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9" r:id="rId5"/>
    <p:sldMasterId id="2147483740" r:id="rId6"/>
    <p:sldMasterId id="2147483767" r:id="rId7"/>
  </p:sldMasterIdLst>
  <p:notesMasterIdLst>
    <p:notesMasterId r:id="rId20"/>
  </p:notesMasterIdLst>
  <p:handoutMasterIdLst>
    <p:handoutMasterId r:id="rId21"/>
  </p:handoutMasterIdLst>
  <p:sldIdLst>
    <p:sldId id="441" r:id="rId8"/>
    <p:sldId id="442" r:id="rId9"/>
    <p:sldId id="443" r:id="rId10"/>
    <p:sldId id="445" r:id="rId11"/>
    <p:sldId id="446" r:id="rId12"/>
    <p:sldId id="447" r:id="rId13"/>
    <p:sldId id="448" r:id="rId14"/>
    <p:sldId id="449" r:id="rId15"/>
    <p:sldId id="450" r:id="rId16"/>
    <p:sldId id="451" r:id="rId17"/>
    <p:sldId id="452" r:id="rId18"/>
    <p:sldId id="45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2CC"/>
    <a:srgbClr val="FFFFCC"/>
    <a:srgbClr val="C6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95405" autoAdjust="0"/>
  </p:normalViewPr>
  <p:slideViewPr>
    <p:cSldViewPr snapToGrid="0">
      <p:cViewPr varScale="1">
        <p:scale>
          <a:sx n="83" d="100"/>
          <a:sy n="83" d="100"/>
        </p:scale>
        <p:origin x="234" y="84"/>
      </p:cViewPr>
      <p:guideLst/>
    </p:cSldViewPr>
  </p:slideViewPr>
  <p:notesTextViewPr>
    <p:cViewPr>
      <p:scale>
        <a:sx n="1" d="1"/>
        <a:sy n="1" d="1"/>
      </p:scale>
      <p:origin x="0" y="0"/>
    </p:cViewPr>
  </p:notesTextViewPr>
  <p:sorterViewPr>
    <p:cViewPr>
      <p:scale>
        <a:sx n="100" d="100"/>
        <a:sy n="100" d="100"/>
      </p:scale>
      <p:origin x="0" y="-4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05C7B51-EE9C-43A8-AAB2-18CDB4BCDEF7}" type="datetimeFigureOut">
              <a:rPr lang="en-US" smtClean="0"/>
              <a:t>10/16/2023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EF517F7-04DB-441D-A4AE-3045E345196B}" type="slidenum">
              <a:rPr lang="en-US" smtClean="0"/>
              <a:t>‹#›</a:t>
            </a:fld>
            <a:endParaRPr lang="en-US" dirty="0"/>
          </a:p>
        </p:txBody>
      </p:sp>
    </p:spTree>
    <p:extLst>
      <p:ext uri="{BB962C8B-B14F-4D97-AF65-F5344CB8AC3E}">
        <p14:creationId xmlns:p14="http://schemas.microsoft.com/office/powerpoint/2010/main" val="230648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EBB5D7-D977-41C4-ABD4-65C089AC9F43}" type="datetimeFigureOut">
              <a:rPr lang="en-US" smtClean="0"/>
              <a:t>10/16/2023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596079-2D8E-4BEA-916E-1A94327B8D2D}" type="slidenum">
              <a:rPr lang="en-US" smtClean="0"/>
              <a:t>‹#›</a:t>
            </a:fld>
            <a:endParaRPr lang="en-US" dirty="0"/>
          </a:p>
        </p:txBody>
      </p:sp>
    </p:spTree>
    <p:extLst>
      <p:ext uri="{BB962C8B-B14F-4D97-AF65-F5344CB8AC3E}">
        <p14:creationId xmlns:p14="http://schemas.microsoft.com/office/powerpoint/2010/main" val="22582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pao@dliflc.edu"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pao@dliflc.edu"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pao@dliflc.edu"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pao@dliflc.edu" TargetMode="Externa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pao@dliflc.edu" TargetMode="External"/><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bout:blank" TargetMode="Externa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627" y="613116"/>
            <a:ext cx="2395822" cy="3291840"/>
          </a:xfrm>
          <a:prstGeom prst="rect">
            <a:avLst/>
          </a:prstGeom>
        </p:spPr>
      </p:pic>
      <p:sp>
        <p:nvSpPr>
          <p:cNvPr id="8" name="Text Placeholder 11">
            <a:extLst>
              <a:ext uri="{FF2B5EF4-FFF2-40B4-BE49-F238E27FC236}">
                <a16:creationId xmlns:a16="http://schemas.microsoft.com/office/drawing/2014/main" xmlns="" id="{C6B31343-3BD8-544D-A276-A3454B28235C}"/>
              </a:ext>
            </a:extLst>
          </p:cNvPr>
          <p:cNvSpPr>
            <a:spLocks noGrp="1"/>
          </p:cNvSpPr>
          <p:nvPr>
            <p:ph type="body" sz="quarter" idx="10" hasCustomPrompt="1"/>
          </p:nvPr>
        </p:nvSpPr>
        <p:spPr>
          <a:xfrm>
            <a:off x="1216469" y="4297680"/>
            <a:ext cx="9756140" cy="914400"/>
          </a:xfrm>
          <a:prstGeom prst="rect">
            <a:avLst/>
          </a:prstGeom>
        </p:spPr>
        <p:txBody>
          <a:bodyPr>
            <a:normAutofit/>
          </a:bodyPr>
          <a:lstStyle>
            <a:lvl1pPr marL="45720" indent="0" algn="ctr">
              <a:buNone/>
              <a:defRPr sz="2800">
                <a:latin typeface="+mj-lt"/>
              </a:defRPr>
            </a:lvl1pPr>
          </a:lstStyle>
          <a:p>
            <a:pPr lvl="0"/>
            <a:r>
              <a:rPr lang="en-US"/>
              <a:t>PRESENTATION TITLE GOES HERE</a:t>
            </a:r>
          </a:p>
        </p:txBody>
      </p:sp>
      <p:sp>
        <p:nvSpPr>
          <p:cNvPr id="9" name="Text Placeholder 11">
            <a:extLst>
              <a:ext uri="{FF2B5EF4-FFF2-40B4-BE49-F238E27FC236}">
                <a16:creationId xmlns:a16="http://schemas.microsoft.com/office/drawing/2014/main" xmlns="" id="{686AB85E-B2A6-3D4F-90DD-8ADA63C78618}"/>
              </a:ext>
            </a:extLst>
          </p:cNvPr>
          <p:cNvSpPr>
            <a:spLocks noGrp="1"/>
          </p:cNvSpPr>
          <p:nvPr>
            <p:ph type="body" sz="quarter" idx="11" hasCustomPrompt="1"/>
          </p:nvPr>
        </p:nvSpPr>
        <p:spPr>
          <a:xfrm>
            <a:off x="1217932" y="5303520"/>
            <a:ext cx="9756140" cy="640080"/>
          </a:xfrm>
          <a:prstGeom prst="rect">
            <a:avLst/>
          </a:prstGeom>
        </p:spPr>
        <p:txBody>
          <a:bodyPr>
            <a:normAutofit/>
          </a:bodyPr>
          <a:lstStyle>
            <a:lvl1pPr marL="45720" indent="0" algn="ctr">
              <a:buNone/>
              <a:defRPr sz="1800">
                <a:latin typeface="+mj-lt"/>
              </a:defRPr>
            </a:lvl1pPr>
          </a:lstStyle>
          <a:p>
            <a:r>
              <a:rPr lang="en-US"/>
              <a:t>Subtitle goes here</a:t>
            </a:r>
          </a:p>
        </p:txBody>
      </p:sp>
      <p:sp>
        <p:nvSpPr>
          <p:cNvPr id="2" name="Date Placeholder 1">
            <a:extLst>
              <a:ext uri="{FF2B5EF4-FFF2-40B4-BE49-F238E27FC236}">
                <a16:creationId xmlns:a16="http://schemas.microsoft.com/office/drawing/2014/main" xmlns="" id="{4716139F-1081-B54E-AA65-025AA42013F9}"/>
              </a:ext>
            </a:extLst>
          </p:cNvPr>
          <p:cNvSpPr>
            <a:spLocks noGrp="1"/>
          </p:cNvSpPr>
          <p:nvPr>
            <p:ph type="dt" sz="half" idx="12"/>
          </p:nvPr>
        </p:nvSpPr>
        <p:spPr/>
        <p:txBody>
          <a:bodyPr/>
          <a:lstStyle/>
          <a:p>
            <a:r>
              <a:rPr lang="en-US" dirty="0"/>
              <a:t>8/23/21</a:t>
            </a:r>
          </a:p>
        </p:txBody>
      </p:sp>
      <p:sp>
        <p:nvSpPr>
          <p:cNvPr id="3" name="Footer Placeholder 2">
            <a:extLst>
              <a:ext uri="{FF2B5EF4-FFF2-40B4-BE49-F238E27FC236}">
                <a16:creationId xmlns:a16="http://schemas.microsoft.com/office/drawing/2014/main" xmlns="" id="{7211753F-D247-C543-9DD0-50D97D8A2072}"/>
              </a:ext>
            </a:extLst>
          </p:cNvPr>
          <p:cNvSpPr>
            <a:spLocks noGrp="1"/>
          </p:cNvSpPr>
          <p:nvPr>
            <p:ph type="ftr" sz="quarter" idx="13"/>
          </p:nvPr>
        </p:nvSpPr>
        <p:spPr/>
        <p:txBody>
          <a:bodyPr/>
          <a:lstStyle/>
          <a:p>
            <a:r>
              <a:rPr lang="en-US" dirty="0"/>
              <a:t>© 2021 DLIFLC</a:t>
            </a:r>
          </a:p>
        </p:txBody>
      </p:sp>
      <p:pic>
        <p:nvPicPr>
          <p:cNvPr id="7" name="Picture 6">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pic>
        <p:nvPicPr>
          <p:cNvPr id="10" name="Picture 9">
            <a:extLst>
              <a:ext uri="{FF2B5EF4-FFF2-40B4-BE49-F238E27FC236}">
                <a16:creationId xmlns:a16="http://schemas.microsoft.com/office/drawing/2014/main" xmlns="" id="{E42A22A6-3386-9841-AB1E-2301B7EF0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spTree>
    <p:extLst>
      <p:ext uri="{BB962C8B-B14F-4D97-AF65-F5344CB8AC3E}">
        <p14:creationId xmlns:p14="http://schemas.microsoft.com/office/powerpoint/2010/main" val="726575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laceholder 5">
            <a:extLst>
              <a:ext uri="{FF2B5EF4-FFF2-40B4-BE49-F238E27FC236}">
                <a16:creationId xmlns:a16="http://schemas.microsoft.com/office/drawing/2014/main" xmlns="" id="{53ED0712-3A7E-5743-8A3B-F7973F660BAE}"/>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7" name="Footer Placeholder 16">
            <a:extLst>
              <a:ext uri="{FF2B5EF4-FFF2-40B4-BE49-F238E27FC236}">
                <a16:creationId xmlns:a16="http://schemas.microsoft.com/office/drawing/2014/main" xmlns="" id="{A64CDD9F-3453-7B4D-A26E-40B56B0048C5}"/>
              </a:ext>
            </a:extLst>
          </p:cNvPr>
          <p:cNvSpPr>
            <a:spLocks noGrp="1"/>
          </p:cNvSpPr>
          <p:nvPr>
            <p:ph type="ftr" sz="quarter" idx="11"/>
          </p:nvPr>
        </p:nvSpPr>
        <p:spPr/>
        <p:txBody>
          <a:bodyPr/>
          <a:lstStyle/>
          <a:p>
            <a:r>
              <a:rPr lang="en-US" dirty="0"/>
              <a:t>© 2021 DLIFLC</a:t>
            </a:r>
          </a:p>
        </p:txBody>
      </p:sp>
    </p:spTree>
    <p:extLst>
      <p:ext uri="{BB962C8B-B14F-4D97-AF65-F5344CB8AC3E}">
        <p14:creationId xmlns:p14="http://schemas.microsoft.com/office/powerpoint/2010/main" val="42369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97280"/>
            <a:ext cx="2134871" cy="493776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1097280"/>
            <a:ext cx="7418070" cy="493776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Slide Number Placeholder 17">
            <a:extLst>
              <a:ext uri="{FF2B5EF4-FFF2-40B4-BE49-F238E27FC236}">
                <a16:creationId xmlns:a16="http://schemas.microsoft.com/office/drawing/2014/main" xmlns="" id="{0D07CE02-B86E-7641-B05C-46797E87EAB7}"/>
              </a:ext>
            </a:extLst>
          </p:cNvPr>
          <p:cNvSpPr>
            <a:spLocks noGrp="1"/>
          </p:cNvSpPr>
          <p:nvPr>
            <p:ph type="sldNum" sz="quarter" idx="12"/>
          </p:nvPr>
        </p:nvSpPr>
        <p:spPr/>
        <p:txBody>
          <a:bodyPr/>
          <a:lstStyle/>
          <a:p>
            <a:fld id="{F36C87F6-986D-49E6-AF40-1B3A1EE8064D}" type="slidenum">
              <a:rPr lang="en-US" smtClean="0"/>
              <a:pPr/>
              <a:t>‹#›</a:t>
            </a:fld>
            <a:endParaRPr lang="en-US" dirty="0"/>
          </a:p>
        </p:txBody>
      </p:sp>
      <p:sp>
        <p:nvSpPr>
          <p:cNvPr id="20" name="Footer Placeholder 19">
            <a:extLst>
              <a:ext uri="{FF2B5EF4-FFF2-40B4-BE49-F238E27FC236}">
                <a16:creationId xmlns:a16="http://schemas.microsoft.com/office/drawing/2014/main" xmlns="" id="{A8AB7BC4-4CFF-2E48-A93D-FC1C82728763}"/>
              </a:ext>
            </a:extLst>
          </p:cNvPr>
          <p:cNvSpPr>
            <a:spLocks noGrp="1"/>
          </p:cNvSpPr>
          <p:nvPr>
            <p:ph type="ftr" sz="quarter" idx="14"/>
          </p:nvPr>
        </p:nvSpPr>
        <p:spPr/>
        <p:txBody>
          <a:bodyPr/>
          <a:lstStyle/>
          <a:p>
            <a:r>
              <a:rPr lang="en-US" dirty="0"/>
              <a:t>© 2021 DLIFLC</a:t>
            </a:r>
          </a:p>
        </p:txBody>
      </p:sp>
      <p:sp>
        <p:nvSpPr>
          <p:cNvPr id="6" name="Rectangle 5"/>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8" name="Rectangle 7"/>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162197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claim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760808-3A36-064F-8A7C-CAA7EDB9EC18}"/>
              </a:ext>
            </a:extLst>
          </p:cNvPr>
          <p:cNvSpPr>
            <a:spLocks noGrp="1"/>
          </p:cNvSpPr>
          <p:nvPr>
            <p:ph type="sldNum" sz="quarter" idx="11"/>
          </p:nvPr>
        </p:nvSpPr>
        <p:spPr/>
        <p:txBody>
          <a:bodyPr/>
          <a:lstStyle/>
          <a:p>
            <a:fld id="{F36C87F6-986D-49E6-AF40-1B3A1EE8064D}" type="slidenum">
              <a:rPr lang="en-US" smtClean="0"/>
              <a:pPr/>
              <a:t>‹#›</a:t>
            </a:fld>
            <a:endParaRPr lang="en-US" dirty="0"/>
          </a:p>
        </p:txBody>
      </p:sp>
      <p:sp>
        <p:nvSpPr>
          <p:cNvPr id="5" name="Footer Placeholder 4">
            <a:extLst>
              <a:ext uri="{FF2B5EF4-FFF2-40B4-BE49-F238E27FC236}">
                <a16:creationId xmlns:a16="http://schemas.microsoft.com/office/drawing/2014/main" xmlns="" id="{9F339583-F137-4144-8BA5-2CC8EEC971D4}"/>
              </a:ext>
            </a:extLst>
          </p:cNvPr>
          <p:cNvSpPr>
            <a:spLocks noGrp="1"/>
          </p:cNvSpPr>
          <p:nvPr>
            <p:ph type="ftr" sz="quarter" idx="12"/>
          </p:nvPr>
        </p:nvSpPr>
        <p:spPr/>
        <p:txBody>
          <a:bodyPr/>
          <a:lstStyle/>
          <a:p>
            <a:r>
              <a:rPr lang="en-US" dirty="0"/>
              <a:t>© 2021 DLIFLC</a:t>
            </a:r>
          </a:p>
        </p:txBody>
      </p:sp>
      <p:sp>
        <p:nvSpPr>
          <p:cNvPr id="6" name="TextBox 5">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7" name="TextBox 6">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10" name="TextBox 9">
            <a:extLst>
              <a:ext uri="{FF2B5EF4-FFF2-40B4-BE49-F238E27FC236}">
                <a16:creationId xmlns:a16="http://schemas.microsoft.com/office/drawing/2014/main" xmlns="" id="{1E3E1DA3-4679-0540-9F44-68586B47C9F8}"/>
              </a:ext>
            </a:extLst>
          </p:cNvPr>
          <p:cNvSpPr txBox="1"/>
          <p:nvPr userDrawn="1"/>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11" name="Rectangle 10"/>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68771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Custom Layou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xfrm>
            <a:off x="11708116" y="6400416"/>
            <a:ext cx="280685" cy="276998"/>
          </a:xfrm>
          <a:prstGeom prst="rect">
            <a:avLst/>
          </a:prstGeom>
        </p:spPr>
        <p:txBody>
          <a:bodyPr/>
          <a:lstStyle/>
          <a:p>
            <a:fld id="{F36C87F6-986D-49E6-AF40-1B3A1EE8064D}" type="slidenum">
              <a:rPr lang="en-US" smtClean="0"/>
              <a:pPr/>
              <a:t>‹#›</a:t>
            </a:fld>
            <a:endParaRPr lang="en-US" dirty="0"/>
          </a:p>
        </p:txBody>
      </p:sp>
      <p:pic>
        <p:nvPicPr>
          <p:cNvPr id="7" name="image4.jpeg" descr="image4.jpeg">
            <a:extLst>
              <a:ext uri="{FF2B5EF4-FFF2-40B4-BE49-F238E27FC236}">
                <a16:creationId xmlns:a16="http://schemas.microsoft.com/office/drawing/2014/main" xmlns="" id="{4674F409-CCC9-3348-B65A-782472BB0D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431" y="0"/>
            <a:ext cx="12222861" cy="1726478"/>
          </a:xfrm>
          <a:prstGeom prst="rect">
            <a:avLst/>
          </a:prstGeom>
          <a:ln w="12700">
            <a:miter lim="400000"/>
          </a:ln>
        </p:spPr>
      </p:pic>
      <p:sp>
        <p:nvSpPr>
          <p:cNvPr id="8" name="Title Placeholder 1">
            <a:extLst>
              <a:ext uri="{FF2B5EF4-FFF2-40B4-BE49-F238E27FC236}">
                <a16:creationId xmlns:a16="http://schemas.microsoft.com/office/drawing/2014/main" xmlns="" id="{A497FADF-F261-804B-BB4C-580CBF0C1CEE}"/>
              </a:ext>
            </a:extLst>
          </p:cNvPr>
          <p:cNvSpPr txBox="1"/>
          <p:nvPr/>
        </p:nvSpPr>
        <p:spPr>
          <a:xfrm>
            <a:off x="1569722" y="36627"/>
            <a:ext cx="9128759" cy="3077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9" name="Picture 8" descr="Picture 8">
            <a:extLst>
              <a:ext uri="{FF2B5EF4-FFF2-40B4-BE49-F238E27FC236}">
                <a16:creationId xmlns:a16="http://schemas.microsoft.com/office/drawing/2014/main" xmlns="" id="{A7EA781D-9CFC-3647-8D56-EF25F7D047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1"/>
            <a:ext cx="824183" cy="1133252"/>
          </a:xfrm>
          <a:prstGeom prst="rect">
            <a:avLst/>
          </a:prstGeom>
          <a:ln w="12700">
            <a:miter lim="400000"/>
          </a:ln>
        </p:spPr>
      </p:pic>
      <p:sp>
        <p:nvSpPr>
          <p:cNvPr id="10" name="Title Text">
            <a:extLst>
              <a:ext uri="{FF2B5EF4-FFF2-40B4-BE49-F238E27FC236}">
                <a16:creationId xmlns:a16="http://schemas.microsoft.com/office/drawing/2014/main" xmlns="" id="{524DF166-6569-B346-B257-BCC77D79DFC6}"/>
              </a:ext>
            </a:extLst>
          </p:cNvPr>
          <p:cNvSpPr txBox="1">
            <a:spLocks noGrp="1"/>
          </p:cNvSpPr>
          <p:nvPr>
            <p:ph type="title" hasCustomPrompt="1"/>
          </p:nvPr>
        </p:nvSpPr>
        <p:spPr>
          <a:xfrm>
            <a:off x="3063240" y="604579"/>
            <a:ext cx="6065521" cy="802995"/>
          </a:xfrm>
          <a:prstGeom prst="rect">
            <a:avLst/>
          </a:prstGeom>
        </p:spPr>
        <p:txBody>
          <a:bodyPr/>
          <a:lstStyle>
            <a:lvl1pPr>
              <a:defRPr sz="3999">
                <a:ln>
                  <a:noFill/>
                </a:ln>
                <a:solidFill>
                  <a:schemeClr val="tx1">
                    <a:lumMod val="65000"/>
                    <a:lumOff val="35000"/>
                  </a:schemeClr>
                </a:solidFill>
                <a:latin typeface="+mj-lt"/>
              </a:defRPr>
            </a:lvl1pPr>
          </a:lstStyle>
          <a:p>
            <a:pPr>
              <a:defRPr>
                <a:effectLst/>
              </a:defRPr>
            </a:pPr>
            <a:r>
              <a:rPr lang="en-US"/>
              <a:t>Header </a:t>
            </a:r>
            <a:endParaRPr/>
          </a:p>
        </p:txBody>
      </p:sp>
      <p:sp>
        <p:nvSpPr>
          <p:cNvPr id="12" name="Title Placeholder 1">
            <a:extLst>
              <a:ext uri="{FF2B5EF4-FFF2-40B4-BE49-F238E27FC236}">
                <a16:creationId xmlns:a16="http://schemas.microsoft.com/office/drawing/2014/main" xmlns="" id="{F79C3157-03AB-924F-B190-02AFD90E990E}"/>
              </a:ext>
            </a:extLst>
          </p:cNvPr>
          <p:cNvSpPr txBox="1"/>
          <p:nvPr/>
        </p:nvSpPr>
        <p:spPr>
          <a:xfrm>
            <a:off x="1569720" y="36625"/>
            <a:ext cx="9128761" cy="307752"/>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13" name="Picture 12" descr="Picture 8">
            <a:extLst>
              <a:ext uri="{FF2B5EF4-FFF2-40B4-BE49-F238E27FC236}">
                <a16:creationId xmlns:a16="http://schemas.microsoft.com/office/drawing/2014/main" xmlns="" id="{9AC2B7D6-831B-D54B-9C4A-F59D4D921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0"/>
            <a:ext cx="824183" cy="1133252"/>
          </a:xfrm>
          <a:prstGeom prst="rect">
            <a:avLst/>
          </a:prstGeom>
          <a:ln w="12700">
            <a:miter lim="400000"/>
          </a:ln>
        </p:spPr>
      </p:pic>
    </p:spTree>
    <p:extLst>
      <p:ext uri="{BB962C8B-B14F-4D97-AF65-F5344CB8AC3E}">
        <p14:creationId xmlns:p14="http://schemas.microsoft.com/office/powerpoint/2010/main" val="4222308461"/>
      </p:ext>
    </p:extLst>
  </p:cSld>
  <p:clrMapOvr>
    <a:masterClrMapping/>
  </p:clrMapOvr>
  <p:transition spd="med"/>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pic>
        <p:nvPicPr>
          <p:cNvPr id="73" name="Google Shape;10;p48" descr="Google Shape;10;p48"/>
          <p:cNvPicPr>
            <a:picLocks noChangeAspect="1"/>
          </p:cNvPicPr>
          <p:nvPr/>
        </p:nvPicPr>
        <p:blipFill>
          <a:blip r:embed="rId2"/>
          <a:stretch>
            <a:fillRect/>
          </a:stretch>
        </p:blipFill>
        <p:spPr>
          <a:xfrm>
            <a:off x="3" y="0"/>
            <a:ext cx="12227985" cy="1668464"/>
          </a:xfrm>
          <a:prstGeom prst="rect">
            <a:avLst/>
          </a:prstGeom>
          <a:ln w="12700">
            <a:miter lim="400000"/>
          </a:ln>
        </p:spPr>
      </p:pic>
      <p:pic>
        <p:nvPicPr>
          <p:cNvPr id="74" name="Google Shape;16;p48" descr="Google Shape;16;p48"/>
          <p:cNvPicPr>
            <a:picLocks noChangeAspect="1"/>
          </p:cNvPicPr>
          <p:nvPr/>
        </p:nvPicPr>
        <p:blipFill>
          <a:blip r:embed="rId3"/>
          <a:stretch>
            <a:fillRect/>
          </a:stretch>
        </p:blipFill>
        <p:spPr>
          <a:xfrm>
            <a:off x="406400" y="152400"/>
            <a:ext cx="1219201" cy="1219200"/>
          </a:xfrm>
          <a:prstGeom prst="rect">
            <a:avLst/>
          </a:prstGeom>
          <a:ln w="12700">
            <a:miter lim="400000"/>
          </a:ln>
          <a:effectLst>
            <a:outerShdw dist="38100" dir="8100000" rotWithShape="0">
              <a:srgbClr val="808080">
                <a:alpha val="39607"/>
              </a:srgbClr>
            </a:outerShdw>
          </a:effectLst>
        </p:spPr>
      </p:pic>
      <p:sp>
        <p:nvSpPr>
          <p:cNvPr id="75" name="Google Shape;17;p48"/>
          <p:cNvSpPr txBox="1"/>
          <p:nvPr/>
        </p:nvSpPr>
        <p:spPr>
          <a:xfrm>
            <a:off x="60967" y="21257"/>
            <a:ext cx="12171670" cy="3384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687" tIns="45687" rIns="45687" bIns="45687" anchor="ctr">
            <a:spAutoFit/>
          </a:bodyPr>
          <a:lstStyle>
            <a:lvl1pPr algn="ctr">
              <a:defRPr sz="1600" b="1">
                <a:solidFill>
                  <a:srgbClr val="612059"/>
                </a:solidFill>
                <a:latin typeface="Times New Roman"/>
                <a:ea typeface="Times New Roman"/>
                <a:cs typeface="Times New Roman"/>
                <a:sym typeface="Times New Roman"/>
              </a:defRPr>
            </a:lvl1pPr>
          </a:lstStyle>
          <a:p>
            <a:pPr hangingPunct="0"/>
            <a:r>
              <a:rPr sz="1600" kern="0" dirty="0"/>
              <a:t>DEFENSE LANGUAGE INSTITUTE FOREIGN LANGUAGE CENTER</a:t>
            </a:r>
          </a:p>
        </p:txBody>
      </p:sp>
      <p:sp>
        <p:nvSpPr>
          <p:cNvPr id="76" name="Title Text"/>
          <p:cNvSpPr txBox="1">
            <a:spLocks noGrp="1"/>
          </p:cNvSpPr>
          <p:nvPr>
            <p:ph type="title"/>
          </p:nvPr>
        </p:nvSpPr>
        <p:spPr>
          <a:xfrm>
            <a:off x="1117601" y="274642"/>
            <a:ext cx="9956800" cy="1143001"/>
          </a:xfrm>
          <a:prstGeom prst="rect">
            <a:avLst/>
          </a:prstGeom>
        </p:spPr>
        <p:txBody>
          <a:bodyPr/>
          <a:lstStyle/>
          <a:p>
            <a:r>
              <a:rPr lang="en-US"/>
              <a:t>Click to edit Master title style</a:t>
            </a:r>
            <a:endParaRPr/>
          </a:p>
        </p:txBody>
      </p:sp>
      <p:sp>
        <p:nvSpPr>
          <p:cNvPr id="77" name="Slide Number"/>
          <p:cNvSpPr txBox="1">
            <a:spLocks noGrp="1"/>
          </p:cNvSpPr>
          <p:nvPr>
            <p:ph type="sldNum" sz="quarter" idx="2"/>
          </p:nvPr>
        </p:nvSpPr>
        <p:spPr>
          <a:xfrm>
            <a:off x="11301717" y="6400415"/>
            <a:ext cx="280685" cy="276998"/>
          </a:xfrm>
          <a:prstGeom prst="rect">
            <a:avLst/>
          </a:prstGeom>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909568342"/>
      </p:ext>
    </p:extLst>
  </p:cSld>
  <p:clrMapOvr>
    <a:masterClrMapping/>
  </p:clrMapOvr>
  <p:transition spd="med"/>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469"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a:xfrm>
            <a:off x="11048702" y="6677026"/>
            <a:ext cx="1143299" cy="180974"/>
          </a:xfrm>
        </p:spPr>
        <p:txBody>
          <a:bodyPr/>
          <a:lstStyle/>
          <a:p>
            <a:fld id="{F36C87F6-986D-49E6-AF40-1B3A1EE8064D}" type="slidenum">
              <a:rPr lang="en-US" smtClean="0"/>
              <a:pPr/>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73251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4812"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9771"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53A81BDA-D428-F846-96A1-9898E9EEDE4B}"/>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5A99BBDF-3053-0344-8CCA-45CA7BF6F284}"/>
              </a:ext>
            </a:extLst>
          </p:cNvPr>
          <p:cNvSpPr>
            <a:spLocks noGrp="1"/>
          </p:cNvSpPr>
          <p:nvPr>
            <p:ph type="sldNum" sz="quarter" idx="12"/>
          </p:nvPr>
        </p:nvSpPr>
        <p:spPr>
          <a:xfrm>
            <a:off x="11048702" y="6677026"/>
            <a:ext cx="1143299" cy="180974"/>
          </a:xfrm>
        </p:spPr>
        <p:txBody>
          <a:bodyPr/>
          <a:lstStyle/>
          <a:p>
            <a:fld id="{F36C87F6-986D-49E6-AF40-1B3A1EE8064D}" type="slidenum">
              <a:rPr lang="en-US" smtClean="0"/>
              <a:pPr/>
              <a:t>‹#›</a:t>
            </a:fld>
            <a:endParaRPr lang="en-US" dirty="0"/>
          </a:p>
        </p:txBody>
      </p:sp>
      <p:sp>
        <p:nvSpPr>
          <p:cNvPr id="10" name="Rectangle 9"/>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01325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sp>
        <p:nvSpPr>
          <p:cNvPr id="8" name="Text Placeholder 11">
            <a:extLst>
              <a:ext uri="{FF2B5EF4-FFF2-40B4-BE49-F238E27FC236}">
                <a16:creationId xmlns:a16="http://schemas.microsoft.com/office/drawing/2014/main" xmlns="" id="{C6B31343-3BD8-544D-A276-A3454B28235C}"/>
              </a:ext>
            </a:extLst>
          </p:cNvPr>
          <p:cNvSpPr>
            <a:spLocks noGrp="1"/>
          </p:cNvSpPr>
          <p:nvPr>
            <p:ph type="body" sz="quarter" idx="10" hasCustomPrompt="1"/>
          </p:nvPr>
        </p:nvSpPr>
        <p:spPr>
          <a:xfrm>
            <a:off x="1294149" y="4114800"/>
            <a:ext cx="9603701" cy="990601"/>
          </a:xfrm>
          <a:prstGeom prst="rect">
            <a:avLst/>
          </a:prstGeom>
        </p:spPr>
        <p:txBody>
          <a:bodyPr>
            <a:normAutofit/>
          </a:bodyPr>
          <a:lstStyle>
            <a:lvl1pPr marL="45720" indent="0" algn="ctr">
              <a:buNone/>
              <a:defRPr sz="2800">
                <a:latin typeface="+mj-lt"/>
              </a:defRPr>
            </a:lvl1pPr>
          </a:lstStyle>
          <a:p>
            <a:pPr lvl="0"/>
            <a:r>
              <a:rPr lang="en-US" dirty="0"/>
              <a:t>PRESENTATION TITLE GOES HERE</a:t>
            </a:r>
          </a:p>
        </p:txBody>
      </p:sp>
      <p:sp>
        <p:nvSpPr>
          <p:cNvPr id="9" name="Text Placeholder 11">
            <a:extLst>
              <a:ext uri="{FF2B5EF4-FFF2-40B4-BE49-F238E27FC236}">
                <a16:creationId xmlns:a16="http://schemas.microsoft.com/office/drawing/2014/main" xmlns="" id="{686AB85E-B2A6-3D4F-90DD-8ADA63C78618}"/>
              </a:ext>
            </a:extLst>
          </p:cNvPr>
          <p:cNvSpPr>
            <a:spLocks noGrp="1"/>
          </p:cNvSpPr>
          <p:nvPr>
            <p:ph type="body" sz="quarter" idx="11" hasCustomPrompt="1"/>
          </p:nvPr>
        </p:nvSpPr>
        <p:spPr>
          <a:xfrm>
            <a:off x="3752239" y="5348785"/>
            <a:ext cx="4687521" cy="747215"/>
          </a:xfrm>
          <a:prstGeom prst="rect">
            <a:avLst/>
          </a:prstGeom>
        </p:spPr>
        <p:txBody>
          <a:bodyPr>
            <a:normAutofit/>
          </a:bodyPr>
          <a:lstStyle>
            <a:lvl1pPr marL="45720" indent="0" algn="ctr">
              <a:buNone/>
              <a:defRPr sz="1800">
                <a:latin typeface="+mj-lt"/>
              </a:defRPr>
            </a:lvl1pPr>
          </a:lstStyle>
          <a:p>
            <a:r>
              <a:rPr lang="en-US" dirty="0"/>
              <a:t>Subtitle goes here</a:t>
            </a:r>
          </a:p>
        </p:txBody>
      </p:sp>
      <p:sp>
        <p:nvSpPr>
          <p:cNvPr id="2" name="Date Placeholder 1">
            <a:extLst>
              <a:ext uri="{FF2B5EF4-FFF2-40B4-BE49-F238E27FC236}">
                <a16:creationId xmlns:a16="http://schemas.microsoft.com/office/drawing/2014/main" xmlns="" id="{4716139F-1081-B54E-AA65-025AA42013F9}"/>
              </a:ext>
            </a:extLst>
          </p:cNvPr>
          <p:cNvSpPr>
            <a:spLocks noGrp="1"/>
          </p:cNvSpPr>
          <p:nvPr>
            <p:ph type="dt" sz="half" idx="12"/>
          </p:nvPr>
        </p:nvSpPr>
        <p:spPr/>
        <p:txBody>
          <a:bodyPr/>
          <a:lstStyle/>
          <a:p>
            <a:r>
              <a:rPr lang="en-US" dirty="0"/>
              <a:t>8/23/21</a:t>
            </a:r>
          </a:p>
        </p:txBody>
      </p:sp>
      <p:sp>
        <p:nvSpPr>
          <p:cNvPr id="3" name="Footer Placeholder 2">
            <a:extLst>
              <a:ext uri="{FF2B5EF4-FFF2-40B4-BE49-F238E27FC236}">
                <a16:creationId xmlns:a16="http://schemas.microsoft.com/office/drawing/2014/main" xmlns="" id="{7211753F-D247-C543-9DD0-50D97D8A2072}"/>
              </a:ext>
            </a:extLst>
          </p:cNvPr>
          <p:cNvSpPr>
            <a:spLocks noGrp="1"/>
          </p:cNvSpPr>
          <p:nvPr>
            <p:ph type="ftr" sz="quarter" idx="13"/>
          </p:nvPr>
        </p:nvSpPr>
        <p:spPr/>
        <p:txBody>
          <a:bodyPr/>
          <a:lstStyle/>
          <a:p>
            <a:r>
              <a:rPr lang="en-US" dirty="0"/>
              <a:t>© 2021 DLIFLC</a:t>
            </a:r>
          </a:p>
        </p:txBody>
      </p:sp>
    </p:spTree>
    <p:extLst>
      <p:ext uri="{BB962C8B-B14F-4D97-AF65-F5344CB8AC3E}">
        <p14:creationId xmlns:p14="http://schemas.microsoft.com/office/powerpoint/2010/main" val="173769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7931"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931"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3685"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Footer Placeholder 14">
            <a:extLst>
              <a:ext uri="{FF2B5EF4-FFF2-40B4-BE49-F238E27FC236}">
                <a16:creationId xmlns:a16="http://schemas.microsoft.com/office/drawing/2014/main" xmlns="" id="{91AD574B-3578-DC42-AC79-3AC82DC7DB29}"/>
              </a:ext>
            </a:extLst>
          </p:cNvPr>
          <p:cNvSpPr>
            <a:spLocks noGrp="1"/>
          </p:cNvSpPr>
          <p:nvPr>
            <p:ph type="ftr" sz="quarter" idx="11"/>
          </p:nvPr>
        </p:nvSpPr>
        <p:spPr/>
        <p:txBody>
          <a:bodyPr/>
          <a:lstStyle/>
          <a:p>
            <a:r>
              <a:rPr lang="en-US" dirty="0"/>
              <a:t>© 2021 DLIFLC</a:t>
            </a:r>
          </a:p>
        </p:txBody>
      </p:sp>
      <p:sp>
        <p:nvSpPr>
          <p:cNvPr id="16" name="Slide Number Placeholder 15">
            <a:extLst>
              <a:ext uri="{FF2B5EF4-FFF2-40B4-BE49-F238E27FC236}">
                <a16:creationId xmlns:a16="http://schemas.microsoft.com/office/drawing/2014/main" xmlns="" id="{BDAECF6A-39DF-1347-9CCF-AC118A3AA93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
        <p:nvSpPr>
          <p:cNvPr id="12" name="Rectangle 11"/>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103009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926081"/>
            <a:ext cx="9756141" cy="2362199"/>
          </a:xfrm>
          <a:prstGeom prst="rect">
            <a:avLst/>
          </a:prstGeom>
        </p:spPr>
        <p:txBody>
          <a:bodyPr anchor="t" anchorCtr="0">
            <a:normAutofit/>
          </a:bodyPr>
          <a:lstStyle>
            <a:lvl1pPr algn="l">
              <a:defRPr sz="2800" b="0" cap="all"/>
            </a:lvl1pPr>
          </a:lstStyle>
          <a:p>
            <a:r>
              <a:rPr lang="en-US"/>
              <a:t>Click to edit Master title style</a:t>
            </a:r>
            <a:endParaRPr dirty="0"/>
          </a:p>
        </p:txBody>
      </p:sp>
      <p:sp>
        <p:nvSpPr>
          <p:cNvPr id="9" name="Slide Number Placeholder 5">
            <a:extLst>
              <a:ext uri="{FF2B5EF4-FFF2-40B4-BE49-F238E27FC236}">
                <a16:creationId xmlns:a16="http://schemas.microsoft.com/office/drawing/2014/main" xmlns="" id="{023D4A95-FC1A-2948-AF3C-0C6854884321}"/>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1" name="Footer Placeholder 33">
            <a:extLst>
              <a:ext uri="{FF2B5EF4-FFF2-40B4-BE49-F238E27FC236}">
                <a16:creationId xmlns:a16="http://schemas.microsoft.com/office/drawing/2014/main" xmlns="" id="{C021DAE2-1C8F-1D4D-96AE-6854F8E2893F}"/>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dirty="0"/>
              <a:t>© 2021 DLIFLC</a:t>
            </a:r>
          </a:p>
        </p:txBody>
      </p:sp>
      <p:sp>
        <p:nvSpPr>
          <p:cNvPr id="10" name="Rectangle 9"/>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13303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469" y="1097280"/>
            <a:ext cx="9756141" cy="914400"/>
          </a:xfrm>
        </p:spPr>
        <p:txBody>
          <a:bodyPr tIns="45720" rIns="91440" anchor="t" anchorCtr="0">
            <a:normAutofit/>
          </a:bodyPr>
          <a:lstStyle>
            <a:lvl1pPr>
              <a:defRPr sz="2800"/>
            </a:lvl1pPr>
          </a:lstStyle>
          <a:p>
            <a:r>
              <a:rPr lang="en-US"/>
              <a:t>Click to edit Master title style</a:t>
            </a:r>
            <a:endParaRPr/>
          </a:p>
        </p:txBody>
      </p:sp>
      <p:sp>
        <p:nvSpPr>
          <p:cNvPr id="3" name="Content Placeholder 2"/>
          <p:cNvSpPr>
            <a:spLocks noGrp="1"/>
          </p:cNvSpPr>
          <p:nvPr>
            <p:ph idx="1"/>
          </p:nvPr>
        </p:nvSpPr>
        <p:spPr>
          <a:xfrm>
            <a:off x="1216469"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2330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xmlns="" id="{914F0291-E1DC-0D43-ACD6-7171C41E6AE8}"/>
              </a:ext>
            </a:extLst>
          </p:cNvPr>
          <p:cNvSpPr>
            <a:spLocks noGrp="1"/>
          </p:cNvSpPr>
          <p:nvPr>
            <p:ph type="ftr" sz="quarter" idx="11"/>
          </p:nvPr>
        </p:nvSpPr>
        <p:spPr/>
        <p:txBody>
          <a:bodyPr/>
          <a:lstStyle/>
          <a:p>
            <a:r>
              <a:rPr lang="en-US" dirty="0"/>
              <a:t>© 2021 DLIFLC</a:t>
            </a:r>
          </a:p>
        </p:txBody>
      </p:sp>
      <p:sp>
        <p:nvSpPr>
          <p:cNvPr id="12" name="Slide Number Placeholder 11">
            <a:extLst>
              <a:ext uri="{FF2B5EF4-FFF2-40B4-BE49-F238E27FC236}">
                <a16:creationId xmlns:a16="http://schemas.microsoft.com/office/drawing/2014/main" xmlns="" id="{1DA46140-DC03-CC41-9CC0-EB659166838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407606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laceholder 5">
            <a:extLst>
              <a:ext uri="{FF2B5EF4-FFF2-40B4-BE49-F238E27FC236}">
                <a16:creationId xmlns:a16="http://schemas.microsoft.com/office/drawing/2014/main" xmlns="" id="{53ED0712-3A7E-5743-8A3B-F7973F660BAE}"/>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7" name="Footer Placeholder 16">
            <a:extLst>
              <a:ext uri="{FF2B5EF4-FFF2-40B4-BE49-F238E27FC236}">
                <a16:creationId xmlns:a16="http://schemas.microsoft.com/office/drawing/2014/main" xmlns="" id="{A64CDD9F-3453-7B4D-A26E-40B56B0048C5}"/>
              </a:ext>
            </a:extLst>
          </p:cNvPr>
          <p:cNvSpPr>
            <a:spLocks noGrp="1"/>
          </p:cNvSpPr>
          <p:nvPr>
            <p:ph type="ftr" sz="quarter" idx="11"/>
          </p:nvPr>
        </p:nvSpPr>
        <p:spPr/>
        <p:txBody>
          <a:bodyPr/>
          <a:lstStyle/>
          <a:p>
            <a:r>
              <a:rPr lang="en-US" dirty="0"/>
              <a:t>© 2021 DLIFLC</a:t>
            </a:r>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80861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Disclaim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760808-3A36-064F-8A7C-CAA7EDB9EC18}"/>
              </a:ext>
            </a:extLst>
          </p:cNvPr>
          <p:cNvSpPr>
            <a:spLocks noGrp="1"/>
          </p:cNvSpPr>
          <p:nvPr>
            <p:ph type="sldNum" sz="quarter" idx="11"/>
          </p:nvPr>
        </p:nvSpPr>
        <p:spPr/>
        <p:txBody>
          <a:bodyPr/>
          <a:lstStyle/>
          <a:p>
            <a:fld id="{F36C87F6-986D-49E6-AF40-1B3A1EE8064D}" type="slidenum">
              <a:rPr lang="en-US" smtClean="0"/>
              <a:pPr/>
              <a:t>‹#›</a:t>
            </a:fld>
            <a:endParaRPr lang="en-US" dirty="0"/>
          </a:p>
        </p:txBody>
      </p:sp>
      <p:sp>
        <p:nvSpPr>
          <p:cNvPr id="5" name="Footer Placeholder 4">
            <a:extLst>
              <a:ext uri="{FF2B5EF4-FFF2-40B4-BE49-F238E27FC236}">
                <a16:creationId xmlns:a16="http://schemas.microsoft.com/office/drawing/2014/main" xmlns="" id="{9F339583-F137-4144-8BA5-2CC8EEC971D4}"/>
              </a:ext>
            </a:extLst>
          </p:cNvPr>
          <p:cNvSpPr>
            <a:spLocks noGrp="1"/>
          </p:cNvSpPr>
          <p:nvPr>
            <p:ph type="ftr" sz="quarter" idx="12"/>
          </p:nvPr>
        </p:nvSpPr>
        <p:spPr/>
        <p:txBody>
          <a:bodyPr/>
          <a:lstStyle/>
          <a:p>
            <a:r>
              <a:rPr lang="en-US" dirty="0"/>
              <a:t>© 2021 DLIFLC</a:t>
            </a:r>
          </a:p>
        </p:txBody>
      </p:sp>
      <p:sp>
        <p:nvSpPr>
          <p:cNvPr id="6" name="TextBox 5">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9" name="Rectangle 8"/>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23602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470"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a:xfrm>
            <a:off x="11048703" y="6677026"/>
            <a:ext cx="1143299" cy="180974"/>
          </a:xfrm>
        </p:spPr>
        <p:txBody>
          <a:bodyPr/>
          <a:lstStyle/>
          <a:p>
            <a:fld id="{F36C87F6-986D-49E6-AF40-1B3A1EE8064D}" type="slidenum">
              <a:rPr lang="en-US" smtClean="0"/>
              <a:pPr/>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3672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rgbClr val="FFFFFF"/>
        </a:solidFill>
        <a:effectLst/>
      </p:bgPr>
    </p:bg>
    <p:spTree>
      <p:nvGrpSpPr>
        <p:cNvPr id="1" name=""/>
        <p:cNvGrpSpPr/>
        <p:nvPr/>
      </p:nvGrpSpPr>
      <p:grpSpPr>
        <a:xfrm>
          <a:off x="0" y="0"/>
          <a:ext cx="0" cy="0"/>
          <a:chOff x="0" y="0"/>
          <a:chExt cx="0" cy="0"/>
        </a:xfrm>
      </p:grpSpPr>
      <p:sp>
        <p:nvSpPr>
          <p:cNvPr id="71" name="Text"/>
          <p:cNvSpPr txBox="1"/>
          <p:nvPr/>
        </p:nvSpPr>
        <p:spPr>
          <a:xfrm>
            <a:off x="10026069" y="6400413"/>
            <a:ext cx="184731" cy="276999"/>
          </a:xfrm>
          <a:prstGeom prst="rect">
            <a:avLst/>
          </a:prstGeom>
          <a:ln w="25400">
            <a:miter lim="400000"/>
          </a:ln>
        </p:spPr>
        <p:txBody>
          <a:bodyPr wrap="none" tIns="45720" bIns="45720" anchor="ctr">
            <a:spAutoFit/>
          </a:bodyPr>
          <a:lstStyle/>
          <a:p>
            <a:pPr algn="r">
              <a:defRPr sz="2400">
                <a:solidFill>
                  <a:srgbClr val="898989"/>
                </a:solidFill>
              </a:defRPr>
            </a:pPr>
            <a:endParaRPr sz="1200" dirty="0"/>
          </a:p>
        </p:txBody>
      </p:sp>
      <p:sp>
        <p:nvSpPr>
          <p:cNvPr id="72" name="Body Level One…"/>
          <p:cNvSpPr txBox="1">
            <a:spLocks noGrp="1"/>
          </p:cNvSpPr>
          <p:nvPr>
            <p:ph type="body" idx="1"/>
          </p:nvPr>
        </p:nvSpPr>
        <p:spPr>
          <a:xfrm>
            <a:off x="1981200" y="1752600"/>
            <a:ext cx="8229600" cy="4373563"/>
          </a:xfrm>
          <a:prstGeom prst="rect">
            <a:avLst/>
          </a:prstGeom>
        </p:spPr>
        <p:txBody>
          <a:bodyPr>
            <a:normAutofit/>
          </a:bodyPr>
          <a:lstStyle>
            <a:lvl1pPr>
              <a:defRPr sz="2000">
                <a:solidFill>
                  <a:srgbClr val="343233"/>
                </a:solidFill>
                <a:latin typeface="+mj-lt"/>
              </a:defRPr>
            </a:lvl1pPr>
            <a:lvl2pPr>
              <a:defRPr sz="2000">
                <a:solidFill>
                  <a:srgbClr val="343233"/>
                </a:solidFill>
                <a:latin typeface="+mj-lt"/>
              </a:defRPr>
            </a:lvl2pPr>
            <a:lvl3pPr>
              <a:defRPr sz="2000">
                <a:solidFill>
                  <a:srgbClr val="343233"/>
                </a:solidFill>
                <a:latin typeface="+mj-lt"/>
              </a:defRPr>
            </a:lvl3pPr>
            <a:lvl4pPr>
              <a:defRPr sz="2000">
                <a:solidFill>
                  <a:srgbClr val="343233"/>
                </a:solidFill>
                <a:latin typeface="+mj-lt"/>
              </a:defRPr>
            </a:lvl4pPr>
            <a:lvl5pPr>
              <a:defRPr sz="2000">
                <a:solidFill>
                  <a:srgbClr val="343233"/>
                </a:solidFill>
                <a:latin typeface="+mj-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4" name="Slide Number"/>
          <p:cNvSpPr txBox="1">
            <a:spLocks noGrp="1"/>
          </p:cNvSpPr>
          <p:nvPr>
            <p:ph type="sldNum" sz="quarter" idx="2"/>
          </p:nvPr>
        </p:nvSpPr>
        <p:spPr>
          <a:xfrm>
            <a:off x="11770998" y="6401118"/>
            <a:ext cx="252274" cy="275591"/>
          </a:xfrm>
          <a:prstGeom prst="rect">
            <a:avLst/>
          </a:prstGeom>
        </p:spPr>
        <p:txBody>
          <a:bodyPr/>
          <a:lstStyle/>
          <a:p>
            <a:fld id="{86CB4B4D-7CA3-9044-876B-883B54F8677D}" type="slidenum">
              <a:rPr/>
              <a:t>‹#›</a:t>
            </a:fld>
            <a:endParaRPr dirty="0"/>
          </a:p>
        </p:txBody>
      </p:sp>
      <p:pic>
        <p:nvPicPr>
          <p:cNvPr id="17" name="image4.jpeg" descr="image4.jpeg">
            <a:extLst>
              <a:ext uri="{FF2B5EF4-FFF2-40B4-BE49-F238E27FC236}">
                <a16:creationId xmlns:a16="http://schemas.microsoft.com/office/drawing/2014/main" xmlns="" id="{4BB8B997-9E02-654E-A895-0777ACF58F88}"/>
              </a:ext>
            </a:extLst>
          </p:cNvPr>
          <p:cNvPicPr>
            <a:picLocks noChangeAspect="1"/>
          </p:cNvPicPr>
          <p:nvPr userDrawn="1"/>
        </p:nvPicPr>
        <p:blipFill>
          <a:blip r:embed="rId2"/>
          <a:srcRect t="14381" b="7978"/>
          <a:stretch>
            <a:fillRect/>
          </a:stretch>
        </p:blipFill>
        <p:spPr>
          <a:xfrm>
            <a:off x="-15431" y="-1084"/>
            <a:ext cx="12222862" cy="1726477"/>
          </a:xfrm>
          <a:prstGeom prst="rect">
            <a:avLst/>
          </a:prstGeom>
          <a:ln w="12700">
            <a:miter lim="400000"/>
          </a:ln>
        </p:spPr>
      </p:pic>
      <p:pic>
        <p:nvPicPr>
          <p:cNvPr id="9" name="image4.jpeg" descr="image4.jpeg">
            <a:extLst>
              <a:ext uri="{FF2B5EF4-FFF2-40B4-BE49-F238E27FC236}">
                <a16:creationId xmlns:a16="http://schemas.microsoft.com/office/drawing/2014/main" xmlns="" id="{29D1708B-C700-0E4D-95D9-B26997797CCD}"/>
              </a:ext>
            </a:extLst>
          </p:cNvPr>
          <p:cNvPicPr>
            <a:picLocks noChangeAspect="1"/>
          </p:cNvPicPr>
          <p:nvPr userDrawn="1"/>
        </p:nvPicPr>
        <p:blipFill>
          <a:blip r:embed="rId2"/>
          <a:srcRect t="14381" b="7978"/>
          <a:stretch>
            <a:fillRect/>
          </a:stretch>
        </p:blipFill>
        <p:spPr>
          <a:xfrm>
            <a:off x="-15433" y="0"/>
            <a:ext cx="12222862" cy="1726477"/>
          </a:xfrm>
          <a:prstGeom prst="rect">
            <a:avLst/>
          </a:prstGeom>
          <a:ln w="12700">
            <a:miter lim="400000"/>
          </a:ln>
        </p:spPr>
      </p:pic>
      <p:sp>
        <p:nvSpPr>
          <p:cNvPr id="10" name="Title Placeholder 1">
            <a:extLst>
              <a:ext uri="{FF2B5EF4-FFF2-40B4-BE49-F238E27FC236}">
                <a16:creationId xmlns:a16="http://schemas.microsoft.com/office/drawing/2014/main" xmlns="" id="{B485A11C-8FE0-914B-BCDC-C324B5E8DB94}"/>
              </a:ext>
            </a:extLst>
          </p:cNvPr>
          <p:cNvSpPr txBox="1"/>
          <p:nvPr userDrawn="1"/>
        </p:nvSpPr>
        <p:spPr>
          <a:xfrm>
            <a:off x="1569720" y="36612"/>
            <a:ext cx="9128761" cy="3077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11" name="Picture 8" descr="Picture 8">
            <a:extLst>
              <a:ext uri="{FF2B5EF4-FFF2-40B4-BE49-F238E27FC236}">
                <a16:creationId xmlns:a16="http://schemas.microsoft.com/office/drawing/2014/main" xmlns="" id="{569CD192-CBB6-944B-838B-987419562BAA}"/>
              </a:ext>
            </a:extLst>
          </p:cNvPr>
          <p:cNvPicPr>
            <a:picLocks noChangeAspect="1"/>
          </p:cNvPicPr>
          <p:nvPr userDrawn="1"/>
        </p:nvPicPr>
        <p:blipFill>
          <a:blip r:embed="rId3"/>
          <a:stretch>
            <a:fillRect/>
          </a:stretch>
        </p:blipFill>
        <p:spPr>
          <a:xfrm>
            <a:off x="344218" y="274320"/>
            <a:ext cx="824182" cy="1133252"/>
          </a:xfrm>
          <a:prstGeom prst="rect">
            <a:avLst/>
          </a:prstGeom>
          <a:ln w="12700">
            <a:miter lim="400000"/>
          </a:ln>
        </p:spPr>
      </p:pic>
      <p:sp>
        <p:nvSpPr>
          <p:cNvPr id="12" name="Title Text">
            <a:extLst>
              <a:ext uri="{FF2B5EF4-FFF2-40B4-BE49-F238E27FC236}">
                <a16:creationId xmlns:a16="http://schemas.microsoft.com/office/drawing/2014/main" xmlns="" id="{D6B669C6-CC8A-464D-A908-098485BBABE4}"/>
              </a:ext>
            </a:extLst>
          </p:cNvPr>
          <p:cNvSpPr txBox="1">
            <a:spLocks noGrp="1"/>
          </p:cNvSpPr>
          <p:nvPr>
            <p:ph type="title" hasCustomPrompt="1"/>
          </p:nvPr>
        </p:nvSpPr>
        <p:spPr>
          <a:xfrm>
            <a:off x="3063238" y="604577"/>
            <a:ext cx="6065521" cy="802995"/>
          </a:xfrm>
          <a:prstGeom prst="rect">
            <a:avLst/>
          </a:prstGeom>
        </p:spPr>
        <p:txBody>
          <a:bodyPr/>
          <a:lstStyle>
            <a:lvl1pPr>
              <a:defRPr sz="4000">
                <a:ln>
                  <a:noFill/>
                </a:ln>
                <a:solidFill>
                  <a:schemeClr val="tx1">
                    <a:lumMod val="65000"/>
                    <a:lumOff val="35000"/>
                  </a:schemeClr>
                </a:solidFill>
                <a:latin typeface="+mj-lt"/>
              </a:defRPr>
            </a:lvl1pPr>
          </a:lstStyle>
          <a:p>
            <a:pPr>
              <a:defRPr>
                <a:effectLst/>
              </a:defRPr>
            </a:pPr>
            <a:r>
              <a:rPr lang="en-US" dirty="0"/>
              <a:t>Header </a:t>
            </a:r>
            <a:endParaRPr dirty="0"/>
          </a:p>
        </p:txBody>
      </p:sp>
    </p:spTree>
    <p:extLst>
      <p:ext uri="{BB962C8B-B14F-4D97-AF65-F5344CB8AC3E}">
        <p14:creationId xmlns:p14="http://schemas.microsoft.com/office/powerpoint/2010/main" val="394092609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xfrm>
            <a:off x="11616486" y="6354250"/>
            <a:ext cx="372315" cy="369330"/>
          </a:xfrm>
          <a:prstGeom prst="rect">
            <a:avLst/>
          </a:prstGeom>
        </p:spPr>
        <p:txBody>
          <a:bodyPr/>
          <a:lstStyle/>
          <a:p>
            <a:fld id="{86CB4B4D-7CA3-9044-876B-883B54F8677D}" type="slidenum">
              <a:rPr lang="en-US" smtClean="0"/>
              <a:t>‹#›</a:t>
            </a:fld>
            <a:endParaRPr lang="en-US" dirty="0"/>
          </a:p>
        </p:txBody>
      </p:sp>
      <p:pic>
        <p:nvPicPr>
          <p:cNvPr id="7" name="image4.jpeg" descr="image4.jpeg">
            <a:extLst>
              <a:ext uri="{FF2B5EF4-FFF2-40B4-BE49-F238E27FC236}">
                <a16:creationId xmlns:a16="http://schemas.microsoft.com/office/drawing/2014/main" xmlns="" id="{4674F409-CCC9-3348-B65A-782472BB0D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431" y="0"/>
            <a:ext cx="12222861" cy="1726478"/>
          </a:xfrm>
          <a:prstGeom prst="rect">
            <a:avLst/>
          </a:prstGeom>
          <a:ln w="12700">
            <a:miter lim="400000"/>
          </a:ln>
        </p:spPr>
      </p:pic>
      <p:sp>
        <p:nvSpPr>
          <p:cNvPr id="8" name="Title Placeholder 1">
            <a:extLst>
              <a:ext uri="{FF2B5EF4-FFF2-40B4-BE49-F238E27FC236}">
                <a16:creationId xmlns:a16="http://schemas.microsoft.com/office/drawing/2014/main" xmlns="" id="{A497FADF-F261-804B-BB4C-580CBF0C1CEE}"/>
              </a:ext>
            </a:extLst>
          </p:cNvPr>
          <p:cNvSpPr txBox="1"/>
          <p:nvPr/>
        </p:nvSpPr>
        <p:spPr>
          <a:xfrm>
            <a:off x="1569722" y="36627"/>
            <a:ext cx="9128759" cy="3077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9" name="Picture 8" descr="Picture 8">
            <a:extLst>
              <a:ext uri="{FF2B5EF4-FFF2-40B4-BE49-F238E27FC236}">
                <a16:creationId xmlns:a16="http://schemas.microsoft.com/office/drawing/2014/main" xmlns="" id="{A7EA781D-9CFC-3647-8D56-EF25F7D047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1"/>
            <a:ext cx="824183" cy="1133252"/>
          </a:xfrm>
          <a:prstGeom prst="rect">
            <a:avLst/>
          </a:prstGeom>
          <a:ln w="12700">
            <a:miter lim="400000"/>
          </a:ln>
        </p:spPr>
      </p:pic>
      <p:sp>
        <p:nvSpPr>
          <p:cNvPr id="10" name="Title Text">
            <a:extLst>
              <a:ext uri="{FF2B5EF4-FFF2-40B4-BE49-F238E27FC236}">
                <a16:creationId xmlns:a16="http://schemas.microsoft.com/office/drawing/2014/main" xmlns="" id="{524DF166-6569-B346-B257-BCC77D79DFC6}"/>
              </a:ext>
            </a:extLst>
          </p:cNvPr>
          <p:cNvSpPr txBox="1">
            <a:spLocks noGrp="1"/>
          </p:cNvSpPr>
          <p:nvPr>
            <p:ph type="title" hasCustomPrompt="1"/>
          </p:nvPr>
        </p:nvSpPr>
        <p:spPr>
          <a:xfrm>
            <a:off x="3063240" y="604579"/>
            <a:ext cx="6065521" cy="802995"/>
          </a:xfrm>
          <a:prstGeom prst="rect">
            <a:avLst/>
          </a:prstGeom>
        </p:spPr>
        <p:txBody>
          <a:bodyPr/>
          <a:lstStyle>
            <a:lvl1pPr>
              <a:defRPr sz="3999">
                <a:ln>
                  <a:noFill/>
                </a:ln>
                <a:solidFill>
                  <a:schemeClr val="tx1">
                    <a:lumMod val="65000"/>
                    <a:lumOff val="35000"/>
                  </a:schemeClr>
                </a:solidFill>
                <a:latin typeface="+mj-lt"/>
              </a:defRPr>
            </a:lvl1pPr>
          </a:lstStyle>
          <a:p>
            <a:pPr>
              <a:defRPr>
                <a:effectLst/>
              </a:defRPr>
            </a:pPr>
            <a:r>
              <a:rPr lang="en-US"/>
              <a:t>Header </a:t>
            </a:r>
            <a:endParaRPr/>
          </a:p>
        </p:txBody>
      </p:sp>
      <p:sp>
        <p:nvSpPr>
          <p:cNvPr id="12" name="Title Placeholder 1">
            <a:extLst>
              <a:ext uri="{FF2B5EF4-FFF2-40B4-BE49-F238E27FC236}">
                <a16:creationId xmlns:a16="http://schemas.microsoft.com/office/drawing/2014/main" xmlns="" id="{F79C3157-03AB-924F-B190-02AFD90E990E}"/>
              </a:ext>
            </a:extLst>
          </p:cNvPr>
          <p:cNvSpPr txBox="1"/>
          <p:nvPr/>
        </p:nvSpPr>
        <p:spPr>
          <a:xfrm>
            <a:off x="1569720" y="36625"/>
            <a:ext cx="9128761" cy="307752"/>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13" name="Picture 12" descr="Picture 8">
            <a:extLst>
              <a:ext uri="{FF2B5EF4-FFF2-40B4-BE49-F238E27FC236}">
                <a16:creationId xmlns:a16="http://schemas.microsoft.com/office/drawing/2014/main" xmlns="" id="{9AC2B7D6-831B-D54B-9C4A-F59D4D921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0"/>
            <a:ext cx="824183" cy="1133252"/>
          </a:xfrm>
          <a:prstGeom prst="rect">
            <a:avLst/>
          </a:prstGeom>
          <a:ln w="12700">
            <a:miter lim="400000"/>
          </a:ln>
        </p:spPr>
      </p:pic>
    </p:spTree>
    <p:extLst>
      <p:ext uri="{BB962C8B-B14F-4D97-AF65-F5344CB8AC3E}">
        <p14:creationId xmlns:p14="http://schemas.microsoft.com/office/powerpoint/2010/main" val="340323999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xfrm>
            <a:off x="11394911" y="6439271"/>
            <a:ext cx="372315" cy="369330"/>
          </a:xfrm>
          <a:prstGeom prst="rect">
            <a:avLst/>
          </a:prstGeom>
        </p:spPr>
        <p:txBody>
          <a:bodyPr/>
          <a:lstStyle/>
          <a:p>
            <a:fld id="{86CB4B4D-7CA3-9044-876B-883B54F8677D}" type="slidenum">
              <a:rPr lang="en-US" smtClean="0"/>
              <a:t>‹#›</a:t>
            </a:fld>
            <a:endParaRPr lang="en-US" dirty="0"/>
          </a:p>
        </p:txBody>
      </p:sp>
      <p:sp>
        <p:nvSpPr>
          <p:cNvPr id="45" name="Text"/>
          <p:cNvSpPr txBox="1"/>
          <p:nvPr/>
        </p:nvSpPr>
        <p:spPr>
          <a:xfrm>
            <a:off x="11871152" y="6433405"/>
            <a:ext cx="184779" cy="276975"/>
          </a:xfrm>
          <a:prstGeom prst="rect">
            <a:avLst/>
          </a:prstGeom>
          <a:ln w="25400">
            <a:miter lim="400000"/>
          </a:ln>
        </p:spPr>
        <p:txBody>
          <a:bodyPr wrap="none" tIns="45708" bIns="45708" anchor="ctr">
            <a:spAutoFit/>
          </a:bodyPr>
          <a:lstStyle/>
          <a:p>
            <a:pPr algn="r">
              <a:defRPr sz="2400">
                <a:solidFill>
                  <a:srgbClr val="898989"/>
                </a:solidFill>
              </a:defRPr>
            </a:pPr>
            <a:endParaRPr sz="1200" dirty="0"/>
          </a:p>
        </p:txBody>
      </p:sp>
      <p:sp>
        <p:nvSpPr>
          <p:cNvPr id="47" name="Body Level One…"/>
          <p:cNvSpPr txBox="1">
            <a:spLocks noGrp="1"/>
          </p:cNvSpPr>
          <p:nvPr>
            <p:ph type="body" sz="quarter" idx="1"/>
          </p:nvPr>
        </p:nvSpPr>
        <p:spPr>
          <a:xfrm>
            <a:off x="2625625" y="2760328"/>
            <a:ext cx="5486400" cy="804863"/>
          </a:xfrm>
          <a:prstGeom prst="rect">
            <a:avLst/>
          </a:prstGeom>
        </p:spPr>
        <p:txBody>
          <a:bodyPr>
            <a:normAutofit/>
          </a:bodyPr>
          <a:lstStyle>
            <a:lvl1pPr marL="0" indent="0">
              <a:spcBef>
                <a:spcPts val="300"/>
              </a:spcBef>
              <a:buSzTx/>
              <a:buFontTx/>
              <a:buNone/>
              <a:defRPr sz="1400"/>
            </a:lvl1pPr>
            <a:lvl2pPr marL="0" indent="228552">
              <a:spcBef>
                <a:spcPts val="300"/>
              </a:spcBef>
              <a:buSzTx/>
              <a:buFontTx/>
              <a:buNone/>
              <a:defRPr sz="1400"/>
            </a:lvl2pPr>
            <a:lvl3pPr marL="0" indent="457103">
              <a:spcBef>
                <a:spcPts val="300"/>
              </a:spcBef>
              <a:buSzTx/>
              <a:buFontTx/>
              <a:buNone/>
              <a:defRPr sz="1400"/>
            </a:lvl3pPr>
            <a:lvl4pPr marL="0" indent="685654">
              <a:spcBef>
                <a:spcPts val="300"/>
              </a:spcBef>
              <a:buSzTx/>
              <a:buFontTx/>
              <a:buNone/>
              <a:defRPr sz="1400"/>
            </a:lvl4pPr>
            <a:lvl5pPr marL="0" indent="914206">
              <a:spcBef>
                <a:spcPts val="300"/>
              </a:spcBef>
              <a:buSzTx/>
              <a:buFontTx/>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1" name="image4.jpeg" descr="image4.jpeg">
            <a:extLst>
              <a:ext uri="{FF2B5EF4-FFF2-40B4-BE49-F238E27FC236}">
                <a16:creationId xmlns:a16="http://schemas.microsoft.com/office/drawing/2014/main" xmlns="" id="{29CD15F7-281B-0240-9233-4F9D890599E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431" y="0"/>
            <a:ext cx="12222861" cy="1726478"/>
          </a:xfrm>
          <a:prstGeom prst="rect">
            <a:avLst/>
          </a:prstGeom>
          <a:ln w="12700">
            <a:miter lim="400000"/>
          </a:ln>
        </p:spPr>
      </p:pic>
      <p:sp>
        <p:nvSpPr>
          <p:cNvPr id="12" name="Title Placeholder 1">
            <a:extLst>
              <a:ext uri="{FF2B5EF4-FFF2-40B4-BE49-F238E27FC236}">
                <a16:creationId xmlns:a16="http://schemas.microsoft.com/office/drawing/2014/main" xmlns="" id="{1206165D-4D83-3E4B-8730-CAAF1EB19400}"/>
              </a:ext>
            </a:extLst>
          </p:cNvPr>
          <p:cNvSpPr txBox="1"/>
          <p:nvPr/>
        </p:nvSpPr>
        <p:spPr>
          <a:xfrm>
            <a:off x="1569722" y="36627"/>
            <a:ext cx="9128759" cy="3077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13" name="Picture 8" descr="Picture 8">
            <a:extLst>
              <a:ext uri="{FF2B5EF4-FFF2-40B4-BE49-F238E27FC236}">
                <a16:creationId xmlns:a16="http://schemas.microsoft.com/office/drawing/2014/main" xmlns="" id="{E651AE37-1537-ED48-BF6C-9643FB0067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1"/>
            <a:ext cx="824183" cy="1133252"/>
          </a:xfrm>
          <a:prstGeom prst="rect">
            <a:avLst/>
          </a:prstGeom>
          <a:ln w="12700">
            <a:miter lim="400000"/>
          </a:ln>
        </p:spPr>
      </p:pic>
      <p:sp>
        <p:nvSpPr>
          <p:cNvPr id="14" name="Title Text">
            <a:extLst>
              <a:ext uri="{FF2B5EF4-FFF2-40B4-BE49-F238E27FC236}">
                <a16:creationId xmlns:a16="http://schemas.microsoft.com/office/drawing/2014/main" xmlns="" id="{990E59FA-7DDD-1B47-BDD1-188951D55ACD}"/>
              </a:ext>
            </a:extLst>
          </p:cNvPr>
          <p:cNvSpPr txBox="1">
            <a:spLocks/>
          </p:cNvSpPr>
          <p:nvPr/>
        </p:nvSpPr>
        <p:spPr>
          <a:xfrm>
            <a:off x="3063240" y="604579"/>
            <a:ext cx="6065521" cy="802995"/>
          </a:xfrm>
          <a:prstGeom prst="rect">
            <a:avLst/>
          </a:prstGeom>
        </p:spPr>
        <p:txBody>
          <a:bodyPr/>
          <a:lstStyle>
            <a:lvl1pPr marL="0" marR="0" indent="0" algn="ctr" defTabSz="1828800" rtl="0" latinLnBrk="0">
              <a:lnSpc>
                <a:spcPct val="100000"/>
              </a:lnSpc>
              <a:spcBef>
                <a:spcPts val="0"/>
              </a:spcBef>
              <a:spcAft>
                <a:spcPts val="0"/>
              </a:spcAft>
              <a:buClrTx/>
              <a:buSzTx/>
              <a:buFontTx/>
              <a:buNone/>
              <a:tabLst/>
              <a:defRPr sz="8000" b="1" i="1" u="none" strike="noStrike" cap="none" spc="0" baseline="0">
                <a:ln>
                  <a:noFill/>
                </a:ln>
                <a:solidFill>
                  <a:schemeClr val="tx1">
                    <a:lumMod val="65000"/>
                    <a:lumOff val="35000"/>
                  </a:schemeClr>
                </a:solidFill>
                <a:effectLst/>
                <a:uFillTx/>
                <a:latin typeface="+mj-lt"/>
                <a:ea typeface="Century" panose="02040604050505020304" pitchFamily="18" charset="0"/>
                <a:cs typeface="Arial"/>
                <a:sym typeface="Arial"/>
              </a:defRPr>
            </a:lvl1pPr>
            <a:lvl2pPr marL="0" marR="0" indent="0" algn="ctr" defTabSz="1828800" rtl="0" latinLnBrk="0">
              <a:lnSpc>
                <a:spcPct val="100000"/>
              </a:lnSpc>
              <a:spcBef>
                <a:spcPts val="0"/>
              </a:spcBef>
              <a:spcAft>
                <a:spcPts val="0"/>
              </a:spcAft>
              <a:buClrTx/>
              <a:buSzTx/>
              <a:buFontTx/>
              <a:buNone/>
              <a:tabLst/>
              <a:defRPr sz="8000"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2pPr>
            <a:lvl3pPr marL="0" marR="0" indent="0" algn="ctr" defTabSz="1828800" rtl="0" latinLnBrk="0">
              <a:lnSpc>
                <a:spcPct val="100000"/>
              </a:lnSpc>
              <a:spcBef>
                <a:spcPts val="0"/>
              </a:spcBef>
              <a:spcAft>
                <a:spcPts val="0"/>
              </a:spcAft>
              <a:buClrTx/>
              <a:buSzTx/>
              <a:buFontTx/>
              <a:buNone/>
              <a:tabLst/>
              <a:defRPr sz="8000"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3pPr>
            <a:lvl4pPr marL="0" marR="0" indent="0" algn="ctr" defTabSz="1828800" rtl="0" latinLnBrk="0">
              <a:lnSpc>
                <a:spcPct val="100000"/>
              </a:lnSpc>
              <a:spcBef>
                <a:spcPts val="0"/>
              </a:spcBef>
              <a:spcAft>
                <a:spcPts val="0"/>
              </a:spcAft>
              <a:buClrTx/>
              <a:buSzTx/>
              <a:buFontTx/>
              <a:buNone/>
              <a:tabLst/>
              <a:defRPr sz="8000"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4pPr>
            <a:lvl5pPr marL="0" marR="0" indent="0" algn="ctr" defTabSz="1828800" rtl="0" latinLnBrk="0">
              <a:lnSpc>
                <a:spcPct val="100000"/>
              </a:lnSpc>
              <a:spcBef>
                <a:spcPts val="0"/>
              </a:spcBef>
              <a:spcAft>
                <a:spcPts val="0"/>
              </a:spcAft>
              <a:buClrTx/>
              <a:buSzTx/>
              <a:buFontTx/>
              <a:buNone/>
              <a:tabLst/>
              <a:defRPr sz="8000"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5pPr>
            <a:lvl6pPr marL="0" marR="0" indent="457200" algn="ctr" defTabSz="1828800" rtl="0" latinLnBrk="0">
              <a:lnSpc>
                <a:spcPct val="100000"/>
              </a:lnSpc>
              <a:spcBef>
                <a:spcPts val="0"/>
              </a:spcBef>
              <a:spcAft>
                <a:spcPts val="0"/>
              </a:spcAft>
              <a:buClrTx/>
              <a:buSzTx/>
              <a:buFontTx/>
              <a:buNone/>
              <a:tabLst/>
              <a:defRPr sz="8000"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6pPr>
            <a:lvl7pPr marL="0" marR="0" indent="914400" algn="ctr" defTabSz="1828800" rtl="0" latinLnBrk="0">
              <a:lnSpc>
                <a:spcPct val="100000"/>
              </a:lnSpc>
              <a:spcBef>
                <a:spcPts val="0"/>
              </a:spcBef>
              <a:spcAft>
                <a:spcPts val="0"/>
              </a:spcAft>
              <a:buClrTx/>
              <a:buSzTx/>
              <a:buFontTx/>
              <a:buNone/>
              <a:tabLst/>
              <a:defRPr sz="8000"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7pPr>
            <a:lvl8pPr marL="0" marR="0" indent="1371600" algn="ctr" defTabSz="1828800" rtl="0" latinLnBrk="0">
              <a:lnSpc>
                <a:spcPct val="100000"/>
              </a:lnSpc>
              <a:spcBef>
                <a:spcPts val="0"/>
              </a:spcBef>
              <a:spcAft>
                <a:spcPts val="0"/>
              </a:spcAft>
              <a:buClrTx/>
              <a:buSzTx/>
              <a:buFontTx/>
              <a:buNone/>
              <a:tabLst/>
              <a:defRPr sz="8000"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8pPr>
            <a:lvl9pPr marL="0" marR="0" indent="1828800" algn="ctr" defTabSz="1828800" rtl="0" latinLnBrk="0">
              <a:lnSpc>
                <a:spcPct val="100000"/>
              </a:lnSpc>
              <a:spcBef>
                <a:spcPts val="0"/>
              </a:spcBef>
              <a:spcAft>
                <a:spcPts val="0"/>
              </a:spcAft>
              <a:buClrTx/>
              <a:buSzTx/>
              <a:buFontTx/>
              <a:buNone/>
              <a:tabLst/>
              <a:defRPr sz="8000"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9pPr>
          </a:lstStyle>
          <a:p>
            <a:pPr hangingPunct="1">
              <a:defRPr>
                <a:effectLst/>
              </a:defRPr>
            </a:pPr>
            <a:r>
              <a:rPr lang="en-US" sz="3999" dirty="0"/>
              <a:t>Header </a:t>
            </a:r>
          </a:p>
        </p:txBody>
      </p:sp>
    </p:spTree>
    <p:extLst>
      <p:ext uri="{BB962C8B-B14F-4D97-AF65-F5344CB8AC3E}">
        <p14:creationId xmlns:p14="http://schemas.microsoft.com/office/powerpoint/2010/main" val="139128286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Custom Layou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xfrm>
            <a:off x="11616485" y="6354250"/>
            <a:ext cx="372315" cy="369330"/>
          </a:xfrm>
          <a:prstGeom prst="rect">
            <a:avLst/>
          </a:prstGeom>
        </p:spPr>
        <p:txBody>
          <a:bodyPr/>
          <a:lstStyle/>
          <a:p>
            <a:fld id="{86CB4B4D-7CA3-9044-876B-883B54F8677D}" type="slidenum">
              <a:rPr/>
              <a:t>‹#›</a:t>
            </a:fld>
            <a:endParaRPr dirty="0"/>
          </a:p>
        </p:txBody>
      </p:sp>
      <p:pic>
        <p:nvPicPr>
          <p:cNvPr id="7" name="image4.jpeg" descr="image4.jpeg">
            <a:extLst>
              <a:ext uri="{FF2B5EF4-FFF2-40B4-BE49-F238E27FC236}">
                <a16:creationId xmlns:a16="http://schemas.microsoft.com/office/drawing/2014/main" xmlns="" id="{4674F409-CCC9-3348-B65A-782472BB0D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431" y="2"/>
            <a:ext cx="12222861" cy="1726477"/>
          </a:xfrm>
          <a:prstGeom prst="rect">
            <a:avLst/>
          </a:prstGeom>
          <a:ln w="12700">
            <a:miter lim="400000"/>
          </a:ln>
        </p:spPr>
      </p:pic>
      <p:sp>
        <p:nvSpPr>
          <p:cNvPr id="8" name="Title Placeholder 1">
            <a:extLst>
              <a:ext uri="{FF2B5EF4-FFF2-40B4-BE49-F238E27FC236}">
                <a16:creationId xmlns:a16="http://schemas.microsoft.com/office/drawing/2014/main" xmlns="" id="{A497FADF-F261-804B-BB4C-580CBF0C1CEE}"/>
              </a:ext>
            </a:extLst>
          </p:cNvPr>
          <p:cNvSpPr txBox="1"/>
          <p:nvPr/>
        </p:nvSpPr>
        <p:spPr>
          <a:xfrm>
            <a:off x="1569720" y="36625"/>
            <a:ext cx="9128761" cy="307752"/>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9" name="Picture 8" descr="Picture 8">
            <a:extLst>
              <a:ext uri="{FF2B5EF4-FFF2-40B4-BE49-F238E27FC236}">
                <a16:creationId xmlns:a16="http://schemas.microsoft.com/office/drawing/2014/main" xmlns="" id="{A7EA781D-9CFC-3647-8D56-EF25F7D047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0"/>
            <a:ext cx="824183" cy="1133252"/>
          </a:xfrm>
          <a:prstGeom prst="rect">
            <a:avLst/>
          </a:prstGeom>
          <a:ln w="12700">
            <a:miter lim="400000"/>
          </a:ln>
        </p:spPr>
      </p:pic>
      <p:sp>
        <p:nvSpPr>
          <p:cNvPr id="10" name="Title Text">
            <a:extLst>
              <a:ext uri="{FF2B5EF4-FFF2-40B4-BE49-F238E27FC236}">
                <a16:creationId xmlns:a16="http://schemas.microsoft.com/office/drawing/2014/main" xmlns="" id="{524DF166-6569-B346-B257-BCC77D79DFC6}"/>
              </a:ext>
            </a:extLst>
          </p:cNvPr>
          <p:cNvSpPr txBox="1">
            <a:spLocks noGrp="1"/>
          </p:cNvSpPr>
          <p:nvPr>
            <p:ph type="title" hasCustomPrompt="1"/>
          </p:nvPr>
        </p:nvSpPr>
        <p:spPr>
          <a:xfrm>
            <a:off x="3063240" y="604579"/>
            <a:ext cx="6065521" cy="802995"/>
          </a:xfrm>
          <a:prstGeom prst="rect">
            <a:avLst/>
          </a:prstGeom>
        </p:spPr>
        <p:txBody>
          <a:bodyPr/>
          <a:lstStyle>
            <a:lvl1pPr>
              <a:defRPr sz="3999">
                <a:ln>
                  <a:noFill/>
                </a:ln>
                <a:solidFill>
                  <a:schemeClr val="tx1">
                    <a:lumMod val="65000"/>
                    <a:lumOff val="35000"/>
                  </a:schemeClr>
                </a:solidFill>
                <a:latin typeface="+mj-lt"/>
              </a:defRPr>
            </a:lvl1pPr>
          </a:lstStyle>
          <a:p>
            <a:pPr>
              <a:defRPr>
                <a:effectLst/>
              </a:defRPr>
            </a:pPr>
            <a:r>
              <a:rPr lang="en-US"/>
              <a:t>Header </a:t>
            </a:r>
            <a:endParaRPr/>
          </a:p>
        </p:txBody>
      </p:sp>
    </p:spTree>
    <p:extLst>
      <p:ext uri="{BB962C8B-B14F-4D97-AF65-F5344CB8AC3E}">
        <p14:creationId xmlns:p14="http://schemas.microsoft.com/office/powerpoint/2010/main" val="149138730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41B48B-6686-49C5-9294-0D34A66FA493}" type="slidenum">
              <a:rPr lang="en-US"/>
              <a:pPr>
                <a:defRPr/>
              </a:pPr>
              <a:t>‹#›</a:t>
            </a:fld>
            <a:endParaRPr lang="en-US" dirty="0"/>
          </a:p>
        </p:txBody>
      </p:sp>
    </p:spTree>
    <p:extLst>
      <p:ext uri="{BB962C8B-B14F-4D97-AF65-F5344CB8AC3E}">
        <p14:creationId xmlns:p14="http://schemas.microsoft.com/office/powerpoint/2010/main" val="3859244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xfrm>
            <a:off x="11616486" y="6354248"/>
            <a:ext cx="372315" cy="369330"/>
          </a:xfrm>
          <a:prstGeom prst="rect">
            <a:avLst/>
          </a:prstGeom>
        </p:spPr>
        <p:txBody>
          <a:bodyPr/>
          <a:lstStyle/>
          <a:p>
            <a:fld id="{86CB4B4D-7CA3-9044-876B-883B54F8677D}" type="slidenum">
              <a:rPr/>
              <a:t>‹#›</a:t>
            </a:fld>
            <a:endParaRPr dirty="0"/>
          </a:p>
        </p:txBody>
      </p:sp>
      <p:pic>
        <p:nvPicPr>
          <p:cNvPr id="8" name="image4.jpeg" descr="image4.jpeg">
            <a:extLst>
              <a:ext uri="{FF2B5EF4-FFF2-40B4-BE49-F238E27FC236}">
                <a16:creationId xmlns:a16="http://schemas.microsoft.com/office/drawing/2014/main" xmlns="" id="{FC435BB1-6420-6E47-9487-2DC83945962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431" y="2"/>
            <a:ext cx="12222861" cy="1726477"/>
          </a:xfrm>
          <a:prstGeom prst="rect">
            <a:avLst/>
          </a:prstGeom>
          <a:ln w="12700">
            <a:miter lim="400000"/>
          </a:ln>
        </p:spPr>
      </p:pic>
      <p:sp>
        <p:nvSpPr>
          <p:cNvPr id="9" name="Title Placeholder 1">
            <a:extLst>
              <a:ext uri="{FF2B5EF4-FFF2-40B4-BE49-F238E27FC236}">
                <a16:creationId xmlns:a16="http://schemas.microsoft.com/office/drawing/2014/main" xmlns="" id="{8093E826-5934-C445-95E6-EFACE9C7EFD0}"/>
              </a:ext>
            </a:extLst>
          </p:cNvPr>
          <p:cNvSpPr txBox="1"/>
          <p:nvPr/>
        </p:nvSpPr>
        <p:spPr>
          <a:xfrm>
            <a:off x="1569720" y="36627"/>
            <a:ext cx="9128760" cy="307752"/>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10" name="Picture 8" descr="Picture 8">
            <a:extLst>
              <a:ext uri="{FF2B5EF4-FFF2-40B4-BE49-F238E27FC236}">
                <a16:creationId xmlns:a16="http://schemas.microsoft.com/office/drawing/2014/main" xmlns="" id="{75CC7C48-9DB4-1843-ABB5-3BB85BCD33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1"/>
            <a:ext cx="824183" cy="1133252"/>
          </a:xfrm>
          <a:prstGeom prst="rect">
            <a:avLst/>
          </a:prstGeom>
          <a:ln w="12700">
            <a:miter lim="400000"/>
          </a:ln>
        </p:spPr>
      </p:pic>
      <p:sp>
        <p:nvSpPr>
          <p:cNvPr id="11" name="Title Text">
            <a:extLst>
              <a:ext uri="{FF2B5EF4-FFF2-40B4-BE49-F238E27FC236}">
                <a16:creationId xmlns:a16="http://schemas.microsoft.com/office/drawing/2014/main" xmlns="" id="{9453F67A-577B-2D48-8E56-419E9965625E}"/>
              </a:ext>
            </a:extLst>
          </p:cNvPr>
          <p:cNvSpPr txBox="1">
            <a:spLocks noGrp="1"/>
          </p:cNvSpPr>
          <p:nvPr>
            <p:ph type="title" hasCustomPrompt="1"/>
          </p:nvPr>
        </p:nvSpPr>
        <p:spPr>
          <a:xfrm>
            <a:off x="3063239" y="604579"/>
            <a:ext cx="6065520" cy="802995"/>
          </a:xfrm>
          <a:prstGeom prst="rect">
            <a:avLst/>
          </a:prstGeom>
        </p:spPr>
        <p:txBody>
          <a:bodyPr/>
          <a:lstStyle>
            <a:lvl1pPr>
              <a:defRPr sz="3999">
                <a:ln>
                  <a:noFill/>
                </a:ln>
                <a:solidFill>
                  <a:schemeClr val="tx1">
                    <a:lumMod val="65000"/>
                    <a:lumOff val="35000"/>
                  </a:schemeClr>
                </a:solidFill>
                <a:latin typeface="+mj-lt"/>
              </a:defRPr>
            </a:lvl1pPr>
          </a:lstStyle>
          <a:p>
            <a:pPr>
              <a:defRPr>
                <a:effectLst/>
              </a:defRPr>
            </a:pPr>
            <a:r>
              <a:rPr lang="en-US"/>
              <a:t>Header </a:t>
            </a:r>
            <a:endParaRPr/>
          </a:p>
        </p:txBody>
      </p:sp>
    </p:spTree>
    <p:extLst>
      <p:ext uri="{BB962C8B-B14F-4D97-AF65-F5344CB8AC3E}">
        <p14:creationId xmlns:p14="http://schemas.microsoft.com/office/powerpoint/2010/main" val="30459022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224812"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9771"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53A81BDA-D428-F846-96A1-9898E9EEDE4B}"/>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5A99BBDF-3053-0344-8CCA-45CA7BF6F284}"/>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38441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3" name="Picture 10" descr="titlepage_Graphic.jpg"/>
          <p:cNvPicPr>
            <a:picLocks noChangeAspect="1"/>
          </p:cNvPicPr>
          <p:nvPr/>
        </p:nvPicPr>
        <p:blipFill>
          <a:blip r:embed="rId2" cstate="print"/>
          <a:srcRect/>
          <a:stretch>
            <a:fillRect/>
          </a:stretch>
        </p:blipFill>
        <p:spPr bwMode="auto">
          <a:xfrm>
            <a:off x="1" y="0"/>
            <a:ext cx="12192000" cy="6858000"/>
          </a:xfrm>
          <a:prstGeom prst="rect">
            <a:avLst/>
          </a:prstGeom>
          <a:noFill/>
          <a:ln w="9525">
            <a:noFill/>
            <a:miter lim="800000"/>
            <a:headEnd/>
            <a:tailEnd/>
          </a:ln>
        </p:spPr>
      </p:pic>
      <p:pic>
        <p:nvPicPr>
          <p:cNvPr id="4" name="Picture 11"/>
          <p:cNvPicPr>
            <a:picLocks noChangeAspect="1" noChangeArrowheads="1"/>
          </p:cNvPicPr>
          <p:nvPr/>
        </p:nvPicPr>
        <p:blipFill>
          <a:blip r:embed="rId3" cstate="print"/>
          <a:srcRect/>
          <a:stretch>
            <a:fillRect/>
          </a:stretch>
        </p:blipFill>
        <p:spPr bwMode="auto">
          <a:xfrm>
            <a:off x="4064001" y="3200400"/>
            <a:ext cx="4015317" cy="3321050"/>
          </a:xfrm>
          <a:prstGeom prst="rect">
            <a:avLst/>
          </a:prstGeom>
          <a:noFill/>
          <a:ln w="9525">
            <a:noFill/>
            <a:miter lim="800000"/>
            <a:headEnd/>
            <a:tailEnd/>
          </a:ln>
        </p:spPr>
      </p:pic>
      <p:sp>
        <p:nvSpPr>
          <p:cNvPr id="2" name="Title 1"/>
          <p:cNvSpPr>
            <a:spLocks noGrp="1"/>
          </p:cNvSpPr>
          <p:nvPr>
            <p:ph type="ctrTitle"/>
          </p:nvPr>
        </p:nvSpPr>
        <p:spPr>
          <a:xfrm>
            <a:off x="914401" y="1295403"/>
            <a:ext cx="10363200" cy="1470025"/>
          </a:xfrm>
        </p:spPr>
        <p:txBody>
          <a:bodyPr/>
          <a:lstStyle>
            <a:lvl1pPr>
              <a:defRPr>
                <a:solidFill>
                  <a:srgbClr val="343233"/>
                </a:solidFill>
                <a:effectLst>
                  <a:outerShdw blurRad="50800" dist="38100" dir="2700000" algn="tl" rotWithShape="0">
                    <a:prstClr val="black">
                      <a:alpha val="40000"/>
                    </a:prstClr>
                  </a:outerShdw>
                </a:effectLst>
              </a:defRPr>
            </a:lvl1pPr>
          </a:lstStyle>
          <a:p>
            <a:r>
              <a:rPr lang="en-US"/>
              <a:t>Click to edit Master title style</a:t>
            </a:r>
          </a:p>
        </p:txBody>
      </p:sp>
      <p:sp>
        <p:nvSpPr>
          <p:cNvPr id="5" name="Date Placeholder 3"/>
          <p:cNvSpPr>
            <a:spLocks noGrp="1"/>
          </p:cNvSpPr>
          <p:nvPr>
            <p:ph type="dt" sz="half" idx="10"/>
          </p:nvPr>
        </p:nvSpPr>
        <p:spPr/>
        <p:txBody>
          <a:bodyPr/>
          <a:lstStyle>
            <a:lvl1pPr>
              <a:defRPr>
                <a:solidFill>
                  <a:srgbClr val="343233"/>
                </a:solidFill>
              </a:defRPr>
            </a:lvl1pPr>
          </a:lstStyle>
          <a:p>
            <a:pPr>
              <a:defRPr/>
            </a:pPr>
            <a:endParaRPr lang="en-US" dirty="0"/>
          </a:p>
        </p:txBody>
      </p:sp>
    </p:spTree>
    <p:extLst>
      <p:ext uri="{BB962C8B-B14F-4D97-AF65-F5344CB8AC3E}">
        <p14:creationId xmlns:p14="http://schemas.microsoft.com/office/powerpoint/2010/main" val="4290049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4B3E8B1-BC9F-4EFD-A083-3DB69E83A656}" type="slidenum">
              <a:rPr lang="en-US"/>
              <a:pPr>
                <a:defRPr/>
              </a:pPr>
              <a:t>‹#›</a:t>
            </a:fld>
            <a:endParaRPr lang="en-US" dirty="0"/>
          </a:p>
        </p:txBody>
      </p:sp>
    </p:spTree>
    <p:extLst>
      <p:ext uri="{BB962C8B-B14F-4D97-AF65-F5344CB8AC3E}">
        <p14:creationId xmlns:p14="http://schemas.microsoft.com/office/powerpoint/2010/main" val="2237517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EA70BB-A0EE-4AD6-8C1A-8EBB66C52A9F}" type="slidenum">
              <a:rPr lang="en-US"/>
              <a:pPr>
                <a:defRPr/>
              </a:pPr>
              <a:t>‹#›</a:t>
            </a:fld>
            <a:endParaRPr lang="en-US" dirty="0"/>
          </a:p>
        </p:txBody>
      </p:sp>
    </p:spTree>
    <p:extLst>
      <p:ext uri="{BB962C8B-B14F-4D97-AF65-F5344CB8AC3E}">
        <p14:creationId xmlns:p14="http://schemas.microsoft.com/office/powerpoint/2010/main" val="2383006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A9B07-3093-447C-B6B3-06246CEB72B5}" type="datetimeFigureOut">
              <a:rPr lang="en-US" smtClean="0"/>
              <a:t>10/16/2023</a:t>
            </a:fld>
            <a:endParaRPr lang="en-US" dirty="0"/>
          </a:p>
        </p:txBody>
      </p:sp>
      <p:sp>
        <p:nvSpPr>
          <p:cNvPr id="3" name="Footer Placeholder 2"/>
          <p:cNvSpPr>
            <a:spLocks noGrp="1"/>
          </p:cNvSpPr>
          <p:nvPr>
            <p:ph type="ftr" sz="quarter" idx="11"/>
          </p:nvPr>
        </p:nvSpPr>
        <p:spPr/>
        <p:txBody>
          <a:bodyPr/>
          <a:lstStyle/>
          <a:p>
            <a:r>
              <a:rPr lang="en-US" dirty="0"/>
              <a:t>© 2021 DLIFLC</a:t>
            </a:r>
          </a:p>
        </p:txBody>
      </p:sp>
      <p:sp>
        <p:nvSpPr>
          <p:cNvPr id="4" name="Slide Number Placeholder 3"/>
          <p:cNvSpPr>
            <a:spLocks noGrp="1"/>
          </p:cNvSpPr>
          <p:nvPr>
            <p:ph type="sldNum" sz="quarter" idx="12"/>
          </p:nvPr>
        </p:nvSpPr>
        <p:spPr/>
        <p:txBody>
          <a:bodyPr/>
          <a:lstStyle/>
          <a:p>
            <a:fld id="{F36C87F6-986D-49E6-AF40-1B3A1EE8064D}" type="slidenum">
              <a:rPr lang="en-US" smtClean="0"/>
              <a:pPr/>
              <a:t>‹#›</a:t>
            </a:fld>
            <a:endParaRPr lang="en-US" dirty="0"/>
          </a:p>
        </p:txBody>
      </p:sp>
      <p:sp>
        <p:nvSpPr>
          <p:cNvPr id="5" name="Rectangle 4"/>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98897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A9B07-3093-447C-B6B3-06246CEB72B5}" type="datetimeFigureOut">
              <a:rPr lang="en-US" smtClean="0"/>
              <a:t>10/16/2023</a:t>
            </a:fld>
            <a:endParaRPr lang="en-US" dirty="0"/>
          </a:p>
        </p:txBody>
      </p:sp>
      <p:sp>
        <p:nvSpPr>
          <p:cNvPr id="5" name="Footer Placeholder 4"/>
          <p:cNvSpPr>
            <a:spLocks noGrp="1"/>
          </p:cNvSpPr>
          <p:nvPr>
            <p:ph type="ftr" sz="quarter" idx="11"/>
          </p:nvPr>
        </p:nvSpPr>
        <p:spPr/>
        <p:txBody>
          <a:bodyPr/>
          <a:lstStyle/>
          <a:p>
            <a:r>
              <a:rPr lang="en-US" dirty="0"/>
              <a:t>© 2021 DLIFLC</a:t>
            </a:r>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386982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950516684"/>
      </p:ext>
    </p:extLst>
  </p:cSld>
  <p:clrMapOvr>
    <a:masterClrMapping/>
  </p:clrMapOvr>
  <p:transition spd="med"/>
  <p:hf hdr="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469"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a:xfrm>
            <a:off x="11048702" y="6677026"/>
            <a:ext cx="1143299" cy="180974"/>
          </a:xfrm>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92349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4812" y="2194559"/>
            <a:ext cx="4709961" cy="384048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9771" y="2194559"/>
            <a:ext cx="4709961" cy="384048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53A81BDA-D428-F846-96A1-9898E9EEDE4B}"/>
              </a:ext>
            </a:extLst>
          </p:cNvPr>
          <p:cNvSpPr>
            <a:spLocks noGrp="1"/>
          </p:cNvSpPr>
          <p:nvPr>
            <p:ph type="ftr" sz="quarter" idx="11"/>
          </p:nvPr>
        </p:nvSpPr>
        <p:spPr>
          <a:xfrm>
            <a:off x="4038600" y="6356350"/>
            <a:ext cx="4114800" cy="365125"/>
          </a:xfrm>
          <a:prstGeom prst="rect">
            <a:avLst/>
          </a:prstGeom>
        </p:spPr>
        <p:txBody>
          <a:bodyPr/>
          <a:lstStyle/>
          <a:p>
            <a:r>
              <a:rPr lang="en-US" dirty="0"/>
              <a:t>© 2021 DLIFLC</a:t>
            </a:r>
          </a:p>
        </p:txBody>
      </p:sp>
      <p:sp>
        <p:nvSpPr>
          <p:cNvPr id="15" name="Slide Number Placeholder 14">
            <a:extLst>
              <a:ext uri="{FF2B5EF4-FFF2-40B4-BE49-F238E27FC236}">
                <a16:creationId xmlns:a16="http://schemas.microsoft.com/office/drawing/2014/main" xmlns="" id="{5A99BBDF-3053-0344-8CCA-45CA7BF6F284}"/>
              </a:ext>
            </a:extLst>
          </p:cNvPr>
          <p:cNvSpPr>
            <a:spLocks noGrp="1"/>
          </p:cNvSpPr>
          <p:nvPr>
            <p:ph type="sldNum" sz="quarter" idx="12"/>
          </p:nvPr>
        </p:nvSpPr>
        <p:spPr>
          <a:xfrm>
            <a:off x="11048702" y="6677026"/>
            <a:ext cx="1143299" cy="180974"/>
          </a:xfrm>
        </p:spPr>
        <p:txBody>
          <a:bodyPr/>
          <a:lstStyle/>
          <a:p>
            <a:fld id="{F36C87F6-986D-49E6-AF40-1B3A1EE8064D}" type="slidenum">
              <a:rPr lang="en-US" smtClean="0"/>
              <a:pPr/>
              <a:t>‹#›</a:t>
            </a:fld>
            <a:endParaRPr lang="en-US" dirty="0"/>
          </a:p>
        </p:txBody>
      </p:sp>
      <p:sp>
        <p:nvSpPr>
          <p:cNvPr id="10" name="Rectangle 9"/>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44692582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627" y="613116"/>
            <a:ext cx="2395822" cy="3291840"/>
          </a:xfrm>
          <a:prstGeom prst="rect">
            <a:avLst/>
          </a:prstGeom>
        </p:spPr>
      </p:pic>
      <p:sp>
        <p:nvSpPr>
          <p:cNvPr id="8" name="Text Placeholder 11">
            <a:extLst>
              <a:ext uri="{FF2B5EF4-FFF2-40B4-BE49-F238E27FC236}">
                <a16:creationId xmlns:a16="http://schemas.microsoft.com/office/drawing/2014/main" xmlns="" id="{C6B31343-3BD8-544D-A276-A3454B28235C}"/>
              </a:ext>
            </a:extLst>
          </p:cNvPr>
          <p:cNvSpPr>
            <a:spLocks noGrp="1"/>
          </p:cNvSpPr>
          <p:nvPr>
            <p:ph type="body" sz="quarter" idx="10" hasCustomPrompt="1"/>
          </p:nvPr>
        </p:nvSpPr>
        <p:spPr>
          <a:xfrm>
            <a:off x="1216469" y="4297680"/>
            <a:ext cx="9756140" cy="914400"/>
          </a:xfrm>
          <a:prstGeom prst="rect">
            <a:avLst/>
          </a:prstGeom>
        </p:spPr>
        <p:txBody>
          <a:bodyPr>
            <a:normAutofit/>
          </a:bodyPr>
          <a:lstStyle>
            <a:lvl1pPr marL="45720" indent="0" algn="ctr">
              <a:buNone/>
              <a:defRPr sz="2800">
                <a:latin typeface="+mj-lt"/>
              </a:defRPr>
            </a:lvl1pPr>
          </a:lstStyle>
          <a:p>
            <a:pPr lvl="0"/>
            <a:r>
              <a:rPr lang="en-US"/>
              <a:t>PRESENTATION TITLE GOES HERE</a:t>
            </a:r>
          </a:p>
        </p:txBody>
      </p:sp>
      <p:sp>
        <p:nvSpPr>
          <p:cNvPr id="9" name="Text Placeholder 11">
            <a:extLst>
              <a:ext uri="{FF2B5EF4-FFF2-40B4-BE49-F238E27FC236}">
                <a16:creationId xmlns:a16="http://schemas.microsoft.com/office/drawing/2014/main" xmlns="" id="{686AB85E-B2A6-3D4F-90DD-8ADA63C78618}"/>
              </a:ext>
            </a:extLst>
          </p:cNvPr>
          <p:cNvSpPr>
            <a:spLocks noGrp="1"/>
          </p:cNvSpPr>
          <p:nvPr>
            <p:ph type="body" sz="quarter" idx="11" hasCustomPrompt="1"/>
          </p:nvPr>
        </p:nvSpPr>
        <p:spPr>
          <a:xfrm>
            <a:off x="1217932" y="5303520"/>
            <a:ext cx="9756140" cy="640080"/>
          </a:xfrm>
          <a:prstGeom prst="rect">
            <a:avLst/>
          </a:prstGeom>
        </p:spPr>
        <p:txBody>
          <a:bodyPr>
            <a:normAutofit/>
          </a:bodyPr>
          <a:lstStyle>
            <a:lvl1pPr marL="45720" indent="0" algn="ctr">
              <a:buNone/>
              <a:defRPr sz="1800">
                <a:latin typeface="+mj-lt"/>
              </a:defRPr>
            </a:lvl1pPr>
          </a:lstStyle>
          <a:p>
            <a:r>
              <a:rPr lang="en-US"/>
              <a:t>Subtitle goes here</a:t>
            </a:r>
          </a:p>
        </p:txBody>
      </p:sp>
      <p:sp>
        <p:nvSpPr>
          <p:cNvPr id="2" name="Date Placeholder 1">
            <a:extLst>
              <a:ext uri="{FF2B5EF4-FFF2-40B4-BE49-F238E27FC236}">
                <a16:creationId xmlns:a16="http://schemas.microsoft.com/office/drawing/2014/main" xmlns="" id="{4716139F-1081-B54E-AA65-025AA42013F9}"/>
              </a:ext>
            </a:extLst>
          </p:cNvPr>
          <p:cNvSpPr>
            <a:spLocks noGrp="1"/>
          </p:cNvSpPr>
          <p:nvPr>
            <p:ph type="dt" sz="half" idx="12"/>
          </p:nvPr>
        </p:nvSpPr>
        <p:spPr/>
        <p:txBody>
          <a:bodyPr/>
          <a:lstStyle/>
          <a:p>
            <a:r>
              <a:rPr lang="en-US" dirty="0"/>
              <a:t>8/23/21</a:t>
            </a:r>
          </a:p>
        </p:txBody>
      </p:sp>
      <p:sp>
        <p:nvSpPr>
          <p:cNvPr id="3" name="Footer Placeholder 2">
            <a:extLst>
              <a:ext uri="{FF2B5EF4-FFF2-40B4-BE49-F238E27FC236}">
                <a16:creationId xmlns:a16="http://schemas.microsoft.com/office/drawing/2014/main" xmlns="" id="{7211753F-D247-C543-9DD0-50D97D8A2072}"/>
              </a:ext>
            </a:extLst>
          </p:cNvPr>
          <p:cNvSpPr>
            <a:spLocks noGrp="1"/>
          </p:cNvSpPr>
          <p:nvPr>
            <p:ph type="ftr" sz="quarter" idx="13"/>
          </p:nvPr>
        </p:nvSpPr>
        <p:spPr/>
        <p:txBody>
          <a:bodyPr/>
          <a:lstStyle/>
          <a:p>
            <a:r>
              <a:rPr lang="en-US" dirty="0"/>
              <a:t>© 2021 DLIFLC</a:t>
            </a:r>
          </a:p>
        </p:txBody>
      </p:sp>
      <p:pic>
        <p:nvPicPr>
          <p:cNvPr id="7" name="Picture 6">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pic>
        <p:nvPicPr>
          <p:cNvPr id="10" name="Picture 9">
            <a:extLst>
              <a:ext uri="{FF2B5EF4-FFF2-40B4-BE49-F238E27FC236}">
                <a16:creationId xmlns:a16="http://schemas.microsoft.com/office/drawing/2014/main" xmlns="" id="{E42A22A6-3386-9841-AB1E-2301B7EF0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spTree>
    <p:extLst>
      <p:ext uri="{BB962C8B-B14F-4D97-AF65-F5344CB8AC3E}">
        <p14:creationId xmlns:p14="http://schemas.microsoft.com/office/powerpoint/2010/main" val="617598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469" y="1097280"/>
            <a:ext cx="9756141" cy="914400"/>
          </a:xfrm>
        </p:spPr>
        <p:txBody>
          <a:bodyPr tIns="45720" rIns="91440" anchor="t" anchorCtr="0">
            <a:normAutofit/>
          </a:bodyPr>
          <a:lstStyle>
            <a:lvl1pPr>
              <a:defRPr sz="2800"/>
            </a:lvl1pPr>
          </a:lstStyle>
          <a:p>
            <a:r>
              <a:rPr lang="en-US"/>
              <a:t>Click to edit Master title style</a:t>
            </a:r>
            <a:endParaRPr/>
          </a:p>
        </p:txBody>
      </p:sp>
      <p:sp>
        <p:nvSpPr>
          <p:cNvPr id="3" name="Content Placeholder 2"/>
          <p:cNvSpPr>
            <a:spLocks noGrp="1"/>
          </p:cNvSpPr>
          <p:nvPr>
            <p:ph idx="1"/>
          </p:nvPr>
        </p:nvSpPr>
        <p:spPr>
          <a:xfrm>
            <a:off x="1216469"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5223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931" y="1097280"/>
            <a:ext cx="9756141" cy="914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931"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3685"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Footer Placeholder 14">
            <a:extLst>
              <a:ext uri="{FF2B5EF4-FFF2-40B4-BE49-F238E27FC236}">
                <a16:creationId xmlns:a16="http://schemas.microsoft.com/office/drawing/2014/main" xmlns="" id="{91AD574B-3578-DC42-AC79-3AC82DC7DB29}"/>
              </a:ext>
            </a:extLst>
          </p:cNvPr>
          <p:cNvSpPr>
            <a:spLocks noGrp="1"/>
          </p:cNvSpPr>
          <p:nvPr>
            <p:ph type="ftr" sz="quarter" idx="11"/>
          </p:nvPr>
        </p:nvSpPr>
        <p:spPr/>
        <p:txBody>
          <a:bodyPr/>
          <a:lstStyle/>
          <a:p>
            <a:r>
              <a:rPr lang="en-US" dirty="0"/>
              <a:t>© 2021 DLIFLC</a:t>
            </a:r>
          </a:p>
        </p:txBody>
      </p:sp>
      <p:sp>
        <p:nvSpPr>
          <p:cNvPr id="16" name="Slide Number Placeholder 15">
            <a:extLst>
              <a:ext uri="{FF2B5EF4-FFF2-40B4-BE49-F238E27FC236}">
                <a16:creationId xmlns:a16="http://schemas.microsoft.com/office/drawing/2014/main" xmlns="" id="{BDAECF6A-39DF-1347-9CCF-AC118A3AA93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396186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224812"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9771"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53A81BDA-D428-F846-96A1-9898E9EEDE4B}"/>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5A99BBDF-3053-0344-8CCA-45CA7BF6F284}"/>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3027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931" y="1097280"/>
            <a:ext cx="9756141" cy="914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931"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3685"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Footer Placeholder 14">
            <a:extLst>
              <a:ext uri="{FF2B5EF4-FFF2-40B4-BE49-F238E27FC236}">
                <a16:creationId xmlns:a16="http://schemas.microsoft.com/office/drawing/2014/main" xmlns="" id="{91AD574B-3578-DC42-AC79-3AC82DC7DB29}"/>
              </a:ext>
            </a:extLst>
          </p:cNvPr>
          <p:cNvSpPr>
            <a:spLocks noGrp="1"/>
          </p:cNvSpPr>
          <p:nvPr>
            <p:ph type="ftr" sz="quarter" idx="11"/>
          </p:nvPr>
        </p:nvSpPr>
        <p:spPr/>
        <p:txBody>
          <a:bodyPr/>
          <a:lstStyle/>
          <a:p>
            <a:r>
              <a:rPr lang="en-US" dirty="0"/>
              <a:t>© 2021 DLIFLC</a:t>
            </a:r>
          </a:p>
        </p:txBody>
      </p:sp>
      <p:sp>
        <p:nvSpPr>
          <p:cNvPr id="16" name="Slide Number Placeholder 15">
            <a:extLst>
              <a:ext uri="{FF2B5EF4-FFF2-40B4-BE49-F238E27FC236}">
                <a16:creationId xmlns:a16="http://schemas.microsoft.com/office/drawing/2014/main" xmlns="" id="{BDAECF6A-39DF-1347-9CCF-AC118A3AA93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60358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926081"/>
            <a:ext cx="9756141" cy="2362199"/>
          </a:xfrm>
        </p:spPr>
        <p:txBody>
          <a:bodyPr anchor="t" anchorCtr="0">
            <a:normAutofit/>
          </a:bodyPr>
          <a:lstStyle>
            <a:lvl1pPr algn="l">
              <a:defRPr sz="2800" b="0" cap="all"/>
            </a:lvl1pPr>
          </a:lstStyle>
          <a:p>
            <a:r>
              <a:rPr lang="en-US"/>
              <a:t>Click to edit Master title style</a:t>
            </a:r>
            <a:endParaRPr/>
          </a:p>
        </p:txBody>
      </p:sp>
      <p:sp>
        <p:nvSpPr>
          <p:cNvPr id="3" name="Text Placeholder 2"/>
          <p:cNvSpPr>
            <a:spLocks noGrp="1"/>
          </p:cNvSpPr>
          <p:nvPr>
            <p:ph type="body" idx="1"/>
          </p:nvPr>
        </p:nvSpPr>
        <p:spPr>
          <a:xfrm>
            <a:off x="1216469" y="1097279"/>
            <a:ext cx="7855109" cy="1645920"/>
          </a:xfrm>
        </p:spPr>
        <p:txBody>
          <a:bodyPr anchor="t"/>
          <a:lstStyle>
            <a:lvl1pPr marL="0" indent="0">
              <a:spcBef>
                <a:spcPts val="0"/>
              </a:spcBef>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a:extLst>
              <a:ext uri="{FF2B5EF4-FFF2-40B4-BE49-F238E27FC236}">
                <a16:creationId xmlns:a16="http://schemas.microsoft.com/office/drawing/2014/main" xmlns="" id="{023D4A95-FC1A-2948-AF3C-0C6854884321}"/>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1" name="Footer Placeholder 33">
            <a:extLst>
              <a:ext uri="{FF2B5EF4-FFF2-40B4-BE49-F238E27FC236}">
                <a16:creationId xmlns:a16="http://schemas.microsoft.com/office/drawing/2014/main" xmlns="" id="{C021DAE2-1C8F-1D4D-96AE-6854F8E2893F}"/>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dirty="0"/>
              <a:t>© 2021 DLIFLC</a:t>
            </a:r>
          </a:p>
        </p:txBody>
      </p:sp>
    </p:spTree>
    <p:extLst>
      <p:ext uri="{BB962C8B-B14F-4D97-AF65-F5344CB8AC3E}">
        <p14:creationId xmlns:p14="http://schemas.microsoft.com/office/powerpoint/2010/main" val="372620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11" name="Footer Placeholder 10">
            <a:extLst>
              <a:ext uri="{FF2B5EF4-FFF2-40B4-BE49-F238E27FC236}">
                <a16:creationId xmlns:a16="http://schemas.microsoft.com/office/drawing/2014/main" xmlns="" id="{914F0291-E1DC-0D43-ACD6-7171C41E6AE8}"/>
              </a:ext>
            </a:extLst>
          </p:cNvPr>
          <p:cNvSpPr>
            <a:spLocks noGrp="1"/>
          </p:cNvSpPr>
          <p:nvPr>
            <p:ph type="ftr" sz="quarter" idx="11"/>
          </p:nvPr>
        </p:nvSpPr>
        <p:spPr/>
        <p:txBody>
          <a:bodyPr/>
          <a:lstStyle/>
          <a:p>
            <a:r>
              <a:rPr lang="en-US" dirty="0"/>
              <a:t>© 2021 DLIFLC</a:t>
            </a:r>
          </a:p>
        </p:txBody>
      </p:sp>
      <p:sp>
        <p:nvSpPr>
          <p:cNvPr id="12" name="Slide Number Placeholder 11">
            <a:extLst>
              <a:ext uri="{FF2B5EF4-FFF2-40B4-BE49-F238E27FC236}">
                <a16:creationId xmlns:a16="http://schemas.microsoft.com/office/drawing/2014/main" xmlns="" id="{1DA46140-DC03-CC41-9CC0-EB659166838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99084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1B0CCDD-ADED-0F44-A9DC-C32A1DCBC9EA}"/>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9" name="Footer Placeholder 8">
            <a:extLst>
              <a:ext uri="{FF2B5EF4-FFF2-40B4-BE49-F238E27FC236}">
                <a16:creationId xmlns:a16="http://schemas.microsoft.com/office/drawing/2014/main" xmlns="" id="{B6F677B7-85AD-824C-A759-FD14153DEF5D}"/>
              </a:ext>
            </a:extLst>
          </p:cNvPr>
          <p:cNvSpPr>
            <a:spLocks noGrp="1"/>
          </p:cNvSpPr>
          <p:nvPr>
            <p:ph type="ftr" sz="quarter" idx="11"/>
          </p:nvPr>
        </p:nvSpPr>
        <p:spPr/>
        <p:txBody>
          <a:bodyPr/>
          <a:lstStyle/>
          <a:p>
            <a:r>
              <a:rPr lang="en-US" dirty="0"/>
              <a:t>© 2021 DLIFLC</a:t>
            </a:r>
          </a:p>
        </p:txBody>
      </p:sp>
      <p:sp>
        <p:nvSpPr>
          <p:cNvPr id="4" name="Rectangle 3"/>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sp>
        <p:nvSpPr>
          <p:cNvPr id="7" name="Rectangle 6"/>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6205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1209151" y="1097280"/>
            <a:ext cx="3658553" cy="2286000"/>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hasCustomPrompt="1"/>
          </p:nvPr>
        </p:nvSpPr>
        <p:spPr>
          <a:xfrm>
            <a:off x="5486242" y="1097280"/>
            <a:ext cx="5487829" cy="493776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09151" y="3566160"/>
            <a:ext cx="3658553" cy="246888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xmlns="" id="{9DB00EE4-1E54-9947-BEA2-E34A8BC05F37}"/>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3" name="Footer Placeholder 12">
            <a:extLst>
              <a:ext uri="{FF2B5EF4-FFF2-40B4-BE49-F238E27FC236}">
                <a16:creationId xmlns:a16="http://schemas.microsoft.com/office/drawing/2014/main" xmlns="" id="{1981BD6E-5B84-D641-B02A-DF3E091A8ADC}"/>
              </a:ext>
            </a:extLst>
          </p:cNvPr>
          <p:cNvSpPr>
            <a:spLocks noGrp="1"/>
          </p:cNvSpPr>
          <p:nvPr>
            <p:ph type="ftr" sz="quarter" idx="11"/>
          </p:nvPr>
        </p:nvSpPr>
        <p:spPr/>
        <p:txBody>
          <a:bodyPr/>
          <a:lstStyle/>
          <a:p>
            <a:r>
              <a:rPr lang="en-US" dirty="0"/>
              <a:t>© 2021 DLIFLC</a:t>
            </a:r>
          </a:p>
        </p:txBody>
      </p:sp>
      <p:sp>
        <p:nvSpPr>
          <p:cNvPr id="9" name="Rectangle 8"/>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11" name="Rectangle 10"/>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14" name="Rectangle 13"/>
          <p:cNvSpPr/>
          <p:nvPr userDrawn="1"/>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15" name="Rectangle 14"/>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45594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1209151" y="1097280"/>
            <a:ext cx="3658553" cy="22860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495020" y="1097280"/>
            <a:ext cx="5487829" cy="4937760"/>
          </a:xfrm>
          <a:solidFill>
            <a:schemeClr val="bg1">
              <a:lumMod val="95000"/>
            </a:schemeClr>
          </a:solidFill>
          <a:ln w="3175">
            <a:no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209151" y="3566160"/>
            <a:ext cx="3658553" cy="246888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xmlns="" id="{224ECEDC-2C31-7349-B365-A00A4E773C93}"/>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3" name="Footer Placeholder 12">
            <a:extLst>
              <a:ext uri="{FF2B5EF4-FFF2-40B4-BE49-F238E27FC236}">
                <a16:creationId xmlns:a16="http://schemas.microsoft.com/office/drawing/2014/main" xmlns="" id="{CFDBAB62-535B-764E-BCC9-C7EBF6E4E363}"/>
              </a:ext>
            </a:extLst>
          </p:cNvPr>
          <p:cNvSpPr>
            <a:spLocks noGrp="1"/>
          </p:cNvSpPr>
          <p:nvPr>
            <p:ph type="ftr" sz="quarter" idx="11"/>
          </p:nvPr>
        </p:nvSpPr>
        <p:spPr/>
        <p:txBody>
          <a:bodyPr/>
          <a:lstStyle/>
          <a:p>
            <a:r>
              <a:rPr lang="en-US" dirty="0"/>
              <a:t>© 2021 DLIFLC</a:t>
            </a:r>
          </a:p>
        </p:txBody>
      </p:sp>
    </p:spTree>
    <p:extLst>
      <p:ext uri="{BB962C8B-B14F-4D97-AF65-F5344CB8AC3E}">
        <p14:creationId xmlns:p14="http://schemas.microsoft.com/office/powerpoint/2010/main" val="270548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laceholder 5">
            <a:extLst>
              <a:ext uri="{FF2B5EF4-FFF2-40B4-BE49-F238E27FC236}">
                <a16:creationId xmlns:a16="http://schemas.microsoft.com/office/drawing/2014/main" xmlns="" id="{53ED0712-3A7E-5743-8A3B-F7973F660BAE}"/>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7" name="Footer Placeholder 16">
            <a:extLst>
              <a:ext uri="{FF2B5EF4-FFF2-40B4-BE49-F238E27FC236}">
                <a16:creationId xmlns:a16="http://schemas.microsoft.com/office/drawing/2014/main" xmlns="" id="{A64CDD9F-3453-7B4D-A26E-40B56B0048C5}"/>
              </a:ext>
            </a:extLst>
          </p:cNvPr>
          <p:cNvSpPr>
            <a:spLocks noGrp="1"/>
          </p:cNvSpPr>
          <p:nvPr>
            <p:ph type="ftr" sz="quarter" idx="11"/>
          </p:nvPr>
        </p:nvSpPr>
        <p:spPr/>
        <p:txBody>
          <a:bodyPr/>
          <a:lstStyle/>
          <a:p>
            <a:r>
              <a:rPr lang="en-US" dirty="0"/>
              <a:t>© 2021 DLIFLC</a:t>
            </a:r>
          </a:p>
        </p:txBody>
      </p:sp>
    </p:spTree>
    <p:extLst>
      <p:ext uri="{BB962C8B-B14F-4D97-AF65-F5344CB8AC3E}">
        <p14:creationId xmlns:p14="http://schemas.microsoft.com/office/powerpoint/2010/main" val="390449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97280"/>
            <a:ext cx="2134871" cy="493776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1097280"/>
            <a:ext cx="7418070" cy="493776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Slide Number Placeholder 17">
            <a:extLst>
              <a:ext uri="{FF2B5EF4-FFF2-40B4-BE49-F238E27FC236}">
                <a16:creationId xmlns:a16="http://schemas.microsoft.com/office/drawing/2014/main" xmlns="" id="{0D07CE02-B86E-7641-B05C-46797E87EAB7}"/>
              </a:ext>
            </a:extLst>
          </p:cNvPr>
          <p:cNvSpPr>
            <a:spLocks noGrp="1"/>
          </p:cNvSpPr>
          <p:nvPr>
            <p:ph type="sldNum" sz="quarter" idx="12"/>
          </p:nvPr>
        </p:nvSpPr>
        <p:spPr/>
        <p:txBody>
          <a:bodyPr/>
          <a:lstStyle/>
          <a:p>
            <a:fld id="{F36C87F6-986D-49E6-AF40-1B3A1EE8064D}" type="slidenum">
              <a:rPr lang="en-US" smtClean="0"/>
              <a:pPr/>
              <a:t>‹#›</a:t>
            </a:fld>
            <a:endParaRPr lang="en-US" dirty="0"/>
          </a:p>
        </p:txBody>
      </p:sp>
      <p:sp>
        <p:nvSpPr>
          <p:cNvPr id="20" name="Footer Placeholder 19">
            <a:extLst>
              <a:ext uri="{FF2B5EF4-FFF2-40B4-BE49-F238E27FC236}">
                <a16:creationId xmlns:a16="http://schemas.microsoft.com/office/drawing/2014/main" xmlns="" id="{A8AB7BC4-4CFF-2E48-A93D-FC1C82728763}"/>
              </a:ext>
            </a:extLst>
          </p:cNvPr>
          <p:cNvSpPr>
            <a:spLocks noGrp="1"/>
          </p:cNvSpPr>
          <p:nvPr>
            <p:ph type="ftr" sz="quarter" idx="14"/>
          </p:nvPr>
        </p:nvSpPr>
        <p:spPr/>
        <p:txBody>
          <a:bodyPr/>
          <a:lstStyle/>
          <a:p>
            <a:r>
              <a:rPr lang="en-US" dirty="0"/>
              <a:t>© 2021 DLIFLC</a:t>
            </a:r>
          </a:p>
        </p:txBody>
      </p:sp>
      <p:sp>
        <p:nvSpPr>
          <p:cNvPr id="6" name="Rectangle 5"/>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8" name="Rectangle 7"/>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8694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sclaim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760808-3A36-064F-8A7C-CAA7EDB9EC18}"/>
              </a:ext>
            </a:extLst>
          </p:cNvPr>
          <p:cNvSpPr>
            <a:spLocks noGrp="1"/>
          </p:cNvSpPr>
          <p:nvPr>
            <p:ph type="sldNum" sz="quarter" idx="11"/>
          </p:nvPr>
        </p:nvSpPr>
        <p:spPr/>
        <p:txBody>
          <a:bodyPr/>
          <a:lstStyle/>
          <a:p>
            <a:fld id="{F36C87F6-986D-49E6-AF40-1B3A1EE8064D}" type="slidenum">
              <a:rPr lang="en-US" smtClean="0"/>
              <a:pPr/>
              <a:t>‹#›</a:t>
            </a:fld>
            <a:endParaRPr lang="en-US" dirty="0"/>
          </a:p>
        </p:txBody>
      </p:sp>
      <p:sp>
        <p:nvSpPr>
          <p:cNvPr id="5" name="Footer Placeholder 4">
            <a:extLst>
              <a:ext uri="{FF2B5EF4-FFF2-40B4-BE49-F238E27FC236}">
                <a16:creationId xmlns:a16="http://schemas.microsoft.com/office/drawing/2014/main" xmlns="" id="{9F339583-F137-4144-8BA5-2CC8EEC971D4}"/>
              </a:ext>
            </a:extLst>
          </p:cNvPr>
          <p:cNvSpPr>
            <a:spLocks noGrp="1"/>
          </p:cNvSpPr>
          <p:nvPr>
            <p:ph type="ftr" sz="quarter" idx="12"/>
          </p:nvPr>
        </p:nvSpPr>
        <p:spPr/>
        <p:txBody>
          <a:bodyPr/>
          <a:lstStyle/>
          <a:p>
            <a:r>
              <a:rPr lang="en-US" dirty="0"/>
              <a:t>© 2021 DLIFLC</a:t>
            </a:r>
          </a:p>
        </p:txBody>
      </p:sp>
      <p:sp>
        <p:nvSpPr>
          <p:cNvPr id="6" name="TextBox 5">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7" name="TextBox 6">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10" name="TextBox 9">
            <a:extLst>
              <a:ext uri="{FF2B5EF4-FFF2-40B4-BE49-F238E27FC236}">
                <a16:creationId xmlns:a16="http://schemas.microsoft.com/office/drawing/2014/main" xmlns="" id="{1E3E1DA3-4679-0540-9F44-68586B47C9F8}"/>
              </a:ext>
            </a:extLst>
          </p:cNvPr>
          <p:cNvSpPr txBox="1"/>
          <p:nvPr userDrawn="1"/>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11" name="Rectangle 10"/>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47830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926081"/>
            <a:ext cx="9756141" cy="2362199"/>
          </a:xfrm>
        </p:spPr>
        <p:txBody>
          <a:bodyPr anchor="t" anchorCtr="0">
            <a:normAutofit/>
          </a:bodyPr>
          <a:lstStyle>
            <a:lvl1pPr algn="l">
              <a:defRPr sz="2800" b="0" cap="all"/>
            </a:lvl1pPr>
          </a:lstStyle>
          <a:p>
            <a:r>
              <a:rPr lang="en-US"/>
              <a:t>Click to edit Master title style</a:t>
            </a:r>
            <a:endParaRPr/>
          </a:p>
        </p:txBody>
      </p:sp>
      <p:sp>
        <p:nvSpPr>
          <p:cNvPr id="3" name="Text Placeholder 2"/>
          <p:cNvSpPr>
            <a:spLocks noGrp="1"/>
          </p:cNvSpPr>
          <p:nvPr>
            <p:ph type="body" idx="1"/>
          </p:nvPr>
        </p:nvSpPr>
        <p:spPr>
          <a:xfrm>
            <a:off x="1216469" y="1097279"/>
            <a:ext cx="7855109" cy="1645920"/>
          </a:xfrm>
        </p:spPr>
        <p:txBody>
          <a:bodyPr anchor="t"/>
          <a:lstStyle>
            <a:lvl1pPr marL="0" indent="0">
              <a:spcBef>
                <a:spcPts val="0"/>
              </a:spcBef>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a:extLst>
              <a:ext uri="{FF2B5EF4-FFF2-40B4-BE49-F238E27FC236}">
                <a16:creationId xmlns:a16="http://schemas.microsoft.com/office/drawing/2014/main" xmlns="" id="{023D4A95-FC1A-2948-AF3C-0C6854884321}"/>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1" name="Footer Placeholder 33">
            <a:extLst>
              <a:ext uri="{FF2B5EF4-FFF2-40B4-BE49-F238E27FC236}">
                <a16:creationId xmlns:a16="http://schemas.microsoft.com/office/drawing/2014/main" xmlns="" id="{C021DAE2-1C8F-1D4D-96AE-6854F8E2893F}"/>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dirty="0"/>
              <a:t>© 2021 DLIFLC</a:t>
            </a:r>
          </a:p>
        </p:txBody>
      </p:sp>
    </p:spTree>
    <p:extLst>
      <p:ext uri="{BB962C8B-B14F-4D97-AF65-F5344CB8AC3E}">
        <p14:creationId xmlns:p14="http://schemas.microsoft.com/office/powerpoint/2010/main" val="234255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1_Custom Layou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xfrm>
            <a:off x="11708116" y="6400416"/>
            <a:ext cx="280685" cy="276998"/>
          </a:xfrm>
          <a:prstGeom prst="rect">
            <a:avLst/>
          </a:prstGeom>
        </p:spPr>
        <p:txBody>
          <a:bodyPr/>
          <a:lstStyle/>
          <a:p>
            <a:fld id="{F36C87F6-986D-49E6-AF40-1B3A1EE8064D}" type="slidenum">
              <a:rPr lang="en-US" smtClean="0"/>
              <a:pPr/>
              <a:t>‹#›</a:t>
            </a:fld>
            <a:endParaRPr lang="en-US" dirty="0"/>
          </a:p>
        </p:txBody>
      </p:sp>
      <p:pic>
        <p:nvPicPr>
          <p:cNvPr id="7" name="image4.jpeg" descr="image4.jpeg">
            <a:extLst>
              <a:ext uri="{FF2B5EF4-FFF2-40B4-BE49-F238E27FC236}">
                <a16:creationId xmlns:a16="http://schemas.microsoft.com/office/drawing/2014/main" xmlns="" id="{4674F409-CCC9-3348-B65A-782472BB0D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431" y="0"/>
            <a:ext cx="12222861" cy="1726478"/>
          </a:xfrm>
          <a:prstGeom prst="rect">
            <a:avLst/>
          </a:prstGeom>
          <a:ln w="12700">
            <a:miter lim="400000"/>
          </a:ln>
        </p:spPr>
      </p:pic>
      <p:sp>
        <p:nvSpPr>
          <p:cNvPr id="8" name="Title Placeholder 1">
            <a:extLst>
              <a:ext uri="{FF2B5EF4-FFF2-40B4-BE49-F238E27FC236}">
                <a16:creationId xmlns:a16="http://schemas.microsoft.com/office/drawing/2014/main" xmlns="" id="{A497FADF-F261-804B-BB4C-580CBF0C1CEE}"/>
              </a:ext>
            </a:extLst>
          </p:cNvPr>
          <p:cNvSpPr txBox="1"/>
          <p:nvPr/>
        </p:nvSpPr>
        <p:spPr>
          <a:xfrm>
            <a:off x="1569722" y="36627"/>
            <a:ext cx="9128759" cy="3077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9" name="Picture 8" descr="Picture 8">
            <a:extLst>
              <a:ext uri="{FF2B5EF4-FFF2-40B4-BE49-F238E27FC236}">
                <a16:creationId xmlns:a16="http://schemas.microsoft.com/office/drawing/2014/main" xmlns="" id="{A7EA781D-9CFC-3647-8D56-EF25F7D047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1"/>
            <a:ext cx="824183" cy="1133252"/>
          </a:xfrm>
          <a:prstGeom prst="rect">
            <a:avLst/>
          </a:prstGeom>
          <a:ln w="12700">
            <a:miter lim="400000"/>
          </a:ln>
        </p:spPr>
      </p:pic>
      <p:sp>
        <p:nvSpPr>
          <p:cNvPr id="10" name="Title Text">
            <a:extLst>
              <a:ext uri="{FF2B5EF4-FFF2-40B4-BE49-F238E27FC236}">
                <a16:creationId xmlns:a16="http://schemas.microsoft.com/office/drawing/2014/main" xmlns="" id="{524DF166-6569-B346-B257-BCC77D79DFC6}"/>
              </a:ext>
            </a:extLst>
          </p:cNvPr>
          <p:cNvSpPr txBox="1">
            <a:spLocks noGrp="1"/>
          </p:cNvSpPr>
          <p:nvPr>
            <p:ph type="title" hasCustomPrompt="1"/>
          </p:nvPr>
        </p:nvSpPr>
        <p:spPr>
          <a:xfrm>
            <a:off x="3063240" y="604579"/>
            <a:ext cx="6065521" cy="802995"/>
          </a:xfrm>
          <a:prstGeom prst="rect">
            <a:avLst/>
          </a:prstGeom>
        </p:spPr>
        <p:txBody>
          <a:bodyPr/>
          <a:lstStyle>
            <a:lvl1pPr>
              <a:defRPr sz="3999">
                <a:ln>
                  <a:noFill/>
                </a:ln>
                <a:solidFill>
                  <a:schemeClr val="tx1">
                    <a:lumMod val="65000"/>
                    <a:lumOff val="35000"/>
                  </a:schemeClr>
                </a:solidFill>
                <a:latin typeface="+mj-lt"/>
              </a:defRPr>
            </a:lvl1pPr>
          </a:lstStyle>
          <a:p>
            <a:pPr>
              <a:defRPr>
                <a:effectLst/>
              </a:defRPr>
            </a:pPr>
            <a:r>
              <a:rPr lang="en-US"/>
              <a:t>Header </a:t>
            </a:r>
            <a:endParaRPr/>
          </a:p>
        </p:txBody>
      </p:sp>
      <p:sp>
        <p:nvSpPr>
          <p:cNvPr id="12" name="Title Placeholder 1">
            <a:extLst>
              <a:ext uri="{FF2B5EF4-FFF2-40B4-BE49-F238E27FC236}">
                <a16:creationId xmlns:a16="http://schemas.microsoft.com/office/drawing/2014/main" xmlns="" id="{F79C3157-03AB-924F-B190-02AFD90E990E}"/>
              </a:ext>
            </a:extLst>
          </p:cNvPr>
          <p:cNvSpPr txBox="1"/>
          <p:nvPr/>
        </p:nvSpPr>
        <p:spPr>
          <a:xfrm>
            <a:off x="1569720" y="36625"/>
            <a:ext cx="9128761" cy="30775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13" name="Picture 12" descr="Picture 8">
            <a:extLst>
              <a:ext uri="{FF2B5EF4-FFF2-40B4-BE49-F238E27FC236}">
                <a16:creationId xmlns:a16="http://schemas.microsoft.com/office/drawing/2014/main" xmlns="" id="{9AC2B7D6-831B-D54B-9C4A-F59D4D921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0"/>
            <a:ext cx="824183" cy="1133252"/>
          </a:xfrm>
          <a:prstGeom prst="rect">
            <a:avLst/>
          </a:prstGeom>
          <a:ln w="12700">
            <a:miter lim="400000"/>
          </a:ln>
        </p:spPr>
      </p:pic>
    </p:spTree>
    <p:extLst>
      <p:ext uri="{BB962C8B-B14F-4D97-AF65-F5344CB8AC3E}">
        <p14:creationId xmlns:p14="http://schemas.microsoft.com/office/powerpoint/2010/main" val="1260803733"/>
      </p:ext>
    </p:extLst>
  </p:cSld>
  <p:clrMapOvr>
    <a:masterClrMapping/>
  </p:clrMapOvr>
  <p:transition spd="med"/>
  <p:hf hd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pic>
        <p:nvPicPr>
          <p:cNvPr id="73" name="Google Shape;10;p48" descr="Google Shape;10;p48"/>
          <p:cNvPicPr>
            <a:picLocks noChangeAspect="1"/>
          </p:cNvPicPr>
          <p:nvPr/>
        </p:nvPicPr>
        <p:blipFill>
          <a:blip r:embed="rId2"/>
          <a:stretch>
            <a:fillRect/>
          </a:stretch>
        </p:blipFill>
        <p:spPr>
          <a:xfrm>
            <a:off x="3" y="0"/>
            <a:ext cx="12227985" cy="1668464"/>
          </a:xfrm>
          <a:prstGeom prst="rect">
            <a:avLst/>
          </a:prstGeom>
          <a:ln w="12700">
            <a:miter lim="400000"/>
          </a:ln>
        </p:spPr>
      </p:pic>
      <p:pic>
        <p:nvPicPr>
          <p:cNvPr id="74" name="Google Shape;16;p48" descr="Google Shape;16;p48"/>
          <p:cNvPicPr>
            <a:picLocks noChangeAspect="1"/>
          </p:cNvPicPr>
          <p:nvPr/>
        </p:nvPicPr>
        <p:blipFill>
          <a:blip r:embed="rId3"/>
          <a:stretch>
            <a:fillRect/>
          </a:stretch>
        </p:blipFill>
        <p:spPr>
          <a:xfrm>
            <a:off x="406400" y="152400"/>
            <a:ext cx="1219201" cy="1219200"/>
          </a:xfrm>
          <a:prstGeom prst="rect">
            <a:avLst/>
          </a:prstGeom>
          <a:ln w="12700">
            <a:miter lim="400000"/>
          </a:ln>
          <a:effectLst>
            <a:outerShdw dist="38100" dir="8100000" rotWithShape="0">
              <a:srgbClr val="808080">
                <a:alpha val="39607"/>
              </a:srgbClr>
            </a:outerShdw>
          </a:effectLst>
        </p:spPr>
      </p:pic>
      <p:sp>
        <p:nvSpPr>
          <p:cNvPr id="75" name="Google Shape;17;p48"/>
          <p:cNvSpPr txBox="1"/>
          <p:nvPr/>
        </p:nvSpPr>
        <p:spPr>
          <a:xfrm>
            <a:off x="60967" y="21257"/>
            <a:ext cx="12171670" cy="3384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87" tIns="45687" rIns="45687" bIns="45687" anchor="ctr">
            <a:spAutoFit/>
          </a:bodyPr>
          <a:lstStyle>
            <a:lvl1pPr algn="ctr">
              <a:defRPr sz="1600" b="1">
                <a:solidFill>
                  <a:srgbClr val="612059"/>
                </a:solidFill>
                <a:latin typeface="Times New Roman"/>
                <a:ea typeface="Times New Roman"/>
                <a:cs typeface="Times New Roman"/>
                <a:sym typeface="Times New Roman"/>
              </a:defRPr>
            </a:lvl1pPr>
          </a:lstStyle>
          <a:p>
            <a:pPr hangingPunct="0"/>
            <a:r>
              <a:rPr sz="1600" kern="0" dirty="0"/>
              <a:t>DEFENSE LANGUAGE INSTITUTE FOREIGN LANGUAGE CENTER</a:t>
            </a:r>
          </a:p>
        </p:txBody>
      </p:sp>
      <p:sp>
        <p:nvSpPr>
          <p:cNvPr id="76" name="Title Text"/>
          <p:cNvSpPr txBox="1">
            <a:spLocks noGrp="1"/>
          </p:cNvSpPr>
          <p:nvPr>
            <p:ph type="title"/>
          </p:nvPr>
        </p:nvSpPr>
        <p:spPr>
          <a:xfrm>
            <a:off x="1117601" y="274642"/>
            <a:ext cx="9956800" cy="1143001"/>
          </a:xfrm>
          <a:prstGeom prst="rect">
            <a:avLst/>
          </a:prstGeom>
        </p:spPr>
        <p:txBody>
          <a:bodyPr/>
          <a:lstStyle/>
          <a:p>
            <a:r>
              <a:rPr lang="en-US"/>
              <a:t>Click to edit Master title style</a:t>
            </a:r>
            <a:endParaRPr/>
          </a:p>
        </p:txBody>
      </p:sp>
      <p:sp>
        <p:nvSpPr>
          <p:cNvPr id="77" name="Slide Number"/>
          <p:cNvSpPr txBox="1">
            <a:spLocks noGrp="1"/>
          </p:cNvSpPr>
          <p:nvPr>
            <p:ph type="sldNum" sz="quarter" idx="2"/>
          </p:nvPr>
        </p:nvSpPr>
        <p:spPr>
          <a:xfrm>
            <a:off x="11301717" y="6400415"/>
            <a:ext cx="280685" cy="276998"/>
          </a:xfrm>
          <a:prstGeom prst="rect">
            <a:avLst/>
          </a:prstGeom>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809747588"/>
      </p:ext>
    </p:extLst>
  </p:cSld>
  <p:clrMapOvr>
    <a:masterClrMapping/>
  </p:clrMapOvr>
  <p:transition spd="med"/>
  <p:hf hd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2_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sp>
        <p:nvSpPr>
          <p:cNvPr id="8" name="Text Placeholder 11">
            <a:extLst>
              <a:ext uri="{FF2B5EF4-FFF2-40B4-BE49-F238E27FC236}">
                <a16:creationId xmlns:a16="http://schemas.microsoft.com/office/drawing/2014/main" xmlns="" id="{C6B31343-3BD8-544D-A276-A3454B28235C}"/>
              </a:ext>
            </a:extLst>
          </p:cNvPr>
          <p:cNvSpPr>
            <a:spLocks noGrp="1"/>
          </p:cNvSpPr>
          <p:nvPr>
            <p:ph type="body" sz="quarter" idx="10" hasCustomPrompt="1"/>
          </p:nvPr>
        </p:nvSpPr>
        <p:spPr>
          <a:xfrm>
            <a:off x="1294149" y="4114800"/>
            <a:ext cx="9603701" cy="990601"/>
          </a:xfrm>
          <a:prstGeom prst="rect">
            <a:avLst/>
          </a:prstGeom>
        </p:spPr>
        <p:txBody>
          <a:bodyPr>
            <a:normAutofit/>
          </a:bodyPr>
          <a:lstStyle>
            <a:lvl1pPr marL="45720" indent="0" algn="ctr">
              <a:buNone/>
              <a:defRPr sz="2800">
                <a:latin typeface="+mj-lt"/>
              </a:defRPr>
            </a:lvl1pPr>
          </a:lstStyle>
          <a:p>
            <a:pPr lvl="0"/>
            <a:r>
              <a:rPr lang="en-US" dirty="0"/>
              <a:t>PRESENTATION TITLE GOES HERE</a:t>
            </a:r>
          </a:p>
        </p:txBody>
      </p:sp>
      <p:sp>
        <p:nvSpPr>
          <p:cNvPr id="9" name="Text Placeholder 11">
            <a:extLst>
              <a:ext uri="{FF2B5EF4-FFF2-40B4-BE49-F238E27FC236}">
                <a16:creationId xmlns:a16="http://schemas.microsoft.com/office/drawing/2014/main" xmlns="" id="{686AB85E-B2A6-3D4F-90DD-8ADA63C78618}"/>
              </a:ext>
            </a:extLst>
          </p:cNvPr>
          <p:cNvSpPr>
            <a:spLocks noGrp="1"/>
          </p:cNvSpPr>
          <p:nvPr>
            <p:ph type="body" sz="quarter" idx="11" hasCustomPrompt="1"/>
          </p:nvPr>
        </p:nvSpPr>
        <p:spPr>
          <a:xfrm>
            <a:off x="3752239" y="5348785"/>
            <a:ext cx="4687521" cy="747215"/>
          </a:xfrm>
          <a:prstGeom prst="rect">
            <a:avLst/>
          </a:prstGeom>
        </p:spPr>
        <p:txBody>
          <a:bodyPr>
            <a:normAutofit/>
          </a:bodyPr>
          <a:lstStyle>
            <a:lvl1pPr marL="45720" indent="0" algn="ctr">
              <a:buNone/>
              <a:defRPr sz="1800">
                <a:latin typeface="+mj-lt"/>
              </a:defRPr>
            </a:lvl1pPr>
          </a:lstStyle>
          <a:p>
            <a:r>
              <a:rPr lang="en-US" dirty="0"/>
              <a:t>Subtitle goes here</a:t>
            </a:r>
          </a:p>
        </p:txBody>
      </p:sp>
      <p:sp>
        <p:nvSpPr>
          <p:cNvPr id="2" name="Date Placeholder 1">
            <a:extLst>
              <a:ext uri="{FF2B5EF4-FFF2-40B4-BE49-F238E27FC236}">
                <a16:creationId xmlns:a16="http://schemas.microsoft.com/office/drawing/2014/main" xmlns="" id="{4716139F-1081-B54E-AA65-025AA42013F9}"/>
              </a:ext>
            </a:extLst>
          </p:cNvPr>
          <p:cNvSpPr>
            <a:spLocks noGrp="1"/>
          </p:cNvSpPr>
          <p:nvPr>
            <p:ph type="dt" sz="half" idx="12"/>
          </p:nvPr>
        </p:nvSpPr>
        <p:spPr/>
        <p:txBody>
          <a:bodyPr/>
          <a:lstStyle/>
          <a:p>
            <a:r>
              <a:rPr lang="en-US" dirty="0"/>
              <a:t>8/23/21</a:t>
            </a:r>
          </a:p>
        </p:txBody>
      </p:sp>
      <p:sp>
        <p:nvSpPr>
          <p:cNvPr id="3" name="Footer Placeholder 2">
            <a:extLst>
              <a:ext uri="{FF2B5EF4-FFF2-40B4-BE49-F238E27FC236}">
                <a16:creationId xmlns:a16="http://schemas.microsoft.com/office/drawing/2014/main" xmlns="" id="{7211753F-D247-C543-9DD0-50D97D8A2072}"/>
              </a:ext>
            </a:extLst>
          </p:cNvPr>
          <p:cNvSpPr>
            <a:spLocks noGrp="1"/>
          </p:cNvSpPr>
          <p:nvPr>
            <p:ph type="ftr" sz="quarter" idx="13"/>
          </p:nvPr>
        </p:nvSpPr>
        <p:spPr/>
        <p:txBody>
          <a:bodyPr/>
          <a:lstStyle/>
          <a:p>
            <a:r>
              <a:rPr lang="en-US" dirty="0"/>
              <a:t>© 2021 DLIFLC</a:t>
            </a:r>
          </a:p>
        </p:txBody>
      </p:sp>
    </p:spTree>
    <p:extLst>
      <p:ext uri="{BB962C8B-B14F-4D97-AF65-F5344CB8AC3E}">
        <p14:creationId xmlns:p14="http://schemas.microsoft.com/office/powerpoint/2010/main" val="356412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7931"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931"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3685"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Footer Placeholder 14">
            <a:extLst>
              <a:ext uri="{FF2B5EF4-FFF2-40B4-BE49-F238E27FC236}">
                <a16:creationId xmlns:a16="http://schemas.microsoft.com/office/drawing/2014/main" xmlns="" id="{91AD574B-3578-DC42-AC79-3AC82DC7DB29}"/>
              </a:ext>
            </a:extLst>
          </p:cNvPr>
          <p:cNvSpPr>
            <a:spLocks noGrp="1"/>
          </p:cNvSpPr>
          <p:nvPr>
            <p:ph type="ftr" sz="quarter" idx="11"/>
          </p:nvPr>
        </p:nvSpPr>
        <p:spPr/>
        <p:txBody>
          <a:bodyPr/>
          <a:lstStyle/>
          <a:p>
            <a:r>
              <a:rPr lang="en-US" dirty="0"/>
              <a:t>© 2021 DLIFLC</a:t>
            </a:r>
          </a:p>
        </p:txBody>
      </p:sp>
      <p:sp>
        <p:nvSpPr>
          <p:cNvPr id="16" name="Slide Number Placeholder 15">
            <a:extLst>
              <a:ext uri="{FF2B5EF4-FFF2-40B4-BE49-F238E27FC236}">
                <a16:creationId xmlns:a16="http://schemas.microsoft.com/office/drawing/2014/main" xmlns="" id="{BDAECF6A-39DF-1347-9CCF-AC118A3AA93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
        <p:nvSpPr>
          <p:cNvPr id="12" name="Rectangle 11"/>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03050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926081"/>
            <a:ext cx="9756141" cy="2362199"/>
          </a:xfrm>
          <a:prstGeom prst="rect">
            <a:avLst/>
          </a:prstGeom>
        </p:spPr>
        <p:txBody>
          <a:bodyPr anchor="t" anchorCtr="0">
            <a:normAutofit/>
          </a:bodyPr>
          <a:lstStyle>
            <a:lvl1pPr algn="l">
              <a:defRPr sz="2800" b="0" cap="all"/>
            </a:lvl1pPr>
          </a:lstStyle>
          <a:p>
            <a:r>
              <a:rPr lang="en-US"/>
              <a:t>Click to edit Master title style</a:t>
            </a:r>
            <a:endParaRPr dirty="0"/>
          </a:p>
        </p:txBody>
      </p:sp>
      <p:sp>
        <p:nvSpPr>
          <p:cNvPr id="9" name="Slide Number Placeholder 5">
            <a:extLst>
              <a:ext uri="{FF2B5EF4-FFF2-40B4-BE49-F238E27FC236}">
                <a16:creationId xmlns:a16="http://schemas.microsoft.com/office/drawing/2014/main" xmlns="" id="{023D4A95-FC1A-2948-AF3C-0C6854884321}"/>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1" name="Footer Placeholder 33">
            <a:extLst>
              <a:ext uri="{FF2B5EF4-FFF2-40B4-BE49-F238E27FC236}">
                <a16:creationId xmlns:a16="http://schemas.microsoft.com/office/drawing/2014/main" xmlns="" id="{C021DAE2-1C8F-1D4D-96AE-6854F8E2893F}"/>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dirty="0"/>
              <a:t>© 2021 DLIFLC</a:t>
            </a:r>
          </a:p>
        </p:txBody>
      </p:sp>
      <p:sp>
        <p:nvSpPr>
          <p:cNvPr id="10" name="Rectangle 9"/>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28649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xmlns="" id="{914F0291-E1DC-0D43-ACD6-7171C41E6AE8}"/>
              </a:ext>
            </a:extLst>
          </p:cNvPr>
          <p:cNvSpPr>
            <a:spLocks noGrp="1"/>
          </p:cNvSpPr>
          <p:nvPr>
            <p:ph type="ftr" sz="quarter" idx="11"/>
          </p:nvPr>
        </p:nvSpPr>
        <p:spPr/>
        <p:txBody>
          <a:bodyPr/>
          <a:lstStyle/>
          <a:p>
            <a:r>
              <a:rPr lang="en-US" dirty="0"/>
              <a:t>© 2021 DLIFLC</a:t>
            </a:r>
          </a:p>
        </p:txBody>
      </p:sp>
      <p:sp>
        <p:nvSpPr>
          <p:cNvPr id="12" name="Slide Number Placeholder 11">
            <a:extLst>
              <a:ext uri="{FF2B5EF4-FFF2-40B4-BE49-F238E27FC236}">
                <a16:creationId xmlns:a16="http://schemas.microsoft.com/office/drawing/2014/main" xmlns="" id="{1DA46140-DC03-CC41-9CC0-EB659166838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11085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laceholder 5">
            <a:extLst>
              <a:ext uri="{FF2B5EF4-FFF2-40B4-BE49-F238E27FC236}">
                <a16:creationId xmlns:a16="http://schemas.microsoft.com/office/drawing/2014/main" xmlns="" id="{53ED0712-3A7E-5743-8A3B-F7973F660BAE}"/>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7" name="Footer Placeholder 16">
            <a:extLst>
              <a:ext uri="{FF2B5EF4-FFF2-40B4-BE49-F238E27FC236}">
                <a16:creationId xmlns:a16="http://schemas.microsoft.com/office/drawing/2014/main" xmlns="" id="{A64CDD9F-3453-7B4D-A26E-40B56B0048C5}"/>
              </a:ext>
            </a:extLst>
          </p:cNvPr>
          <p:cNvSpPr>
            <a:spLocks noGrp="1"/>
          </p:cNvSpPr>
          <p:nvPr>
            <p:ph type="ftr" sz="quarter" idx="11"/>
          </p:nvPr>
        </p:nvSpPr>
        <p:spPr/>
        <p:txBody>
          <a:bodyPr/>
          <a:lstStyle/>
          <a:p>
            <a:r>
              <a:rPr lang="en-US" dirty="0"/>
              <a:t>© 2021 DLIFLC</a:t>
            </a:r>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49312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1_Disclaim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760808-3A36-064F-8A7C-CAA7EDB9EC18}"/>
              </a:ext>
            </a:extLst>
          </p:cNvPr>
          <p:cNvSpPr>
            <a:spLocks noGrp="1"/>
          </p:cNvSpPr>
          <p:nvPr>
            <p:ph type="sldNum" sz="quarter" idx="11"/>
          </p:nvPr>
        </p:nvSpPr>
        <p:spPr/>
        <p:txBody>
          <a:bodyPr/>
          <a:lstStyle/>
          <a:p>
            <a:fld id="{F36C87F6-986D-49E6-AF40-1B3A1EE8064D}" type="slidenum">
              <a:rPr lang="en-US" smtClean="0"/>
              <a:pPr/>
              <a:t>‹#›</a:t>
            </a:fld>
            <a:endParaRPr lang="en-US" dirty="0"/>
          </a:p>
        </p:txBody>
      </p:sp>
      <p:sp>
        <p:nvSpPr>
          <p:cNvPr id="5" name="Footer Placeholder 4">
            <a:extLst>
              <a:ext uri="{FF2B5EF4-FFF2-40B4-BE49-F238E27FC236}">
                <a16:creationId xmlns:a16="http://schemas.microsoft.com/office/drawing/2014/main" xmlns="" id="{9F339583-F137-4144-8BA5-2CC8EEC971D4}"/>
              </a:ext>
            </a:extLst>
          </p:cNvPr>
          <p:cNvSpPr>
            <a:spLocks noGrp="1"/>
          </p:cNvSpPr>
          <p:nvPr>
            <p:ph type="ftr" sz="quarter" idx="12"/>
          </p:nvPr>
        </p:nvSpPr>
        <p:spPr/>
        <p:txBody>
          <a:bodyPr/>
          <a:lstStyle/>
          <a:p>
            <a:r>
              <a:rPr lang="en-US" dirty="0"/>
              <a:t>© 2021 DLIFLC</a:t>
            </a:r>
          </a:p>
        </p:txBody>
      </p:sp>
      <p:sp>
        <p:nvSpPr>
          <p:cNvPr id="6" name="TextBox 5">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9" name="Rectangle 8"/>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44639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470"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a:xfrm>
            <a:off x="11048703" y="6677026"/>
            <a:ext cx="1143299" cy="180974"/>
          </a:xfrm>
        </p:spPr>
        <p:txBody>
          <a:bodyPr/>
          <a:lstStyle/>
          <a:p>
            <a:fld id="{F36C87F6-986D-49E6-AF40-1B3A1EE8064D}" type="slidenum">
              <a:rPr lang="en-US" smtClean="0"/>
              <a:pPr/>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09954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rgbClr val="FFFFFF"/>
        </a:solidFill>
        <a:effectLst/>
      </p:bgPr>
    </p:bg>
    <p:spTree>
      <p:nvGrpSpPr>
        <p:cNvPr id="1" name=""/>
        <p:cNvGrpSpPr/>
        <p:nvPr/>
      </p:nvGrpSpPr>
      <p:grpSpPr>
        <a:xfrm>
          <a:off x="0" y="0"/>
          <a:ext cx="0" cy="0"/>
          <a:chOff x="0" y="0"/>
          <a:chExt cx="0" cy="0"/>
        </a:xfrm>
      </p:grpSpPr>
      <p:sp>
        <p:nvSpPr>
          <p:cNvPr id="71" name="Text"/>
          <p:cNvSpPr txBox="1"/>
          <p:nvPr/>
        </p:nvSpPr>
        <p:spPr>
          <a:xfrm>
            <a:off x="10026069" y="6400413"/>
            <a:ext cx="184731" cy="276999"/>
          </a:xfrm>
          <a:prstGeom prst="rect">
            <a:avLst/>
          </a:prstGeom>
          <a:ln w="25400">
            <a:miter lim="400000"/>
          </a:ln>
        </p:spPr>
        <p:txBody>
          <a:bodyPr wrap="none" tIns="45720" bIns="45720" anchor="ctr">
            <a:spAutoFit/>
          </a:bodyPr>
          <a:lstStyle/>
          <a:p>
            <a:pPr algn="r">
              <a:defRPr sz="2400">
                <a:solidFill>
                  <a:srgbClr val="898989"/>
                </a:solidFill>
              </a:defRPr>
            </a:pPr>
            <a:endParaRPr sz="1200" dirty="0"/>
          </a:p>
        </p:txBody>
      </p:sp>
      <p:sp>
        <p:nvSpPr>
          <p:cNvPr id="72" name="Body Level One…"/>
          <p:cNvSpPr txBox="1">
            <a:spLocks noGrp="1"/>
          </p:cNvSpPr>
          <p:nvPr>
            <p:ph type="body" idx="1"/>
          </p:nvPr>
        </p:nvSpPr>
        <p:spPr>
          <a:xfrm>
            <a:off x="1981200" y="1752600"/>
            <a:ext cx="8229600" cy="4373563"/>
          </a:xfrm>
          <a:prstGeom prst="rect">
            <a:avLst/>
          </a:prstGeom>
        </p:spPr>
        <p:txBody>
          <a:bodyPr>
            <a:normAutofit/>
          </a:bodyPr>
          <a:lstStyle>
            <a:lvl1pPr>
              <a:defRPr sz="2000">
                <a:solidFill>
                  <a:srgbClr val="343233"/>
                </a:solidFill>
                <a:latin typeface="+mj-lt"/>
              </a:defRPr>
            </a:lvl1pPr>
            <a:lvl2pPr>
              <a:defRPr sz="2000">
                <a:solidFill>
                  <a:srgbClr val="343233"/>
                </a:solidFill>
                <a:latin typeface="+mj-lt"/>
              </a:defRPr>
            </a:lvl2pPr>
            <a:lvl3pPr>
              <a:defRPr sz="2000">
                <a:solidFill>
                  <a:srgbClr val="343233"/>
                </a:solidFill>
                <a:latin typeface="+mj-lt"/>
              </a:defRPr>
            </a:lvl3pPr>
            <a:lvl4pPr>
              <a:defRPr sz="2000">
                <a:solidFill>
                  <a:srgbClr val="343233"/>
                </a:solidFill>
                <a:latin typeface="+mj-lt"/>
              </a:defRPr>
            </a:lvl4pPr>
            <a:lvl5pPr>
              <a:defRPr sz="2000">
                <a:solidFill>
                  <a:srgbClr val="343233"/>
                </a:solidFill>
                <a:latin typeface="+mj-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4" name="Slide Number"/>
          <p:cNvSpPr txBox="1">
            <a:spLocks noGrp="1"/>
          </p:cNvSpPr>
          <p:nvPr>
            <p:ph type="sldNum" sz="quarter" idx="2"/>
          </p:nvPr>
        </p:nvSpPr>
        <p:spPr>
          <a:xfrm>
            <a:off x="11770998" y="6401118"/>
            <a:ext cx="252274" cy="275591"/>
          </a:xfrm>
          <a:prstGeom prst="rect">
            <a:avLst/>
          </a:prstGeom>
        </p:spPr>
        <p:txBody>
          <a:bodyPr/>
          <a:lstStyle/>
          <a:p>
            <a:fld id="{86CB4B4D-7CA3-9044-876B-883B54F8677D}" type="slidenum">
              <a:rPr/>
              <a:t>‹#›</a:t>
            </a:fld>
            <a:endParaRPr dirty="0"/>
          </a:p>
        </p:txBody>
      </p:sp>
      <p:pic>
        <p:nvPicPr>
          <p:cNvPr id="17" name="image4.jpeg" descr="image4.jpeg">
            <a:extLst>
              <a:ext uri="{FF2B5EF4-FFF2-40B4-BE49-F238E27FC236}">
                <a16:creationId xmlns:a16="http://schemas.microsoft.com/office/drawing/2014/main" xmlns="" id="{4BB8B997-9E02-654E-A895-0777ACF58F88}"/>
              </a:ext>
            </a:extLst>
          </p:cNvPr>
          <p:cNvPicPr>
            <a:picLocks noChangeAspect="1"/>
          </p:cNvPicPr>
          <p:nvPr userDrawn="1"/>
        </p:nvPicPr>
        <p:blipFill>
          <a:blip r:embed="rId2"/>
          <a:srcRect t="14381" b="7978"/>
          <a:stretch>
            <a:fillRect/>
          </a:stretch>
        </p:blipFill>
        <p:spPr>
          <a:xfrm>
            <a:off x="-15431" y="-1084"/>
            <a:ext cx="12222862" cy="1726477"/>
          </a:xfrm>
          <a:prstGeom prst="rect">
            <a:avLst/>
          </a:prstGeom>
          <a:ln w="12700">
            <a:miter lim="400000"/>
          </a:ln>
        </p:spPr>
      </p:pic>
      <p:pic>
        <p:nvPicPr>
          <p:cNvPr id="9" name="image4.jpeg" descr="image4.jpeg">
            <a:extLst>
              <a:ext uri="{FF2B5EF4-FFF2-40B4-BE49-F238E27FC236}">
                <a16:creationId xmlns:a16="http://schemas.microsoft.com/office/drawing/2014/main" xmlns="" id="{29D1708B-C700-0E4D-95D9-B26997797CCD}"/>
              </a:ext>
            </a:extLst>
          </p:cNvPr>
          <p:cNvPicPr>
            <a:picLocks noChangeAspect="1"/>
          </p:cNvPicPr>
          <p:nvPr userDrawn="1"/>
        </p:nvPicPr>
        <p:blipFill>
          <a:blip r:embed="rId2"/>
          <a:srcRect t="14381" b="7978"/>
          <a:stretch>
            <a:fillRect/>
          </a:stretch>
        </p:blipFill>
        <p:spPr>
          <a:xfrm>
            <a:off x="-15433" y="0"/>
            <a:ext cx="12222862" cy="1726477"/>
          </a:xfrm>
          <a:prstGeom prst="rect">
            <a:avLst/>
          </a:prstGeom>
          <a:ln w="12700">
            <a:miter lim="400000"/>
          </a:ln>
        </p:spPr>
      </p:pic>
      <p:sp>
        <p:nvSpPr>
          <p:cNvPr id="10" name="Title Placeholder 1">
            <a:extLst>
              <a:ext uri="{FF2B5EF4-FFF2-40B4-BE49-F238E27FC236}">
                <a16:creationId xmlns:a16="http://schemas.microsoft.com/office/drawing/2014/main" xmlns="" id="{B485A11C-8FE0-914B-BCDC-C324B5E8DB94}"/>
              </a:ext>
            </a:extLst>
          </p:cNvPr>
          <p:cNvSpPr txBox="1"/>
          <p:nvPr userDrawn="1"/>
        </p:nvSpPr>
        <p:spPr>
          <a:xfrm>
            <a:off x="1569720" y="36612"/>
            <a:ext cx="9128761" cy="3077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nchor="ctr">
            <a:spAutoFit/>
          </a:bodyPr>
          <a:lstStyle>
            <a:lvl1pPr algn="ctr">
              <a:defRPr sz="3200" b="1">
                <a:solidFill>
                  <a:srgbClr val="612059"/>
                </a:solidFill>
                <a:latin typeface="Times New Roman"/>
                <a:ea typeface="Times New Roman"/>
                <a:cs typeface="Times New Roman"/>
                <a:sym typeface="Times New Roman"/>
              </a:defRPr>
            </a:lvl1pPr>
          </a:lstStyle>
          <a:p>
            <a:r>
              <a:rPr sz="1400" dirty="0">
                <a:solidFill>
                  <a:srgbClr val="593973"/>
                </a:solidFill>
              </a:rPr>
              <a:t>DEFENSE LANGUAGE INSTITUTE FOREIGN LANGUAGE CENTER</a:t>
            </a:r>
          </a:p>
        </p:txBody>
      </p:sp>
      <p:pic>
        <p:nvPicPr>
          <p:cNvPr id="11" name="Picture 8" descr="Picture 8">
            <a:extLst>
              <a:ext uri="{FF2B5EF4-FFF2-40B4-BE49-F238E27FC236}">
                <a16:creationId xmlns:a16="http://schemas.microsoft.com/office/drawing/2014/main" xmlns="" id="{569CD192-CBB6-944B-838B-987419562BAA}"/>
              </a:ext>
            </a:extLst>
          </p:cNvPr>
          <p:cNvPicPr>
            <a:picLocks noChangeAspect="1"/>
          </p:cNvPicPr>
          <p:nvPr userDrawn="1"/>
        </p:nvPicPr>
        <p:blipFill>
          <a:blip r:embed="rId3"/>
          <a:stretch>
            <a:fillRect/>
          </a:stretch>
        </p:blipFill>
        <p:spPr>
          <a:xfrm>
            <a:off x="344218" y="274320"/>
            <a:ext cx="824182" cy="1133252"/>
          </a:xfrm>
          <a:prstGeom prst="rect">
            <a:avLst/>
          </a:prstGeom>
          <a:ln w="12700">
            <a:miter lim="400000"/>
          </a:ln>
        </p:spPr>
      </p:pic>
      <p:sp>
        <p:nvSpPr>
          <p:cNvPr id="12" name="Title Text">
            <a:extLst>
              <a:ext uri="{FF2B5EF4-FFF2-40B4-BE49-F238E27FC236}">
                <a16:creationId xmlns:a16="http://schemas.microsoft.com/office/drawing/2014/main" xmlns="" id="{D6B669C6-CC8A-464D-A908-098485BBABE4}"/>
              </a:ext>
            </a:extLst>
          </p:cNvPr>
          <p:cNvSpPr txBox="1">
            <a:spLocks noGrp="1"/>
          </p:cNvSpPr>
          <p:nvPr>
            <p:ph type="title" hasCustomPrompt="1"/>
          </p:nvPr>
        </p:nvSpPr>
        <p:spPr>
          <a:xfrm>
            <a:off x="3063238" y="604577"/>
            <a:ext cx="6065521" cy="802995"/>
          </a:xfrm>
          <a:prstGeom prst="rect">
            <a:avLst/>
          </a:prstGeom>
        </p:spPr>
        <p:txBody>
          <a:bodyPr/>
          <a:lstStyle>
            <a:lvl1pPr>
              <a:defRPr sz="4000">
                <a:ln>
                  <a:noFill/>
                </a:ln>
                <a:solidFill>
                  <a:schemeClr val="tx1">
                    <a:lumMod val="65000"/>
                    <a:lumOff val="35000"/>
                  </a:schemeClr>
                </a:solidFill>
                <a:latin typeface="+mj-lt"/>
              </a:defRPr>
            </a:lvl1pPr>
          </a:lstStyle>
          <a:p>
            <a:pPr>
              <a:defRPr>
                <a:effectLst/>
              </a:defRPr>
            </a:pPr>
            <a:r>
              <a:rPr lang="en-US" dirty="0"/>
              <a:t>Header </a:t>
            </a:r>
            <a:endParaRPr dirty="0"/>
          </a:p>
        </p:txBody>
      </p:sp>
    </p:spTree>
    <p:extLst>
      <p:ext uri="{BB962C8B-B14F-4D97-AF65-F5344CB8AC3E}">
        <p14:creationId xmlns:p14="http://schemas.microsoft.com/office/powerpoint/2010/main" val="38565403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11" name="Footer Placeholder 10">
            <a:extLst>
              <a:ext uri="{FF2B5EF4-FFF2-40B4-BE49-F238E27FC236}">
                <a16:creationId xmlns:a16="http://schemas.microsoft.com/office/drawing/2014/main" xmlns="" id="{914F0291-E1DC-0D43-ACD6-7171C41E6AE8}"/>
              </a:ext>
            </a:extLst>
          </p:cNvPr>
          <p:cNvSpPr>
            <a:spLocks noGrp="1"/>
          </p:cNvSpPr>
          <p:nvPr>
            <p:ph type="ftr" sz="quarter" idx="11"/>
          </p:nvPr>
        </p:nvSpPr>
        <p:spPr/>
        <p:txBody>
          <a:bodyPr/>
          <a:lstStyle/>
          <a:p>
            <a:r>
              <a:rPr lang="en-US" dirty="0"/>
              <a:t>© 2021 DLIFLC</a:t>
            </a:r>
          </a:p>
        </p:txBody>
      </p:sp>
      <p:sp>
        <p:nvSpPr>
          <p:cNvPr id="12" name="Slide Number Placeholder 11">
            <a:extLst>
              <a:ext uri="{FF2B5EF4-FFF2-40B4-BE49-F238E27FC236}">
                <a16:creationId xmlns:a16="http://schemas.microsoft.com/office/drawing/2014/main" xmlns="" id="{1DA46140-DC03-CC41-9CC0-EB659166838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54381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604347854"/>
      </p:ext>
    </p:extLst>
  </p:cSld>
  <p:clrMapOvr>
    <a:masterClrMapping/>
  </p:clrMapOvr>
  <p:transition spd="med"/>
  <p:hf hdr="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4812"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9771"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53A81BDA-D428-F846-96A1-9898E9EEDE4B}"/>
              </a:ext>
            </a:extLst>
          </p:cNvPr>
          <p:cNvSpPr>
            <a:spLocks noGrp="1"/>
          </p:cNvSpPr>
          <p:nvPr>
            <p:ph type="ftr" sz="quarter" idx="11"/>
          </p:nvPr>
        </p:nvSpPr>
        <p:spPr/>
        <p:txBody>
          <a:bodyPr/>
          <a:lstStyle/>
          <a:p>
            <a:r>
              <a:rPr lang="en-US" dirty="0"/>
              <a:t>© 2021 DLIFLC</a:t>
            </a:r>
          </a:p>
        </p:txBody>
      </p:sp>
      <p:sp>
        <p:nvSpPr>
          <p:cNvPr id="15" name="Slide Number Placeholder 14">
            <a:extLst>
              <a:ext uri="{FF2B5EF4-FFF2-40B4-BE49-F238E27FC236}">
                <a16:creationId xmlns:a16="http://schemas.microsoft.com/office/drawing/2014/main" xmlns="" id="{5A99BBDF-3053-0344-8CCA-45CA7BF6F284}"/>
              </a:ext>
            </a:extLst>
          </p:cNvPr>
          <p:cNvSpPr>
            <a:spLocks noGrp="1"/>
          </p:cNvSpPr>
          <p:nvPr>
            <p:ph type="sldNum" sz="quarter" idx="12"/>
          </p:nvPr>
        </p:nvSpPr>
        <p:spPr>
          <a:xfrm>
            <a:off x="11048702" y="6677026"/>
            <a:ext cx="1143299" cy="180974"/>
          </a:xfrm>
        </p:spPr>
        <p:txBody>
          <a:bodyPr/>
          <a:lstStyle/>
          <a:p>
            <a:fld id="{F36C87F6-986D-49E6-AF40-1B3A1EE8064D}" type="slidenum">
              <a:rPr lang="en-US" smtClean="0"/>
              <a:pPr/>
              <a:t>‹#›</a:t>
            </a:fld>
            <a:endParaRPr lang="en-US" dirty="0"/>
          </a:p>
        </p:txBody>
      </p:sp>
      <p:sp>
        <p:nvSpPr>
          <p:cNvPr id="10" name="Rectangle 9"/>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12093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F8E8F-52FD-44BC-9294-122F198BC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3B5E998-2F00-4A75-8197-24C6BBE48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13C9FBB-B756-451C-A0EC-63EBE0B637DB}"/>
              </a:ext>
            </a:extLst>
          </p:cNvPr>
          <p:cNvSpPr>
            <a:spLocks noGrp="1"/>
          </p:cNvSpPr>
          <p:nvPr>
            <p:ph type="dt" sz="half" idx="10"/>
          </p:nvPr>
        </p:nvSpPr>
        <p:spPr/>
        <p:txBody>
          <a:bodyPr/>
          <a:lstStyle/>
          <a:p>
            <a:fld id="{A0B47062-50F9-4E38-B703-7F3D17537159}" type="datetimeFigureOut">
              <a:rPr lang="en-US" smtClean="0"/>
              <a:t>10/16/2023</a:t>
            </a:fld>
            <a:endParaRPr lang="en-US" dirty="0"/>
          </a:p>
        </p:txBody>
      </p:sp>
      <p:sp>
        <p:nvSpPr>
          <p:cNvPr id="5" name="Footer Placeholder 4">
            <a:extLst>
              <a:ext uri="{FF2B5EF4-FFF2-40B4-BE49-F238E27FC236}">
                <a16:creationId xmlns:a16="http://schemas.microsoft.com/office/drawing/2014/main" xmlns="" id="{F314DCFB-F4F9-49D2-89F5-B65F62BD8C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2CC1542-8B18-455B-9C72-A671CAB2E284}"/>
              </a:ext>
            </a:extLst>
          </p:cNvPr>
          <p:cNvSpPr>
            <a:spLocks noGrp="1"/>
          </p:cNvSpPr>
          <p:nvPr>
            <p:ph type="sldNum" sz="quarter" idx="12"/>
          </p:nvPr>
        </p:nvSpPr>
        <p:spPr/>
        <p:txBody>
          <a:bodyPr/>
          <a:lstStyle/>
          <a:p>
            <a:fld id="{6C3D451C-0590-4871-9C45-C46895E1413B}" type="slidenum">
              <a:rPr lang="en-US" smtClean="0"/>
              <a:t>‹#›</a:t>
            </a:fld>
            <a:endParaRPr lang="en-US" dirty="0"/>
          </a:p>
        </p:txBody>
      </p:sp>
    </p:spTree>
    <p:extLst>
      <p:ext uri="{BB962C8B-B14F-4D97-AF65-F5344CB8AC3E}">
        <p14:creationId xmlns:p14="http://schemas.microsoft.com/office/powerpoint/2010/main" val="3919030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627" y="613116"/>
            <a:ext cx="2395822" cy="3291840"/>
          </a:xfrm>
          <a:prstGeom prst="rect">
            <a:avLst/>
          </a:prstGeom>
        </p:spPr>
      </p:pic>
      <p:sp>
        <p:nvSpPr>
          <p:cNvPr id="8" name="Text Placeholder 11">
            <a:extLst>
              <a:ext uri="{FF2B5EF4-FFF2-40B4-BE49-F238E27FC236}">
                <a16:creationId xmlns:a16="http://schemas.microsoft.com/office/drawing/2014/main" xmlns="" id="{C6B31343-3BD8-544D-A276-A3454B28235C}"/>
              </a:ext>
            </a:extLst>
          </p:cNvPr>
          <p:cNvSpPr>
            <a:spLocks noGrp="1"/>
          </p:cNvSpPr>
          <p:nvPr>
            <p:ph type="body" sz="quarter" idx="10" hasCustomPrompt="1"/>
          </p:nvPr>
        </p:nvSpPr>
        <p:spPr>
          <a:xfrm>
            <a:off x="1216469" y="4297680"/>
            <a:ext cx="9756140" cy="914400"/>
          </a:xfrm>
          <a:prstGeom prst="rect">
            <a:avLst/>
          </a:prstGeom>
        </p:spPr>
        <p:txBody>
          <a:bodyPr>
            <a:normAutofit/>
          </a:bodyPr>
          <a:lstStyle>
            <a:lvl1pPr marL="45720" indent="0" algn="ctr">
              <a:buNone/>
              <a:defRPr sz="2800">
                <a:latin typeface="+mj-lt"/>
              </a:defRPr>
            </a:lvl1pPr>
          </a:lstStyle>
          <a:p>
            <a:pPr lvl="0"/>
            <a:r>
              <a:rPr lang="en-US"/>
              <a:t>PRESENTATION TITLE GOES HERE</a:t>
            </a:r>
          </a:p>
        </p:txBody>
      </p:sp>
      <p:sp>
        <p:nvSpPr>
          <p:cNvPr id="9" name="Text Placeholder 11">
            <a:extLst>
              <a:ext uri="{FF2B5EF4-FFF2-40B4-BE49-F238E27FC236}">
                <a16:creationId xmlns:a16="http://schemas.microsoft.com/office/drawing/2014/main" xmlns="" id="{686AB85E-B2A6-3D4F-90DD-8ADA63C78618}"/>
              </a:ext>
            </a:extLst>
          </p:cNvPr>
          <p:cNvSpPr>
            <a:spLocks noGrp="1"/>
          </p:cNvSpPr>
          <p:nvPr>
            <p:ph type="body" sz="quarter" idx="11" hasCustomPrompt="1"/>
          </p:nvPr>
        </p:nvSpPr>
        <p:spPr>
          <a:xfrm>
            <a:off x="1217932" y="5303520"/>
            <a:ext cx="9756140" cy="640080"/>
          </a:xfrm>
          <a:prstGeom prst="rect">
            <a:avLst/>
          </a:prstGeom>
        </p:spPr>
        <p:txBody>
          <a:bodyPr>
            <a:normAutofit/>
          </a:bodyPr>
          <a:lstStyle>
            <a:lvl1pPr marL="45720" indent="0" algn="ctr">
              <a:buNone/>
              <a:defRPr sz="1800">
                <a:latin typeface="+mj-lt"/>
              </a:defRPr>
            </a:lvl1pPr>
          </a:lstStyle>
          <a:p>
            <a:r>
              <a:rPr lang="en-US"/>
              <a:t>Subtitle goes here</a:t>
            </a:r>
          </a:p>
        </p:txBody>
      </p:sp>
      <p:sp>
        <p:nvSpPr>
          <p:cNvPr id="2" name="Date Placeholder 1">
            <a:extLst>
              <a:ext uri="{FF2B5EF4-FFF2-40B4-BE49-F238E27FC236}">
                <a16:creationId xmlns:a16="http://schemas.microsoft.com/office/drawing/2014/main" xmlns="" id="{4716139F-1081-B54E-AA65-025AA42013F9}"/>
              </a:ext>
            </a:extLst>
          </p:cNvPr>
          <p:cNvSpPr>
            <a:spLocks noGrp="1"/>
          </p:cNvSpPr>
          <p:nvPr>
            <p:ph type="dt" sz="half" idx="12"/>
          </p:nvPr>
        </p:nvSpPr>
        <p:spPr/>
        <p:txBody>
          <a:bodyPr/>
          <a:lstStyle/>
          <a:p>
            <a:r>
              <a:rPr lang="en-US"/>
              <a:t>8/23/21</a:t>
            </a:r>
            <a:endParaRPr lang="en-US" dirty="0"/>
          </a:p>
        </p:txBody>
      </p:sp>
      <p:sp>
        <p:nvSpPr>
          <p:cNvPr id="3" name="Footer Placeholder 2">
            <a:extLst>
              <a:ext uri="{FF2B5EF4-FFF2-40B4-BE49-F238E27FC236}">
                <a16:creationId xmlns:a16="http://schemas.microsoft.com/office/drawing/2014/main" xmlns="" id="{7211753F-D247-C543-9DD0-50D97D8A2072}"/>
              </a:ext>
            </a:extLst>
          </p:cNvPr>
          <p:cNvSpPr>
            <a:spLocks noGrp="1"/>
          </p:cNvSpPr>
          <p:nvPr>
            <p:ph type="ftr" sz="quarter" idx="13"/>
          </p:nvPr>
        </p:nvSpPr>
        <p:spPr/>
        <p:txBody>
          <a:bodyPr/>
          <a:lstStyle/>
          <a:p>
            <a:r>
              <a:rPr lang="en-US"/>
              <a:t>© 2021 DLIFLC</a:t>
            </a:r>
            <a:endParaRPr lang="en-US" dirty="0"/>
          </a:p>
        </p:txBody>
      </p:sp>
      <p:pic>
        <p:nvPicPr>
          <p:cNvPr id="7" name="Picture 6">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pic>
        <p:nvPicPr>
          <p:cNvPr id="10" name="Picture 9">
            <a:extLst>
              <a:ext uri="{FF2B5EF4-FFF2-40B4-BE49-F238E27FC236}">
                <a16:creationId xmlns:a16="http://schemas.microsoft.com/office/drawing/2014/main" xmlns="" id="{E42A22A6-3386-9841-AB1E-2301B7EF0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spTree>
    <p:extLst>
      <p:ext uri="{BB962C8B-B14F-4D97-AF65-F5344CB8AC3E}">
        <p14:creationId xmlns:p14="http://schemas.microsoft.com/office/powerpoint/2010/main" val="3801851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91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469" y="1097280"/>
            <a:ext cx="9756141" cy="914400"/>
          </a:xfrm>
        </p:spPr>
        <p:txBody>
          <a:bodyPr tIns="45720" rIns="91440" anchor="t" anchorCtr="0">
            <a:normAutofit/>
          </a:bodyPr>
          <a:lstStyle>
            <a:lvl1pPr>
              <a:defRPr sz="2800"/>
            </a:lvl1pPr>
          </a:lstStyle>
          <a:p>
            <a:r>
              <a:rPr lang="en-US"/>
              <a:t>Click to edit Master title style</a:t>
            </a:r>
            <a:endParaRPr/>
          </a:p>
        </p:txBody>
      </p:sp>
      <p:sp>
        <p:nvSpPr>
          <p:cNvPr id="3" name="Content Placeholder 2"/>
          <p:cNvSpPr>
            <a:spLocks noGrp="1"/>
          </p:cNvSpPr>
          <p:nvPr>
            <p:ph idx="1"/>
          </p:nvPr>
        </p:nvSpPr>
        <p:spPr>
          <a:xfrm>
            <a:off x="1216469"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a:t>© 2021 DLIFLC</a:t>
            </a:r>
            <a:endParaRPr lang="en-US" dirty="0"/>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20340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224812"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9771"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53A81BDA-D428-F846-96A1-9898E9EEDE4B}"/>
              </a:ext>
            </a:extLst>
          </p:cNvPr>
          <p:cNvSpPr>
            <a:spLocks noGrp="1"/>
          </p:cNvSpPr>
          <p:nvPr>
            <p:ph type="ftr" sz="quarter" idx="11"/>
          </p:nvPr>
        </p:nvSpPr>
        <p:spPr/>
        <p:txBody>
          <a:bodyPr/>
          <a:lstStyle/>
          <a:p>
            <a:r>
              <a:rPr lang="en-US"/>
              <a:t>© 2021 DLIFLC</a:t>
            </a:r>
            <a:endParaRPr lang="en-US" dirty="0"/>
          </a:p>
        </p:txBody>
      </p:sp>
      <p:sp>
        <p:nvSpPr>
          <p:cNvPr id="15" name="Slide Number Placeholder 14">
            <a:extLst>
              <a:ext uri="{FF2B5EF4-FFF2-40B4-BE49-F238E27FC236}">
                <a16:creationId xmlns:a16="http://schemas.microsoft.com/office/drawing/2014/main" xmlns="" id="{5A99BBDF-3053-0344-8CCA-45CA7BF6F284}"/>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2051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931" y="1097280"/>
            <a:ext cx="9756141" cy="914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931"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3685"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Footer Placeholder 14">
            <a:extLst>
              <a:ext uri="{FF2B5EF4-FFF2-40B4-BE49-F238E27FC236}">
                <a16:creationId xmlns:a16="http://schemas.microsoft.com/office/drawing/2014/main" xmlns="" id="{91AD574B-3578-DC42-AC79-3AC82DC7DB29}"/>
              </a:ext>
            </a:extLst>
          </p:cNvPr>
          <p:cNvSpPr>
            <a:spLocks noGrp="1"/>
          </p:cNvSpPr>
          <p:nvPr>
            <p:ph type="ftr" sz="quarter" idx="11"/>
          </p:nvPr>
        </p:nvSpPr>
        <p:spPr/>
        <p:txBody>
          <a:bodyPr/>
          <a:lstStyle/>
          <a:p>
            <a:r>
              <a:rPr lang="en-US"/>
              <a:t>© 2021 DLIFLC</a:t>
            </a:r>
            <a:endParaRPr lang="en-US" dirty="0"/>
          </a:p>
        </p:txBody>
      </p:sp>
      <p:sp>
        <p:nvSpPr>
          <p:cNvPr id="16" name="Slide Number Placeholder 15">
            <a:extLst>
              <a:ext uri="{FF2B5EF4-FFF2-40B4-BE49-F238E27FC236}">
                <a16:creationId xmlns:a16="http://schemas.microsoft.com/office/drawing/2014/main" xmlns="" id="{BDAECF6A-39DF-1347-9CCF-AC118A3AA93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65106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926081"/>
            <a:ext cx="9756141" cy="2362199"/>
          </a:xfrm>
        </p:spPr>
        <p:txBody>
          <a:bodyPr anchor="t" anchorCtr="0">
            <a:normAutofit/>
          </a:bodyPr>
          <a:lstStyle>
            <a:lvl1pPr algn="l">
              <a:defRPr sz="2800" b="0" cap="all"/>
            </a:lvl1pPr>
          </a:lstStyle>
          <a:p>
            <a:r>
              <a:rPr lang="en-US"/>
              <a:t>Click to edit Master title style</a:t>
            </a:r>
            <a:endParaRPr/>
          </a:p>
        </p:txBody>
      </p:sp>
      <p:sp>
        <p:nvSpPr>
          <p:cNvPr id="3" name="Text Placeholder 2"/>
          <p:cNvSpPr>
            <a:spLocks noGrp="1"/>
          </p:cNvSpPr>
          <p:nvPr>
            <p:ph type="body" idx="1"/>
          </p:nvPr>
        </p:nvSpPr>
        <p:spPr>
          <a:xfrm>
            <a:off x="1216469" y="1097279"/>
            <a:ext cx="7855109" cy="1645920"/>
          </a:xfrm>
        </p:spPr>
        <p:txBody>
          <a:bodyPr anchor="t"/>
          <a:lstStyle>
            <a:lvl1pPr marL="0" indent="0">
              <a:spcBef>
                <a:spcPts val="0"/>
              </a:spcBef>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a:extLst>
              <a:ext uri="{FF2B5EF4-FFF2-40B4-BE49-F238E27FC236}">
                <a16:creationId xmlns:a16="http://schemas.microsoft.com/office/drawing/2014/main" xmlns="" id="{023D4A95-FC1A-2948-AF3C-0C6854884321}"/>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1" name="Footer Placeholder 33">
            <a:extLst>
              <a:ext uri="{FF2B5EF4-FFF2-40B4-BE49-F238E27FC236}">
                <a16:creationId xmlns:a16="http://schemas.microsoft.com/office/drawing/2014/main" xmlns="" id="{C021DAE2-1C8F-1D4D-96AE-6854F8E2893F}"/>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a:t>© 2021 DLIFLC</a:t>
            </a:r>
            <a:endParaRPr lang="en-US" dirty="0"/>
          </a:p>
        </p:txBody>
      </p:sp>
    </p:spTree>
    <p:extLst>
      <p:ext uri="{BB962C8B-B14F-4D97-AF65-F5344CB8AC3E}">
        <p14:creationId xmlns:p14="http://schemas.microsoft.com/office/powerpoint/2010/main" val="28273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11" name="Footer Placeholder 10">
            <a:extLst>
              <a:ext uri="{FF2B5EF4-FFF2-40B4-BE49-F238E27FC236}">
                <a16:creationId xmlns:a16="http://schemas.microsoft.com/office/drawing/2014/main" xmlns="" id="{914F0291-E1DC-0D43-ACD6-7171C41E6AE8}"/>
              </a:ext>
            </a:extLst>
          </p:cNvPr>
          <p:cNvSpPr>
            <a:spLocks noGrp="1"/>
          </p:cNvSpPr>
          <p:nvPr>
            <p:ph type="ftr" sz="quarter" idx="11"/>
          </p:nvPr>
        </p:nvSpPr>
        <p:spPr/>
        <p:txBody>
          <a:bodyPr/>
          <a:lstStyle/>
          <a:p>
            <a:r>
              <a:rPr lang="en-US"/>
              <a:t>© 2021 DLIFLC</a:t>
            </a:r>
            <a:endParaRPr lang="en-US" dirty="0"/>
          </a:p>
        </p:txBody>
      </p:sp>
      <p:sp>
        <p:nvSpPr>
          <p:cNvPr id="12" name="Slide Number Placeholder 11">
            <a:extLst>
              <a:ext uri="{FF2B5EF4-FFF2-40B4-BE49-F238E27FC236}">
                <a16:creationId xmlns:a16="http://schemas.microsoft.com/office/drawing/2014/main" xmlns="" id="{1DA46140-DC03-CC41-9CC0-EB659166838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11652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1B0CCDD-ADED-0F44-A9DC-C32A1DCBC9EA}"/>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9" name="Footer Placeholder 8">
            <a:extLst>
              <a:ext uri="{FF2B5EF4-FFF2-40B4-BE49-F238E27FC236}">
                <a16:creationId xmlns:a16="http://schemas.microsoft.com/office/drawing/2014/main" xmlns="" id="{B6F677B7-85AD-824C-A759-FD14153DEF5D}"/>
              </a:ext>
            </a:extLst>
          </p:cNvPr>
          <p:cNvSpPr>
            <a:spLocks noGrp="1"/>
          </p:cNvSpPr>
          <p:nvPr>
            <p:ph type="ftr" sz="quarter" idx="11"/>
          </p:nvPr>
        </p:nvSpPr>
        <p:spPr/>
        <p:txBody>
          <a:bodyPr/>
          <a:lstStyle/>
          <a:p>
            <a:r>
              <a:rPr lang="en-US" dirty="0"/>
              <a:t>© 2021 DLIFLC</a:t>
            </a:r>
          </a:p>
        </p:txBody>
      </p:sp>
      <p:sp>
        <p:nvSpPr>
          <p:cNvPr id="4" name="Rectangle 3"/>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7" name="Rectangle 6"/>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73301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chool">
    <p:bg>
      <p:bgPr>
        <a:blipFill dpi="0" rotWithShape="1">
          <a:blip r:embed="rId2">
            <a:lum/>
          </a:blip>
          <a:srcRect/>
          <a:stretch>
            <a:fillRect r="-200" b="-1000"/>
          </a:stretch>
        </a:blip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C14F9D94-B4B6-C1A8-F9F7-CAFEEBBA6B55}"/>
              </a:ext>
            </a:extLst>
          </p:cNvPr>
          <p:cNvSpPr>
            <a:spLocks noGrp="1"/>
          </p:cNvSpPr>
          <p:nvPr>
            <p:ph type="body" sz="quarter" idx="10"/>
          </p:nvPr>
        </p:nvSpPr>
        <p:spPr>
          <a:xfrm>
            <a:off x="74646" y="895739"/>
            <a:ext cx="3713584" cy="5378061"/>
          </a:xfrm>
          <a:solidFill>
            <a:schemeClr val="bg1"/>
          </a:solidFill>
          <a:ln>
            <a:solidFill>
              <a:schemeClr val="tx1"/>
            </a:solidFill>
          </a:ln>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619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1209151" y="1097280"/>
            <a:ext cx="3658553" cy="2286000"/>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hasCustomPrompt="1"/>
          </p:nvPr>
        </p:nvSpPr>
        <p:spPr>
          <a:xfrm>
            <a:off x="5486242" y="1097280"/>
            <a:ext cx="5487829" cy="493776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09151" y="3566160"/>
            <a:ext cx="3658553" cy="246888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xmlns="" id="{9DB00EE4-1E54-9947-BEA2-E34A8BC05F37}"/>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a:p>
        </p:txBody>
      </p:sp>
      <p:sp>
        <p:nvSpPr>
          <p:cNvPr id="13" name="Footer Placeholder 12">
            <a:extLst>
              <a:ext uri="{FF2B5EF4-FFF2-40B4-BE49-F238E27FC236}">
                <a16:creationId xmlns:a16="http://schemas.microsoft.com/office/drawing/2014/main" xmlns="" id="{1981BD6E-5B84-D641-B02A-DF3E091A8ADC}"/>
              </a:ext>
            </a:extLst>
          </p:cNvPr>
          <p:cNvSpPr>
            <a:spLocks noGrp="1"/>
          </p:cNvSpPr>
          <p:nvPr>
            <p:ph type="ftr" sz="quarter" idx="11"/>
          </p:nvPr>
        </p:nvSpPr>
        <p:spPr/>
        <p:txBody>
          <a:bodyPr/>
          <a:lstStyle/>
          <a:p>
            <a:r>
              <a:rPr lang="en-US"/>
              <a:t>© 2021 DLIFLC</a:t>
            </a:r>
            <a:endParaRPr lang="en-US" dirty="0"/>
          </a:p>
        </p:txBody>
      </p:sp>
      <p:sp>
        <p:nvSpPr>
          <p:cNvPr id="9" name="Rectangle 8"/>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11" name="Rectangle 10"/>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14" name="Rectangle 13"/>
          <p:cNvSpPr/>
          <p:nvPr userDrawn="1"/>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15" name="Rectangle 14"/>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191317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right content">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DB00EE4-1E54-9947-BEA2-E34A8BC05F37}"/>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a:p>
        </p:txBody>
      </p:sp>
      <p:sp>
        <p:nvSpPr>
          <p:cNvPr id="14" name="Rectangle 13"/>
          <p:cNvSpPr/>
          <p:nvPr userDrawn="1"/>
        </p:nvSpPr>
        <p:spPr>
          <a:xfrm>
            <a:off x="7594599" y="914400"/>
            <a:ext cx="4597399"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3" name="Content Placeholder 2"/>
          <p:cNvSpPr>
            <a:spLocks noGrp="1"/>
          </p:cNvSpPr>
          <p:nvPr>
            <p:ph idx="1" hasCustomPrompt="1"/>
          </p:nvPr>
        </p:nvSpPr>
        <p:spPr>
          <a:xfrm>
            <a:off x="7594599" y="1078230"/>
            <a:ext cx="4597400" cy="577977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13871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1209151" y="1097280"/>
            <a:ext cx="3658553" cy="22860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495020" y="1097280"/>
            <a:ext cx="5487829" cy="4937760"/>
          </a:xfrm>
          <a:solidFill>
            <a:schemeClr val="bg1">
              <a:lumMod val="95000"/>
            </a:schemeClr>
          </a:solidFill>
          <a:ln w="3175">
            <a:no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209151" y="3566160"/>
            <a:ext cx="3658553" cy="246888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xmlns="" id="{224ECEDC-2C31-7349-B365-A00A4E773C93}"/>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3" name="Footer Placeholder 12">
            <a:extLst>
              <a:ext uri="{FF2B5EF4-FFF2-40B4-BE49-F238E27FC236}">
                <a16:creationId xmlns:a16="http://schemas.microsoft.com/office/drawing/2014/main" xmlns="" id="{CFDBAB62-535B-764E-BCC9-C7EBF6E4E363}"/>
              </a:ext>
            </a:extLst>
          </p:cNvPr>
          <p:cNvSpPr>
            <a:spLocks noGrp="1"/>
          </p:cNvSpPr>
          <p:nvPr>
            <p:ph type="ftr" sz="quarter" idx="11"/>
          </p:nvPr>
        </p:nvSpPr>
        <p:spPr/>
        <p:txBody>
          <a:bodyPr/>
          <a:lstStyle/>
          <a:p>
            <a:r>
              <a:rPr lang="en-US"/>
              <a:t>© 2021 DLIFLC</a:t>
            </a:r>
            <a:endParaRPr lang="en-US" dirty="0"/>
          </a:p>
        </p:txBody>
      </p:sp>
    </p:spTree>
    <p:extLst>
      <p:ext uri="{BB962C8B-B14F-4D97-AF65-F5344CB8AC3E}">
        <p14:creationId xmlns:p14="http://schemas.microsoft.com/office/powerpoint/2010/main" val="33392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laceholder 5">
            <a:extLst>
              <a:ext uri="{FF2B5EF4-FFF2-40B4-BE49-F238E27FC236}">
                <a16:creationId xmlns:a16="http://schemas.microsoft.com/office/drawing/2014/main" xmlns="" id="{53ED0712-3A7E-5743-8A3B-F7973F660BAE}"/>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7" name="Footer Placeholder 16">
            <a:extLst>
              <a:ext uri="{FF2B5EF4-FFF2-40B4-BE49-F238E27FC236}">
                <a16:creationId xmlns:a16="http://schemas.microsoft.com/office/drawing/2014/main" xmlns="" id="{A64CDD9F-3453-7B4D-A26E-40B56B0048C5}"/>
              </a:ext>
            </a:extLst>
          </p:cNvPr>
          <p:cNvSpPr>
            <a:spLocks noGrp="1"/>
          </p:cNvSpPr>
          <p:nvPr>
            <p:ph type="ftr" sz="quarter" idx="11"/>
          </p:nvPr>
        </p:nvSpPr>
        <p:spPr/>
        <p:txBody>
          <a:bodyPr/>
          <a:lstStyle/>
          <a:p>
            <a:r>
              <a:rPr lang="en-US"/>
              <a:t>© 2021 DLIFLC</a:t>
            </a:r>
            <a:endParaRPr lang="en-US" dirty="0"/>
          </a:p>
        </p:txBody>
      </p:sp>
    </p:spTree>
    <p:extLst>
      <p:ext uri="{BB962C8B-B14F-4D97-AF65-F5344CB8AC3E}">
        <p14:creationId xmlns:p14="http://schemas.microsoft.com/office/powerpoint/2010/main" val="333556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97280"/>
            <a:ext cx="2134871" cy="493776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1097280"/>
            <a:ext cx="7418070" cy="493776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Slide Number Placeholder 17">
            <a:extLst>
              <a:ext uri="{FF2B5EF4-FFF2-40B4-BE49-F238E27FC236}">
                <a16:creationId xmlns:a16="http://schemas.microsoft.com/office/drawing/2014/main" xmlns="" id="{0D07CE02-B86E-7641-B05C-46797E87EAB7}"/>
              </a:ext>
            </a:extLst>
          </p:cNvPr>
          <p:cNvSpPr>
            <a:spLocks noGrp="1"/>
          </p:cNvSpPr>
          <p:nvPr>
            <p:ph type="sldNum" sz="quarter" idx="12"/>
          </p:nvPr>
        </p:nvSpPr>
        <p:spPr/>
        <p:txBody>
          <a:bodyPr/>
          <a:lstStyle/>
          <a:p>
            <a:fld id="{F36C87F6-986D-49E6-AF40-1B3A1EE8064D}" type="slidenum">
              <a:rPr lang="en-US" smtClean="0"/>
              <a:pPr/>
              <a:t>‹#›</a:t>
            </a:fld>
            <a:endParaRPr lang="en-US"/>
          </a:p>
        </p:txBody>
      </p:sp>
      <p:sp>
        <p:nvSpPr>
          <p:cNvPr id="20" name="Footer Placeholder 19">
            <a:extLst>
              <a:ext uri="{FF2B5EF4-FFF2-40B4-BE49-F238E27FC236}">
                <a16:creationId xmlns:a16="http://schemas.microsoft.com/office/drawing/2014/main" xmlns="" id="{A8AB7BC4-4CFF-2E48-A93D-FC1C82728763}"/>
              </a:ext>
            </a:extLst>
          </p:cNvPr>
          <p:cNvSpPr>
            <a:spLocks noGrp="1"/>
          </p:cNvSpPr>
          <p:nvPr>
            <p:ph type="ftr" sz="quarter" idx="14"/>
          </p:nvPr>
        </p:nvSpPr>
        <p:spPr/>
        <p:txBody>
          <a:bodyPr/>
          <a:lstStyle/>
          <a:p>
            <a:r>
              <a:rPr lang="en-US"/>
              <a:t>© 2021 DLIFLC</a:t>
            </a:r>
            <a:endParaRPr lang="en-US" dirty="0"/>
          </a:p>
        </p:txBody>
      </p:sp>
      <p:sp>
        <p:nvSpPr>
          <p:cNvPr id="6" name="Rectangle 5"/>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8" name="Rectangle 7"/>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7775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isclaim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760808-3A36-064F-8A7C-CAA7EDB9EC18}"/>
              </a:ext>
            </a:extLst>
          </p:cNvPr>
          <p:cNvSpPr>
            <a:spLocks noGrp="1"/>
          </p:cNvSpPr>
          <p:nvPr>
            <p:ph type="sldNum" sz="quarter" idx="11"/>
          </p:nvPr>
        </p:nvSpPr>
        <p:spPr/>
        <p:txBody>
          <a:bodyPr/>
          <a:lstStyle/>
          <a:p>
            <a:fld id="{F36C87F6-986D-49E6-AF40-1B3A1EE8064D}" type="slidenum">
              <a:rPr lang="en-US" smtClean="0"/>
              <a:pPr/>
              <a:t>‹#›</a:t>
            </a:fld>
            <a:endParaRPr lang="en-US" dirty="0"/>
          </a:p>
        </p:txBody>
      </p:sp>
      <p:sp>
        <p:nvSpPr>
          <p:cNvPr id="5" name="Footer Placeholder 4">
            <a:extLst>
              <a:ext uri="{FF2B5EF4-FFF2-40B4-BE49-F238E27FC236}">
                <a16:creationId xmlns:a16="http://schemas.microsoft.com/office/drawing/2014/main" xmlns="" id="{9F339583-F137-4144-8BA5-2CC8EEC971D4}"/>
              </a:ext>
            </a:extLst>
          </p:cNvPr>
          <p:cNvSpPr>
            <a:spLocks noGrp="1"/>
          </p:cNvSpPr>
          <p:nvPr>
            <p:ph type="ftr" sz="quarter" idx="12"/>
          </p:nvPr>
        </p:nvSpPr>
        <p:spPr/>
        <p:txBody>
          <a:bodyPr/>
          <a:lstStyle/>
          <a:p>
            <a:r>
              <a:rPr lang="en-US"/>
              <a:t>© 2021 DLIFLC</a:t>
            </a:r>
            <a:endParaRPr lang="en-US" dirty="0"/>
          </a:p>
        </p:txBody>
      </p:sp>
      <p:sp>
        <p:nvSpPr>
          <p:cNvPr id="6" name="TextBox 5">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a:solidFill>
                  <a:schemeClr val="tx1"/>
                </a:solidFill>
                <a:effectLst/>
                <a:latin typeface="+mn-lt"/>
                <a:ea typeface="+mn-ea"/>
                <a:cs typeface="+mn-cs"/>
              </a:rPr>
              <a:t>DISCLAIMER </a:t>
            </a:r>
          </a:p>
          <a:p>
            <a:pPr>
              <a:lnSpc>
                <a:spcPct val="150000"/>
              </a:lnSpc>
            </a:pPr>
            <a:endParaRPr lang="en-US" sz="1000" b="0" i="0" kern="1200">
              <a:solidFill>
                <a:schemeClr val="tx1"/>
              </a:solidFill>
              <a:effectLst/>
              <a:latin typeface="+mn-lt"/>
              <a:ea typeface="+mn-ea"/>
              <a:cs typeface="+mn-cs"/>
            </a:endParaRPr>
          </a:p>
          <a:p>
            <a:pPr>
              <a:lnSpc>
                <a:spcPct val="150000"/>
              </a:lnSpc>
            </a:pPr>
            <a:r>
              <a:rPr lang="en-US" sz="1000" b="0" i="0" kern="120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a:solidFill>
                  <a:schemeClr val="tx1"/>
                </a:solidFill>
                <a:effectLst/>
                <a:latin typeface="+mn-lt"/>
                <a:ea typeface="+mn-ea"/>
                <a:cs typeface="+mn-cs"/>
                <a:hlinkClick r:id="rId2"/>
              </a:rPr>
              <a:t>mpao@dliflc.edu</a:t>
            </a:r>
            <a:endParaRPr lang="en-US" sz="1000" b="0" i="0" u="sng" kern="1200">
              <a:solidFill>
                <a:schemeClr val="tx1"/>
              </a:solidFill>
              <a:effectLst/>
              <a:latin typeface="+mn-lt"/>
              <a:ea typeface="+mn-ea"/>
              <a:cs typeface="+mn-cs"/>
            </a:endParaRPr>
          </a:p>
          <a:p>
            <a:pPr>
              <a:lnSpc>
                <a:spcPct val="150000"/>
              </a:lnSpc>
            </a:pPr>
            <a:endParaRPr lang="en-US" sz="1000" b="0" i="0" kern="1200">
              <a:solidFill>
                <a:schemeClr val="tx1"/>
              </a:solidFill>
              <a:effectLst/>
              <a:latin typeface="+mn-lt"/>
              <a:ea typeface="+mn-ea"/>
              <a:cs typeface="+mn-cs"/>
            </a:endParaRPr>
          </a:p>
          <a:p>
            <a:pPr>
              <a:lnSpc>
                <a:spcPct val="150000"/>
              </a:lnSpc>
            </a:pPr>
            <a:r>
              <a:rPr lang="en-US" sz="1000" b="0" i="0" kern="120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a:solidFill>
                <a:schemeClr val="tx1"/>
              </a:solidFill>
              <a:effectLst/>
              <a:latin typeface="+mn-lt"/>
              <a:ea typeface="+mn-ea"/>
              <a:cs typeface="+mn-cs"/>
            </a:endParaRPr>
          </a:p>
          <a:p>
            <a:pPr>
              <a:lnSpc>
                <a:spcPct val="150000"/>
              </a:lnSpc>
            </a:pPr>
            <a:r>
              <a:rPr lang="en-US" sz="1000" b="0" i="0" kern="120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a:solidFill>
                <a:schemeClr val="tx1"/>
              </a:solidFill>
              <a:effectLst/>
              <a:latin typeface="+mn-lt"/>
              <a:ea typeface="+mn-ea"/>
              <a:cs typeface="+mn-cs"/>
            </a:endParaRPr>
          </a:p>
          <a:p>
            <a:pPr>
              <a:lnSpc>
                <a:spcPct val="150000"/>
              </a:lnSpc>
            </a:pPr>
            <a:r>
              <a:rPr lang="en-US" sz="1000" b="0" i="0" kern="120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a:p>
        </p:txBody>
      </p:sp>
      <p:sp>
        <p:nvSpPr>
          <p:cNvPr id="7" name="TextBox 6">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10" name="TextBox 9">
            <a:extLst>
              <a:ext uri="{FF2B5EF4-FFF2-40B4-BE49-F238E27FC236}">
                <a16:creationId xmlns:a16="http://schemas.microsoft.com/office/drawing/2014/main" xmlns="" id="{1E3E1DA3-4679-0540-9F44-68586B47C9F8}"/>
              </a:ext>
            </a:extLst>
          </p:cNvPr>
          <p:cNvSpPr txBox="1"/>
          <p:nvPr userDrawn="1"/>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11" name="Rectangle 10"/>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41699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cSld name="1_Custom Layou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xfrm>
            <a:off x="11708116" y="6400416"/>
            <a:ext cx="280685" cy="276998"/>
          </a:xfrm>
          <a:prstGeom prst="rect">
            <a:avLst/>
          </a:prstGeom>
        </p:spPr>
        <p:txBody>
          <a:bodyPr/>
          <a:lstStyle/>
          <a:p>
            <a:fld id="{F36C87F6-986D-49E6-AF40-1B3A1EE8064D}" type="slidenum">
              <a:rPr lang="en-US" smtClean="0"/>
              <a:pPr/>
              <a:t>‹#›</a:t>
            </a:fld>
            <a:endParaRPr lang="en-US" dirty="0"/>
          </a:p>
        </p:txBody>
      </p:sp>
      <p:pic>
        <p:nvPicPr>
          <p:cNvPr id="7" name="image4.jpeg" descr="image4.jpeg">
            <a:extLst>
              <a:ext uri="{FF2B5EF4-FFF2-40B4-BE49-F238E27FC236}">
                <a16:creationId xmlns:a16="http://schemas.microsoft.com/office/drawing/2014/main" xmlns="" id="{4674F409-CCC9-3348-B65A-782472BB0D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431" y="0"/>
            <a:ext cx="12222861" cy="1726478"/>
          </a:xfrm>
          <a:prstGeom prst="rect">
            <a:avLst/>
          </a:prstGeom>
          <a:ln w="12700">
            <a:miter lim="400000"/>
          </a:ln>
        </p:spPr>
      </p:pic>
      <p:sp>
        <p:nvSpPr>
          <p:cNvPr id="8" name="Title Placeholder 1">
            <a:extLst>
              <a:ext uri="{FF2B5EF4-FFF2-40B4-BE49-F238E27FC236}">
                <a16:creationId xmlns:a16="http://schemas.microsoft.com/office/drawing/2014/main" xmlns="" id="{A497FADF-F261-804B-BB4C-580CBF0C1CEE}"/>
              </a:ext>
            </a:extLst>
          </p:cNvPr>
          <p:cNvSpPr txBox="1"/>
          <p:nvPr/>
        </p:nvSpPr>
        <p:spPr>
          <a:xfrm>
            <a:off x="1569722" y="36627"/>
            <a:ext cx="9128759" cy="3077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a:solidFill>
                  <a:srgbClr val="593973"/>
                </a:solidFill>
              </a:rPr>
              <a:t>DEFENSE LANGUAGE INSTITUTE FOREIGN LANGUAGE CENTER</a:t>
            </a:r>
          </a:p>
        </p:txBody>
      </p:sp>
      <p:pic>
        <p:nvPicPr>
          <p:cNvPr id="9" name="Picture 8" descr="Picture 8">
            <a:extLst>
              <a:ext uri="{FF2B5EF4-FFF2-40B4-BE49-F238E27FC236}">
                <a16:creationId xmlns:a16="http://schemas.microsoft.com/office/drawing/2014/main" xmlns="" id="{A7EA781D-9CFC-3647-8D56-EF25F7D047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1"/>
            <a:ext cx="824183" cy="1133252"/>
          </a:xfrm>
          <a:prstGeom prst="rect">
            <a:avLst/>
          </a:prstGeom>
          <a:ln w="12700">
            <a:miter lim="400000"/>
          </a:ln>
        </p:spPr>
      </p:pic>
      <p:sp>
        <p:nvSpPr>
          <p:cNvPr id="10" name="Title Text">
            <a:extLst>
              <a:ext uri="{FF2B5EF4-FFF2-40B4-BE49-F238E27FC236}">
                <a16:creationId xmlns:a16="http://schemas.microsoft.com/office/drawing/2014/main" xmlns="" id="{524DF166-6569-B346-B257-BCC77D79DFC6}"/>
              </a:ext>
            </a:extLst>
          </p:cNvPr>
          <p:cNvSpPr txBox="1">
            <a:spLocks noGrp="1"/>
          </p:cNvSpPr>
          <p:nvPr>
            <p:ph type="title" hasCustomPrompt="1"/>
          </p:nvPr>
        </p:nvSpPr>
        <p:spPr>
          <a:xfrm>
            <a:off x="3063240" y="604579"/>
            <a:ext cx="6065521" cy="802995"/>
          </a:xfrm>
          <a:prstGeom prst="rect">
            <a:avLst/>
          </a:prstGeom>
        </p:spPr>
        <p:txBody>
          <a:bodyPr/>
          <a:lstStyle>
            <a:lvl1pPr>
              <a:defRPr sz="3999">
                <a:ln>
                  <a:noFill/>
                </a:ln>
                <a:solidFill>
                  <a:schemeClr val="tx1">
                    <a:lumMod val="65000"/>
                    <a:lumOff val="35000"/>
                  </a:schemeClr>
                </a:solidFill>
                <a:latin typeface="+mj-lt"/>
              </a:defRPr>
            </a:lvl1pPr>
          </a:lstStyle>
          <a:p>
            <a:pPr>
              <a:defRPr>
                <a:effectLst/>
              </a:defRPr>
            </a:pPr>
            <a:r>
              <a:rPr lang="en-US"/>
              <a:t>Header </a:t>
            </a:r>
            <a:endParaRPr/>
          </a:p>
        </p:txBody>
      </p:sp>
      <p:sp>
        <p:nvSpPr>
          <p:cNvPr id="12" name="Title Placeholder 1">
            <a:extLst>
              <a:ext uri="{FF2B5EF4-FFF2-40B4-BE49-F238E27FC236}">
                <a16:creationId xmlns:a16="http://schemas.microsoft.com/office/drawing/2014/main" xmlns="" id="{F79C3157-03AB-924F-B190-02AFD90E990E}"/>
              </a:ext>
            </a:extLst>
          </p:cNvPr>
          <p:cNvSpPr txBox="1"/>
          <p:nvPr/>
        </p:nvSpPr>
        <p:spPr>
          <a:xfrm>
            <a:off x="1569720" y="36625"/>
            <a:ext cx="9128761" cy="307752"/>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400">
                <a:solidFill>
                  <a:srgbClr val="593973"/>
                </a:solidFill>
              </a:rPr>
              <a:t>DEFENSE LANGUAGE INSTITUTE FOREIGN LANGUAGE CENTER</a:t>
            </a:r>
          </a:p>
        </p:txBody>
      </p:sp>
      <p:pic>
        <p:nvPicPr>
          <p:cNvPr id="13" name="Picture 12" descr="Picture 8">
            <a:extLst>
              <a:ext uri="{FF2B5EF4-FFF2-40B4-BE49-F238E27FC236}">
                <a16:creationId xmlns:a16="http://schemas.microsoft.com/office/drawing/2014/main" xmlns="" id="{9AC2B7D6-831B-D54B-9C4A-F59D4D921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18" y="274320"/>
            <a:ext cx="824183" cy="1133252"/>
          </a:xfrm>
          <a:prstGeom prst="rect">
            <a:avLst/>
          </a:prstGeom>
          <a:ln w="12700">
            <a:miter lim="400000"/>
          </a:ln>
        </p:spPr>
      </p:pic>
    </p:spTree>
    <p:extLst>
      <p:ext uri="{BB962C8B-B14F-4D97-AF65-F5344CB8AC3E}">
        <p14:creationId xmlns:p14="http://schemas.microsoft.com/office/powerpoint/2010/main" val="703028739"/>
      </p:ext>
    </p:extLst>
  </p:cSld>
  <p:clrMapOvr>
    <a:masterClrMapping/>
  </p:clrMapOvr>
  <p:transition spd="med"/>
  <p:hf hdr="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pic>
        <p:nvPicPr>
          <p:cNvPr id="73" name="Google Shape;10;p48" descr="Google Shape;10;p48"/>
          <p:cNvPicPr>
            <a:picLocks noChangeAspect="1"/>
          </p:cNvPicPr>
          <p:nvPr/>
        </p:nvPicPr>
        <p:blipFill>
          <a:blip r:embed="rId2"/>
          <a:stretch>
            <a:fillRect/>
          </a:stretch>
        </p:blipFill>
        <p:spPr>
          <a:xfrm>
            <a:off x="3" y="0"/>
            <a:ext cx="12227985" cy="1668464"/>
          </a:xfrm>
          <a:prstGeom prst="rect">
            <a:avLst/>
          </a:prstGeom>
          <a:ln w="12700">
            <a:miter lim="400000"/>
          </a:ln>
        </p:spPr>
      </p:pic>
      <p:pic>
        <p:nvPicPr>
          <p:cNvPr id="74" name="Google Shape;16;p48" descr="Google Shape;16;p48"/>
          <p:cNvPicPr>
            <a:picLocks noChangeAspect="1"/>
          </p:cNvPicPr>
          <p:nvPr/>
        </p:nvPicPr>
        <p:blipFill>
          <a:blip r:embed="rId3"/>
          <a:stretch>
            <a:fillRect/>
          </a:stretch>
        </p:blipFill>
        <p:spPr>
          <a:xfrm>
            <a:off x="406400" y="152400"/>
            <a:ext cx="1219201" cy="1219200"/>
          </a:xfrm>
          <a:prstGeom prst="rect">
            <a:avLst/>
          </a:prstGeom>
          <a:ln w="12700">
            <a:miter lim="400000"/>
          </a:ln>
          <a:effectLst>
            <a:outerShdw dist="38100" dir="8100000" rotWithShape="0">
              <a:srgbClr val="808080">
                <a:alpha val="39607"/>
              </a:srgbClr>
            </a:outerShdw>
          </a:effectLst>
        </p:spPr>
      </p:pic>
      <p:sp>
        <p:nvSpPr>
          <p:cNvPr id="75" name="Google Shape;17;p48"/>
          <p:cNvSpPr txBox="1"/>
          <p:nvPr/>
        </p:nvSpPr>
        <p:spPr>
          <a:xfrm>
            <a:off x="60967" y="21257"/>
            <a:ext cx="12171670" cy="3384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687" tIns="45687" rIns="45687" bIns="45687" anchor="ctr">
            <a:spAutoFit/>
          </a:bodyPr>
          <a:lstStyle>
            <a:lvl1pPr algn="ctr">
              <a:defRPr sz="1600" b="1">
                <a:solidFill>
                  <a:srgbClr val="612059"/>
                </a:solidFill>
                <a:latin typeface="Times New Roman"/>
                <a:ea typeface="Times New Roman"/>
                <a:cs typeface="Times New Roman"/>
                <a:sym typeface="Times New Roman"/>
              </a:defRPr>
            </a:lvl1pPr>
          </a:lstStyle>
          <a:p>
            <a:pPr hangingPunct="0"/>
            <a:r>
              <a:rPr sz="1600" kern="0"/>
              <a:t>DEFENSE LANGUAGE INSTITUTE FOREIGN LANGUAGE CENTER</a:t>
            </a:r>
          </a:p>
        </p:txBody>
      </p:sp>
      <p:sp>
        <p:nvSpPr>
          <p:cNvPr id="76" name="Title Text"/>
          <p:cNvSpPr txBox="1">
            <a:spLocks noGrp="1"/>
          </p:cNvSpPr>
          <p:nvPr>
            <p:ph type="title"/>
          </p:nvPr>
        </p:nvSpPr>
        <p:spPr>
          <a:xfrm>
            <a:off x="1117601" y="274642"/>
            <a:ext cx="9956800" cy="1143001"/>
          </a:xfrm>
          <a:prstGeom prst="rect">
            <a:avLst/>
          </a:prstGeom>
        </p:spPr>
        <p:txBody>
          <a:bodyPr/>
          <a:lstStyle/>
          <a:p>
            <a:r>
              <a:rPr lang="en-US"/>
              <a:t>Click to edit Master title style</a:t>
            </a:r>
            <a:endParaRPr/>
          </a:p>
        </p:txBody>
      </p:sp>
      <p:sp>
        <p:nvSpPr>
          <p:cNvPr id="77" name="Slide Number"/>
          <p:cNvSpPr txBox="1">
            <a:spLocks noGrp="1"/>
          </p:cNvSpPr>
          <p:nvPr>
            <p:ph type="sldNum" sz="quarter" idx="2"/>
          </p:nvPr>
        </p:nvSpPr>
        <p:spPr>
          <a:xfrm>
            <a:off x="11301717" y="6400415"/>
            <a:ext cx="280685" cy="276998"/>
          </a:xfrm>
          <a:prstGeom prst="rect">
            <a:avLst/>
          </a:prstGeom>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997869714"/>
      </p:ext>
    </p:extLst>
  </p:cSld>
  <p:clrMapOvr>
    <a:masterClrMapping/>
  </p:clrMapOvr>
  <p:transition spd="med"/>
  <p:hf hdr="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469"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a:t>© 2021 DLIFLC</a:t>
            </a:r>
            <a:endParaRPr lang="en-US" dirty="0"/>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a:xfrm>
            <a:off x="11048702" y="6677026"/>
            <a:ext cx="1143299" cy="180974"/>
          </a:xfrm>
        </p:spPr>
        <p:txBody>
          <a:bodyPr/>
          <a:lstStyle/>
          <a:p>
            <a:fld id="{F36C87F6-986D-49E6-AF40-1B3A1EE8064D}" type="slidenum">
              <a:rPr lang="en-US" smtClean="0"/>
              <a:pPr/>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24989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1209151" y="1097280"/>
            <a:ext cx="3658553" cy="2286000"/>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hasCustomPrompt="1"/>
          </p:nvPr>
        </p:nvSpPr>
        <p:spPr>
          <a:xfrm>
            <a:off x="5486242" y="1097280"/>
            <a:ext cx="5487829" cy="493776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09151" y="3566160"/>
            <a:ext cx="3658553" cy="246888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xmlns="" id="{9DB00EE4-1E54-9947-BEA2-E34A8BC05F37}"/>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3" name="Footer Placeholder 12">
            <a:extLst>
              <a:ext uri="{FF2B5EF4-FFF2-40B4-BE49-F238E27FC236}">
                <a16:creationId xmlns:a16="http://schemas.microsoft.com/office/drawing/2014/main" xmlns="" id="{1981BD6E-5B84-D641-B02A-DF3E091A8ADC}"/>
              </a:ext>
            </a:extLst>
          </p:cNvPr>
          <p:cNvSpPr>
            <a:spLocks noGrp="1"/>
          </p:cNvSpPr>
          <p:nvPr>
            <p:ph type="ftr" sz="quarter" idx="11"/>
          </p:nvPr>
        </p:nvSpPr>
        <p:spPr/>
        <p:txBody>
          <a:bodyPr/>
          <a:lstStyle/>
          <a:p>
            <a:r>
              <a:rPr lang="en-US" dirty="0"/>
              <a:t>© 2021 DLIFLC</a:t>
            </a:r>
          </a:p>
        </p:txBody>
      </p:sp>
      <p:sp>
        <p:nvSpPr>
          <p:cNvPr id="9" name="Rectangle 8"/>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11" name="Rectangle 10"/>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14" name="Rectangle 13"/>
          <p:cNvSpPr/>
          <p:nvPr userDrawn="1"/>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15" name="Rectangle 14"/>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97331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4812"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9771" y="2194559"/>
            <a:ext cx="4709961"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xmlns="" id="{53A81BDA-D428-F846-96A1-9898E9EEDE4B}"/>
              </a:ext>
            </a:extLst>
          </p:cNvPr>
          <p:cNvSpPr>
            <a:spLocks noGrp="1"/>
          </p:cNvSpPr>
          <p:nvPr>
            <p:ph type="ftr" sz="quarter" idx="11"/>
          </p:nvPr>
        </p:nvSpPr>
        <p:spPr/>
        <p:txBody>
          <a:bodyPr/>
          <a:lstStyle/>
          <a:p>
            <a:r>
              <a:rPr lang="en-US"/>
              <a:t>© 2021 DLIFLC</a:t>
            </a:r>
            <a:endParaRPr lang="en-US" dirty="0"/>
          </a:p>
        </p:txBody>
      </p:sp>
      <p:sp>
        <p:nvSpPr>
          <p:cNvPr id="15" name="Slide Number Placeholder 14">
            <a:extLst>
              <a:ext uri="{FF2B5EF4-FFF2-40B4-BE49-F238E27FC236}">
                <a16:creationId xmlns:a16="http://schemas.microsoft.com/office/drawing/2014/main" xmlns="" id="{5A99BBDF-3053-0344-8CCA-45CA7BF6F284}"/>
              </a:ext>
            </a:extLst>
          </p:cNvPr>
          <p:cNvSpPr>
            <a:spLocks noGrp="1"/>
          </p:cNvSpPr>
          <p:nvPr>
            <p:ph type="sldNum" sz="quarter" idx="12"/>
          </p:nvPr>
        </p:nvSpPr>
        <p:spPr>
          <a:xfrm>
            <a:off x="11048702" y="6677026"/>
            <a:ext cx="1143299" cy="180974"/>
          </a:xfrm>
        </p:spPr>
        <p:txBody>
          <a:bodyPr/>
          <a:lstStyle/>
          <a:p>
            <a:fld id="{F36C87F6-986D-49E6-AF40-1B3A1EE8064D}" type="slidenum">
              <a:rPr lang="en-US" smtClean="0"/>
              <a:pPr/>
              <a:t>‹#›</a:t>
            </a:fld>
            <a:endParaRPr lang="en-US" dirty="0"/>
          </a:p>
        </p:txBody>
      </p:sp>
      <p:sp>
        <p:nvSpPr>
          <p:cNvPr id="10" name="Rectangle 9"/>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4091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2_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2A22A6-3386-9841-AB1E-2301B7EF0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042" y="222991"/>
            <a:ext cx="2743915" cy="3770116"/>
          </a:xfrm>
          <a:prstGeom prst="rect">
            <a:avLst/>
          </a:prstGeom>
        </p:spPr>
      </p:pic>
      <p:sp>
        <p:nvSpPr>
          <p:cNvPr id="8" name="Text Placeholder 11">
            <a:extLst>
              <a:ext uri="{FF2B5EF4-FFF2-40B4-BE49-F238E27FC236}">
                <a16:creationId xmlns:a16="http://schemas.microsoft.com/office/drawing/2014/main" xmlns="" id="{C6B31343-3BD8-544D-A276-A3454B28235C}"/>
              </a:ext>
            </a:extLst>
          </p:cNvPr>
          <p:cNvSpPr>
            <a:spLocks noGrp="1"/>
          </p:cNvSpPr>
          <p:nvPr>
            <p:ph type="body" sz="quarter" idx="10" hasCustomPrompt="1"/>
          </p:nvPr>
        </p:nvSpPr>
        <p:spPr>
          <a:xfrm>
            <a:off x="1294149" y="4114800"/>
            <a:ext cx="9603701" cy="990601"/>
          </a:xfrm>
          <a:prstGeom prst="rect">
            <a:avLst/>
          </a:prstGeom>
        </p:spPr>
        <p:txBody>
          <a:bodyPr>
            <a:normAutofit/>
          </a:bodyPr>
          <a:lstStyle>
            <a:lvl1pPr marL="45720" indent="0" algn="ctr">
              <a:buNone/>
              <a:defRPr sz="2800">
                <a:latin typeface="+mj-lt"/>
              </a:defRPr>
            </a:lvl1pPr>
          </a:lstStyle>
          <a:p>
            <a:pPr lvl="0"/>
            <a:r>
              <a:rPr lang="en-US" dirty="0"/>
              <a:t>PRESENTATION TITLE GOES HERE</a:t>
            </a:r>
          </a:p>
        </p:txBody>
      </p:sp>
      <p:sp>
        <p:nvSpPr>
          <p:cNvPr id="9" name="Text Placeholder 11">
            <a:extLst>
              <a:ext uri="{FF2B5EF4-FFF2-40B4-BE49-F238E27FC236}">
                <a16:creationId xmlns:a16="http://schemas.microsoft.com/office/drawing/2014/main" xmlns="" id="{686AB85E-B2A6-3D4F-90DD-8ADA63C78618}"/>
              </a:ext>
            </a:extLst>
          </p:cNvPr>
          <p:cNvSpPr>
            <a:spLocks noGrp="1"/>
          </p:cNvSpPr>
          <p:nvPr>
            <p:ph type="body" sz="quarter" idx="11" hasCustomPrompt="1"/>
          </p:nvPr>
        </p:nvSpPr>
        <p:spPr>
          <a:xfrm>
            <a:off x="3752239" y="5348785"/>
            <a:ext cx="4687521" cy="747215"/>
          </a:xfrm>
          <a:prstGeom prst="rect">
            <a:avLst/>
          </a:prstGeom>
        </p:spPr>
        <p:txBody>
          <a:bodyPr>
            <a:normAutofit/>
          </a:bodyPr>
          <a:lstStyle>
            <a:lvl1pPr marL="45720" indent="0" algn="ctr">
              <a:buNone/>
              <a:defRPr sz="1800">
                <a:latin typeface="+mj-lt"/>
              </a:defRPr>
            </a:lvl1pPr>
          </a:lstStyle>
          <a:p>
            <a:r>
              <a:rPr lang="en-US" dirty="0"/>
              <a:t>Subtitle goes here</a:t>
            </a:r>
          </a:p>
        </p:txBody>
      </p:sp>
      <p:sp>
        <p:nvSpPr>
          <p:cNvPr id="2" name="Date Placeholder 1">
            <a:extLst>
              <a:ext uri="{FF2B5EF4-FFF2-40B4-BE49-F238E27FC236}">
                <a16:creationId xmlns:a16="http://schemas.microsoft.com/office/drawing/2014/main" xmlns="" id="{4716139F-1081-B54E-AA65-025AA42013F9}"/>
              </a:ext>
            </a:extLst>
          </p:cNvPr>
          <p:cNvSpPr>
            <a:spLocks noGrp="1"/>
          </p:cNvSpPr>
          <p:nvPr>
            <p:ph type="dt" sz="half" idx="12"/>
          </p:nvPr>
        </p:nvSpPr>
        <p:spPr/>
        <p:txBody>
          <a:bodyPr/>
          <a:lstStyle/>
          <a:p>
            <a:r>
              <a:rPr lang="en-US"/>
              <a:t>8/23/21</a:t>
            </a:r>
            <a:endParaRPr lang="en-US" dirty="0"/>
          </a:p>
        </p:txBody>
      </p:sp>
      <p:sp>
        <p:nvSpPr>
          <p:cNvPr id="3" name="Footer Placeholder 2">
            <a:extLst>
              <a:ext uri="{FF2B5EF4-FFF2-40B4-BE49-F238E27FC236}">
                <a16:creationId xmlns:a16="http://schemas.microsoft.com/office/drawing/2014/main" xmlns="" id="{7211753F-D247-C543-9DD0-50D97D8A2072}"/>
              </a:ext>
            </a:extLst>
          </p:cNvPr>
          <p:cNvSpPr>
            <a:spLocks noGrp="1"/>
          </p:cNvSpPr>
          <p:nvPr>
            <p:ph type="ftr" sz="quarter" idx="13"/>
          </p:nvPr>
        </p:nvSpPr>
        <p:spPr/>
        <p:txBody>
          <a:bodyPr/>
          <a:lstStyle/>
          <a:p>
            <a:r>
              <a:rPr lang="en-US"/>
              <a:t>© 2021 DLIFLC</a:t>
            </a:r>
            <a:endParaRPr lang="en-US" dirty="0"/>
          </a:p>
        </p:txBody>
      </p:sp>
    </p:spTree>
    <p:extLst>
      <p:ext uri="{BB962C8B-B14F-4D97-AF65-F5344CB8AC3E}">
        <p14:creationId xmlns:p14="http://schemas.microsoft.com/office/powerpoint/2010/main" val="2051038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MPR School">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DB4CF5-F78C-6F91-DD15-A2CEE28EE0D6}"/>
              </a:ext>
            </a:extLst>
          </p:cNvPr>
          <p:cNvSpPr txBox="1"/>
          <p:nvPr userDrawn="1"/>
        </p:nvSpPr>
        <p:spPr>
          <a:xfrm>
            <a:off x="196307" y="1244070"/>
            <a:ext cx="4423200" cy="400110"/>
          </a:xfrm>
          <a:prstGeom prst="rect">
            <a:avLst/>
          </a:prstGeom>
          <a:noFill/>
        </p:spPr>
        <p:txBody>
          <a:bodyPr wrap="square">
            <a:spAutoFit/>
          </a:bodyPr>
          <a:lstStyle/>
          <a:p>
            <a:pPr algn="ctr"/>
            <a:r>
              <a:rPr lang="en-US" sz="2000" b="1" dirty="0">
                <a:solidFill>
                  <a:schemeClr val="tx1"/>
                </a:solidFill>
              </a:rPr>
              <a:t>Support Needed</a:t>
            </a:r>
          </a:p>
        </p:txBody>
      </p:sp>
      <p:sp>
        <p:nvSpPr>
          <p:cNvPr id="6" name="Rectangle 5">
            <a:extLst>
              <a:ext uri="{FF2B5EF4-FFF2-40B4-BE49-F238E27FC236}">
                <a16:creationId xmlns:a16="http://schemas.microsoft.com/office/drawing/2014/main" xmlns="" id="{70B2D52A-8AA1-9F3E-58FE-BC872CA72371}"/>
              </a:ext>
            </a:extLst>
          </p:cNvPr>
          <p:cNvSpPr/>
          <p:nvPr userDrawn="1"/>
        </p:nvSpPr>
        <p:spPr>
          <a:xfrm>
            <a:off x="59757" y="3075043"/>
            <a:ext cx="3995928" cy="3767328"/>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1600" b="1" dirty="0">
                <a:solidFill>
                  <a:schemeClr val="tx1"/>
                </a:solidFill>
              </a:rPr>
              <a:t>Train &amp; Educate Our Students (SE1)</a:t>
            </a:r>
          </a:p>
          <a:p>
            <a:pPr marL="342900" indent="-342900">
              <a:buFont typeface="Arial" panose="020B0604020202020204" pitchFamily="34" charset="0"/>
              <a:buChar char="•"/>
            </a:pPr>
            <a:endParaRPr lang="en-US" sz="1500" dirty="0">
              <a:solidFill>
                <a:schemeClr val="tx1"/>
              </a:solidFill>
            </a:endParaRPr>
          </a:p>
          <a:p>
            <a:pPr marL="342900" indent="-342900">
              <a:buFont typeface="Arial" panose="020B0604020202020204" pitchFamily="34" charset="0"/>
              <a:buChar char="•"/>
            </a:pPr>
            <a:endParaRPr lang="en-US" sz="1500" dirty="0">
              <a:solidFill>
                <a:schemeClr val="tx1"/>
              </a:solidFill>
            </a:endParaRPr>
          </a:p>
        </p:txBody>
      </p:sp>
      <p:sp>
        <p:nvSpPr>
          <p:cNvPr id="7" name="Rectangle 6">
            <a:extLst>
              <a:ext uri="{FF2B5EF4-FFF2-40B4-BE49-F238E27FC236}">
                <a16:creationId xmlns:a16="http://schemas.microsoft.com/office/drawing/2014/main" xmlns="" id="{962377F6-459F-8017-AB1C-99643ECE14ED}"/>
              </a:ext>
            </a:extLst>
          </p:cNvPr>
          <p:cNvSpPr/>
          <p:nvPr userDrawn="1"/>
        </p:nvSpPr>
        <p:spPr>
          <a:xfrm>
            <a:off x="4093140" y="3073776"/>
            <a:ext cx="3993829" cy="3769863"/>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1600" b="1">
                <a:solidFill>
                  <a:schemeClr val="tx1"/>
                </a:solidFill>
              </a:rPr>
              <a:t>Build &amp; Sustain Our Faculty (SE2)</a:t>
            </a:r>
          </a:p>
          <a:p>
            <a:pPr marL="173736" indent="-173736">
              <a:buFont typeface="Arial" panose="020B0604020202020204" pitchFamily="34" charset="0"/>
              <a:buChar char="•"/>
            </a:pPr>
            <a:endParaRPr lang="en-US" sz="1500">
              <a:solidFill>
                <a:schemeClr val="tx1"/>
              </a:solidFill>
            </a:endParaRPr>
          </a:p>
          <a:p>
            <a:endParaRPr lang="en-US" dirty="0">
              <a:solidFill>
                <a:schemeClr val="tx1"/>
              </a:solidFill>
            </a:endParaRPr>
          </a:p>
        </p:txBody>
      </p:sp>
      <p:sp>
        <p:nvSpPr>
          <p:cNvPr id="10" name="Rectangle 9">
            <a:extLst>
              <a:ext uri="{FF2B5EF4-FFF2-40B4-BE49-F238E27FC236}">
                <a16:creationId xmlns:a16="http://schemas.microsoft.com/office/drawing/2014/main" xmlns="" id="{20D39458-47B4-8AC5-BB4C-7F2B63DA6170}"/>
              </a:ext>
            </a:extLst>
          </p:cNvPr>
          <p:cNvSpPr/>
          <p:nvPr userDrawn="1"/>
        </p:nvSpPr>
        <p:spPr>
          <a:xfrm>
            <a:off x="8124423" y="3075043"/>
            <a:ext cx="3995928" cy="3767328"/>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sz="1500" b="1" dirty="0">
                <a:solidFill>
                  <a:schemeClr val="tx1"/>
                </a:solidFill>
              </a:rPr>
              <a:t>Improve &amp; Refine our Curriculum (SE3)</a:t>
            </a: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p:txBody>
      </p:sp>
      <p:sp>
        <p:nvSpPr>
          <p:cNvPr id="17" name="Content Placeholder 13">
            <a:extLst>
              <a:ext uri="{FF2B5EF4-FFF2-40B4-BE49-F238E27FC236}">
                <a16:creationId xmlns:a16="http://schemas.microsoft.com/office/drawing/2014/main" xmlns="" id="{C16E7ADE-2E08-CE16-6976-61E55E4A15B5}"/>
              </a:ext>
            </a:extLst>
          </p:cNvPr>
          <p:cNvSpPr>
            <a:spLocks noGrp="1"/>
          </p:cNvSpPr>
          <p:nvPr>
            <p:ph sz="quarter" idx="13"/>
          </p:nvPr>
        </p:nvSpPr>
        <p:spPr>
          <a:xfrm>
            <a:off x="196306" y="1599521"/>
            <a:ext cx="4423199" cy="1369710"/>
          </a:xfrm>
        </p:spPr>
        <p:txBody>
          <a:bodyPr/>
          <a:lstStyle>
            <a:lvl1pPr>
              <a:defRPr sz="1800">
                <a:latin typeface="Calibri" panose="020F0502020204030204" pitchFamily="34" charset="0"/>
                <a:cs typeface="Calibri" panose="020F0502020204030204" pitchFamily="34" charset="0"/>
              </a:defRPr>
            </a:lvl1pPr>
            <a:lvl2pPr marL="274320" indent="0">
              <a:buNone/>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Click to edit Master text styles</a:t>
            </a:r>
          </a:p>
        </p:txBody>
      </p:sp>
      <p:sp>
        <p:nvSpPr>
          <p:cNvPr id="21" name="Text Placeholder 20">
            <a:extLst>
              <a:ext uri="{FF2B5EF4-FFF2-40B4-BE49-F238E27FC236}">
                <a16:creationId xmlns:a16="http://schemas.microsoft.com/office/drawing/2014/main" xmlns="" id="{638CC832-849E-6EC9-444B-9222287AE235}"/>
              </a:ext>
            </a:extLst>
          </p:cNvPr>
          <p:cNvSpPr>
            <a:spLocks noGrp="1"/>
          </p:cNvSpPr>
          <p:nvPr>
            <p:ph type="body" sz="quarter" idx="16"/>
          </p:nvPr>
        </p:nvSpPr>
        <p:spPr>
          <a:xfrm>
            <a:off x="89937" y="3376613"/>
            <a:ext cx="3965747" cy="3447502"/>
          </a:xfrm>
        </p:spPr>
        <p:txBody>
          <a:bodyPr/>
          <a:lstStyle>
            <a:lvl1pPr>
              <a:defRPr sz="1400" b="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22" name="Text Placeholder 20">
            <a:extLst>
              <a:ext uri="{FF2B5EF4-FFF2-40B4-BE49-F238E27FC236}">
                <a16:creationId xmlns:a16="http://schemas.microsoft.com/office/drawing/2014/main" xmlns="" id="{29771540-A575-1684-CCD2-CBB2C95A0ECD}"/>
              </a:ext>
            </a:extLst>
          </p:cNvPr>
          <p:cNvSpPr>
            <a:spLocks noGrp="1"/>
          </p:cNvSpPr>
          <p:nvPr>
            <p:ph type="body" sz="quarter" idx="17"/>
          </p:nvPr>
        </p:nvSpPr>
        <p:spPr>
          <a:xfrm>
            <a:off x="4093138" y="3376613"/>
            <a:ext cx="3965747" cy="3447502"/>
          </a:xfrm>
        </p:spPr>
        <p:txBody>
          <a:bodyPr/>
          <a:lstStyle>
            <a:lvl1pPr>
              <a:defRPr sz="1400" b="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23" name="Text Placeholder 20">
            <a:extLst>
              <a:ext uri="{FF2B5EF4-FFF2-40B4-BE49-F238E27FC236}">
                <a16:creationId xmlns:a16="http://schemas.microsoft.com/office/drawing/2014/main" xmlns="" id="{4768C515-9B17-1688-0718-FEF9E015EDA7}"/>
              </a:ext>
            </a:extLst>
          </p:cNvPr>
          <p:cNvSpPr>
            <a:spLocks noGrp="1"/>
          </p:cNvSpPr>
          <p:nvPr>
            <p:ph type="body" sz="quarter" idx="18"/>
          </p:nvPr>
        </p:nvSpPr>
        <p:spPr>
          <a:xfrm>
            <a:off x="8145529" y="3376613"/>
            <a:ext cx="3965747" cy="3447502"/>
          </a:xfrm>
        </p:spPr>
        <p:txBody>
          <a:bodyPr/>
          <a:lstStyle>
            <a:lvl1pPr>
              <a:defRPr sz="1400" b="0">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537744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4_MPR School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652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DF08C-01ED-840E-5C75-F74B2ED17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970EF3E-F701-2B1A-E11A-A53F42B3074C}"/>
              </a:ext>
            </a:extLst>
          </p:cNvPr>
          <p:cNvSpPr>
            <a:spLocks noGrp="1"/>
          </p:cNvSpPr>
          <p:nvPr>
            <p:ph type="dt" sz="half" idx="10"/>
          </p:nvPr>
        </p:nvSpPr>
        <p:spPr/>
        <p:txBody>
          <a:bodyPr/>
          <a:lstStyle/>
          <a:p>
            <a:r>
              <a:rPr lang="en-US"/>
              <a:t>8/23/21</a:t>
            </a:r>
            <a:endParaRPr lang="en-US" dirty="0"/>
          </a:p>
        </p:txBody>
      </p:sp>
      <p:sp>
        <p:nvSpPr>
          <p:cNvPr id="4" name="Slide Number Placeholder 3">
            <a:extLst>
              <a:ext uri="{FF2B5EF4-FFF2-40B4-BE49-F238E27FC236}">
                <a16:creationId xmlns:a16="http://schemas.microsoft.com/office/drawing/2014/main" xmlns="" id="{A772CE54-1BAA-9974-A544-55B27B8FB89B}"/>
              </a:ext>
            </a:extLst>
          </p:cNvPr>
          <p:cNvSpPr>
            <a:spLocks noGrp="1"/>
          </p:cNvSpPr>
          <p:nvPr>
            <p:ph type="sldNum" sz="quarter" idx="11"/>
          </p:nvPr>
        </p:nvSpPr>
        <p:spPr/>
        <p:txBody>
          <a:bodyPr/>
          <a:lstStyle/>
          <a:p>
            <a:fld id="{F36C87F6-986D-49E6-AF40-1B3A1EE8064D}" type="slidenum">
              <a:rPr lang="en-US" smtClean="0"/>
              <a:pPr/>
              <a:t>‹#›</a:t>
            </a:fld>
            <a:endParaRPr lang="en-US" dirty="0"/>
          </a:p>
        </p:txBody>
      </p:sp>
      <p:sp>
        <p:nvSpPr>
          <p:cNvPr id="5" name="Footer Placeholder 4">
            <a:extLst>
              <a:ext uri="{FF2B5EF4-FFF2-40B4-BE49-F238E27FC236}">
                <a16:creationId xmlns:a16="http://schemas.microsoft.com/office/drawing/2014/main" xmlns="" id="{3CC875D7-8452-C553-4A9E-887832B83171}"/>
              </a:ext>
            </a:extLst>
          </p:cNvPr>
          <p:cNvSpPr>
            <a:spLocks noGrp="1"/>
          </p:cNvSpPr>
          <p:nvPr>
            <p:ph type="ftr" sz="quarter" idx="12"/>
          </p:nvPr>
        </p:nvSpPr>
        <p:spPr/>
        <p:txBody>
          <a:bodyPr/>
          <a:lstStyle/>
          <a:p>
            <a:r>
              <a:rPr lang="en-US"/>
              <a:t>© 2021 DLIFLC</a:t>
            </a:r>
            <a:endParaRPr lang="en-US" dirty="0"/>
          </a:p>
        </p:txBody>
      </p:sp>
    </p:spTree>
    <p:extLst>
      <p:ext uri="{BB962C8B-B14F-4D97-AF65-F5344CB8AC3E}">
        <p14:creationId xmlns:p14="http://schemas.microsoft.com/office/powerpoint/2010/main" val="25233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7931"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931"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2194560"/>
            <a:ext cx="4710387"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3685" y="3108960"/>
            <a:ext cx="4710387"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Footer Placeholder 14">
            <a:extLst>
              <a:ext uri="{FF2B5EF4-FFF2-40B4-BE49-F238E27FC236}">
                <a16:creationId xmlns:a16="http://schemas.microsoft.com/office/drawing/2014/main" xmlns="" id="{91AD574B-3578-DC42-AC79-3AC82DC7DB29}"/>
              </a:ext>
            </a:extLst>
          </p:cNvPr>
          <p:cNvSpPr>
            <a:spLocks noGrp="1"/>
          </p:cNvSpPr>
          <p:nvPr>
            <p:ph type="ftr" sz="quarter" idx="11"/>
          </p:nvPr>
        </p:nvSpPr>
        <p:spPr/>
        <p:txBody>
          <a:bodyPr/>
          <a:lstStyle/>
          <a:p>
            <a:r>
              <a:rPr lang="en-US"/>
              <a:t>© 2021 DLIFLC</a:t>
            </a:r>
            <a:endParaRPr lang="en-US" dirty="0"/>
          </a:p>
        </p:txBody>
      </p:sp>
      <p:sp>
        <p:nvSpPr>
          <p:cNvPr id="16" name="Slide Number Placeholder 15">
            <a:extLst>
              <a:ext uri="{FF2B5EF4-FFF2-40B4-BE49-F238E27FC236}">
                <a16:creationId xmlns:a16="http://schemas.microsoft.com/office/drawing/2014/main" xmlns="" id="{BDAECF6A-39DF-1347-9CCF-AC118A3AA93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
        <p:nvSpPr>
          <p:cNvPr id="12" name="Rectangle 11"/>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95528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926081"/>
            <a:ext cx="9756141" cy="2362199"/>
          </a:xfrm>
          <a:prstGeom prst="rect">
            <a:avLst/>
          </a:prstGeom>
        </p:spPr>
        <p:txBody>
          <a:bodyPr anchor="t" anchorCtr="0">
            <a:normAutofit/>
          </a:bodyPr>
          <a:lstStyle>
            <a:lvl1pPr algn="l">
              <a:defRPr sz="2800" b="0" cap="all"/>
            </a:lvl1pPr>
          </a:lstStyle>
          <a:p>
            <a:r>
              <a:rPr lang="en-US"/>
              <a:t>Click to edit Master title style</a:t>
            </a:r>
            <a:endParaRPr dirty="0"/>
          </a:p>
        </p:txBody>
      </p:sp>
      <p:sp>
        <p:nvSpPr>
          <p:cNvPr id="9" name="Slide Number Placeholder 5">
            <a:extLst>
              <a:ext uri="{FF2B5EF4-FFF2-40B4-BE49-F238E27FC236}">
                <a16:creationId xmlns:a16="http://schemas.microsoft.com/office/drawing/2014/main" xmlns="" id="{023D4A95-FC1A-2948-AF3C-0C6854884321}"/>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1" name="Footer Placeholder 33">
            <a:extLst>
              <a:ext uri="{FF2B5EF4-FFF2-40B4-BE49-F238E27FC236}">
                <a16:creationId xmlns:a16="http://schemas.microsoft.com/office/drawing/2014/main" xmlns="" id="{C021DAE2-1C8F-1D4D-96AE-6854F8E2893F}"/>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a:t>© 2021 DLIFLC</a:t>
            </a:r>
            <a:endParaRPr lang="en-US" dirty="0"/>
          </a:p>
        </p:txBody>
      </p:sp>
      <p:sp>
        <p:nvSpPr>
          <p:cNvPr id="10" name="Rectangle 9"/>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40861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xmlns="" id="{914F0291-E1DC-0D43-ACD6-7171C41E6AE8}"/>
              </a:ext>
            </a:extLst>
          </p:cNvPr>
          <p:cNvSpPr>
            <a:spLocks noGrp="1"/>
          </p:cNvSpPr>
          <p:nvPr>
            <p:ph type="ftr" sz="quarter" idx="11"/>
          </p:nvPr>
        </p:nvSpPr>
        <p:spPr/>
        <p:txBody>
          <a:bodyPr/>
          <a:lstStyle/>
          <a:p>
            <a:r>
              <a:rPr lang="en-US"/>
              <a:t>© 2021 DLIFLC</a:t>
            </a:r>
            <a:endParaRPr lang="en-US" dirty="0"/>
          </a:p>
        </p:txBody>
      </p:sp>
      <p:sp>
        <p:nvSpPr>
          <p:cNvPr id="12" name="Slide Number Placeholder 11">
            <a:extLst>
              <a:ext uri="{FF2B5EF4-FFF2-40B4-BE49-F238E27FC236}">
                <a16:creationId xmlns:a16="http://schemas.microsoft.com/office/drawing/2014/main" xmlns="" id="{1DA46140-DC03-CC41-9CC0-EB659166838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90787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laceholder 5">
            <a:extLst>
              <a:ext uri="{FF2B5EF4-FFF2-40B4-BE49-F238E27FC236}">
                <a16:creationId xmlns:a16="http://schemas.microsoft.com/office/drawing/2014/main" xmlns="" id="{53ED0712-3A7E-5743-8A3B-F7973F660BAE}"/>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7" name="Footer Placeholder 16">
            <a:extLst>
              <a:ext uri="{FF2B5EF4-FFF2-40B4-BE49-F238E27FC236}">
                <a16:creationId xmlns:a16="http://schemas.microsoft.com/office/drawing/2014/main" xmlns="" id="{A64CDD9F-3453-7B4D-A26E-40B56B0048C5}"/>
              </a:ext>
            </a:extLst>
          </p:cNvPr>
          <p:cNvSpPr>
            <a:spLocks noGrp="1"/>
          </p:cNvSpPr>
          <p:nvPr>
            <p:ph type="ftr" sz="quarter" idx="11"/>
          </p:nvPr>
        </p:nvSpPr>
        <p:spPr/>
        <p:txBody>
          <a:bodyPr/>
          <a:lstStyle/>
          <a:p>
            <a:r>
              <a:rPr lang="en-US"/>
              <a:t>© 2021 DLIFLC</a:t>
            </a:r>
            <a:endParaRPr lang="en-US" dirty="0"/>
          </a:p>
        </p:txBody>
      </p:sp>
      <p:sp>
        <p:nvSpPr>
          <p:cNvPr id="8" name="Rectangle 7"/>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408726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1_Disclaim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760808-3A36-064F-8A7C-CAA7EDB9EC18}"/>
              </a:ext>
            </a:extLst>
          </p:cNvPr>
          <p:cNvSpPr>
            <a:spLocks noGrp="1"/>
          </p:cNvSpPr>
          <p:nvPr>
            <p:ph type="sldNum" sz="quarter" idx="11"/>
          </p:nvPr>
        </p:nvSpPr>
        <p:spPr/>
        <p:txBody>
          <a:bodyPr/>
          <a:lstStyle/>
          <a:p>
            <a:fld id="{F36C87F6-986D-49E6-AF40-1B3A1EE8064D}" type="slidenum">
              <a:rPr lang="en-US" smtClean="0"/>
              <a:pPr/>
              <a:t>‹#›</a:t>
            </a:fld>
            <a:endParaRPr lang="en-US" dirty="0"/>
          </a:p>
        </p:txBody>
      </p:sp>
      <p:sp>
        <p:nvSpPr>
          <p:cNvPr id="5" name="Footer Placeholder 4">
            <a:extLst>
              <a:ext uri="{FF2B5EF4-FFF2-40B4-BE49-F238E27FC236}">
                <a16:creationId xmlns:a16="http://schemas.microsoft.com/office/drawing/2014/main" xmlns="" id="{9F339583-F137-4144-8BA5-2CC8EEC971D4}"/>
              </a:ext>
            </a:extLst>
          </p:cNvPr>
          <p:cNvSpPr>
            <a:spLocks noGrp="1"/>
          </p:cNvSpPr>
          <p:nvPr>
            <p:ph type="ftr" sz="quarter" idx="12"/>
          </p:nvPr>
        </p:nvSpPr>
        <p:spPr/>
        <p:txBody>
          <a:bodyPr/>
          <a:lstStyle/>
          <a:p>
            <a:r>
              <a:rPr lang="en-US"/>
              <a:t>© 2021 DLIFLC</a:t>
            </a:r>
            <a:endParaRPr lang="en-US" dirty="0"/>
          </a:p>
        </p:txBody>
      </p:sp>
      <p:sp>
        <p:nvSpPr>
          <p:cNvPr id="6" name="TextBox 5">
            <a:extLst>
              <a:ext uri="{FF2B5EF4-FFF2-40B4-BE49-F238E27FC236}">
                <a16:creationId xmlns:a16="http://schemas.microsoft.com/office/drawing/2014/main" xmlns="" id="{1E3E1DA3-4679-0540-9F44-68586B47C9F8}"/>
              </a:ext>
            </a:extLst>
          </p:cNvPr>
          <p:cNvSpPr txBox="1"/>
          <p:nvPr/>
        </p:nvSpPr>
        <p:spPr>
          <a:xfrm>
            <a:off x="1980126" y="1645920"/>
            <a:ext cx="8231744"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
        <p:nvSpPr>
          <p:cNvPr id="9" name="Rectangle 8"/>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403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1" y="914400"/>
            <a:ext cx="5181362"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1209151" y="1097280"/>
            <a:ext cx="3658553" cy="22860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495020" y="1097280"/>
            <a:ext cx="5487829" cy="4937760"/>
          </a:xfrm>
          <a:solidFill>
            <a:schemeClr val="bg1">
              <a:lumMod val="95000"/>
            </a:schemeClr>
          </a:solidFill>
          <a:ln w="3175">
            <a:no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209151" y="3566160"/>
            <a:ext cx="3658553" cy="246888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xmlns="" id="{224ECEDC-2C31-7349-B365-A00A4E773C93}"/>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3" name="Footer Placeholder 12">
            <a:extLst>
              <a:ext uri="{FF2B5EF4-FFF2-40B4-BE49-F238E27FC236}">
                <a16:creationId xmlns:a16="http://schemas.microsoft.com/office/drawing/2014/main" xmlns="" id="{CFDBAB62-535B-764E-BCC9-C7EBF6E4E363}"/>
              </a:ext>
            </a:extLst>
          </p:cNvPr>
          <p:cNvSpPr>
            <a:spLocks noGrp="1"/>
          </p:cNvSpPr>
          <p:nvPr>
            <p:ph type="ftr" sz="quarter" idx="11"/>
          </p:nvPr>
        </p:nvSpPr>
        <p:spPr/>
        <p:txBody>
          <a:bodyPr/>
          <a:lstStyle/>
          <a:p>
            <a:r>
              <a:rPr lang="en-US" dirty="0"/>
              <a:t>© 2021 DLIFLC</a:t>
            </a:r>
          </a:p>
        </p:txBody>
      </p:sp>
    </p:spTree>
    <p:extLst>
      <p:ext uri="{BB962C8B-B14F-4D97-AF65-F5344CB8AC3E}">
        <p14:creationId xmlns:p14="http://schemas.microsoft.com/office/powerpoint/2010/main" val="3182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6470" y="2194559"/>
            <a:ext cx="9756141" cy="384048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Footer Placeholder 13">
            <a:extLst>
              <a:ext uri="{FF2B5EF4-FFF2-40B4-BE49-F238E27FC236}">
                <a16:creationId xmlns:a16="http://schemas.microsoft.com/office/drawing/2014/main" xmlns="" id="{ED0FFDB4-76D3-AB42-B680-318CA1660B20}"/>
              </a:ext>
            </a:extLst>
          </p:cNvPr>
          <p:cNvSpPr>
            <a:spLocks noGrp="1"/>
          </p:cNvSpPr>
          <p:nvPr>
            <p:ph type="ftr" sz="quarter" idx="11"/>
          </p:nvPr>
        </p:nvSpPr>
        <p:spPr/>
        <p:txBody>
          <a:bodyPr/>
          <a:lstStyle/>
          <a:p>
            <a:r>
              <a:rPr lang="en-US"/>
              <a:t>© 2021 DLIFLC</a:t>
            </a:r>
            <a:endParaRPr lang="en-US" dirty="0"/>
          </a:p>
        </p:txBody>
      </p:sp>
      <p:sp>
        <p:nvSpPr>
          <p:cNvPr id="15" name="Slide Number Placeholder 14">
            <a:extLst>
              <a:ext uri="{FF2B5EF4-FFF2-40B4-BE49-F238E27FC236}">
                <a16:creationId xmlns:a16="http://schemas.microsoft.com/office/drawing/2014/main" xmlns="" id="{6CBD73DF-2B30-974C-8A04-F4927CA0B9D3}"/>
              </a:ext>
            </a:extLst>
          </p:cNvPr>
          <p:cNvSpPr>
            <a:spLocks noGrp="1"/>
          </p:cNvSpPr>
          <p:nvPr>
            <p:ph type="sldNum" sz="quarter" idx="12"/>
          </p:nvPr>
        </p:nvSpPr>
        <p:spPr>
          <a:xfrm>
            <a:off x="11048703" y="6677026"/>
            <a:ext cx="1143299" cy="180974"/>
          </a:xfrm>
        </p:spPr>
        <p:txBody>
          <a:bodyPr/>
          <a:lstStyle/>
          <a:p>
            <a:fld id="{F36C87F6-986D-49E6-AF40-1B3A1EE8064D}" type="slidenum">
              <a:rPr lang="en-US" smtClean="0"/>
              <a:pPr/>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4363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1B0CCDD-ADED-0F44-A9DC-C32A1DCBC9EA}"/>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9" name="Footer Placeholder 8">
            <a:extLst>
              <a:ext uri="{FF2B5EF4-FFF2-40B4-BE49-F238E27FC236}">
                <a16:creationId xmlns:a16="http://schemas.microsoft.com/office/drawing/2014/main" xmlns="" id="{B6F677B7-85AD-824C-A759-FD14153DEF5D}"/>
              </a:ext>
            </a:extLst>
          </p:cNvPr>
          <p:cNvSpPr>
            <a:spLocks noGrp="1"/>
          </p:cNvSpPr>
          <p:nvPr>
            <p:ph type="ftr" sz="quarter" idx="11"/>
          </p:nvPr>
        </p:nvSpPr>
        <p:spPr/>
        <p:txBody>
          <a:bodyPr/>
          <a:lstStyle/>
          <a:p>
            <a:r>
              <a:rPr lang="en-US" dirty="0"/>
              <a:t>© 2021 DLIFLC</a:t>
            </a:r>
          </a:p>
        </p:txBody>
      </p:sp>
      <p:sp>
        <p:nvSpPr>
          <p:cNvPr id="4" name="Rectangle 3"/>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
        <p:nvSpPr>
          <p:cNvPr id="7" name="Rectangle 6"/>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324" y="137438"/>
            <a:ext cx="684390" cy="940792"/>
          </a:xfrm>
          <a:prstGeom prst="rect">
            <a:avLst/>
          </a:prstGeom>
        </p:spPr>
      </p:pic>
    </p:spTree>
    <p:extLst>
      <p:ext uri="{BB962C8B-B14F-4D97-AF65-F5344CB8AC3E}">
        <p14:creationId xmlns:p14="http://schemas.microsoft.com/office/powerpoint/2010/main" val="36318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image" Target="../media/image2.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image" Target="../media/image2.pn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image" Target="../media/image1.jp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26">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1096798"/>
            <a:ext cx="9756141" cy="914400"/>
          </a:xfrm>
          <a:prstGeom prst="rect">
            <a:avLst/>
          </a:prstGeom>
        </p:spPr>
        <p:txBody>
          <a:bodyPr vert="horz" lIns="91440" tIns="45720" rIns="91440" bIns="45720" rtlCol="0" anchor="t" anchorCtr="0">
            <a:normAutofit/>
          </a:bodyPr>
          <a:lstStyle/>
          <a:p>
            <a:r>
              <a:rPr lang="en-US"/>
              <a:t>Click to edit Master title style</a:t>
            </a:r>
            <a:endParaRPr/>
          </a:p>
        </p:txBody>
      </p:sp>
      <p:sp>
        <p:nvSpPr>
          <p:cNvPr id="3" name="Text Placeholder 2"/>
          <p:cNvSpPr>
            <a:spLocks noGrp="1"/>
          </p:cNvSpPr>
          <p:nvPr>
            <p:ph type="body" idx="1"/>
          </p:nvPr>
        </p:nvSpPr>
        <p:spPr>
          <a:xfrm>
            <a:off x="1217931" y="2194559"/>
            <a:ext cx="9756141" cy="38404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3A4C7AB2-15EE-E94F-AE1B-022D794CA7FD}"/>
              </a:ext>
            </a:extLst>
          </p:cNvPr>
          <p:cNvSpPr/>
          <p:nvPr/>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endParaRPr>
          </a:p>
        </p:txBody>
      </p:sp>
      <p:pic>
        <p:nvPicPr>
          <p:cNvPr id="10" name="Picture 9">
            <a:extLst>
              <a:ext uri="{FF2B5EF4-FFF2-40B4-BE49-F238E27FC236}">
                <a16:creationId xmlns:a16="http://schemas.microsoft.com/office/drawing/2014/main" xmlns="" id="{E1FADCD9-D91C-2B40-931D-1E38DD8695D1}"/>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7" name="Date Placeholder 3">
            <a:extLst>
              <a:ext uri="{FF2B5EF4-FFF2-40B4-BE49-F238E27FC236}">
                <a16:creationId xmlns:a16="http://schemas.microsoft.com/office/drawing/2014/main" xmlns="" id="{AD23AC9C-F8E7-DA4B-B07E-D2E414369771}"/>
              </a:ext>
            </a:extLst>
          </p:cNvPr>
          <p:cNvSpPr>
            <a:spLocks noGrp="1"/>
          </p:cNvSpPr>
          <p:nvPr>
            <p:ph type="dt" sz="half" idx="2"/>
          </p:nvPr>
        </p:nvSpPr>
        <p:spPr>
          <a:xfrm>
            <a:off x="5397688" y="6448427"/>
            <a:ext cx="1396623" cy="180974"/>
          </a:xfrm>
          <a:prstGeom prst="rect">
            <a:avLst/>
          </a:prstGeom>
        </p:spPr>
        <p:txBody>
          <a:bodyPr vert="horz" lIns="91440" tIns="45720" rIns="91440" bIns="45720" rtlCol="0" anchor="ctr"/>
          <a:lstStyle>
            <a:lvl1pPr algn="ctr">
              <a:defRPr sz="800">
                <a:solidFill>
                  <a:schemeClr val="tx1">
                    <a:lumMod val="75000"/>
                    <a:lumOff val="25000"/>
                  </a:schemeClr>
                </a:solidFill>
              </a:defRPr>
            </a:lvl1pPr>
          </a:lstStyle>
          <a:p>
            <a:r>
              <a:rPr lang="en-US" dirty="0"/>
              <a:t>8/23/21</a:t>
            </a:r>
          </a:p>
        </p:txBody>
      </p:sp>
      <p:sp>
        <p:nvSpPr>
          <p:cNvPr id="18" name="Slide Number Placeholder 5">
            <a:extLst>
              <a:ext uri="{FF2B5EF4-FFF2-40B4-BE49-F238E27FC236}">
                <a16:creationId xmlns:a16="http://schemas.microsoft.com/office/drawing/2014/main" xmlns="" id="{30E05006-D752-7040-9A8B-B5932CC33F83}"/>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9" name="Footer Placeholder 33">
            <a:extLst>
              <a:ext uri="{FF2B5EF4-FFF2-40B4-BE49-F238E27FC236}">
                <a16:creationId xmlns:a16="http://schemas.microsoft.com/office/drawing/2014/main" xmlns="" id="{EDD7DEC3-08C8-0B4B-AC11-5764FB4AB610}"/>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dirty="0"/>
              <a:t>© 2021 DLIFLC</a:t>
            </a:r>
          </a:p>
        </p:txBody>
      </p:sp>
      <p:sp>
        <p:nvSpPr>
          <p:cNvPr id="9" name="Rectangle 8">
            <a:extLst>
              <a:ext uri="{FF2B5EF4-FFF2-40B4-BE49-F238E27FC236}">
                <a16:creationId xmlns:a16="http://schemas.microsoft.com/office/drawing/2014/main" xmlns="" id="{3A4C7AB2-15EE-E94F-AE1B-022D794CA7FD}"/>
              </a:ext>
            </a:extLst>
          </p:cNvPr>
          <p:cNvSpPr/>
          <p:nvPr/>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endParaRPr>
          </a:p>
        </p:txBody>
      </p:sp>
      <p:pic>
        <p:nvPicPr>
          <p:cNvPr id="11" name="Picture 10">
            <a:extLst>
              <a:ext uri="{FF2B5EF4-FFF2-40B4-BE49-F238E27FC236}">
                <a16:creationId xmlns:a16="http://schemas.microsoft.com/office/drawing/2014/main" xmlns="" id="{E1FADCD9-D91C-2B40-931D-1E38DD8695D1}"/>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2" name="Rectangle 11"/>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xmlns="" id="{3A4C7AB2-15EE-E94F-AE1B-022D794CA7FD}"/>
              </a:ext>
            </a:extLst>
          </p:cNvPr>
          <p:cNvSpPr/>
          <p:nvPr userDrawn="1"/>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endParaRPr>
          </a:p>
        </p:txBody>
      </p:sp>
      <p:pic>
        <p:nvPicPr>
          <p:cNvPr id="14" name="Picture 13">
            <a:extLst>
              <a:ext uri="{FF2B5EF4-FFF2-40B4-BE49-F238E27FC236}">
                <a16:creationId xmlns:a16="http://schemas.microsoft.com/office/drawing/2014/main" xmlns="" id="{E1FADCD9-D91C-2B40-931D-1E38DD8695D1}"/>
              </a:ext>
            </a:extLst>
          </p:cNvPr>
          <p:cNvPicPr>
            <a:picLocks noChangeAspect="1"/>
          </p:cNvPicPr>
          <p:nvPr userDrawn="1"/>
        </p:nvPicPr>
        <p:blipFill>
          <a:blip r:embed="rId27"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5" name="Rectangle 14"/>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439261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738"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cap="all" baseline="0">
          <a:solidFill>
            <a:schemeClr val="tx2"/>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3" name="Title Placeholder 1"/>
          <p:cNvSpPr txBox="1"/>
          <p:nvPr/>
        </p:nvSpPr>
        <p:spPr>
          <a:xfrm>
            <a:off x="1569722" y="21239"/>
            <a:ext cx="9128759" cy="338530"/>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tIns="45708" bIns="45708" anchor="ctr">
            <a:spAutoFit/>
          </a:bodyPr>
          <a:lstStyle>
            <a:lvl1pPr algn="ctr">
              <a:defRPr sz="3200" b="1">
                <a:solidFill>
                  <a:srgbClr val="612059"/>
                </a:solidFill>
                <a:latin typeface="Times New Roman"/>
                <a:ea typeface="Times New Roman"/>
                <a:cs typeface="Times New Roman"/>
                <a:sym typeface="Times New Roman"/>
              </a:defRPr>
            </a:lvl1pPr>
          </a:lstStyle>
          <a:p>
            <a:r>
              <a:rPr sz="1600" dirty="0"/>
              <a:t>DEFENSE LANGUAGE INSTITUTE FOREIGN LANGUAGE CENTER</a:t>
            </a:r>
          </a:p>
        </p:txBody>
      </p:sp>
      <p:pic>
        <p:nvPicPr>
          <p:cNvPr id="4" name="Picture 10" descr="Picture 10"/>
          <p:cNvPicPr>
            <a:picLocks noChangeAspect="1"/>
          </p:cNvPicPr>
          <p:nvPr/>
        </p:nvPicPr>
        <p:blipFill>
          <a:blip r:embed="rId16"/>
          <a:stretch>
            <a:fillRect/>
          </a:stretch>
        </p:blipFill>
        <p:spPr>
          <a:xfrm>
            <a:off x="-29430" y="-641914"/>
            <a:ext cx="12221431" cy="9166072"/>
          </a:xfrm>
          <a:prstGeom prst="rect">
            <a:avLst/>
          </a:prstGeom>
          <a:ln w="12700">
            <a:miter lim="400000"/>
          </a:ln>
        </p:spPr>
      </p:pic>
      <p:pic>
        <p:nvPicPr>
          <p:cNvPr id="5" name="Picture 4" descr="Picture 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784712" y="1820193"/>
            <a:ext cx="2586070" cy="3554167"/>
          </a:xfrm>
          <a:prstGeom prst="rect">
            <a:avLst/>
          </a:prstGeom>
          <a:ln w="12700">
            <a:miter lim="400000"/>
          </a:ln>
        </p:spPr>
      </p:pic>
      <p:sp>
        <p:nvSpPr>
          <p:cNvPr id="8" name="Slide Number"/>
          <p:cNvSpPr txBox="1">
            <a:spLocks noGrp="1"/>
          </p:cNvSpPr>
          <p:nvPr>
            <p:ph type="sldNum" sz="quarter" idx="2"/>
          </p:nvPr>
        </p:nvSpPr>
        <p:spPr>
          <a:xfrm>
            <a:off x="11392965" y="7461644"/>
            <a:ext cx="372315" cy="369330"/>
          </a:xfrm>
          <a:prstGeom prst="rect">
            <a:avLst/>
          </a:prstGeom>
          <a:ln w="25400">
            <a:miter lim="400000"/>
          </a:ln>
        </p:spPr>
        <p:txBody>
          <a:bodyPr wrap="none" tIns="91439" bIns="91439" anchor="ctr">
            <a:spAutoFit/>
          </a:bodyPr>
          <a:lstStyle>
            <a:lvl1pPr algn="r">
              <a:defRPr sz="1200">
                <a:solidFill>
                  <a:srgbClr val="898989"/>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41677366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23" r:id="rId9"/>
    <p:sldLayoutId id="2147483724" r:id="rId10"/>
    <p:sldLayoutId id="2147483725" r:id="rId11"/>
    <p:sldLayoutId id="2147483726" r:id="rId12"/>
    <p:sldLayoutId id="2147483722" r:id="rId13"/>
  </p:sldLayoutIdLst>
  <p:transition spd="med"/>
  <p:hf hdr="0" ftr="0" dt="0"/>
  <p:txStyles>
    <p:titleStyle>
      <a:lvl1pPr marL="0" marR="0" indent="0" algn="ctr" defTabSz="914206" rtl="0" eaLnBrk="1" latinLnBrk="0" hangingPunct="1">
        <a:lnSpc>
          <a:spcPct val="100000"/>
        </a:lnSpc>
        <a:spcBef>
          <a:spcPts val="0"/>
        </a:spcBef>
        <a:spcAft>
          <a:spcPts val="0"/>
        </a:spcAft>
        <a:buClrTx/>
        <a:buSzTx/>
        <a:buFontTx/>
        <a:buNone/>
        <a:tabLst/>
        <a:defRPr sz="2999" b="1" i="1" u="none" strike="noStrike" cap="none" spc="0" baseline="0">
          <a:solidFill>
            <a:schemeClr val="tx1">
              <a:lumMod val="65000"/>
              <a:lumOff val="35000"/>
            </a:schemeClr>
          </a:solidFill>
          <a:effectLst/>
          <a:uFillTx/>
          <a:latin typeface="Century" panose="02040604050505020304" pitchFamily="18" charset="0"/>
          <a:ea typeface="Century" panose="02040604050505020304" pitchFamily="18" charset="0"/>
          <a:cs typeface="Arial"/>
          <a:sym typeface="Arial"/>
        </a:defRPr>
      </a:lvl1pPr>
      <a:lvl2pPr marL="0" marR="0" indent="0" algn="ctr" defTabSz="914206" rtl="0" eaLnBrk="1" latinLnBrk="0" hangingPunct="1">
        <a:lnSpc>
          <a:spcPct val="100000"/>
        </a:lnSpc>
        <a:spcBef>
          <a:spcPts val="0"/>
        </a:spcBef>
        <a:spcAft>
          <a:spcPts val="0"/>
        </a:spcAft>
        <a:buClrTx/>
        <a:buSzTx/>
        <a:buFontTx/>
        <a:buNone/>
        <a:tabLst/>
        <a:defRPr sz="3999"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2pPr>
      <a:lvl3pPr marL="0" marR="0" indent="0" algn="ctr" defTabSz="914206" rtl="0" eaLnBrk="1" latinLnBrk="0" hangingPunct="1">
        <a:lnSpc>
          <a:spcPct val="100000"/>
        </a:lnSpc>
        <a:spcBef>
          <a:spcPts val="0"/>
        </a:spcBef>
        <a:spcAft>
          <a:spcPts val="0"/>
        </a:spcAft>
        <a:buClrTx/>
        <a:buSzTx/>
        <a:buFontTx/>
        <a:buNone/>
        <a:tabLst/>
        <a:defRPr sz="3999"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3pPr>
      <a:lvl4pPr marL="0" marR="0" indent="0" algn="ctr" defTabSz="914206" rtl="0" eaLnBrk="1" latinLnBrk="0" hangingPunct="1">
        <a:lnSpc>
          <a:spcPct val="100000"/>
        </a:lnSpc>
        <a:spcBef>
          <a:spcPts val="0"/>
        </a:spcBef>
        <a:spcAft>
          <a:spcPts val="0"/>
        </a:spcAft>
        <a:buClrTx/>
        <a:buSzTx/>
        <a:buFontTx/>
        <a:buNone/>
        <a:tabLst/>
        <a:defRPr sz="3999"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4pPr>
      <a:lvl5pPr marL="0" marR="0" indent="0" algn="ctr" defTabSz="914206" rtl="0" eaLnBrk="1" latinLnBrk="0" hangingPunct="1">
        <a:lnSpc>
          <a:spcPct val="100000"/>
        </a:lnSpc>
        <a:spcBef>
          <a:spcPts val="0"/>
        </a:spcBef>
        <a:spcAft>
          <a:spcPts val="0"/>
        </a:spcAft>
        <a:buClrTx/>
        <a:buSzTx/>
        <a:buFontTx/>
        <a:buNone/>
        <a:tabLst/>
        <a:defRPr sz="3999"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5pPr>
      <a:lvl6pPr marL="0" marR="0" indent="228552" algn="ctr" defTabSz="914206" rtl="0" eaLnBrk="1" latinLnBrk="0" hangingPunct="1">
        <a:lnSpc>
          <a:spcPct val="100000"/>
        </a:lnSpc>
        <a:spcBef>
          <a:spcPts val="0"/>
        </a:spcBef>
        <a:spcAft>
          <a:spcPts val="0"/>
        </a:spcAft>
        <a:buClrTx/>
        <a:buSzTx/>
        <a:buFontTx/>
        <a:buNone/>
        <a:tabLst/>
        <a:defRPr sz="3999"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6pPr>
      <a:lvl7pPr marL="0" marR="0" indent="457103" algn="ctr" defTabSz="914206" rtl="0" eaLnBrk="1" latinLnBrk="0" hangingPunct="1">
        <a:lnSpc>
          <a:spcPct val="100000"/>
        </a:lnSpc>
        <a:spcBef>
          <a:spcPts val="0"/>
        </a:spcBef>
        <a:spcAft>
          <a:spcPts val="0"/>
        </a:spcAft>
        <a:buClrTx/>
        <a:buSzTx/>
        <a:buFontTx/>
        <a:buNone/>
        <a:tabLst/>
        <a:defRPr sz="3999"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7pPr>
      <a:lvl8pPr marL="0" marR="0" indent="685654" algn="ctr" defTabSz="914206" rtl="0" eaLnBrk="1" latinLnBrk="0" hangingPunct="1">
        <a:lnSpc>
          <a:spcPct val="100000"/>
        </a:lnSpc>
        <a:spcBef>
          <a:spcPts val="0"/>
        </a:spcBef>
        <a:spcAft>
          <a:spcPts val="0"/>
        </a:spcAft>
        <a:buClrTx/>
        <a:buSzTx/>
        <a:buFontTx/>
        <a:buNone/>
        <a:tabLst/>
        <a:defRPr sz="3999"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8pPr>
      <a:lvl9pPr marL="0" marR="0" indent="914206" algn="ctr" defTabSz="914206" rtl="0" eaLnBrk="1" latinLnBrk="0" hangingPunct="1">
        <a:lnSpc>
          <a:spcPct val="100000"/>
        </a:lnSpc>
        <a:spcBef>
          <a:spcPts val="0"/>
        </a:spcBef>
        <a:spcAft>
          <a:spcPts val="0"/>
        </a:spcAft>
        <a:buClrTx/>
        <a:buSzTx/>
        <a:buFontTx/>
        <a:buNone/>
        <a:tabLst/>
        <a:defRPr sz="3999" b="1" i="1" u="none" strike="noStrike" cap="none" spc="0" baseline="0">
          <a:solidFill>
            <a:srgbClr val="343233"/>
          </a:solidFill>
          <a:effectLst>
            <a:outerShdw blurRad="50800" dist="38100" dir="2700000" rotWithShape="0">
              <a:srgbClr val="000000">
                <a:alpha val="40000"/>
              </a:srgbClr>
            </a:outerShdw>
          </a:effectLst>
          <a:uFillTx/>
          <a:latin typeface="Arial"/>
          <a:ea typeface="Arial"/>
          <a:cs typeface="Arial"/>
          <a:sym typeface="Arial"/>
        </a:defRPr>
      </a:lvl9pPr>
    </p:titleStyle>
    <p:bodyStyle>
      <a:lvl1pPr marL="342827" marR="0" indent="-342827"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1pPr>
      <a:lvl2pPr marL="555052" marR="0" indent="-326501"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2pPr>
      <a:lvl3pPr marL="761838" marR="0" indent="-304736"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3pPr>
      <a:lvl4pPr marL="1051337" marR="0" indent="-365682"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4pPr>
      <a:lvl5pPr marL="1279888" marR="0" indent="-365682"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5pPr>
      <a:lvl6pPr marL="1508440" marR="0" indent="-365682"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6pPr>
      <a:lvl7pPr marL="1736991" marR="0" indent="-365682"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7pPr>
      <a:lvl8pPr marL="1965542" marR="0" indent="-365682"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8pPr>
      <a:lvl9pPr marL="2194094" marR="0" indent="-365682" algn="l" defTabSz="914206" rtl="0" eaLnBrk="1" latinLnBrk="0" hangingPunct="1">
        <a:lnSpc>
          <a:spcPct val="100000"/>
        </a:lnSpc>
        <a:spcBef>
          <a:spcPts val="750"/>
        </a:spcBef>
        <a:spcAft>
          <a:spcPts val="0"/>
        </a:spcAft>
        <a:buClrTx/>
        <a:buSzPct val="100000"/>
        <a:buFont typeface="Arial"/>
        <a:buChar char="•"/>
        <a:tabLst/>
        <a:defRPr sz="3199" b="0" i="0" u="none" strike="noStrike" cap="none" spc="0" baseline="0">
          <a:solidFill>
            <a:srgbClr val="343233"/>
          </a:solidFill>
          <a:uFillTx/>
          <a:latin typeface="Arial"/>
          <a:ea typeface="Arial"/>
          <a:cs typeface="Arial"/>
          <a:sym typeface="Arial"/>
        </a:defRPr>
      </a:lvl9pPr>
    </p:bodyStyle>
    <p:otherStyle>
      <a:lvl1pPr marL="0" marR="0" indent="0"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228552"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457103"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685654"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914206"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142757"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371309"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1599860"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1828412" algn="r" defTabSz="91420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27">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1096798"/>
            <a:ext cx="9756141" cy="914400"/>
          </a:xfrm>
          <a:prstGeom prst="rect">
            <a:avLst/>
          </a:prstGeom>
        </p:spPr>
        <p:txBody>
          <a:bodyPr vert="horz" lIns="91440" tIns="45720" rIns="91440" bIns="45720" rtlCol="0" anchor="t" anchorCtr="0">
            <a:normAutofit/>
          </a:bodyPr>
          <a:lstStyle/>
          <a:p>
            <a:r>
              <a:rPr lang="en-US"/>
              <a:t>Click to edit Master title style</a:t>
            </a:r>
            <a:endParaRPr/>
          </a:p>
        </p:txBody>
      </p:sp>
      <p:sp>
        <p:nvSpPr>
          <p:cNvPr id="3" name="Text Placeholder 2"/>
          <p:cNvSpPr>
            <a:spLocks noGrp="1"/>
          </p:cNvSpPr>
          <p:nvPr>
            <p:ph type="body" idx="1"/>
          </p:nvPr>
        </p:nvSpPr>
        <p:spPr>
          <a:xfrm>
            <a:off x="1217931" y="2194559"/>
            <a:ext cx="9756141" cy="38404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3A4C7AB2-15EE-E94F-AE1B-022D794CA7FD}"/>
              </a:ext>
            </a:extLst>
          </p:cNvPr>
          <p:cNvSpPr/>
          <p:nvPr/>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endParaRPr>
          </a:p>
        </p:txBody>
      </p:sp>
      <p:pic>
        <p:nvPicPr>
          <p:cNvPr id="10" name="Picture 9">
            <a:extLst>
              <a:ext uri="{FF2B5EF4-FFF2-40B4-BE49-F238E27FC236}">
                <a16:creationId xmlns:a16="http://schemas.microsoft.com/office/drawing/2014/main" xmlns="" id="{E1FADCD9-D91C-2B40-931D-1E38DD8695D1}"/>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7" name="Date Placeholder 3">
            <a:extLst>
              <a:ext uri="{FF2B5EF4-FFF2-40B4-BE49-F238E27FC236}">
                <a16:creationId xmlns:a16="http://schemas.microsoft.com/office/drawing/2014/main" xmlns="" id="{AD23AC9C-F8E7-DA4B-B07E-D2E414369771}"/>
              </a:ext>
            </a:extLst>
          </p:cNvPr>
          <p:cNvSpPr>
            <a:spLocks noGrp="1"/>
          </p:cNvSpPr>
          <p:nvPr>
            <p:ph type="dt" sz="half" idx="2"/>
          </p:nvPr>
        </p:nvSpPr>
        <p:spPr>
          <a:xfrm>
            <a:off x="5397688" y="6448427"/>
            <a:ext cx="1396623" cy="180974"/>
          </a:xfrm>
          <a:prstGeom prst="rect">
            <a:avLst/>
          </a:prstGeom>
        </p:spPr>
        <p:txBody>
          <a:bodyPr vert="horz" lIns="91440" tIns="45720" rIns="91440" bIns="45720" rtlCol="0" anchor="ctr"/>
          <a:lstStyle>
            <a:lvl1pPr algn="ctr">
              <a:defRPr sz="800">
                <a:solidFill>
                  <a:schemeClr val="tx1">
                    <a:lumMod val="75000"/>
                    <a:lumOff val="25000"/>
                  </a:schemeClr>
                </a:solidFill>
              </a:defRPr>
            </a:lvl1pPr>
          </a:lstStyle>
          <a:p>
            <a:r>
              <a:rPr lang="en-US" dirty="0"/>
              <a:t>8/23/21</a:t>
            </a:r>
          </a:p>
        </p:txBody>
      </p:sp>
      <p:sp>
        <p:nvSpPr>
          <p:cNvPr id="18" name="Slide Number Placeholder 5">
            <a:extLst>
              <a:ext uri="{FF2B5EF4-FFF2-40B4-BE49-F238E27FC236}">
                <a16:creationId xmlns:a16="http://schemas.microsoft.com/office/drawing/2014/main" xmlns="" id="{30E05006-D752-7040-9A8B-B5932CC33F83}"/>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9" name="Footer Placeholder 33">
            <a:extLst>
              <a:ext uri="{FF2B5EF4-FFF2-40B4-BE49-F238E27FC236}">
                <a16:creationId xmlns:a16="http://schemas.microsoft.com/office/drawing/2014/main" xmlns="" id="{EDD7DEC3-08C8-0B4B-AC11-5764FB4AB610}"/>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dirty="0"/>
              <a:t>© 2021 DLIFLC</a:t>
            </a:r>
          </a:p>
        </p:txBody>
      </p:sp>
      <p:sp>
        <p:nvSpPr>
          <p:cNvPr id="9" name="Rectangle 8">
            <a:extLst>
              <a:ext uri="{FF2B5EF4-FFF2-40B4-BE49-F238E27FC236}">
                <a16:creationId xmlns:a16="http://schemas.microsoft.com/office/drawing/2014/main" xmlns="" id="{3A4C7AB2-15EE-E94F-AE1B-022D794CA7FD}"/>
              </a:ext>
            </a:extLst>
          </p:cNvPr>
          <p:cNvSpPr/>
          <p:nvPr/>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endParaRPr>
          </a:p>
        </p:txBody>
      </p:sp>
      <p:pic>
        <p:nvPicPr>
          <p:cNvPr id="11" name="Picture 10">
            <a:extLst>
              <a:ext uri="{FF2B5EF4-FFF2-40B4-BE49-F238E27FC236}">
                <a16:creationId xmlns:a16="http://schemas.microsoft.com/office/drawing/2014/main" xmlns="" id="{E1FADCD9-D91C-2B40-931D-1E38DD8695D1}"/>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2" name="Rectangle 11"/>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xmlns="" id="{3A4C7AB2-15EE-E94F-AE1B-022D794CA7FD}"/>
              </a:ext>
            </a:extLst>
          </p:cNvPr>
          <p:cNvSpPr/>
          <p:nvPr userDrawn="1"/>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endParaRPr>
          </a:p>
        </p:txBody>
      </p:sp>
      <p:pic>
        <p:nvPicPr>
          <p:cNvPr id="14" name="Picture 13">
            <a:extLst>
              <a:ext uri="{FF2B5EF4-FFF2-40B4-BE49-F238E27FC236}">
                <a16:creationId xmlns:a16="http://schemas.microsoft.com/office/drawing/2014/main" xmlns="" id="{E1FADCD9-D91C-2B40-931D-1E38DD8695D1}"/>
              </a:ext>
            </a:extLst>
          </p:cNvPr>
          <p:cNvPicPr>
            <a:picLocks noChangeAspect="1"/>
          </p:cNvPicPr>
          <p:nvPr userDrawn="1"/>
        </p:nvPicPr>
        <p:blipFill>
          <a:blip r:embed="rId28"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5" name="Rectangle 14"/>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855373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4" r:id="rId23"/>
    <p:sldLayoutId id="2147483765" r:id="rId24"/>
    <p:sldLayoutId id="214748376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cap="all" baseline="0">
          <a:solidFill>
            <a:schemeClr val="tx2"/>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31">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1096798"/>
            <a:ext cx="9756141" cy="914400"/>
          </a:xfrm>
          <a:prstGeom prst="rect">
            <a:avLst/>
          </a:prstGeom>
        </p:spPr>
        <p:txBody>
          <a:bodyPr vert="horz" lIns="91440" tIns="45720" rIns="91440" bIns="45720" rtlCol="0" anchor="t" anchorCtr="0">
            <a:normAutofit/>
          </a:bodyPr>
          <a:lstStyle/>
          <a:p>
            <a:r>
              <a:rPr lang="en-US"/>
              <a:t>Click to edit Master title style</a:t>
            </a:r>
            <a:endParaRPr/>
          </a:p>
        </p:txBody>
      </p:sp>
      <p:sp>
        <p:nvSpPr>
          <p:cNvPr id="3" name="Text Placeholder 2"/>
          <p:cNvSpPr>
            <a:spLocks noGrp="1"/>
          </p:cNvSpPr>
          <p:nvPr>
            <p:ph type="body" idx="1"/>
          </p:nvPr>
        </p:nvSpPr>
        <p:spPr>
          <a:xfrm>
            <a:off x="1217931" y="2194559"/>
            <a:ext cx="9756141" cy="38404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xmlns="" id="{3A4C7AB2-15EE-E94F-AE1B-022D794CA7FD}"/>
              </a:ext>
            </a:extLst>
          </p:cNvPr>
          <p:cNvSpPr/>
          <p:nvPr/>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pic>
        <p:nvPicPr>
          <p:cNvPr id="10" name="Picture 9">
            <a:extLst>
              <a:ext uri="{FF2B5EF4-FFF2-40B4-BE49-F238E27FC236}">
                <a16:creationId xmlns:a16="http://schemas.microsoft.com/office/drawing/2014/main" xmlns="" id="{E1FADCD9-D91C-2B40-931D-1E38DD8695D1}"/>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7" name="Date Placeholder 3">
            <a:extLst>
              <a:ext uri="{FF2B5EF4-FFF2-40B4-BE49-F238E27FC236}">
                <a16:creationId xmlns:a16="http://schemas.microsoft.com/office/drawing/2014/main" xmlns="" id="{AD23AC9C-F8E7-DA4B-B07E-D2E414369771}"/>
              </a:ext>
            </a:extLst>
          </p:cNvPr>
          <p:cNvSpPr>
            <a:spLocks noGrp="1"/>
          </p:cNvSpPr>
          <p:nvPr>
            <p:ph type="dt" sz="half" idx="2"/>
          </p:nvPr>
        </p:nvSpPr>
        <p:spPr>
          <a:xfrm>
            <a:off x="5397688" y="6448427"/>
            <a:ext cx="1396623" cy="180974"/>
          </a:xfrm>
          <a:prstGeom prst="rect">
            <a:avLst/>
          </a:prstGeom>
        </p:spPr>
        <p:txBody>
          <a:bodyPr vert="horz" lIns="91440" tIns="45720" rIns="91440" bIns="45720" rtlCol="0" anchor="ctr"/>
          <a:lstStyle>
            <a:lvl1pPr algn="ctr">
              <a:defRPr sz="800">
                <a:solidFill>
                  <a:schemeClr val="tx1">
                    <a:lumMod val="75000"/>
                    <a:lumOff val="25000"/>
                  </a:schemeClr>
                </a:solidFill>
              </a:defRPr>
            </a:lvl1pPr>
          </a:lstStyle>
          <a:p>
            <a:r>
              <a:rPr lang="en-US"/>
              <a:t>8/23/21</a:t>
            </a:r>
            <a:endParaRPr lang="en-US" dirty="0"/>
          </a:p>
        </p:txBody>
      </p:sp>
      <p:sp>
        <p:nvSpPr>
          <p:cNvPr id="18" name="Slide Number Placeholder 5">
            <a:extLst>
              <a:ext uri="{FF2B5EF4-FFF2-40B4-BE49-F238E27FC236}">
                <a16:creationId xmlns:a16="http://schemas.microsoft.com/office/drawing/2014/main" xmlns="" id="{30E05006-D752-7040-9A8B-B5932CC33F83}"/>
              </a:ext>
            </a:extLst>
          </p:cNvPr>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9" name="Footer Placeholder 33">
            <a:extLst>
              <a:ext uri="{FF2B5EF4-FFF2-40B4-BE49-F238E27FC236}">
                <a16:creationId xmlns:a16="http://schemas.microsoft.com/office/drawing/2014/main" xmlns="" id="{EDD7DEC3-08C8-0B4B-AC11-5764FB4AB610}"/>
              </a:ext>
            </a:extLst>
          </p:cNvPr>
          <p:cNvSpPr>
            <a:spLocks noGrp="1"/>
          </p:cNvSpPr>
          <p:nvPr>
            <p:ph type="ftr" sz="quarter" idx="3"/>
          </p:nvPr>
        </p:nvSpPr>
        <p:spPr>
          <a:xfrm>
            <a:off x="1209151" y="6448427"/>
            <a:ext cx="4048430" cy="180974"/>
          </a:xfrm>
          <a:prstGeom prst="rect">
            <a:avLst/>
          </a:prstGeom>
        </p:spPr>
        <p:txBody>
          <a:bodyPr anchor="ctr"/>
          <a:lstStyle>
            <a:lvl1pPr>
              <a:defRPr sz="800"/>
            </a:lvl1pPr>
          </a:lstStyle>
          <a:p>
            <a:r>
              <a:rPr lang="en-US"/>
              <a:t>© 2021 DLIFLC</a:t>
            </a:r>
            <a:endParaRPr lang="en-US" dirty="0"/>
          </a:p>
        </p:txBody>
      </p:sp>
      <p:sp>
        <p:nvSpPr>
          <p:cNvPr id="9" name="Rectangle 8">
            <a:extLst>
              <a:ext uri="{FF2B5EF4-FFF2-40B4-BE49-F238E27FC236}">
                <a16:creationId xmlns:a16="http://schemas.microsoft.com/office/drawing/2014/main" xmlns="" id="{3A4C7AB2-15EE-E94F-AE1B-022D794CA7FD}"/>
              </a:ext>
            </a:extLst>
          </p:cNvPr>
          <p:cNvSpPr/>
          <p:nvPr/>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pic>
        <p:nvPicPr>
          <p:cNvPr id="11" name="Picture 10">
            <a:extLst>
              <a:ext uri="{FF2B5EF4-FFF2-40B4-BE49-F238E27FC236}">
                <a16:creationId xmlns:a16="http://schemas.microsoft.com/office/drawing/2014/main" xmlns="" id="{E1FADCD9-D91C-2B40-931D-1E38DD8695D1}"/>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2" name="Rectangle 11"/>
          <p:cNvSpPr/>
          <p:nvPr/>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xmlns="" id="{3A4C7AB2-15EE-E94F-AE1B-022D794CA7FD}"/>
              </a:ext>
            </a:extLst>
          </p:cNvPr>
          <p:cNvSpPr/>
          <p:nvPr userDrawn="1"/>
        </p:nvSpPr>
        <p:spPr>
          <a:xfrm>
            <a:off x="1" y="0"/>
            <a:ext cx="12192000"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pic>
        <p:nvPicPr>
          <p:cNvPr id="14" name="Picture 13">
            <a:extLst>
              <a:ext uri="{FF2B5EF4-FFF2-40B4-BE49-F238E27FC236}">
                <a16:creationId xmlns:a16="http://schemas.microsoft.com/office/drawing/2014/main" xmlns="" id="{E1FADCD9-D91C-2B40-931D-1E38DD8695D1}"/>
              </a:ext>
            </a:extLst>
          </p:cNvPr>
          <p:cNvPicPr>
            <a:picLocks noChangeAspect="1"/>
          </p:cNvPicPr>
          <p:nvPr userDrawn="1"/>
        </p:nvPicPr>
        <p:blipFill>
          <a:blip r:embed="rId32" cstate="print">
            <a:extLst>
              <a:ext uri="{28A0092B-C50C-407E-A947-70E740481C1C}">
                <a14:useLocalDpi xmlns:a14="http://schemas.microsoft.com/office/drawing/2010/main" val="0"/>
              </a:ext>
            </a:extLst>
          </a:blip>
          <a:srcRect/>
          <a:stretch/>
        </p:blipFill>
        <p:spPr>
          <a:xfrm>
            <a:off x="277755" y="183842"/>
            <a:ext cx="1641289" cy="548640"/>
          </a:xfrm>
          <a:prstGeom prst="rect">
            <a:avLst/>
          </a:prstGeom>
        </p:spPr>
      </p:pic>
      <p:sp>
        <p:nvSpPr>
          <p:cNvPr id="15" name="Rectangle 14"/>
          <p:cNvSpPr/>
          <p:nvPr userDrawn="1"/>
        </p:nvSpPr>
        <p:spPr>
          <a:xfrm>
            <a:off x="1819384" y="223897"/>
            <a:ext cx="8553234" cy="261610"/>
          </a:xfrm>
          <a:prstGeom prst="rect">
            <a:avLst/>
          </a:prstGeom>
          <a:noFill/>
        </p:spPr>
        <p:txBody>
          <a:bodyPr wrap="square">
            <a:spAutoFit/>
          </a:bodyPr>
          <a:lstStyle/>
          <a:p>
            <a:pPr lvl="0" algn="ctr"/>
            <a:endParaRPr kumimoji="0" lang="en-US" sz="1100" b="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5157443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cap="all" baseline="0">
          <a:solidFill>
            <a:schemeClr val="tx2"/>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3" Type="http://schemas.openxmlformats.org/officeDocument/2006/relationships/hyperlink" Target="mailto:kesten@dliflc.edu" TargetMode="External"/><Relationship Id="rId2" Type="http://schemas.openxmlformats.org/officeDocument/2006/relationships/hyperlink" Target="mailto:robert.savukinas@dliflc.edu" TargetMode="External"/><Relationship Id="rId1" Type="http://schemas.openxmlformats.org/officeDocument/2006/relationships/slideLayout" Target="../slideLayouts/slideLayout91.xml"/><Relationship Id="rId4" Type="http://schemas.openxmlformats.org/officeDocument/2006/relationships/hyperlink" Target="http://www.dliflc.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1</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596901" y="351099"/>
            <a:ext cx="8327729" cy="507831"/>
          </a:xfrm>
          <a:prstGeom prst="rect">
            <a:avLst/>
          </a:prstGeom>
          <a:noFill/>
        </p:spPr>
        <p:txBody>
          <a:bodyPr wrap="none" rtlCol="0">
            <a:spAutoFit/>
          </a:bodyPr>
          <a:lstStyle/>
          <a:p>
            <a:pPr>
              <a:lnSpc>
                <a:spcPct val="90000"/>
              </a:lnSpc>
            </a:pPr>
            <a:r>
              <a:rPr lang="en-US" sz="3000" dirty="0"/>
              <a:t>NATO-BILC Professional Development Seminar</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297873" y="2164038"/>
            <a:ext cx="11596254" cy="3748719"/>
          </a:xfrm>
          <a:prstGeom prst="rect">
            <a:avLst/>
          </a:prstGeom>
          <a:noFill/>
        </p:spPr>
        <p:txBody>
          <a:bodyPr wrap="square" rtlCol="0">
            <a:spAutoFit/>
          </a:bodyPr>
          <a:lstStyle/>
          <a:p>
            <a:pPr algn="ctr">
              <a:lnSpc>
                <a:spcPct val="90000"/>
              </a:lnSpc>
            </a:pPr>
            <a:r>
              <a:rPr lang="en-US" sz="4400" dirty="0"/>
              <a:t>Learner-Centered Language Teaching (LCLT)</a:t>
            </a:r>
          </a:p>
          <a:p>
            <a:pPr algn="ctr">
              <a:lnSpc>
                <a:spcPct val="90000"/>
              </a:lnSpc>
            </a:pPr>
            <a:endParaRPr lang="en-US" sz="4400" dirty="0"/>
          </a:p>
          <a:p>
            <a:pPr algn="ctr">
              <a:lnSpc>
                <a:spcPct val="90000"/>
              </a:lnSpc>
            </a:pPr>
            <a:endParaRPr lang="en-US" sz="4400" dirty="0"/>
          </a:p>
          <a:p>
            <a:pPr algn="ctr">
              <a:lnSpc>
                <a:spcPct val="90000"/>
              </a:lnSpc>
            </a:pPr>
            <a:r>
              <a:rPr lang="en-US" sz="4400" dirty="0"/>
              <a:t>Defense Language Institute </a:t>
            </a:r>
          </a:p>
          <a:p>
            <a:pPr algn="ctr">
              <a:lnSpc>
                <a:spcPct val="90000"/>
              </a:lnSpc>
            </a:pPr>
            <a:r>
              <a:rPr lang="en-US" sz="4400" dirty="0"/>
              <a:t>Foreign Language Center (DLIFLC)</a:t>
            </a:r>
          </a:p>
          <a:p>
            <a:pPr algn="ctr">
              <a:lnSpc>
                <a:spcPct val="90000"/>
              </a:lnSpc>
            </a:pPr>
            <a:r>
              <a:rPr lang="en-US" sz="4400" dirty="0"/>
              <a:t>Monterey, California, USA</a:t>
            </a:r>
          </a:p>
        </p:txBody>
      </p:sp>
      <p:sp>
        <p:nvSpPr>
          <p:cNvPr id="3" name="TextBox 2">
            <a:extLst>
              <a:ext uri="{FF2B5EF4-FFF2-40B4-BE49-F238E27FC236}">
                <a16:creationId xmlns:a16="http://schemas.microsoft.com/office/drawing/2014/main" xmlns="" id="{DA7BCAC5-7A22-F6B1-45A5-F56E137DCCDB}"/>
              </a:ext>
            </a:extLst>
          </p:cNvPr>
          <p:cNvSpPr txBox="1"/>
          <p:nvPr/>
        </p:nvSpPr>
        <p:spPr>
          <a:xfrm>
            <a:off x="9044320" y="5754290"/>
            <a:ext cx="3147680" cy="923330"/>
          </a:xfrm>
          <a:prstGeom prst="rect">
            <a:avLst/>
          </a:prstGeom>
          <a:noFill/>
        </p:spPr>
        <p:txBody>
          <a:bodyPr wrap="square" rtlCol="0">
            <a:spAutoFit/>
          </a:bodyPr>
          <a:lstStyle/>
          <a:p>
            <a:pPr algn="ctr">
              <a:lnSpc>
                <a:spcPct val="90000"/>
              </a:lnSpc>
            </a:pPr>
            <a:r>
              <a:rPr lang="en-US" sz="2000" dirty="0"/>
              <a:t>Presenters:</a:t>
            </a:r>
          </a:p>
          <a:p>
            <a:pPr algn="ctr">
              <a:lnSpc>
                <a:spcPct val="90000"/>
              </a:lnSpc>
            </a:pPr>
            <a:r>
              <a:rPr lang="en-US" sz="2000" dirty="0"/>
              <a:t>Dr. Robert </a:t>
            </a:r>
            <a:r>
              <a:rPr lang="en-US" sz="2000" dirty="0" err="1"/>
              <a:t>Savukinas</a:t>
            </a:r>
            <a:endParaRPr lang="en-US" sz="2000" dirty="0"/>
          </a:p>
          <a:p>
            <a:pPr algn="ctr">
              <a:lnSpc>
                <a:spcPct val="90000"/>
              </a:lnSpc>
            </a:pPr>
            <a:r>
              <a:rPr lang="en-US" sz="2000" dirty="0"/>
              <a:t>Mr. </a:t>
            </a:r>
            <a:r>
              <a:rPr lang="en-US" sz="2000" dirty="0" err="1"/>
              <a:t>Detlev</a:t>
            </a:r>
            <a:r>
              <a:rPr lang="en-US" sz="2000" dirty="0"/>
              <a:t> </a:t>
            </a:r>
            <a:r>
              <a:rPr lang="en-US" sz="2000" dirty="0" err="1"/>
              <a:t>Kesten</a:t>
            </a:r>
            <a:endParaRPr lang="en-US" sz="2000" dirty="0"/>
          </a:p>
        </p:txBody>
      </p:sp>
    </p:spTree>
    <p:extLst>
      <p:ext uri="{BB962C8B-B14F-4D97-AF65-F5344CB8AC3E}">
        <p14:creationId xmlns:p14="http://schemas.microsoft.com/office/powerpoint/2010/main" val="39211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10</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672128" y="299976"/>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263237" y="926247"/>
            <a:ext cx="11928763" cy="5466112"/>
          </a:xfrm>
          <a:prstGeom prst="rect">
            <a:avLst/>
          </a:prstGeom>
          <a:noFill/>
        </p:spPr>
        <p:txBody>
          <a:bodyPr wrap="square" rtlCol="0">
            <a:spAutoFit/>
          </a:bodyPr>
          <a:lstStyle/>
          <a:p>
            <a:pPr algn="ctr">
              <a:lnSpc>
                <a:spcPct val="90000"/>
              </a:lnSpc>
            </a:pPr>
            <a:r>
              <a:rPr lang="en-US" sz="4000" u="sng" dirty="0"/>
              <a:t>Learner Autonomy</a:t>
            </a:r>
          </a:p>
          <a:p>
            <a:pPr algn="ctr">
              <a:lnSpc>
                <a:spcPct val="90000"/>
              </a:lnSpc>
            </a:pPr>
            <a:endParaRPr lang="en-US" sz="4000" u="sng" dirty="0"/>
          </a:p>
          <a:p>
            <a:pPr marL="457200" indent="-457200">
              <a:lnSpc>
                <a:spcPct val="90000"/>
              </a:lnSpc>
              <a:buFont typeface="Arial" panose="020B0604020202020204" pitchFamily="34" charset="0"/>
              <a:buChar char="•"/>
            </a:pPr>
            <a:r>
              <a:rPr lang="en-US" sz="2800" dirty="0"/>
              <a:t>DLI students are encouraged to take responsibility for their own language learning goals (Lifelong Learner)</a:t>
            </a:r>
          </a:p>
          <a:p>
            <a:pPr>
              <a:lnSpc>
                <a:spcPct val="90000"/>
              </a:lnSpc>
            </a:pPr>
            <a:endParaRPr lang="en-US" sz="2800" dirty="0"/>
          </a:p>
          <a:p>
            <a:pPr marL="457200" indent="-457200">
              <a:lnSpc>
                <a:spcPct val="90000"/>
              </a:lnSpc>
              <a:buFont typeface="Arial" panose="020B0604020202020204" pitchFamily="34" charset="0"/>
              <a:buChar char="•"/>
            </a:pPr>
            <a:r>
              <a:rPr lang="en-US" sz="2800" dirty="0"/>
              <a:t>Strategy based instruction is integrated into classroom instruction and homework assignments</a:t>
            </a:r>
          </a:p>
          <a:p>
            <a:pPr marL="457200" indent="-457200">
              <a:lnSpc>
                <a:spcPct val="90000"/>
              </a:lnSpc>
              <a:buFont typeface="Arial" panose="020B0604020202020204" pitchFamily="34" charset="0"/>
              <a:buChar char="•"/>
            </a:pPr>
            <a:endParaRPr lang="en-US" sz="2800" dirty="0"/>
          </a:p>
          <a:p>
            <a:pPr marL="457200" indent="-457200">
              <a:lnSpc>
                <a:spcPct val="90000"/>
              </a:lnSpc>
              <a:buFont typeface="Arial" panose="020B0604020202020204" pitchFamily="34" charset="0"/>
              <a:buChar char="•"/>
            </a:pPr>
            <a:r>
              <a:rPr lang="en-US" sz="2800" dirty="0"/>
              <a:t>Students are involved in decision making on instructional content</a:t>
            </a:r>
          </a:p>
          <a:p>
            <a:pPr>
              <a:lnSpc>
                <a:spcPct val="90000"/>
              </a:lnSpc>
            </a:pPr>
            <a:endParaRPr lang="en-US" sz="2800" dirty="0"/>
          </a:p>
          <a:p>
            <a:pPr marL="457200" indent="-457200">
              <a:lnSpc>
                <a:spcPct val="90000"/>
              </a:lnSpc>
              <a:buFont typeface="Arial" panose="020B0604020202020204" pitchFamily="34" charset="0"/>
              <a:buChar char="•"/>
            </a:pPr>
            <a:r>
              <a:rPr lang="en-US" sz="2800" dirty="0">
                <a:solidFill>
                  <a:srgbClr val="00B0F0"/>
                </a:solidFill>
              </a:rPr>
              <a:t>Examples: </a:t>
            </a:r>
            <a:r>
              <a:rPr lang="en-US" sz="2800" dirty="0"/>
              <a:t>peer teaching (LIFT); reflective journals help students develop and apply metacognitive skills (Emotional Intelligence, Self-awareness)</a:t>
            </a:r>
          </a:p>
        </p:txBody>
      </p:sp>
    </p:spTree>
    <p:extLst>
      <p:ext uri="{BB962C8B-B14F-4D97-AF65-F5344CB8AC3E}">
        <p14:creationId xmlns:p14="http://schemas.microsoft.com/office/powerpoint/2010/main" val="2287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11</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450456"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138545" y="1715956"/>
            <a:ext cx="12053455" cy="4413516"/>
          </a:xfrm>
          <a:prstGeom prst="rect">
            <a:avLst/>
          </a:prstGeom>
          <a:noFill/>
        </p:spPr>
        <p:txBody>
          <a:bodyPr wrap="square" rtlCol="0">
            <a:spAutoFit/>
          </a:bodyPr>
          <a:lstStyle/>
          <a:p>
            <a:pPr algn="ctr">
              <a:lnSpc>
                <a:spcPct val="90000"/>
              </a:lnSpc>
            </a:pPr>
            <a:r>
              <a:rPr lang="en-US" sz="4000" dirty="0"/>
              <a:t>How to reach us:</a:t>
            </a:r>
          </a:p>
          <a:p>
            <a:pPr algn="ctr">
              <a:lnSpc>
                <a:spcPct val="90000"/>
              </a:lnSpc>
            </a:pPr>
            <a:endParaRPr lang="en-US" sz="4000" u="sng" dirty="0"/>
          </a:p>
          <a:p>
            <a:pPr algn="ctr">
              <a:lnSpc>
                <a:spcPct val="90000"/>
              </a:lnSpc>
            </a:pPr>
            <a:r>
              <a:rPr lang="en-US" sz="4000" b="1" dirty="0">
                <a:hlinkClick r:id="rId2"/>
              </a:rPr>
              <a:t>robert.savukinas@dliflc.edu</a:t>
            </a:r>
            <a:endParaRPr lang="en-US" sz="4000" b="1" dirty="0"/>
          </a:p>
          <a:p>
            <a:pPr algn="ctr">
              <a:lnSpc>
                <a:spcPct val="90000"/>
              </a:lnSpc>
            </a:pPr>
            <a:endParaRPr lang="en-US" sz="4000" b="1" dirty="0"/>
          </a:p>
          <a:p>
            <a:pPr algn="ctr">
              <a:lnSpc>
                <a:spcPct val="90000"/>
              </a:lnSpc>
            </a:pPr>
            <a:r>
              <a:rPr lang="en-US" sz="4000" b="1" dirty="0">
                <a:hlinkClick r:id="rId3"/>
              </a:rPr>
              <a:t>detlev.kesten@dliflc.edu</a:t>
            </a:r>
            <a:endParaRPr lang="en-US" sz="4000" b="1" dirty="0"/>
          </a:p>
          <a:p>
            <a:pPr algn="ctr">
              <a:lnSpc>
                <a:spcPct val="90000"/>
              </a:lnSpc>
            </a:pPr>
            <a:endParaRPr lang="en-US" sz="4000" u="sng" dirty="0"/>
          </a:p>
          <a:p>
            <a:pPr algn="ctr">
              <a:lnSpc>
                <a:spcPct val="90000"/>
              </a:lnSpc>
            </a:pPr>
            <a:r>
              <a:rPr lang="en-US" sz="4000" dirty="0">
                <a:hlinkClick r:id="rId4"/>
              </a:rPr>
              <a:t>www.dliflc.edu</a:t>
            </a:r>
            <a:endParaRPr lang="en-US" sz="4000" dirty="0"/>
          </a:p>
          <a:p>
            <a:pPr algn="ctr">
              <a:lnSpc>
                <a:spcPct val="90000"/>
              </a:lnSpc>
            </a:pPr>
            <a:endParaRPr lang="en-US" sz="3200" dirty="0"/>
          </a:p>
        </p:txBody>
      </p:sp>
    </p:spTree>
    <p:extLst>
      <p:ext uri="{BB962C8B-B14F-4D97-AF65-F5344CB8AC3E}">
        <p14:creationId xmlns:p14="http://schemas.microsoft.com/office/powerpoint/2010/main" val="70261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12</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450456"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305813" y="3009498"/>
            <a:ext cx="12053455" cy="1366528"/>
          </a:xfrm>
          <a:prstGeom prst="rect">
            <a:avLst/>
          </a:prstGeom>
          <a:noFill/>
        </p:spPr>
        <p:txBody>
          <a:bodyPr wrap="square" rtlCol="0">
            <a:spAutoFit/>
          </a:bodyPr>
          <a:lstStyle/>
          <a:p>
            <a:pPr algn="ctr">
              <a:lnSpc>
                <a:spcPct val="90000"/>
              </a:lnSpc>
            </a:pPr>
            <a:r>
              <a:rPr lang="en-US" sz="6000" dirty="0"/>
              <a:t>Questions?</a:t>
            </a:r>
          </a:p>
          <a:p>
            <a:pPr algn="ctr">
              <a:lnSpc>
                <a:spcPct val="90000"/>
              </a:lnSpc>
            </a:pPr>
            <a:endParaRPr lang="en-US" sz="3200" dirty="0"/>
          </a:p>
        </p:txBody>
      </p:sp>
    </p:spTree>
    <p:extLst>
      <p:ext uri="{BB962C8B-B14F-4D97-AF65-F5344CB8AC3E}">
        <p14:creationId xmlns:p14="http://schemas.microsoft.com/office/powerpoint/2010/main" val="374094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2</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323457" y="301151"/>
            <a:ext cx="8759257"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1409214" y="1189483"/>
            <a:ext cx="9373572" cy="6407908"/>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4000" dirty="0">
                <a:solidFill>
                  <a:srgbClr val="000000"/>
                </a:solidFill>
                <a:effectLst/>
                <a:latin typeface="Times New Roman" panose="02020603050405020304" pitchFamily="18" charset="0"/>
                <a:ea typeface="DengXian" panose="02010600030101010101" pitchFamily="2" charset="-122"/>
              </a:rPr>
              <a:t>Learner centeredness is an important measure of the Institute’s commitment to providing equitable learning opportunities to meet the diverse learning needs of all its students</a:t>
            </a:r>
          </a:p>
          <a:p>
            <a:pPr marL="457200" indent="-457200">
              <a:lnSpc>
                <a:spcPct val="90000"/>
              </a:lnSpc>
              <a:buFont typeface="Arial" panose="020B0604020202020204" pitchFamily="34" charset="0"/>
              <a:buChar char="•"/>
            </a:pPr>
            <a:r>
              <a:rPr lang="en-US" sz="4000" dirty="0">
                <a:solidFill>
                  <a:srgbClr val="000000"/>
                </a:solidFill>
                <a:latin typeface="Times New Roman" panose="02020603050405020304" pitchFamily="18" charset="0"/>
                <a:ea typeface="DengXian" panose="02010600030101010101" pitchFamily="2" charset="-122"/>
              </a:rPr>
              <a:t>We will outline LCLT current practices, to include diagnostic instruction, learner development, and learner autonomy</a:t>
            </a:r>
          </a:p>
          <a:p>
            <a:pPr marL="457200" indent="-457200">
              <a:lnSpc>
                <a:spcPct val="90000"/>
              </a:lnSpc>
              <a:buFont typeface="Arial" panose="020B0604020202020204" pitchFamily="34" charset="0"/>
              <a:buChar char="•"/>
            </a:pPr>
            <a:r>
              <a:rPr lang="en-US" sz="4000" dirty="0">
                <a:solidFill>
                  <a:srgbClr val="000000"/>
                </a:solidFill>
                <a:latin typeface="Times New Roman" panose="02020603050405020304" pitchFamily="18" charset="0"/>
                <a:ea typeface="DengXian" panose="02010600030101010101" pitchFamily="2" charset="-122"/>
              </a:rPr>
              <a:t>We will discuss some of the challenges and possible solutions</a:t>
            </a:r>
          </a:p>
          <a:p>
            <a:pPr marL="457200" indent="-457200">
              <a:lnSpc>
                <a:spcPct val="90000"/>
              </a:lnSpc>
              <a:buFont typeface="Arial" panose="020B0604020202020204" pitchFamily="34" charset="0"/>
              <a:buChar char="•"/>
            </a:pPr>
            <a:endParaRPr lang="en-US" sz="2800" dirty="0">
              <a:solidFill>
                <a:srgbClr val="000000"/>
              </a:solidFill>
              <a:latin typeface="Times New Roman" panose="02020603050405020304" pitchFamily="18" charset="0"/>
              <a:ea typeface="DengXian" panose="02010600030101010101" pitchFamily="2" charset="-122"/>
            </a:endParaRPr>
          </a:p>
          <a:p>
            <a:pPr>
              <a:lnSpc>
                <a:spcPct val="90000"/>
              </a:lnSpc>
            </a:pPr>
            <a:endParaRPr lang="en-US" sz="2800" dirty="0"/>
          </a:p>
        </p:txBody>
      </p:sp>
    </p:spTree>
    <p:extLst>
      <p:ext uri="{BB962C8B-B14F-4D97-AF65-F5344CB8AC3E}">
        <p14:creationId xmlns:p14="http://schemas.microsoft.com/office/powerpoint/2010/main" val="391009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3</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450456"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346365" y="2519520"/>
            <a:ext cx="11125200" cy="2363724"/>
          </a:xfrm>
          <a:prstGeom prst="rect">
            <a:avLst/>
          </a:prstGeom>
          <a:noFill/>
        </p:spPr>
        <p:txBody>
          <a:bodyPr wrap="square" rtlCol="0">
            <a:spAutoFit/>
          </a:bodyPr>
          <a:lstStyle/>
          <a:p>
            <a:pPr algn="ctr">
              <a:lnSpc>
                <a:spcPct val="90000"/>
              </a:lnSpc>
            </a:pPr>
            <a:r>
              <a:rPr lang="en-US" sz="4400" dirty="0"/>
              <a:t>Learner centered teaching places the needs, interests, and abilities of the learner at the center of the learning process</a:t>
            </a:r>
          </a:p>
          <a:p>
            <a:pPr marL="457200" indent="-457200">
              <a:lnSpc>
                <a:spcPct val="90000"/>
              </a:lnSpc>
              <a:buFont typeface="Arial" panose="020B0604020202020204" pitchFamily="34" charset="0"/>
              <a:buChar char="•"/>
            </a:pPr>
            <a:endParaRPr lang="en-US" sz="3200" dirty="0"/>
          </a:p>
        </p:txBody>
      </p:sp>
    </p:spTree>
    <p:extLst>
      <p:ext uri="{BB962C8B-B14F-4D97-AF65-F5344CB8AC3E}">
        <p14:creationId xmlns:p14="http://schemas.microsoft.com/office/powerpoint/2010/main" val="14291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4</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450456"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138545" y="1715956"/>
            <a:ext cx="12053455" cy="2973122"/>
          </a:xfrm>
          <a:prstGeom prst="rect">
            <a:avLst/>
          </a:prstGeom>
          <a:noFill/>
        </p:spPr>
        <p:txBody>
          <a:bodyPr wrap="square" rtlCol="0">
            <a:spAutoFit/>
          </a:bodyPr>
          <a:lstStyle/>
          <a:p>
            <a:pPr algn="ctr">
              <a:lnSpc>
                <a:spcPct val="90000"/>
              </a:lnSpc>
            </a:pPr>
            <a:r>
              <a:rPr lang="en-US" sz="4000" u="sng" dirty="0"/>
              <a:t>Evolution of LCLT Approach at DLI</a:t>
            </a:r>
          </a:p>
          <a:p>
            <a:pPr algn="ctr">
              <a:lnSpc>
                <a:spcPct val="90000"/>
              </a:lnSpc>
            </a:pPr>
            <a:endParaRPr lang="en-US" sz="4000" u="sng" dirty="0"/>
          </a:p>
          <a:p>
            <a:pPr algn="ctr">
              <a:lnSpc>
                <a:spcPct val="90000"/>
              </a:lnSpc>
            </a:pPr>
            <a:endParaRPr lang="en-US" sz="3200" dirty="0"/>
          </a:p>
          <a:p>
            <a:pPr marL="457200" indent="-457200">
              <a:lnSpc>
                <a:spcPct val="90000"/>
              </a:lnSpc>
              <a:buFont typeface="Arial" panose="020B0604020202020204" pitchFamily="34" charset="0"/>
              <a:buChar char="•"/>
            </a:pPr>
            <a:r>
              <a:rPr lang="en-US" sz="3200" dirty="0"/>
              <a:t>Teacher-Centered ☞ Experiential Learning ☞ Individualization</a:t>
            </a:r>
          </a:p>
          <a:p>
            <a:pPr>
              <a:lnSpc>
                <a:spcPct val="90000"/>
              </a:lnSpc>
            </a:pPr>
            <a:endParaRPr lang="en-US" sz="3200" dirty="0"/>
          </a:p>
          <a:p>
            <a:pPr marL="457200" indent="-457200">
              <a:lnSpc>
                <a:spcPct val="90000"/>
              </a:lnSpc>
              <a:buFont typeface="Arial" panose="020B0604020202020204" pitchFamily="34" charset="0"/>
              <a:buChar char="•"/>
            </a:pPr>
            <a:r>
              <a:rPr lang="en-US" sz="3200" dirty="0"/>
              <a:t>Transmissive ☞ Transactional ☞ Transformative</a:t>
            </a:r>
          </a:p>
        </p:txBody>
      </p:sp>
    </p:spTree>
    <p:extLst>
      <p:ext uri="{BB962C8B-B14F-4D97-AF65-F5344CB8AC3E}">
        <p14:creationId xmlns:p14="http://schemas.microsoft.com/office/powerpoint/2010/main" val="331032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5</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672129"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501805" y="1718069"/>
            <a:ext cx="10846339" cy="4302716"/>
          </a:xfrm>
          <a:prstGeom prst="rect">
            <a:avLst/>
          </a:prstGeom>
          <a:noFill/>
        </p:spPr>
        <p:txBody>
          <a:bodyPr wrap="square" rtlCol="0">
            <a:spAutoFit/>
          </a:bodyPr>
          <a:lstStyle/>
          <a:p>
            <a:pPr algn="ctr">
              <a:lnSpc>
                <a:spcPct val="90000"/>
              </a:lnSpc>
            </a:pPr>
            <a:r>
              <a:rPr lang="en-US" sz="4000" u="sng" dirty="0"/>
              <a:t>LCLT Approach to Language Teaching at DLI</a:t>
            </a:r>
          </a:p>
          <a:p>
            <a:pPr>
              <a:lnSpc>
                <a:spcPct val="90000"/>
              </a:lnSpc>
            </a:pPr>
            <a:endParaRPr lang="en-US" sz="3200" dirty="0"/>
          </a:p>
          <a:p>
            <a:pPr marL="457200" indent="-457200">
              <a:lnSpc>
                <a:spcPct val="90000"/>
              </a:lnSpc>
              <a:buFont typeface="Arial" panose="020B0604020202020204" pitchFamily="34" charset="0"/>
              <a:buChar char="•"/>
            </a:pPr>
            <a:r>
              <a:rPr lang="en-US" sz="4000" dirty="0"/>
              <a:t>Active participation</a:t>
            </a:r>
          </a:p>
          <a:p>
            <a:pPr marL="457200" indent="-457200">
              <a:lnSpc>
                <a:spcPct val="90000"/>
              </a:lnSpc>
              <a:buFont typeface="Arial" panose="020B0604020202020204" pitchFamily="34" charset="0"/>
              <a:buChar char="•"/>
            </a:pPr>
            <a:r>
              <a:rPr lang="en-US" sz="4000" dirty="0"/>
              <a:t>Authentic learning activities</a:t>
            </a:r>
          </a:p>
          <a:p>
            <a:pPr marL="457200" indent="-457200">
              <a:lnSpc>
                <a:spcPct val="90000"/>
              </a:lnSpc>
              <a:buFont typeface="Arial" panose="020B0604020202020204" pitchFamily="34" charset="0"/>
              <a:buChar char="•"/>
            </a:pPr>
            <a:r>
              <a:rPr lang="en-US" sz="4000" dirty="0"/>
              <a:t>Individualized instruction</a:t>
            </a:r>
          </a:p>
          <a:p>
            <a:pPr marL="457200" indent="-457200">
              <a:lnSpc>
                <a:spcPct val="90000"/>
              </a:lnSpc>
              <a:buFont typeface="Arial" panose="020B0604020202020204" pitchFamily="34" charset="0"/>
              <a:buChar char="•"/>
            </a:pPr>
            <a:r>
              <a:rPr lang="en-US" sz="4000" dirty="0"/>
              <a:t>Continuous assessment and feedback</a:t>
            </a:r>
          </a:p>
          <a:p>
            <a:pPr marL="457200" indent="-457200">
              <a:lnSpc>
                <a:spcPct val="90000"/>
              </a:lnSpc>
              <a:buFont typeface="Arial" panose="020B0604020202020204" pitchFamily="34" charset="0"/>
              <a:buChar char="•"/>
            </a:pPr>
            <a:r>
              <a:rPr lang="en-US" sz="4000" dirty="0"/>
              <a:t>Learner autonomy</a:t>
            </a:r>
          </a:p>
          <a:p>
            <a:pPr algn="ctr">
              <a:lnSpc>
                <a:spcPct val="90000"/>
              </a:lnSpc>
            </a:pPr>
            <a:endParaRPr lang="en-US" sz="3200" dirty="0"/>
          </a:p>
        </p:txBody>
      </p:sp>
    </p:spTree>
    <p:extLst>
      <p:ext uri="{BB962C8B-B14F-4D97-AF65-F5344CB8AC3E}">
        <p14:creationId xmlns:p14="http://schemas.microsoft.com/office/powerpoint/2010/main" val="5963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6</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616711"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484908" y="1480429"/>
            <a:ext cx="11582400" cy="3416320"/>
          </a:xfrm>
          <a:prstGeom prst="rect">
            <a:avLst/>
          </a:prstGeom>
          <a:noFill/>
        </p:spPr>
        <p:txBody>
          <a:bodyPr wrap="square" rtlCol="0">
            <a:spAutoFit/>
          </a:bodyPr>
          <a:lstStyle/>
          <a:p>
            <a:pPr algn="ctr">
              <a:lnSpc>
                <a:spcPct val="90000"/>
              </a:lnSpc>
            </a:pPr>
            <a:r>
              <a:rPr lang="en-US" sz="4000" u="sng" dirty="0"/>
              <a:t>Active Participation</a:t>
            </a:r>
          </a:p>
          <a:p>
            <a:pPr algn="ctr">
              <a:lnSpc>
                <a:spcPct val="90000"/>
              </a:lnSpc>
            </a:pPr>
            <a:endParaRPr lang="en-US" sz="4000" u="sng" dirty="0"/>
          </a:p>
          <a:p>
            <a:pPr marL="457200" indent="-457200">
              <a:lnSpc>
                <a:spcPct val="90000"/>
              </a:lnSpc>
              <a:buFont typeface="Arial" panose="020B0604020202020204" pitchFamily="34" charset="0"/>
              <a:buChar char="•"/>
            </a:pPr>
            <a:r>
              <a:rPr lang="en-US" sz="3200" dirty="0"/>
              <a:t>Engaging students to solve problems and complete tasks</a:t>
            </a:r>
          </a:p>
          <a:p>
            <a:pPr>
              <a:lnSpc>
                <a:spcPct val="90000"/>
              </a:lnSpc>
            </a:pPr>
            <a:endParaRPr lang="en-US" sz="3200" dirty="0"/>
          </a:p>
          <a:p>
            <a:pPr marL="457200" indent="-457200">
              <a:lnSpc>
                <a:spcPct val="90000"/>
              </a:lnSpc>
              <a:buFont typeface="Arial" panose="020B0604020202020204" pitchFamily="34" charset="0"/>
              <a:buChar char="•"/>
            </a:pPr>
            <a:r>
              <a:rPr lang="en-US" sz="3200" dirty="0"/>
              <a:t>Collaborative </a:t>
            </a:r>
            <a:r>
              <a:rPr lang="en-US" sz="3200"/>
              <a:t>and </a:t>
            </a:r>
            <a:r>
              <a:rPr lang="en-US" sz="3200" smtClean="0"/>
              <a:t>inductive </a:t>
            </a:r>
            <a:r>
              <a:rPr lang="en-US" sz="3200" dirty="0"/>
              <a:t>learning</a:t>
            </a:r>
          </a:p>
          <a:p>
            <a:pPr>
              <a:lnSpc>
                <a:spcPct val="90000"/>
              </a:lnSpc>
            </a:pPr>
            <a:endParaRPr lang="en-US" sz="3200" dirty="0"/>
          </a:p>
          <a:p>
            <a:pPr marL="457200" indent="-457200">
              <a:lnSpc>
                <a:spcPct val="90000"/>
              </a:lnSpc>
              <a:buFont typeface="Arial" panose="020B0604020202020204" pitchFamily="34" charset="0"/>
              <a:buChar char="•"/>
            </a:pPr>
            <a:r>
              <a:rPr lang="en-US" sz="3200" dirty="0">
                <a:solidFill>
                  <a:srgbClr val="00B0F0"/>
                </a:solidFill>
              </a:rPr>
              <a:t>Examples:</a:t>
            </a:r>
            <a:r>
              <a:rPr lang="en-US" sz="3200" dirty="0"/>
              <a:t> pair/group work; task-based instruction; projects</a:t>
            </a:r>
          </a:p>
        </p:txBody>
      </p:sp>
    </p:spTree>
    <p:extLst>
      <p:ext uri="{BB962C8B-B14F-4D97-AF65-F5344CB8AC3E}">
        <p14:creationId xmlns:p14="http://schemas.microsoft.com/office/powerpoint/2010/main" val="55637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7</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589002"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581891" y="1549701"/>
            <a:ext cx="10764981" cy="4745915"/>
          </a:xfrm>
          <a:prstGeom prst="rect">
            <a:avLst/>
          </a:prstGeom>
          <a:noFill/>
        </p:spPr>
        <p:txBody>
          <a:bodyPr wrap="square" rtlCol="0">
            <a:spAutoFit/>
          </a:bodyPr>
          <a:lstStyle/>
          <a:p>
            <a:pPr algn="ctr">
              <a:lnSpc>
                <a:spcPct val="90000"/>
              </a:lnSpc>
            </a:pPr>
            <a:r>
              <a:rPr lang="en-US" sz="4000" u="sng" dirty="0"/>
              <a:t>Authentic Learning Activities</a:t>
            </a:r>
          </a:p>
          <a:p>
            <a:pPr algn="ctr">
              <a:lnSpc>
                <a:spcPct val="90000"/>
              </a:lnSpc>
            </a:pPr>
            <a:endParaRPr lang="en-US" sz="4000" u="sng" dirty="0"/>
          </a:p>
          <a:p>
            <a:pPr marL="457200" indent="-457200">
              <a:lnSpc>
                <a:spcPct val="90000"/>
              </a:lnSpc>
              <a:buFont typeface="Arial" panose="020B0604020202020204" pitchFamily="34" charset="0"/>
              <a:buChar char="•"/>
            </a:pPr>
            <a:r>
              <a:rPr lang="en-US" sz="3200" dirty="0"/>
              <a:t>More than just authentic materials; tasks and learning environment need to be authentic as well</a:t>
            </a:r>
          </a:p>
          <a:p>
            <a:pPr>
              <a:lnSpc>
                <a:spcPct val="90000"/>
              </a:lnSpc>
            </a:pPr>
            <a:endParaRPr lang="en-US" sz="3200" dirty="0"/>
          </a:p>
          <a:p>
            <a:pPr marL="457200" indent="-457200">
              <a:lnSpc>
                <a:spcPct val="90000"/>
              </a:lnSpc>
              <a:buFont typeface="Arial" panose="020B0604020202020204" pitchFamily="34" charset="0"/>
              <a:buChar char="•"/>
            </a:pPr>
            <a:r>
              <a:rPr lang="en-US" sz="3200" dirty="0"/>
              <a:t>Help students understand processes used by native speakers</a:t>
            </a:r>
          </a:p>
          <a:p>
            <a:pPr>
              <a:lnSpc>
                <a:spcPct val="90000"/>
              </a:lnSpc>
            </a:pPr>
            <a:endParaRPr lang="en-US" sz="3200" dirty="0"/>
          </a:p>
          <a:p>
            <a:pPr marL="457200" indent="-457200">
              <a:lnSpc>
                <a:spcPct val="90000"/>
              </a:lnSpc>
              <a:buFont typeface="Arial" panose="020B0604020202020204" pitchFamily="34" charset="0"/>
              <a:buChar char="•"/>
            </a:pPr>
            <a:r>
              <a:rPr lang="en-US" sz="3200" dirty="0">
                <a:solidFill>
                  <a:srgbClr val="00B0F0"/>
                </a:solidFill>
              </a:rPr>
              <a:t>Examples: </a:t>
            </a:r>
            <a:r>
              <a:rPr lang="en-US" sz="3200" dirty="0"/>
              <a:t>use of authentic materials throughout; role plays; immersions</a:t>
            </a:r>
          </a:p>
        </p:txBody>
      </p:sp>
    </p:spTree>
    <p:extLst>
      <p:ext uri="{BB962C8B-B14F-4D97-AF65-F5344CB8AC3E}">
        <p14:creationId xmlns:p14="http://schemas.microsoft.com/office/powerpoint/2010/main" val="244771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8</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450456"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221674" y="1440288"/>
            <a:ext cx="11970326" cy="5189113"/>
          </a:xfrm>
          <a:prstGeom prst="rect">
            <a:avLst/>
          </a:prstGeom>
          <a:noFill/>
        </p:spPr>
        <p:txBody>
          <a:bodyPr wrap="square" rtlCol="0">
            <a:spAutoFit/>
          </a:bodyPr>
          <a:lstStyle/>
          <a:p>
            <a:pPr algn="ctr">
              <a:lnSpc>
                <a:spcPct val="90000"/>
              </a:lnSpc>
            </a:pPr>
            <a:r>
              <a:rPr lang="en-US" sz="4000" u="sng" dirty="0"/>
              <a:t>Individualized Instruction</a:t>
            </a:r>
          </a:p>
          <a:p>
            <a:pPr algn="ctr">
              <a:lnSpc>
                <a:spcPct val="90000"/>
              </a:lnSpc>
            </a:pPr>
            <a:endParaRPr lang="en-US" sz="4000" u="sng" dirty="0"/>
          </a:p>
          <a:p>
            <a:pPr marL="457200" indent="-457200">
              <a:lnSpc>
                <a:spcPct val="90000"/>
              </a:lnSpc>
              <a:buFont typeface="Arial" panose="020B0604020202020204" pitchFamily="34" charset="0"/>
              <a:buChar char="•"/>
            </a:pPr>
            <a:r>
              <a:rPr lang="en-US" sz="3200" dirty="0"/>
              <a:t>Tailors the learning experience to the learner’s needs, interests, and learning styles</a:t>
            </a:r>
          </a:p>
          <a:p>
            <a:pPr>
              <a:lnSpc>
                <a:spcPct val="90000"/>
              </a:lnSpc>
            </a:pPr>
            <a:endParaRPr lang="en-US" sz="3200" dirty="0"/>
          </a:p>
          <a:p>
            <a:pPr marL="457200" indent="-457200">
              <a:lnSpc>
                <a:spcPct val="90000"/>
              </a:lnSpc>
              <a:buFont typeface="Arial" panose="020B0604020202020204" pitchFamily="34" charset="0"/>
              <a:buChar char="•"/>
            </a:pPr>
            <a:r>
              <a:rPr lang="en-US" sz="3200" dirty="0"/>
              <a:t>Main reason DLI shifted to the Performance Enhancement Program (PEP) to provide additional resources</a:t>
            </a:r>
          </a:p>
          <a:p>
            <a:pPr>
              <a:lnSpc>
                <a:spcPct val="90000"/>
              </a:lnSpc>
            </a:pPr>
            <a:endParaRPr lang="en-US" sz="3200" dirty="0"/>
          </a:p>
          <a:p>
            <a:pPr marL="457200" indent="-457200">
              <a:lnSpc>
                <a:spcPct val="90000"/>
              </a:lnSpc>
              <a:buFont typeface="Arial" panose="020B0604020202020204" pitchFamily="34" charset="0"/>
              <a:buChar char="•"/>
            </a:pPr>
            <a:r>
              <a:rPr lang="en-US" sz="3200" dirty="0">
                <a:solidFill>
                  <a:srgbClr val="00B0F0"/>
                </a:solidFill>
              </a:rPr>
              <a:t>Examples: </a:t>
            </a:r>
            <a:r>
              <a:rPr lang="en-US" sz="3200" dirty="0"/>
              <a:t>split sections; 1-on-1 instruction; special assistance (0 hour, 7</a:t>
            </a:r>
            <a:r>
              <a:rPr lang="en-US" sz="3200" baseline="30000" dirty="0"/>
              <a:t>th</a:t>
            </a:r>
            <a:r>
              <a:rPr lang="en-US" sz="3200" dirty="0"/>
              <a:t> hour, peer tutoring); mentoring/advising; diagnostic assessment, tailored homework</a:t>
            </a:r>
          </a:p>
        </p:txBody>
      </p:sp>
    </p:spTree>
    <p:extLst>
      <p:ext uri="{BB962C8B-B14F-4D97-AF65-F5344CB8AC3E}">
        <p14:creationId xmlns:p14="http://schemas.microsoft.com/office/powerpoint/2010/main" val="37801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7A5C076-641B-386F-1A96-846F11900A2D}"/>
              </a:ext>
            </a:extLst>
          </p:cNvPr>
          <p:cNvSpPr>
            <a:spLocks noGrp="1"/>
          </p:cNvSpPr>
          <p:nvPr>
            <p:ph type="sldNum" sz="quarter" idx="4"/>
          </p:nvPr>
        </p:nvSpPr>
        <p:spPr/>
        <p:txBody>
          <a:bodyPr/>
          <a:lstStyle/>
          <a:p>
            <a:fld id="{F36C87F6-986D-49E6-AF40-1B3A1EE8064D}" type="slidenum">
              <a:rPr lang="en-US" smtClean="0"/>
              <a:pPr/>
              <a:t>9</a:t>
            </a:fld>
            <a:endParaRPr lang="en-US"/>
          </a:p>
        </p:txBody>
      </p:sp>
      <p:sp>
        <p:nvSpPr>
          <p:cNvPr id="4" name="TextBox 3">
            <a:extLst>
              <a:ext uri="{FF2B5EF4-FFF2-40B4-BE49-F238E27FC236}">
                <a16:creationId xmlns:a16="http://schemas.microsoft.com/office/drawing/2014/main" xmlns="" id="{0B2C387A-0BF5-4710-4E03-D28E33B26B9B}"/>
              </a:ext>
            </a:extLst>
          </p:cNvPr>
          <p:cNvSpPr txBox="1"/>
          <p:nvPr/>
        </p:nvSpPr>
        <p:spPr>
          <a:xfrm>
            <a:off x="2450456" y="228599"/>
            <a:ext cx="8523615" cy="507831"/>
          </a:xfrm>
          <a:prstGeom prst="rect">
            <a:avLst/>
          </a:prstGeom>
          <a:noFill/>
        </p:spPr>
        <p:txBody>
          <a:bodyPr wrap="none" rtlCol="0">
            <a:spAutoFit/>
          </a:bodyPr>
          <a:lstStyle/>
          <a:p>
            <a:pPr>
              <a:lnSpc>
                <a:spcPct val="90000"/>
              </a:lnSpc>
            </a:pPr>
            <a:r>
              <a:rPr lang="en-US" sz="3000" dirty="0"/>
              <a:t>Learner-Centered Language Teaching at DLIFLC</a:t>
            </a:r>
          </a:p>
        </p:txBody>
      </p:sp>
      <p:sp>
        <p:nvSpPr>
          <p:cNvPr id="6" name="TextBox 5">
            <a:extLst>
              <a:ext uri="{FF2B5EF4-FFF2-40B4-BE49-F238E27FC236}">
                <a16:creationId xmlns:a16="http://schemas.microsoft.com/office/drawing/2014/main" xmlns="" id="{164577EC-365B-A9C1-AE93-0928192AC1F0}"/>
              </a:ext>
            </a:extLst>
          </p:cNvPr>
          <p:cNvSpPr txBox="1"/>
          <p:nvPr/>
        </p:nvSpPr>
        <p:spPr>
          <a:xfrm>
            <a:off x="263237" y="1349801"/>
            <a:ext cx="11928763" cy="5189113"/>
          </a:xfrm>
          <a:prstGeom prst="rect">
            <a:avLst/>
          </a:prstGeom>
          <a:noFill/>
        </p:spPr>
        <p:txBody>
          <a:bodyPr wrap="square" rtlCol="0">
            <a:spAutoFit/>
          </a:bodyPr>
          <a:lstStyle/>
          <a:p>
            <a:pPr algn="ctr">
              <a:lnSpc>
                <a:spcPct val="90000"/>
              </a:lnSpc>
            </a:pPr>
            <a:r>
              <a:rPr lang="en-US" sz="4000" u="sng" dirty="0"/>
              <a:t>Continuous Assessment &amp; Feedback</a:t>
            </a:r>
          </a:p>
          <a:p>
            <a:pPr algn="ctr">
              <a:lnSpc>
                <a:spcPct val="90000"/>
              </a:lnSpc>
            </a:pPr>
            <a:endParaRPr lang="en-US" sz="4000" u="sng" dirty="0"/>
          </a:p>
          <a:p>
            <a:pPr marL="457200" indent="-457200">
              <a:lnSpc>
                <a:spcPct val="90000"/>
              </a:lnSpc>
              <a:buFont typeface="Arial" panose="020B0604020202020204" pitchFamily="34" charset="0"/>
              <a:buChar char="•"/>
            </a:pPr>
            <a:r>
              <a:rPr lang="en-US" sz="3200" dirty="0"/>
              <a:t>Used to identify students’ strengths and weaknesses to tailor individualized instruction</a:t>
            </a:r>
          </a:p>
          <a:p>
            <a:pPr>
              <a:lnSpc>
                <a:spcPct val="90000"/>
              </a:lnSpc>
            </a:pPr>
            <a:endParaRPr lang="en-US" sz="3200" dirty="0"/>
          </a:p>
          <a:p>
            <a:pPr marL="457200" indent="-457200">
              <a:lnSpc>
                <a:spcPct val="90000"/>
              </a:lnSpc>
              <a:buFont typeface="Arial" panose="020B0604020202020204" pitchFamily="34" charset="0"/>
              <a:buChar char="•"/>
            </a:pPr>
            <a:r>
              <a:rPr lang="en-US" sz="3200" dirty="0"/>
              <a:t>Diagnostic assessment (DA) at DLI includes online DA tests, DA conducted by a DA specialist, or a student self-assessment questionnaire</a:t>
            </a:r>
          </a:p>
          <a:p>
            <a:pPr>
              <a:lnSpc>
                <a:spcPct val="90000"/>
              </a:lnSpc>
            </a:pPr>
            <a:endParaRPr lang="en-US" sz="3200" dirty="0"/>
          </a:p>
          <a:p>
            <a:pPr marL="457200" indent="-457200">
              <a:lnSpc>
                <a:spcPct val="90000"/>
              </a:lnSpc>
              <a:buFont typeface="Arial" panose="020B0604020202020204" pitchFamily="34" charset="0"/>
              <a:buChar char="•"/>
            </a:pPr>
            <a:r>
              <a:rPr lang="en-US" sz="3200" dirty="0">
                <a:solidFill>
                  <a:srgbClr val="00B0F0"/>
                </a:solidFill>
              </a:rPr>
              <a:t>Examples: </a:t>
            </a:r>
            <a:r>
              <a:rPr lang="en-US" sz="3200" dirty="0"/>
              <a:t>DLI’s use of the Early Intervention Process to identify at-risk students</a:t>
            </a:r>
          </a:p>
        </p:txBody>
      </p:sp>
    </p:spTree>
    <p:extLst>
      <p:ext uri="{BB962C8B-B14F-4D97-AF65-F5344CB8AC3E}">
        <p14:creationId xmlns:p14="http://schemas.microsoft.com/office/powerpoint/2010/main" val="252447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heme1" id="{64A2F9CE-5D23-4D1E-9E66-CB89DFE05BCD}" vid="{E6F20B90-05D1-4F25-B3A9-071B790F5867}"/>
    </a:ext>
  </a:extLst>
</a:theme>
</file>

<file path=ppt/theme/theme2.xml><?xml version="1.0" encoding="utf-8"?>
<a:theme xmlns:a="http://schemas.openxmlformats.org/drawingml/2006/main" name="1_Theme1">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E8EBE9"/>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heme1" id="{644B09D5-B3B8-9E4E-BA84-4B93BFB6EDCF}" vid="{75EB3D53-49D5-5446-8788-0497395AFCAF}"/>
    </a:ext>
  </a:extLst>
</a:theme>
</file>

<file path=ppt/theme/theme3.xml><?xml version="1.0" encoding="utf-8"?>
<a:theme xmlns:a="http://schemas.openxmlformats.org/drawingml/2006/main" name="2_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heme1" id="{64A2F9CE-5D23-4D1E-9E66-CB89DFE05BCD}" vid="{E6F20B90-05D1-4F25-B3A9-071B790F5867}"/>
    </a:ext>
  </a:extLst>
</a:theme>
</file>

<file path=ppt/theme/theme4.xml><?xml version="1.0" encoding="utf-8"?>
<a:theme xmlns:a="http://schemas.openxmlformats.org/drawingml/2006/main" name="3_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heme1" id="{64A2F9CE-5D23-4D1E-9E66-CB89DFE05BCD}" vid="{E6F20B90-05D1-4F25-B3A9-071B790F586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659667FEF5F0449C13ED21BC7947F5" ma:contentTypeVersion="6" ma:contentTypeDescription="Create a new document." ma:contentTypeScope="" ma:versionID="40b6185b531a2508bc65c5f52db25b1a">
  <xsd:schema xmlns:xsd="http://www.w3.org/2001/XMLSchema" xmlns:xs="http://www.w3.org/2001/XMLSchema" xmlns:p="http://schemas.microsoft.com/office/2006/metadata/properties" xmlns:ns2="e1776c48-f56a-4e05-b504-1eb40c821b75" xmlns:ns3="7d2b1aad-8690-4edc-a7be-4dbbcacaeef5" targetNamespace="http://schemas.microsoft.com/office/2006/metadata/properties" ma:root="true" ma:fieldsID="3572faf5052b0bbc2de2d9346e045132" ns2:_="" ns3:_="">
    <xsd:import namespace="e1776c48-f56a-4e05-b504-1eb40c821b75"/>
    <xsd:import namespace="7d2b1aad-8690-4edc-a7be-4dbbcacaee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76c48-f56a-4e05-b504-1eb40c821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2b1aad-8690-4edc-a7be-4dbbcacaeef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DCC047-2FA1-4ED3-8AC3-6006965E4289}">
  <ds:schemaRefs>
    <ds:schemaRef ds:uri="http://schemas.microsoft.com/sharepoint/v3/contenttype/forms"/>
  </ds:schemaRefs>
</ds:datastoreItem>
</file>

<file path=customXml/itemProps2.xml><?xml version="1.0" encoding="utf-8"?>
<ds:datastoreItem xmlns:ds="http://schemas.openxmlformats.org/officeDocument/2006/customXml" ds:itemID="{CA0A15A3-60BD-4B09-8579-F9BC76929677}">
  <ds:schemaRefs>
    <ds:schemaRef ds:uri="7d2b1aad-8690-4edc-a7be-4dbbcacaeef5"/>
    <ds:schemaRef ds:uri="e1776c48-f56a-4e05-b504-1eb40c821b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AD0EBC-77AE-41F6-86EC-0DF07A0842FE}">
  <ds:schemaRefs>
    <ds:schemaRef ds:uri="http://schemas.openxmlformats.org/package/2006/metadata/core-propertie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7d2b1aad-8690-4edc-a7be-4dbbcacaeef5"/>
    <ds:schemaRef ds:uri="e1776c48-f56a-4e05-b504-1eb40c821b75"/>
  </ds:schemaRefs>
</ds:datastoreItem>
</file>

<file path=docProps/app.xml><?xml version="1.0" encoding="utf-8"?>
<Properties xmlns="http://schemas.openxmlformats.org/officeDocument/2006/extended-properties" xmlns:vt="http://schemas.openxmlformats.org/officeDocument/2006/docPropsVTypes">
  <TotalTime>234</TotalTime>
  <Words>457</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Century</vt:lpstr>
      <vt:lpstr>DengXian</vt:lpstr>
      <vt:lpstr>Times New Roman</vt:lpstr>
      <vt:lpstr>Theme1</vt:lpstr>
      <vt:lpstr>1_Theme1</vt:lpstr>
      <vt:lpstr>2_Theme1</vt:lpstr>
      <vt:lpstr>3_Theme1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Kuykendall, Joseph</dc:creator>
  <cp:lastModifiedBy>Microsoft account</cp:lastModifiedBy>
  <cp:revision>253</cp:revision>
  <cp:lastPrinted>2023-10-04T16:18:19Z</cp:lastPrinted>
  <dcterms:created xsi:type="dcterms:W3CDTF">2021-09-28T19:44:02Z</dcterms:created>
  <dcterms:modified xsi:type="dcterms:W3CDTF">2023-10-16T06:46:03Z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0x010100A3659667FEF5F0449C13ED21BC7947F5</vt:lpwstr>
  </property>
</Properties>
</file>