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7" r:id="rId3"/>
    <p:sldId id="267" r:id="rId4"/>
    <p:sldId id="266" r:id="rId5"/>
    <p:sldId id="268" r:id="rId6"/>
    <p:sldId id="269" r:id="rId7"/>
    <p:sldId id="275" r:id="rId8"/>
    <p:sldId id="262" r:id="rId9"/>
    <p:sldId id="27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350A"/>
    <a:srgbClr val="00A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122" d="100"/>
          <a:sy n="122" d="100"/>
        </p:scale>
        <p:origin x="-150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01D28-D844-4DB5-B365-D73B3494BF6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498E34-8BAE-47A1-89CE-78963914308E}">
      <dgm:prSet/>
      <dgm:spPr/>
      <dgm:t>
        <a:bodyPr/>
        <a:lstStyle/>
        <a:p>
          <a:r>
            <a:rPr lang="en-US" dirty="0" smtClean="0"/>
            <a:t>Uploading the items onto the platform</a:t>
          </a:r>
          <a:r>
            <a:rPr lang="hr-HR" dirty="0" smtClean="0"/>
            <a:t>.</a:t>
          </a:r>
          <a:endParaRPr lang="en-US" dirty="0"/>
        </a:p>
      </dgm:t>
    </dgm:pt>
    <dgm:pt modelId="{F8BCD969-68CA-4A5F-944E-A52C65190B79}" type="parTrans" cxnId="{CAD99A07-A65E-4D8A-8EF7-2CE9EBD84937}">
      <dgm:prSet/>
      <dgm:spPr/>
      <dgm:t>
        <a:bodyPr/>
        <a:lstStyle/>
        <a:p>
          <a:endParaRPr lang="en-US"/>
        </a:p>
      </dgm:t>
    </dgm:pt>
    <dgm:pt modelId="{405A7A14-F3DA-4529-A052-3163FA4F069F}" type="sibTrans" cxnId="{CAD99A07-A65E-4D8A-8EF7-2CE9EBD84937}">
      <dgm:prSet/>
      <dgm:spPr/>
      <dgm:t>
        <a:bodyPr/>
        <a:lstStyle/>
        <a:p>
          <a:endParaRPr lang="en-US"/>
        </a:p>
      </dgm:t>
    </dgm:pt>
    <dgm:pt modelId="{8BED8B01-1218-4940-99B6-47AEA2704130}">
      <dgm:prSet/>
      <dgm:spPr/>
      <dgm:t>
        <a:bodyPr/>
        <a:lstStyle/>
        <a:p>
          <a:r>
            <a:rPr lang="en-US" dirty="0"/>
            <a:t>Moderating items individually before </a:t>
          </a:r>
          <a:r>
            <a:rPr lang="hr-HR" dirty="0" smtClean="0"/>
            <a:t>online </a:t>
          </a:r>
          <a:r>
            <a:rPr lang="en-US" dirty="0" smtClean="0"/>
            <a:t>session</a:t>
          </a:r>
          <a:r>
            <a:rPr lang="hr-HR" dirty="0" smtClean="0"/>
            <a:t> /  </a:t>
          </a:r>
          <a:r>
            <a:rPr lang="hr-HR" dirty="0" err="1" smtClean="0"/>
            <a:t>adding</a:t>
          </a:r>
          <a:r>
            <a:rPr lang="hr-HR" dirty="0" smtClean="0"/>
            <a:t> </a:t>
          </a:r>
          <a:r>
            <a:rPr lang="hr-HR" dirty="0" err="1" smtClean="0"/>
            <a:t>comments</a:t>
          </a:r>
          <a:r>
            <a:rPr lang="hr-HR" dirty="0" smtClean="0"/>
            <a:t> </a:t>
          </a:r>
          <a:r>
            <a:rPr lang="hr-HR" dirty="0" err="1" smtClean="0"/>
            <a:t>and</a:t>
          </a:r>
          <a:r>
            <a:rPr lang="hr-HR" dirty="0" smtClean="0"/>
            <a:t> suggestions </a:t>
          </a:r>
          <a:r>
            <a:rPr lang="hr-HR" dirty="0" err="1" smtClean="0"/>
            <a:t>into</a:t>
          </a:r>
          <a:r>
            <a:rPr lang="hr-HR" dirty="0" smtClean="0"/>
            <a:t> </a:t>
          </a:r>
          <a:r>
            <a:rPr lang="hr-HR" dirty="0" err="1" smtClean="0"/>
            <a:t>the</a:t>
          </a:r>
          <a:r>
            <a:rPr lang="hr-HR" dirty="0" smtClean="0"/>
            <a:t> </a:t>
          </a:r>
          <a:r>
            <a:rPr lang="hr-HR" dirty="0" err="1" smtClean="0"/>
            <a:t>shared</a:t>
          </a:r>
          <a:r>
            <a:rPr lang="hr-HR" dirty="0" smtClean="0"/>
            <a:t> </a:t>
          </a:r>
          <a:r>
            <a:rPr lang="hr-HR" dirty="0" err="1" smtClean="0"/>
            <a:t>document</a:t>
          </a:r>
          <a:r>
            <a:rPr lang="hr-HR" dirty="0" smtClean="0"/>
            <a:t>.</a:t>
          </a:r>
          <a:endParaRPr lang="en-US" dirty="0"/>
        </a:p>
      </dgm:t>
    </dgm:pt>
    <dgm:pt modelId="{DC9D92B8-19A0-4F59-89A6-E48BEA8D2C19}" type="parTrans" cxnId="{69C552D1-FE1B-4DF6-8A7A-8913AE081311}">
      <dgm:prSet/>
      <dgm:spPr/>
      <dgm:t>
        <a:bodyPr/>
        <a:lstStyle/>
        <a:p>
          <a:endParaRPr lang="en-US"/>
        </a:p>
      </dgm:t>
    </dgm:pt>
    <dgm:pt modelId="{1A04A048-4106-4A0B-AF15-00A74D067659}" type="sibTrans" cxnId="{69C552D1-FE1B-4DF6-8A7A-8913AE081311}">
      <dgm:prSet/>
      <dgm:spPr/>
      <dgm:t>
        <a:bodyPr/>
        <a:lstStyle/>
        <a:p>
          <a:endParaRPr lang="en-US"/>
        </a:p>
      </dgm:t>
    </dgm:pt>
    <dgm:pt modelId="{D6B9319D-6AA1-460A-AEE9-D63DE6B812AC}">
      <dgm:prSet/>
      <dgm:spPr/>
      <dgm:t>
        <a:bodyPr/>
        <a:lstStyle/>
        <a:p>
          <a:r>
            <a:rPr lang="hr-HR" dirty="0" err="1" smtClean="0"/>
            <a:t>The</a:t>
          </a:r>
          <a:r>
            <a:rPr lang="hr-HR" dirty="0" smtClean="0"/>
            <a:t> </a:t>
          </a:r>
          <a:r>
            <a:rPr lang="hr-HR" dirty="0" err="1" smtClean="0"/>
            <a:t>author’s</a:t>
          </a:r>
          <a:r>
            <a:rPr lang="hr-HR" dirty="0" smtClean="0"/>
            <a:t> r</a:t>
          </a:r>
          <a:r>
            <a:rPr lang="en-US" dirty="0" err="1" smtClean="0"/>
            <a:t>ev</a:t>
          </a:r>
          <a:r>
            <a:rPr lang="hr-HR" dirty="0" err="1" smtClean="0"/>
            <a:t>ision</a:t>
          </a:r>
          <a:r>
            <a:rPr lang="hr-HR" dirty="0" smtClean="0"/>
            <a:t> </a:t>
          </a:r>
          <a:r>
            <a:rPr lang="hr-HR" dirty="0" err="1" smtClean="0"/>
            <a:t>of</a:t>
          </a:r>
          <a:r>
            <a:rPr lang="en-US" dirty="0" smtClean="0"/>
            <a:t> the item </a:t>
          </a:r>
          <a:r>
            <a:rPr lang="hr-HR" dirty="0" smtClean="0"/>
            <a:t>prior to</a:t>
          </a:r>
          <a:r>
            <a:rPr lang="en-US" dirty="0" smtClean="0"/>
            <a:t> the session</a:t>
          </a:r>
          <a:r>
            <a:rPr lang="hr-HR" dirty="0" smtClean="0"/>
            <a:t> (</a:t>
          </a:r>
          <a:r>
            <a:rPr lang="en-US" dirty="0" smtClean="0"/>
            <a:t>based on comment</a:t>
          </a:r>
          <a:r>
            <a:rPr lang="hr-HR" dirty="0" smtClean="0"/>
            <a:t>s </a:t>
          </a:r>
          <a:r>
            <a:rPr lang="hr-HR" dirty="0" err="1" smtClean="0"/>
            <a:t>and</a:t>
          </a:r>
          <a:r>
            <a:rPr lang="hr-HR" dirty="0" smtClean="0"/>
            <a:t> </a:t>
          </a:r>
          <a:r>
            <a:rPr lang="hr-HR" dirty="0" err="1" smtClean="0"/>
            <a:t>suggestions</a:t>
          </a:r>
          <a:r>
            <a:rPr lang="hr-HR" dirty="0" smtClean="0"/>
            <a:t>).</a:t>
          </a:r>
          <a:endParaRPr lang="en-US" dirty="0"/>
        </a:p>
      </dgm:t>
    </dgm:pt>
    <dgm:pt modelId="{1E00A299-FA77-482B-98BF-A72EA838D1D7}" type="parTrans" cxnId="{75E40F72-AD44-4A21-8275-51BFD30F228B}">
      <dgm:prSet/>
      <dgm:spPr/>
      <dgm:t>
        <a:bodyPr/>
        <a:lstStyle/>
        <a:p>
          <a:endParaRPr lang="en-US"/>
        </a:p>
      </dgm:t>
    </dgm:pt>
    <dgm:pt modelId="{E17BB585-CFBF-4A42-AC73-AD609E8683E3}" type="sibTrans" cxnId="{75E40F72-AD44-4A21-8275-51BFD30F228B}">
      <dgm:prSet/>
      <dgm:spPr/>
      <dgm:t>
        <a:bodyPr/>
        <a:lstStyle/>
        <a:p>
          <a:endParaRPr lang="en-US"/>
        </a:p>
      </dgm:t>
    </dgm:pt>
    <dgm:pt modelId="{EBF3CAEC-E824-4687-82F0-AE7DD25E1C85}">
      <dgm:prSet/>
      <dgm:spPr/>
      <dgm:t>
        <a:bodyPr/>
        <a:lstStyle/>
        <a:p>
          <a:r>
            <a:rPr lang="en-US" dirty="0"/>
            <a:t>Agreeing on the final version during </a:t>
          </a:r>
          <a:r>
            <a:rPr lang="en-US" dirty="0" smtClean="0"/>
            <a:t>online moderation</a:t>
          </a:r>
          <a:r>
            <a:rPr lang="hr-HR" dirty="0" smtClean="0"/>
            <a:t>.</a:t>
          </a:r>
          <a:endParaRPr lang="en-US" dirty="0"/>
        </a:p>
      </dgm:t>
    </dgm:pt>
    <dgm:pt modelId="{9E267987-0073-4ED4-9BAF-7AE79F236B07}" type="parTrans" cxnId="{272C011A-2ED2-4B25-A3CC-BDC08A2A2236}">
      <dgm:prSet/>
      <dgm:spPr/>
      <dgm:t>
        <a:bodyPr/>
        <a:lstStyle/>
        <a:p>
          <a:endParaRPr lang="en-US"/>
        </a:p>
      </dgm:t>
    </dgm:pt>
    <dgm:pt modelId="{DF0FB7CE-2691-40A7-86FB-F6A7AD19FB79}" type="sibTrans" cxnId="{272C011A-2ED2-4B25-A3CC-BDC08A2A2236}">
      <dgm:prSet/>
      <dgm:spPr/>
      <dgm:t>
        <a:bodyPr/>
        <a:lstStyle/>
        <a:p>
          <a:endParaRPr lang="en-US"/>
        </a:p>
      </dgm:t>
    </dgm:pt>
    <dgm:pt modelId="{AA262ACC-0467-4CD7-934B-E355BF573348}">
      <dgm:prSet/>
      <dgm:spPr/>
      <dgm:t>
        <a:bodyPr/>
        <a:lstStyle/>
        <a:p>
          <a:r>
            <a:rPr lang="hr-HR" dirty="0" err="1"/>
            <a:t>Leaving</a:t>
          </a:r>
          <a:r>
            <a:rPr lang="hr-HR" dirty="0"/>
            <a:t> </a:t>
          </a:r>
          <a:r>
            <a:rPr lang="hr-HR" dirty="0" err="1"/>
            <a:t>the</a:t>
          </a:r>
          <a:r>
            <a:rPr lang="hr-HR" dirty="0"/>
            <a:t> </a:t>
          </a:r>
          <a:r>
            <a:rPr lang="hr-HR" dirty="0" err="1"/>
            <a:t>item</a:t>
          </a:r>
          <a:r>
            <a:rPr lang="hr-HR" dirty="0"/>
            <a:t> to </a:t>
          </a:r>
          <a:r>
            <a:rPr lang="hr-HR" dirty="0" err="1"/>
            <a:t>cool</a:t>
          </a:r>
          <a:r>
            <a:rPr lang="hr-HR" dirty="0"/>
            <a:t> </a:t>
          </a:r>
          <a:r>
            <a:rPr lang="hr-HR" dirty="0" err="1"/>
            <a:t>until</a:t>
          </a:r>
          <a:r>
            <a:rPr lang="hr-HR" dirty="0"/>
            <a:t> </a:t>
          </a:r>
          <a:r>
            <a:rPr lang="hr-HR" dirty="0" err="1"/>
            <a:t>the</a:t>
          </a:r>
          <a:r>
            <a:rPr lang="hr-HR" dirty="0"/>
            <a:t> </a:t>
          </a:r>
          <a:r>
            <a:rPr lang="hr-HR" dirty="0" err="1"/>
            <a:t>next</a:t>
          </a:r>
          <a:r>
            <a:rPr lang="hr-HR" dirty="0"/>
            <a:t> </a:t>
          </a:r>
          <a:r>
            <a:rPr lang="hr-HR" dirty="0" err="1" smtClean="0"/>
            <a:t>session</a:t>
          </a:r>
          <a:r>
            <a:rPr lang="hr-HR" dirty="0" smtClean="0"/>
            <a:t> / </a:t>
          </a:r>
          <a:r>
            <a:rPr lang="hr-HR" dirty="0" err="1"/>
            <a:t>trying</a:t>
          </a:r>
          <a:r>
            <a:rPr lang="hr-HR" dirty="0"/>
            <a:t> to </a:t>
          </a:r>
          <a:r>
            <a:rPr lang="hr-HR" dirty="0" err="1"/>
            <a:t>devise</a:t>
          </a:r>
          <a:r>
            <a:rPr lang="hr-HR" dirty="0"/>
            <a:t> </a:t>
          </a:r>
          <a:r>
            <a:rPr lang="hr-HR" dirty="0" err="1"/>
            <a:t>solutions</a:t>
          </a:r>
          <a:r>
            <a:rPr lang="hr-HR" dirty="0"/>
            <a:t> to </a:t>
          </a:r>
          <a:r>
            <a:rPr lang="hr-HR" dirty="0" err="1"/>
            <a:t>the</a:t>
          </a:r>
          <a:r>
            <a:rPr lang="hr-HR" dirty="0"/>
            <a:t> </a:t>
          </a:r>
          <a:r>
            <a:rPr lang="hr-HR" dirty="0" err="1"/>
            <a:t>problems</a:t>
          </a:r>
          <a:r>
            <a:rPr lang="hr-HR" dirty="0"/>
            <a:t> </a:t>
          </a:r>
          <a:r>
            <a:rPr lang="hr-HR" dirty="0" err="1"/>
            <a:t>in</a:t>
          </a:r>
          <a:r>
            <a:rPr lang="hr-HR" dirty="0"/>
            <a:t> </a:t>
          </a:r>
          <a:r>
            <a:rPr lang="hr-HR" dirty="0" err="1"/>
            <a:t>the</a:t>
          </a:r>
          <a:r>
            <a:rPr lang="hr-HR" dirty="0"/>
            <a:t> </a:t>
          </a:r>
          <a:r>
            <a:rPr lang="hr-HR" dirty="0" err="1" smtClean="0"/>
            <a:t>meantime</a:t>
          </a:r>
          <a:r>
            <a:rPr lang="hr-HR" dirty="0" smtClean="0"/>
            <a:t>.</a:t>
          </a:r>
          <a:endParaRPr lang="en-US" dirty="0"/>
        </a:p>
      </dgm:t>
    </dgm:pt>
    <dgm:pt modelId="{7E58BFB3-13DA-48A3-87C8-A37C536A1BDC}" type="parTrans" cxnId="{D3890000-955D-4630-9274-EAC3A4F462A2}">
      <dgm:prSet/>
      <dgm:spPr/>
      <dgm:t>
        <a:bodyPr/>
        <a:lstStyle/>
        <a:p>
          <a:endParaRPr lang="en-US"/>
        </a:p>
      </dgm:t>
    </dgm:pt>
    <dgm:pt modelId="{B1E4C3F0-239D-41A4-A0E7-CB0ABE757987}" type="sibTrans" cxnId="{D3890000-955D-4630-9274-EAC3A4F462A2}">
      <dgm:prSet/>
      <dgm:spPr/>
      <dgm:t>
        <a:bodyPr/>
        <a:lstStyle/>
        <a:p>
          <a:endParaRPr lang="en-US"/>
        </a:p>
      </dgm:t>
    </dgm:pt>
    <dgm:pt modelId="{BA7740DF-31A4-4E9C-9CDC-E860ECD87D38}" type="pres">
      <dgm:prSet presAssocID="{BDB01D28-D844-4DB5-B365-D73B3494BF6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A0E1F5-3920-46CE-9769-1A9AF29CC66B}" type="pres">
      <dgm:prSet presAssocID="{BDB01D28-D844-4DB5-B365-D73B3494BF67}" presName="dummyMaxCanvas" presStyleCnt="0">
        <dgm:presLayoutVars/>
      </dgm:prSet>
      <dgm:spPr/>
    </dgm:pt>
    <dgm:pt modelId="{9E13C891-EE8D-4BE6-830D-4DA61F913769}" type="pres">
      <dgm:prSet presAssocID="{BDB01D28-D844-4DB5-B365-D73B3494BF6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54E81-ECC1-4AA0-9B33-81B4A3165049}" type="pres">
      <dgm:prSet presAssocID="{BDB01D28-D844-4DB5-B365-D73B3494BF6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A2885-9219-4B95-BB1D-56024F76133E}" type="pres">
      <dgm:prSet presAssocID="{BDB01D28-D844-4DB5-B365-D73B3494BF6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C431F-3CE1-4A35-927A-B03984B9FF34}" type="pres">
      <dgm:prSet presAssocID="{BDB01D28-D844-4DB5-B365-D73B3494BF6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4E651-AE0B-4768-B442-33F99A9B2BB5}" type="pres">
      <dgm:prSet presAssocID="{BDB01D28-D844-4DB5-B365-D73B3494BF6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1F2D8-ACD3-4165-9731-13BE9A25F9EA}" type="pres">
      <dgm:prSet presAssocID="{BDB01D28-D844-4DB5-B365-D73B3494BF6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7DED1-9BCA-4783-AD58-337B82712207}" type="pres">
      <dgm:prSet presAssocID="{BDB01D28-D844-4DB5-B365-D73B3494BF6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E2687-139E-4D0F-A877-52176A41E7C6}" type="pres">
      <dgm:prSet presAssocID="{BDB01D28-D844-4DB5-B365-D73B3494BF6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EF4A5-0078-4940-9953-98DDBAD01294}" type="pres">
      <dgm:prSet presAssocID="{BDB01D28-D844-4DB5-B365-D73B3494BF6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344E6-3E54-4C83-8D6E-55F65DFAC775}" type="pres">
      <dgm:prSet presAssocID="{BDB01D28-D844-4DB5-B365-D73B3494BF6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9407F-79DB-4D9A-9888-B76FCEEB1AFA}" type="pres">
      <dgm:prSet presAssocID="{BDB01D28-D844-4DB5-B365-D73B3494BF6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E75E9-1295-4A76-AAE9-E9D409414668}" type="pres">
      <dgm:prSet presAssocID="{BDB01D28-D844-4DB5-B365-D73B3494BF6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0F344-767B-4C0F-B14F-EB00CEE7D068}" type="pres">
      <dgm:prSet presAssocID="{BDB01D28-D844-4DB5-B365-D73B3494BF6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1D892-7446-4E4E-AE9D-290666335FEA}" type="pres">
      <dgm:prSet presAssocID="{BDB01D28-D844-4DB5-B365-D73B3494BF6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8CA253-718B-4CC6-AECA-E43D4A3980C9}" type="presOf" srcId="{DF0FB7CE-2691-40A7-86FB-F6A7AD19FB79}" destId="{EA7EF4A5-0078-4940-9953-98DDBAD01294}" srcOrd="0" destOrd="0" presId="urn:microsoft.com/office/officeart/2005/8/layout/vProcess5"/>
    <dgm:cxn modelId="{A82384DE-E640-4017-9026-9C2B8F99DC1E}" type="presOf" srcId="{1A04A048-4106-4A0B-AF15-00A74D067659}" destId="{11D7DED1-9BCA-4783-AD58-337B82712207}" srcOrd="0" destOrd="0" presId="urn:microsoft.com/office/officeart/2005/8/layout/vProcess5"/>
    <dgm:cxn modelId="{5A27C0DB-FBDD-4729-A11B-680412E0DBC8}" type="presOf" srcId="{D6B9319D-6AA1-460A-AEE9-D63DE6B812AC}" destId="{6C7A2885-9219-4B95-BB1D-56024F76133E}" srcOrd="0" destOrd="0" presId="urn:microsoft.com/office/officeart/2005/8/layout/vProcess5"/>
    <dgm:cxn modelId="{57E2D3B2-DEA9-457D-B54B-3C4646B43E32}" type="presOf" srcId="{B2498E34-8BAE-47A1-89CE-78963914308E}" destId="{701344E6-3E54-4C83-8D6E-55F65DFAC775}" srcOrd="1" destOrd="0" presId="urn:microsoft.com/office/officeart/2005/8/layout/vProcess5"/>
    <dgm:cxn modelId="{DDF26641-76F9-427B-ACF4-236D2A2C41DD}" type="presOf" srcId="{BDB01D28-D844-4DB5-B365-D73B3494BF67}" destId="{BA7740DF-31A4-4E9C-9CDC-E860ECD87D38}" srcOrd="0" destOrd="0" presId="urn:microsoft.com/office/officeart/2005/8/layout/vProcess5"/>
    <dgm:cxn modelId="{61F12F56-2237-4F83-82B3-41DCF5A8101A}" type="presOf" srcId="{AA262ACC-0467-4CD7-934B-E355BF573348}" destId="{F074E651-AE0B-4768-B442-33F99A9B2BB5}" srcOrd="0" destOrd="0" presId="urn:microsoft.com/office/officeart/2005/8/layout/vProcess5"/>
    <dgm:cxn modelId="{DBF7B160-3F96-4C1F-BBD6-557417915BF3}" type="presOf" srcId="{D6B9319D-6AA1-460A-AEE9-D63DE6B812AC}" destId="{BA3E75E9-1295-4A76-AAE9-E9D409414668}" srcOrd="1" destOrd="0" presId="urn:microsoft.com/office/officeart/2005/8/layout/vProcess5"/>
    <dgm:cxn modelId="{1F3D46F1-102B-440C-A8AB-941887554D8E}" type="presOf" srcId="{405A7A14-F3DA-4529-A052-3163FA4F069F}" destId="{5C71F2D8-ACD3-4165-9731-13BE9A25F9EA}" srcOrd="0" destOrd="0" presId="urn:microsoft.com/office/officeart/2005/8/layout/vProcess5"/>
    <dgm:cxn modelId="{EB2E44FE-63E1-4CF2-A797-85DB7E181E7B}" type="presOf" srcId="{E17BB585-CFBF-4A42-AC73-AD609E8683E3}" destId="{D2CE2687-139E-4D0F-A877-52176A41E7C6}" srcOrd="0" destOrd="0" presId="urn:microsoft.com/office/officeart/2005/8/layout/vProcess5"/>
    <dgm:cxn modelId="{AA7E25D4-7C45-4B24-B92D-0AE8BBB022DE}" type="presOf" srcId="{EBF3CAEC-E824-4687-82F0-AE7DD25E1C85}" destId="{5040F344-767B-4C0F-B14F-EB00CEE7D068}" srcOrd="1" destOrd="0" presId="urn:microsoft.com/office/officeart/2005/8/layout/vProcess5"/>
    <dgm:cxn modelId="{272C011A-2ED2-4B25-A3CC-BDC08A2A2236}" srcId="{BDB01D28-D844-4DB5-B365-D73B3494BF67}" destId="{EBF3CAEC-E824-4687-82F0-AE7DD25E1C85}" srcOrd="3" destOrd="0" parTransId="{9E267987-0073-4ED4-9BAF-7AE79F236B07}" sibTransId="{DF0FB7CE-2691-40A7-86FB-F6A7AD19FB79}"/>
    <dgm:cxn modelId="{75E40F72-AD44-4A21-8275-51BFD30F228B}" srcId="{BDB01D28-D844-4DB5-B365-D73B3494BF67}" destId="{D6B9319D-6AA1-460A-AEE9-D63DE6B812AC}" srcOrd="2" destOrd="0" parTransId="{1E00A299-FA77-482B-98BF-A72EA838D1D7}" sibTransId="{E17BB585-CFBF-4A42-AC73-AD609E8683E3}"/>
    <dgm:cxn modelId="{E4AD8701-0B90-4CCC-8FFE-07853A224FF9}" type="presOf" srcId="{EBF3CAEC-E824-4687-82F0-AE7DD25E1C85}" destId="{216C431F-3CE1-4A35-927A-B03984B9FF34}" srcOrd="0" destOrd="0" presId="urn:microsoft.com/office/officeart/2005/8/layout/vProcess5"/>
    <dgm:cxn modelId="{FF2B4403-20FD-4A40-8312-CAE93FC26565}" type="presOf" srcId="{B2498E34-8BAE-47A1-89CE-78963914308E}" destId="{9E13C891-EE8D-4BE6-830D-4DA61F913769}" srcOrd="0" destOrd="0" presId="urn:microsoft.com/office/officeart/2005/8/layout/vProcess5"/>
    <dgm:cxn modelId="{D3890000-955D-4630-9274-EAC3A4F462A2}" srcId="{BDB01D28-D844-4DB5-B365-D73B3494BF67}" destId="{AA262ACC-0467-4CD7-934B-E355BF573348}" srcOrd="4" destOrd="0" parTransId="{7E58BFB3-13DA-48A3-87C8-A37C536A1BDC}" sibTransId="{B1E4C3F0-239D-41A4-A0E7-CB0ABE757987}"/>
    <dgm:cxn modelId="{CAD99A07-A65E-4D8A-8EF7-2CE9EBD84937}" srcId="{BDB01D28-D844-4DB5-B365-D73B3494BF67}" destId="{B2498E34-8BAE-47A1-89CE-78963914308E}" srcOrd="0" destOrd="0" parTransId="{F8BCD969-68CA-4A5F-944E-A52C65190B79}" sibTransId="{405A7A14-F3DA-4529-A052-3163FA4F069F}"/>
    <dgm:cxn modelId="{21A514E7-2DB2-45D2-AC6F-9DA5562076E7}" type="presOf" srcId="{AA262ACC-0467-4CD7-934B-E355BF573348}" destId="{2E71D892-7446-4E4E-AE9D-290666335FEA}" srcOrd="1" destOrd="0" presId="urn:microsoft.com/office/officeart/2005/8/layout/vProcess5"/>
    <dgm:cxn modelId="{3439F7EF-C030-42C5-ACEF-F38E11AE80CE}" type="presOf" srcId="{8BED8B01-1218-4940-99B6-47AEA2704130}" destId="{D1D9407F-79DB-4D9A-9888-B76FCEEB1AFA}" srcOrd="1" destOrd="0" presId="urn:microsoft.com/office/officeart/2005/8/layout/vProcess5"/>
    <dgm:cxn modelId="{69C552D1-FE1B-4DF6-8A7A-8913AE081311}" srcId="{BDB01D28-D844-4DB5-B365-D73B3494BF67}" destId="{8BED8B01-1218-4940-99B6-47AEA2704130}" srcOrd="1" destOrd="0" parTransId="{DC9D92B8-19A0-4F59-89A6-E48BEA8D2C19}" sibTransId="{1A04A048-4106-4A0B-AF15-00A74D067659}"/>
    <dgm:cxn modelId="{E3AD8001-F3C1-4CF1-B56B-0AB0D23B5F77}" type="presOf" srcId="{8BED8B01-1218-4940-99B6-47AEA2704130}" destId="{32254E81-ECC1-4AA0-9B33-81B4A3165049}" srcOrd="0" destOrd="0" presId="urn:microsoft.com/office/officeart/2005/8/layout/vProcess5"/>
    <dgm:cxn modelId="{5A01B89B-9794-454A-A84D-1A3F632FB960}" type="presParOf" srcId="{BA7740DF-31A4-4E9C-9CDC-E860ECD87D38}" destId="{97A0E1F5-3920-46CE-9769-1A9AF29CC66B}" srcOrd="0" destOrd="0" presId="urn:microsoft.com/office/officeart/2005/8/layout/vProcess5"/>
    <dgm:cxn modelId="{E0B411B0-97AE-496E-BDC4-CA58CA47DF6C}" type="presParOf" srcId="{BA7740DF-31A4-4E9C-9CDC-E860ECD87D38}" destId="{9E13C891-EE8D-4BE6-830D-4DA61F913769}" srcOrd="1" destOrd="0" presId="urn:microsoft.com/office/officeart/2005/8/layout/vProcess5"/>
    <dgm:cxn modelId="{FA248128-431A-4156-BC49-F121AA5DFCB9}" type="presParOf" srcId="{BA7740DF-31A4-4E9C-9CDC-E860ECD87D38}" destId="{32254E81-ECC1-4AA0-9B33-81B4A3165049}" srcOrd="2" destOrd="0" presId="urn:microsoft.com/office/officeart/2005/8/layout/vProcess5"/>
    <dgm:cxn modelId="{F822C174-CF8A-468C-B7FA-ACF0F5ABF029}" type="presParOf" srcId="{BA7740DF-31A4-4E9C-9CDC-E860ECD87D38}" destId="{6C7A2885-9219-4B95-BB1D-56024F76133E}" srcOrd="3" destOrd="0" presId="urn:microsoft.com/office/officeart/2005/8/layout/vProcess5"/>
    <dgm:cxn modelId="{8A833179-43C0-4F3B-B007-BB2E6EA31612}" type="presParOf" srcId="{BA7740DF-31A4-4E9C-9CDC-E860ECD87D38}" destId="{216C431F-3CE1-4A35-927A-B03984B9FF34}" srcOrd="4" destOrd="0" presId="urn:microsoft.com/office/officeart/2005/8/layout/vProcess5"/>
    <dgm:cxn modelId="{88F66D85-A010-4259-82B6-0D1BC132F1F7}" type="presParOf" srcId="{BA7740DF-31A4-4E9C-9CDC-E860ECD87D38}" destId="{F074E651-AE0B-4768-B442-33F99A9B2BB5}" srcOrd="5" destOrd="0" presId="urn:microsoft.com/office/officeart/2005/8/layout/vProcess5"/>
    <dgm:cxn modelId="{7E3B4D55-F311-4169-9896-27C0DEE0F7B5}" type="presParOf" srcId="{BA7740DF-31A4-4E9C-9CDC-E860ECD87D38}" destId="{5C71F2D8-ACD3-4165-9731-13BE9A25F9EA}" srcOrd="6" destOrd="0" presId="urn:microsoft.com/office/officeart/2005/8/layout/vProcess5"/>
    <dgm:cxn modelId="{79EA72E0-4C71-41C0-BCC9-6D6CF43F93B4}" type="presParOf" srcId="{BA7740DF-31A4-4E9C-9CDC-E860ECD87D38}" destId="{11D7DED1-9BCA-4783-AD58-337B82712207}" srcOrd="7" destOrd="0" presId="urn:microsoft.com/office/officeart/2005/8/layout/vProcess5"/>
    <dgm:cxn modelId="{6212411A-503F-4E73-93BB-C8A3EBDADA5A}" type="presParOf" srcId="{BA7740DF-31A4-4E9C-9CDC-E860ECD87D38}" destId="{D2CE2687-139E-4D0F-A877-52176A41E7C6}" srcOrd="8" destOrd="0" presId="urn:microsoft.com/office/officeart/2005/8/layout/vProcess5"/>
    <dgm:cxn modelId="{2B589BB8-C7DE-4F21-859C-598530029863}" type="presParOf" srcId="{BA7740DF-31A4-4E9C-9CDC-E860ECD87D38}" destId="{EA7EF4A5-0078-4940-9953-98DDBAD01294}" srcOrd="9" destOrd="0" presId="urn:microsoft.com/office/officeart/2005/8/layout/vProcess5"/>
    <dgm:cxn modelId="{EC0F1BFE-FF9A-4A96-BFC2-EC0319F71B3C}" type="presParOf" srcId="{BA7740DF-31A4-4E9C-9CDC-E860ECD87D38}" destId="{701344E6-3E54-4C83-8D6E-55F65DFAC775}" srcOrd="10" destOrd="0" presId="urn:microsoft.com/office/officeart/2005/8/layout/vProcess5"/>
    <dgm:cxn modelId="{2728298C-A9AC-4A91-A7D9-2D3B696E756B}" type="presParOf" srcId="{BA7740DF-31A4-4E9C-9CDC-E860ECD87D38}" destId="{D1D9407F-79DB-4D9A-9888-B76FCEEB1AFA}" srcOrd="11" destOrd="0" presId="urn:microsoft.com/office/officeart/2005/8/layout/vProcess5"/>
    <dgm:cxn modelId="{8EE61698-9799-4B58-852C-3C882402723B}" type="presParOf" srcId="{BA7740DF-31A4-4E9C-9CDC-E860ECD87D38}" destId="{BA3E75E9-1295-4A76-AAE9-E9D409414668}" srcOrd="12" destOrd="0" presId="urn:microsoft.com/office/officeart/2005/8/layout/vProcess5"/>
    <dgm:cxn modelId="{5F72D88E-C161-4B51-B0EB-347629689785}" type="presParOf" srcId="{BA7740DF-31A4-4E9C-9CDC-E860ECD87D38}" destId="{5040F344-767B-4C0F-B14F-EB00CEE7D068}" srcOrd="13" destOrd="0" presId="urn:microsoft.com/office/officeart/2005/8/layout/vProcess5"/>
    <dgm:cxn modelId="{7E7E309E-B6CD-417B-ABBD-50493032A907}" type="presParOf" srcId="{BA7740DF-31A4-4E9C-9CDC-E860ECD87D38}" destId="{2E71D892-7446-4E4E-AE9D-290666335FE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3C891-EE8D-4BE6-830D-4DA61F913769}">
      <dsp:nvSpPr>
        <dsp:cNvPr id="0" name=""/>
        <dsp:cNvSpPr/>
      </dsp:nvSpPr>
      <dsp:spPr>
        <a:xfrm>
          <a:off x="0" y="0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Uploading the items onto the platform</a:t>
          </a:r>
          <a:r>
            <a:rPr lang="hr-HR" sz="2000" kern="1200" dirty="0" smtClean="0"/>
            <a:t>.</a:t>
          </a:r>
          <a:endParaRPr lang="en-US" sz="2000" kern="1200" dirty="0"/>
        </a:p>
      </dsp:txBody>
      <dsp:txXfrm>
        <a:off x="22940" y="22940"/>
        <a:ext cx="7160195" cy="737360"/>
      </dsp:txXfrm>
    </dsp:sp>
    <dsp:sp modelId="{32254E81-ECC1-4AA0-9B33-81B4A3165049}">
      <dsp:nvSpPr>
        <dsp:cNvPr id="0" name=""/>
        <dsp:cNvSpPr/>
      </dsp:nvSpPr>
      <dsp:spPr>
        <a:xfrm>
          <a:off x="604647" y="892024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Moderating items individually before </a:t>
          </a:r>
          <a:r>
            <a:rPr lang="hr-HR" sz="2000" kern="1200" dirty="0" smtClean="0"/>
            <a:t>online </a:t>
          </a:r>
          <a:r>
            <a:rPr lang="en-US" sz="2000" kern="1200" dirty="0" smtClean="0"/>
            <a:t>session</a:t>
          </a:r>
          <a:r>
            <a:rPr lang="hr-HR" sz="2000" kern="1200" dirty="0" smtClean="0"/>
            <a:t> /  </a:t>
          </a:r>
          <a:r>
            <a:rPr lang="hr-HR" sz="2000" kern="1200" dirty="0" err="1" smtClean="0"/>
            <a:t>adding</a:t>
          </a:r>
          <a:r>
            <a:rPr lang="hr-HR" sz="2000" kern="1200" dirty="0" smtClean="0"/>
            <a:t> </a:t>
          </a:r>
          <a:r>
            <a:rPr lang="hr-HR" sz="2000" kern="1200" dirty="0" err="1" smtClean="0"/>
            <a:t>comments</a:t>
          </a:r>
          <a:r>
            <a:rPr lang="hr-HR" sz="2000" kern="1200" dirty="0" smtClean="0"/>
            <a:t> </a:t>
          </a:r>
          <a:r>
            <a:rPr lang="hr-HR" sz="2000" kern="1200" dirty="0" err="1" smtClean="0"/>
            <a:t>and</a:t>
          </a:r>
          <a:r>
            <a:rPr lang="hr-HR" sz="2000" kern="1200" dirty="0" smtClean="0"/>
            <a:t> suggestions </a:t>
          </a:r>
          <a:r>
            <a:rPr lang="hr-HR" sz="2000" kern="1200" dirty="0" err="1" smtClean="0"/>
            <a:t>into</a:t>
          </a:r>
          <a:r>
            <a:rPr lang="hr-HR" sz="2000" kern="1200" dirty="0" smtClean="0"/>
            <a:t> </a:t>
          </a:r>
          <a:r>
            <a:rPr lang="hr-HR" sz="2000" kern="1200" dirty="0" err="1" smtClean="0"/>
            <a:t>the</a:t>
          </a:r>
          <a:r>
            <a:rPr lang="hr-HR" sz="2000" kern="1200" dirty="0" smtClean="0"/>
            <a:t> </a:t>
          </a:r>
          <a:r>
            <a:rPr lang="hr-HR" sz="2000" kern="1200" dirty="0" err="1" smtClean="0"/>
            <a:t>shared</a:t>
          </a:r>
          <a:r>
            <a:rPr lang="hr-HR" sz="2000" kern="1200" dirty="0" smtClean="0"/>
            <a:t> </a:t>
          </a:r>
          <a:r>
            <a:rPr lang="hr-HR" sz="2000" kern="1200" dirty="0" err="1" smtClean="0"/>
            <a:t>document</a:t>
          </a:r>
          <a:r>
            <a:rPr lang="hr-HR" sz="2000" kern="1200" dirty="0" smtClean="0"/>
            <a:t>.</a:t>
          </a:r>
          <a:endParaRPr lang="en-US" sz="2000" kern="1200" dirty="0"/>
        </a:p>
      </dsp:txBody>
      <dsp:txXfrm>
        <a:off x="627587" y="914964"/>
        <a:ext cx="6937378" cy="737360"/>
      </dsp:txXfrm>
    </dsp:sp>
    <dsp:sp modelId="{6C7A2885-9219-4B95-BB1D-56024F76133E}">
      <dsp:nvSpPr>
        <dsp:cNvPr id="0" name=""/>
        <dsp:cNvSpPr/>
      </dsp:nvSpPr>
      <dsp:spPr>
        <a:xfrm>
          <a:off x="1209293" y="1784048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err="1" smtClean="0"/>
            <a:t>The</a:t>
          </a:r>
          <a:r>
            <a:rPr lang="hr-HR" sz="2000" kern="1200" dirty="0" smtClean="0"/>
            <a:t> </a:t>
          </a:r>
          <a:r>
            <a:rPr lang="hr-HR" sz="2000" kern="1200" dirty="0" err="1" smtClean="0"/>
            <a:t>author’s</a:t>
          </a:r>
          <a:r>
            <a:rPr lang="hr-HR" sz="2000" kern="1200" dirty="0" smtClean="0"/>
            <a:t> r</a:t>
          </a:r>
          <a:r>
            <a:rPr lang="en-US" sz="2000" kern="1200" dirty="0" err="1" smtClean="0"/>
            <a:t>ev</a:t>
          </a:r>
          <a:r>
            <a:rPr lang="hr-HR" sz="2000" kern="1200" dirty="0" err="1" smtClean="0"/>
            <a:t>ision</a:t>
          </a:r>
          <a:r>
            <a:rPr lang="hr-HR" sz="2000" kern="1200" dirty="0" smtClean="0"/>
            <a:t> </a:t>
          </a:r>
          <a:r>
            <a:rPr lang="hr-HR" sz="2000" kern="1200" dirty="0" err="1" smtClean="0"/>
            <a:t>of</a:t>
          </a:r>
          <a:r>
            <a:rPr lang="en-US" sz="2000" kern="1200" dirty="0" smtClean="0"/>
            <a:t> the item </a:t>
          </a:r>
          <a:r>
            <a:rPr lang="hr-HR" sz="2000" kern="1200" dirty="0" smtClean="0"/>
            <a:t>prior to</a:t>
          </a:r>
          <a:r>
            <a:rPr lang="en-US" sz="2000" kern="1200" dirty="0" smtClean="0"/>
            <a:t> the session</a:t>
          </a:r>
          <a:r>
            <a:rPr lang="hr-HR" sz="2000" kern="1200" dirty="0" smtClean="0"/>
            <a:t> (</a:t>
          </a:r>
          <a:r>
            <a:rPr lang="en-US" sz="2000" kern="1200" dirty="0" smtClean="0"/>
            <a:t>based on comment</a:t>
          </a:r>
          <a:r>
            <a:rPr lang="hr-HR" sz="2000" kern="1200" dirty="0" smtClean="0"/>
            <a:t>s </a:t>
          </a:r>
          <a:r>
            <a:rPr lang="hr-HR" sz="2000" kern="1200" dirty="0" err="1" smtClean="0"/>
            <a:t>and</a:t>
          </a:r>
          <a:r>
            <a:rPr lang="hr-HR" sz="2000" kern="1200" dirty="0" smtClean="0"/>
            <a:t> </a:t>
          </a:r>
          <a:r>
            <a:rPr lang="hr-HR" sz="2000" kern="1200" dirty="0" err="1" smtClean="0"/>
            <a:t>suggestions</a:t>
          </a:r>
          <a:r>
            <a:rPr lang="hr-HR" sz="2000" kern="1200" dirty="0" smtClean="0"/>
            <a:t>).</a:t>
          </a:r>
          <a:endParaRPr lang="en-US" sz="2000" kern="1200" dirty="0"/>
        </a:p>
      </dsp:txBody>
      <dsp:txXfrm>
        <a:off x="1232233" y="1806988"/>
        <a:ext cx="6937378" cy="737360"/>
      </dsp:txXfrm>
    </dsp:sp>
    <dsp:sp modelId="{216C431F-3CE1-4A35-927A-B03984B9FF34}">
      <dsp:nvSpPr>
        <dsp:cNvPr id="0" name=""/>
        <dsp:cNvSpPr/>
      </dsp:nvSpPr>
      <dsp:spPr>
        <a:xfrm>
          <a:off x="1813940" y="2676072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Agreeing on the final version during </a:t>
          </a:r>
          <a:r>
            <a:rPr lang="en-US" sz="2000" kern="1200" dirty="0" smtClean="0"/>
            <a:t>online moderation</a:t>
          </a:r>
          <a:r>
            <a:rPr lang="hr-HR" sz="2000" kern="1200" dirty="0" smtClean="0"/>
            <a:t>.</a:t>
          </a:r>
          <a:endParaRPr lang="en-US" sz="2000" kern="1200" dirty="0"/>
        </a:p>
      </dsp:txBody>
      <dsp:txXfrm>
        <a:off x="1836880" y="2699012"/>
        <a:ext cx="6937378" cy="737360"/>
      </dsp:txXfrm>
    </dsp:sp>
    <dsp:sp modelId="{F074E651-AE0B-4768-B442-33F99A9B2BB5}">
      <dsp:nvSpPr>
        <dsp:cNvPr id="0" name=""/>
        <dsp:cNvSpPr/>
      </dsp:nvSpPr>
      <dsp:spPr>
        <a:xfrm>
          <a:off x="2418587" y="3568097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err="1"/>
            <a:t>Leaving</a:t>
          </a:r>
          <a:r>
            <a:rPr lang="hr-HR" sz="2000" kern="1200" dirty="0"/>
            <a:t> </a:t>
          </a:r>
          <a:r>
            <a:rPr lang="hr-HR" sz="2000" kern="1200" dirty="0" err="1"/>
            <a:t>the</a:t>
          </a:r>
          <a:r>
            <a:rPr lang="hr-HR" sz="2000" kern="1200" dirty="0"/>
            <a:t> </a:t>
          </a:r>
          <a:r>
            <a:rPr lang="hr-HR" sz="2000" kern="1200" dirty="0" err="1"/>
            <a:t>item</a:t>
          </a:r>
          <a:r>
            <a:rPr lang="hr-HR" sz="2000" kern="1200" dirty="0"/>
            <a:t> to </a:t>
          </a:r>
          <a:r>
            <a:rPr lang="hr-HR" sz="2000" kern="1200" dirty="0" err="1"/>
            <a:t>cool</a:t>
          </a:r>
          <a:r>
            <a:rPr lang="hr-HR" sz="2000" kern="1200" dirty="0"/>
            <a:t> </a:t>
          </a:r>
          <a:r>
            <a:rPr lang="hr-HR" sz="2000" kern="1200" dirty="0" err="1"/>
            <a:t>until</a:t>
          </a:r>
          <a:r>
            <a:rPr lang="hr-HR" sz="2000" kern="1200" dirty="0"/>
            <a:t> </a:t>
          </a:r>
          <a:r>
            <a:rPr lang="hr-HR" sz="2000" kern="1200" dirty="0" err="1"/>
            <a:t>the</a:t>
          </a:r>
          <a:r>
            <a:rPr lang="hr-HR" sz="2000" kern="1200" dirty="0"/>
            <a:t> </a:t>
          </a:r>
          <a:r>
            <a:rPr lang="hr-HR" sz="2000" kern="1200" dirty="0" err="1"/>
            <a:t>next</a:t>
          </a:r>
          <a:r>
            <a:rPr lang="hr-HR" sz="2000" kern="1200" dirty="0"/>
            <a:t> </a:t>
          </a:r>
          <a:r>
            <a:rPr lang="hr-HR" sz="2000" kern="1200" dirty="0" err="1" smtClean="0"/>
            <a:t>session</a:t>
          </a:r>
          <a:r>
            <a:rPr lang="hr-HR" sz="2000" kern="1200" dirty="0" smtClean="0"/>
            <a:t> / </a:t>
          </a:r>
          <a:r>
            <a:rPr lang="hr-HR" sz="2000" kern="1200" dirty="0" err="1"/>
            <a:t>trying</a:t>
          </a:r>
          <a:r>
            <a:rPr lang="hr-HR" sz="2000" kern="1200" dirty="0"/>
            <a:t> to </a:t>
          </a:r>
          <a:r>
            <a:rPr lang="hr-HR" sz="2000" kern="1200" dirty="0" err="1"/>
            <a:t>devise</a:t>
          </a:r>
          <a:r>
            <a:rPr lang="hr-HR" sz="2000" kern="1200" dirty="0"/>
            <a:t> </a:t>
          </a:r>
          <a:r>
            <a:rPr lang="hr-HR" sz="2000" kern="1200" dirty="0" err="1"/>
            <a:t>solutions</a:t>
          </a:r>
          <a:r>
            <a:rPr lang="hr-HR" sz="2000" kern="1200" dirty="0"/>
            <a:t> to </a:t>
          </a:r>
          <a:r>
            <a:rPr lang="hr-HR" sz="2000" kern="1200" dirty="0" err="1"/>
            <a:t>the</a:t>
          </a:r>
          <a:r>
            <a:rPr lang="hr-HR" sz="2000" kern="1200" dirty="0"/>
            <a:t> </a:t>
          </a:r>
          <a:r>
            <a:rPr lang="hr-HR" sz="2000" kern="1200" dirty="0" err="1"/>
            <a:t>problems</a:t>
          </a:r>
          <a:r>
            <a:rPr lang="hr-HR" sz="2000" kern="1200" dirty="0"/>
            <a:t> </a:t>
          </a:r>
          <a:r>
            <a:rPr lang="hr-HR" sz="2000" kern="1200" dirty="0" err="1"/>
            <a:t>in</a:t>
          </a:r>
          <a:r>
            <a:rPr lang="hr-HR" sz="2000" kern="1200" dirty="0"/>
            <a:t> </a:t>
          </a:r>
          <a:r>
            <a:rPr lang="hr-HR" sz="2000" kern="1200" dirty="0" err="1"/>
            <a:t>the</a:t>
          </a:r>
          <a:r>
            <a:rPr lang="hr-HR" sz="2000" kern="1200" dirty="0"/>
            <a:t> </a:t>
          </a:r>
          <a:r>
            <a:rPr lang="hr-HR" sz="2000" kern="1200" dirty="0" err="1" smtClean="0"/>
            <a:t>meantime</a:t>
          </a:r>
          <a:r>
            <a:rPr lang="hr-HR" sz="2000" kern="1200" dirty="0" smtClean="0"/>
            <a:t>.</a:t>
          </a:r>
          <a:endParaRPr lang="en-US" sz="2000" kern="1200" dirty="0"/>
        </a:p>
      </dsp:txBody>
      <dsp:txXfrm>
        <a:off x="2441527" y="3591037"/>
        <a:ext cx="6937378" cy="737360"/>
      </dsp:txXfrm>
    </dsp:sp>
    <dsp:sp modelId="{5C71F2D8-ACD3-4165-9731-13BE9A25F9EA}">
      <dsp:nvSpPr>
        <dsp:cNvPr id="0" name=""/>
        <dsp:cNvSpPr/>
      </dsp:nvSpPr>
      <dsp:spPr>
        <a:xfrm>
          <a:off x="758790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7702454" y="572200"/>
        <a:ext cx="280008" cy="383102"/>
      </dsp:txXfrm>
    </dsp:sp>
    <dsp:sp modelId="{11D7DED1-9BCA-4783-AD58-337B82712207}">
      <dsp:nvSpPr>
        <dsp:cNvPr id="0" name=""/>
        <dsp:cNvSpPr/>
      </dsp:nvSpPr>
      <dsp:spPr>
        <a:xfrm>
          <a:off x="8192552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8307101" y="1464225"/>
        <a:ext cx="280008" cy="383102"/>
      </dsp:txXfrm>
    </dsp:sp>
    <dsp:sp modelId="{D2CE2687-139E-4D0F-A877-52176A41E7C6}">
      <dsp:nvSpPr>
        <dsp:cNvPr id="0" name=""/>
        <dsp:cNvSpPr/>
      </dsp:nvSpPr>
      <dsp:spPr>
        <a:xfrm>
          <a:off x="879719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8911748" y="2343195"/>
        <a:ext cx="280008" cy="383102"/>
      </dsp:txXfrm>
    </dsp:sp>
    <dsp:sp modelId="{EA7EF4A5-0078-4940-9953-98DDBAD01294}">
      <dsp:nvSpPr>
        <dsp:cNvPr id="0" name=""/>
        <dsp:cNvSpPr/>
      </dsp:nvSpPr>
      <dsp:spPr>
        <a:xfrm>
          <a:off x="9401846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9516395" y="3243922"/>
        <a:ext cx="280008" cy="383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6D6B-FD03-4D35-BC8A-6274C7CC834D}" type="datetimeFigureOut">
              <a:rPr lang="hr-HR" smtClean="0"/>
              <a:t>7.9.2020.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A3F-02C6-46EC-899B-9AF8C43981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99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6D6B-FD03-4D35-BC8A-6274C7CC834D}" type="datetimeFigureOut">
              <a:rPr lang="hr-HR" smtClean="0"/>
              <a:t>7.9.2020.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A3F-02C6-46EC-899B-9AF8C43981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652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6D6B-FD03-4D35-BC8A-6274C7CC834D}" type="datetimeFigureOut">
              <a:rPr lang="hr-HR" smtClean="0"/>
              <a:t>7.9.2020.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A3F-02C6-46EC-899B-9AF8C43981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972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131" y="1"/>
            <a:ext cx="10515600" cy="1690688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119" y="1825625"/>
            <a:ext cx="10515600" cy="4351338"/>
          </a:xfrm>
        </p:spPr>
        <p:txBody>
          <a:bodyPr/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3953" y="6356350"/>
            <a:ext cx="2743200" cy="365125"/>
          </a:xfrm>
        </p:spPr>
        <p:txBody>
          <a:bodyPr/>
          <a:lstStyle/>
          <a:p>
            <a:fld id="{FA506D6B-FD03-4D35-BC8A-6274C7CC834D}" type="datetimeFigureOut">
              <a:rPr lang="hr-HR" smtClean="0"/>
              <a:t>7.9.2020.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35881" y="6356350"/>
            <a:ext cx="41148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0593" y="6356350"/>
            <a:ext cx="2743200" cy="365125"/>
          </a:xfrm>
        </p:spPr>
        <p:txBody>
          <a:bodyPr/>
          <a:lstStyle/>
          <a:p>
            <a:fld id="{88DAFA3F-02C6-46EC-899B-9AF8C43981FA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2605880" y="2605880"/>
            <a:ext cx="6858002" cy="16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8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6D6B-FD03-4D35-BC8A-6274C7CC834D}" type="datetimeFigureOut">
              <a:rPr lang="hr-HR" smtClean="0"/>
              <a:t>7.9.2020.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A3F-02C6-46EC-899B-9AF8C43981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744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6D6B-FD03-4D35-BC8A-6274C7CC834D}" type="datetimeFigureOut">
              <a:rPr lang="hr-HR" smtClean="0"/>
              <a:t>7.9.2020.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A3F-02C6-46EC-899B-9AF8C43981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374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6D6B-FD03-4D35-BC8A-6274C7CC834D}" type="datetimeFigureOut">
              <a:rPr lang="hr-HR" smtClean="0"/>
              <a:t>7.9.2020.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A3F-02C6-46EC-899B-9AF8C43981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773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6D6B-FD03-4D35-BC8A-6274C7CC834D}" type="datetimeFigureOut">
              <a:rPr lang="hr-HR" smtClean="0"/>
              <a:t>7.9.2020.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A3F-02C6-46EC-899B-9AF8C43981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492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6D6B-FD03-4D35-BC8A-6274C7CC834D}" type="datetimeFigureOut">
              <a:rPr lang="hr-HR" smtClean="0"/>
              <a:t>7.9.2020.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A3F-02C6-46EC-899B-9AF8C43981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657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6D6B-FD03-4D35-BC8A-6274C7CC834D}" type="datetimeFigureOut">
              <a:rPr lang="hr-HR" smtClean="0"/>
              <a:t>7.9.2020.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A3F-02C6-46EC-899B-9AF8C43981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7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6D6B-FD03-4D35-BC8A-6274C7CC834D}" type="datetimeFigureOut">
              <a:rPr lang="hr-HR" smtClean="0"/>
              <a:t>7.9.2020.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FA3F-02C6-46EC-899B-9AF8C43981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915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06D6B-FD03-4D35-BC8A-6274C7CC834D}" type="datetimeFigureOut">
              <a:rPr lang="hr-HR" smtClean="0"/>
              <a:t>7.9.2020.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AFA3F-02C6-46EC-899B-9AF8C43981F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871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9" y="-1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266246">
            <a:off x="3433895" y="3406212"/>
            <a:ext cx="4969826" cy="1015663"/>
          </a:xfrm>
          <a:prstGeom prst="rect">
            <a:avLst/>
          </a:prstGeom>
          <a:solidFill>
            <a:srgbClr val="00A7E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>
                <a:solidFill>
                  <a:srgbClr val="FFFFFF"/>
                </a:solidFill>
              </a:rPr>
              <a:t>ONLINE </a:t>
            </a:r>
            <a:r>
              <a:rPr lang="hr-HR" sz="3600" b="1" dirty="0" smtClean="0">
                <a:solidFill>
                  <a:srgbClr val="FFFFFF"/>
                </a:solidFill>
              </a:rPr>
              <a:t>MODERATION</a:t>
            </a:r>
          </a:p>
          <a:p>
            <a:pPr algn="ctr"/>
            <a:r>
              <a:rPr lang="hr-HR" sz="2400" b="1" dirty="0" smtClean="0">
                <a:solidFill>
                  <a:srgbClr val="FFFFFF"/>
                </a:solidFill>
              </a:rPr>
              <a:t>Croatian </a:t>
            </a:r>
            <a:r>
              <a:rPr lang="hr-HR" sz="2400" b="1" dirty="0" err="1">
                <a:solidFill>
                  <a:srgbClr val="FFFFFF"/>
                </a:solidFill>
              </a:rPr>
              <a:t>T</a:t>
            </a:r>
            <a:r>
              <a:rPr lang="hr-HR" sz="2400" b="1" dirty="0" err="1" smtClean="0">
                <a:solidFill>
                  <a:srgbClr val="FFFFFF"/>
                </a:solidFill>
              </a:rPr>
              <a:t>esting</a:t>
            </a:r>
            <a:r>
              <a:rPr lang="hr-HR" sz="2400" b="1" dirty="0" smtClean="0">
                <a:solidFill>
                  <a:srgbClr val="FFFFFF"/>
                </a:solidFill>
              </a:rPr>
              <a:t> Team</a:t>
            </a:r>
            <a:endParaRPr lang="hr-HR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53822" y="6105378"/>
            <a:ext cx="1575581" cy="618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7760679" y="6105378"/>
            <a:ext cx="4515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solidFill>
                <a:srgbClr val="7435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dirty="0">
                <a:solidFill>
                  <a:srgbClr val="743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STANAG 6001 </a:t>
            </a:r>
            <a:r>
              <a:rPr lang="hr-HR" dirty="0" err="1" smtClean="0">
                <a:solidFill>
                  <a:srgbClr val="743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</a:t>
            </a:r>
            <a:r>
              <a:rPr lang="hr-HR" dirty="0" smtClean="0">
                <a:solidFill>
                  <a:srgbClr val="743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Workshop</a:t>
            </a:r>
            <a:r>
              <a:rPr lang="hr-HR" dirty="0">
                <a:solidFill>
                  <a:srgbClr val="743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2020</a:t>
            </a:r>
          </a:p>
          <a:p>
            <a:endParaRPr lang="hr-HR" dirty="0">
              <a:solidFill>
                <a:srgbClr val="7435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57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51068" y="0"/>
            <a:ext cx="10340932" cy="1690688"/>
          </a:xfrm>
        </p:spPr>
        <p:txBody>
          <a:bodyPr/>
          <a:lstStyle/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SCOPE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7F860C0-8F7B-40F2-818B-9EDF3A2DB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9" y="1825625"/>
            <a:ext cx="10340919" cy="4351338"/>
          </a:xfrm>
        </p:spPr>
        <p:txBody>
          <a:bodyPr anchor="ctr">
            <a:normAutofit/>
          </a:bodyPr>
          <a:lstStyle/>
          <a:p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Team: 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Croatian Testing Team</a:t>
            </a:r>
          </a:p>
          <a:p>
            <a:r>
              <a:rPr lang="hr-HR" sz="2000" dirty="0" err="1" smtClean="0">
                <a:solidFill>
                  <a:schemeClr val="tx2">
                    <a:lumMod val="75000"/>
                  </a:schemeClr>
                </a:solidFill>
              </a:rPr>
              <a:t>Duration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: 	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March 16 - June 1, 2020</a:t>
            </a:r>
          </a:p>
          <a:p>
            <a:r>
              <a:rPr lang="hr-HR" sz="2000" dirty="0" err="1" smtClean="0">
                <a:solidFill>
                  <a:schemeClr val="tx2">
                    <a:lumMod val="75000"/>
                  </a:schemeClr>
                </a:solidFill>
              </a:rPr>
              <a:t>Objective</a:t>
            </a:r>
            <a:r>
              <a:rPr lang="hr-HR" sz="2000" dirty="0" smtClean="0">
                <a:solidFill>
                  <a:schemeClr val="tx2">
                    <a:lumMod val="75000"/>
                  </a:schemeClr>
                </a:solidFill>
              </a:rPr>
              <a:t>: 	</a:t>
            </a:r>
            <a:r>
              <a:rPr lang="hr-HR" sz="2400" b="1" u="sng" dirty="0" err="1" smtClean="0">
                <a:solidFill>
                  <a:schemeClr val="tx2">
                    <a:lumMod val="75000"/>
                  </a:schemeClr>
                </a:solidFill>
              </a:rPr>
              <a:t>It</a:t>
            </a:r>
            <a:r>
              <a:rPr lang="en-US" sz="2400" b="1" u="sng" dirty="0" err="1" smtClean="0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hr-HR" sz="2400" b="1" u="sng" dirty="0" smtClean="0">
                <a:solidFill>
                  <a:schemeClr val="tx2">
                    <a:lumMod val="75000"/>
                  </a:schemeClr>
                </a:solidFill>
              </a:rPr>
              <a:t>s design</a:t>
            </a: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hr-HR" sz="2400" b="1" u="sng" dirty="0" smtClean="0">
                <a:solidFill>
                  <a:schemeClr val="tx2">
                    <a:lumMod val="75000"/>
                  </a:schemeClr>
                </a:solidFill>
              </a:rPr>
              <a:t>online </a:t>
            </a:r>
            <a:r>
              <a:rPr lang="en-US" sz="2400" b="1" u="sng" dirty="0" err="1" smtClean="0">
                <a:solidFill>
                  <a:schemeClr val="tx2">
                    <a:lumMod val="75000"/>
                  </a:schemeClr>
                </a:solidFill>
              </a:rPr>
              <a:t>moderati</a:t>
            </a:r>
            <a:r>
              <a:rPr lang="hr-HR" sz="2400" b="1" u="sng" dirty="0" smtClean="0">
                <a:solidFill>
                  <a:schemeClr val="tx2">
                    <a:lumMod val="75000"/>
                  </a:schemeClr>
                </a:solidFill>
              </a:rPr>
              <a:t>on</a:t>
            </a:r>
            <a:endParaRPr lang="en-US" sz="24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r-HR" sz="2000" dirty="0" err="1" smtClean="0">
                <a:solidFill>
                  <a:schemeClr val="tx2">
                    <a:lumMod val="75000"/>
                  </a:schemeClr>
                </a:solidFill>
              </a:rPr>
              <a:t>Frequency</a:t>
            </a:r>
            <a:r>
              <a:rPr lang="hr-HR" sz="2400" dirty="0" smtClean="0">
                <a:solidFill>
                  <a:schemeClr val="tx2">
                    <a:lumMod val="75000"/>
                  </a:schemeClr>
                </a:solidFill>
              </a:rPr>
              <a:t>: 	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2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times a week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 ( 2-hour </a:t>
            </a:r>
            <a:r>
              <a:rPr lang="hr-HR" sz="2400" b="1" dirty="0" err="1" smtClean="0">
                <a:solidFill>
                  <a:schemeClr val="tx2">
                    <a:lumMod val="75000"/>
                  </a:schemeClr>
                </a:solidFill>
              </a:rPr>
              <a:t>sessions</a:t>
            </a:r>
            <a:r>
              <a:rPr lang="hr-HR" sz="24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07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Google </a:t>
            </a:r>
            <a:r>
              <a:rPr lang="hr-HR" dirty="0" err="1" smtClean="0">
                <a:solidFill>
                  <a:schemeClr val="bg2">
                    <a:lumMod val="25000"/>
                  </a:schemeClr>
                </a:solidFill>
              </a:rPr>
              <a:t>Apps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</a:rPr>
              <a:t>vs. Microsoft </a:t>
            </a:r>
            <a:r>
              <a:rPr lang="hr-HR" dirty="0" err="1" smtClean="0">
                <a:solidFill>
                  <a:schemeClr val="bg2">
                    <a:lumMod val="25000"/>
                  </a:schemeClr>
                </a:solidFill>
              </a:rPr>
              <a:t>Teams</a:t>
            </a:r>
            <a:endParaRPr lang="hr-HR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hr-HR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Google </a:t>
            </a:r>
            <a:r>
              <a:rPr lang="hr-HR" dirty="0" err="1">
                <a:solidFill>
                  <a:schemeClr val="bg2">
                    <a:lumMod val="25000"/>
                  </a:schemeClr>
                </a:solidFill>
              </a:rPr>
              <a:t>D</a:t>
            </a:r>
            <a:r>
              <a:rPr lang="hr-HR" dirty="0" err="1" smtClean="0">
                <a:solidFill>
                  <a:schemeClr val="bg2">
                    <a:lumMod val="25000"/>
                  </a:schemeClr>
                </a:solidFill>
              </a:rPr>
              <a:t>ocs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lvl="1"/>
            <a:r>
              <a:rPr lang="hr-HR" dirty="0">
                <a:solidFill>
                  <a:schemeClr val="bg2">
                    <a:lumMod val="25000"/>
                  </a:schemeClr>
                </a:solidFill>
              </a:rPr>
              <a:t>e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hr-HR" dirty="0" err="1" smtClean="0">
                <a:solidFill>
                  <a:schemeClr val="bg2">
                    <a:lumMod val="25000"/>
                  </a:schemeClr>
                </a:solidFill>
              </a:rPr>
              <a:t>mailing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bg2">
                    <a:lumMod val="25000"/>
                  </a:schemeClr>
                </a:solidFill>
              </a:rPr>
              <a:t>back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bg2">
                    <a:lumMod val="25000"/>
                  </a:schemeClr>
                </a:solidFill>
              </a:rPr>
              <a:t>and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bg2">
                    <a:lumMod val="25000"/>
                  </a:schemeClr>
                </a:solidFill>
              </a:rPr>
              <a:t>forth</a:t>
            </a:r>
            <a:endParaRPr lang="hr-HR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hr-HR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o </a:t>
            </a:r>
            <a:r>
              <a:rPr lang="hr-HR" dirty="0" err="1" smtClean="0">
                <a:solidFill>
                  <a:schemeClr val="bg2">
                    <a:lumMod val="25000"/>
                  </a:schemeClr>
                </a:solidFill>
              </a:rPr>
              <a:t>specific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bg2">
                    <a:lumMod val="25000"/>
                  </a:schemeClr>
                </a:solidFill>
              </a:rPr>
              <a:t>storage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 for </a:t>
            </a:r>
            <a:r>
              <a:rPr lang="hr-HR" dirty="0" err="1" smtClean="0">
                <a:solidFill>
                  <a:schemeClr val="bg2">
                    <a:lumMod val="25000"/>
                  </a:schemeClr>
                </a:solidFill>
              </a:rPr>
              <a:t>items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bg2">
                    <a:lumMod val="25000"/>
                  </a:schemeClr>
                </a:solidFill>
              </a:rPr>
              <a:t>designed</a:t>
            </a:r>
            <a:endParaRPr lang="hr-HR" dirty="0">
              <a:solidFill>
                <a:schemeClr val="bg2">
                  <a:lumMod val="25000"/>
                </a:schemeClr>
              </a:solidFill>
            </a:endParaRPr>
          </a:p>
          <a:p>
            <a:endParaRPr lang="hr-HR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Microsoft </a:t>
            </a:r>
            <a:r>
              <a:rPr lang="hr-HR" dirty="0" err="1" smtClean="0">
                <a:solidFill>
                  <a:schemeClr val="bg2">
                    <a:lumMod val="25000"/>
                  </a:schemeClr>
                </a:solidFill>
              </a:rPr>
              <a:t>Teams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Free </a:t>
            </a:r>
            <a:r>
              <a:rPr lang="hr-HR" dirty="0" err="1" smtClean="0">
                <a:solidFill>
                  <a:schemeClr val="bg2">
                    <a:lumMod val="25000"/>
                  </a:schemeClr>
                </a:solidFill>
              </a:rPr>
              <a:t>collaboration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bg2">
                    <a:lumMod val="25000"/>
                  </a:schemeClr>
                </a:solidFill>
              </a:rPr>
              <a:t>platform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bg2">
                    <a:lumMod val="25000"/>
                  </a:schemeClr>
                </a:solidFill>
              </a:rPr>
              <a:t>combining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lvl="1"/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hr-HR" dirty="0" err="1" smtClean="0">
                <a:solidFill>
                  <a:schemeClr val="bg2">
                    <a:lumMod val="25000"/>
                  </a:schemeClr>
                </a:solidFill>
              </a:rPr>
              <a:t>real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-time) </a:t>
            </a:r>
            <a:r>
              <a:rPr lang="hr-HR" dirty="0" err="1" smtClean="0">
                <a:solidFill>
                  <a:schemeClr val="bg2">
                    <a:lumMod val="25000"/>
                  </a:schemeClr>
                </a:solidFill>
              </a:rPr>
              <a:t>collaboration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 on </a:t>
            </a:r>
            <a:r>
              <a:rPr lang="hr-HR" dirty="0" err="1" smtClean="0">
                <a:solidFill>
                  <a:schemeClr val="bg2">
                    <a:lumMod val="25000"/>
                  </a:schemeClr>
                </a:solidFill>
              </a:rPr>
              <a:t>files</a:t>
            </a:r>
            <a:endParaRPr lang="hr-HR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hr-HR" dirty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hat </a:t>
            </a:r>
            <a:r>
              <a:rPr lang="hr-HR" dirty="0" err="1" smtClean="0">
                <a:solidFill>
                  <a:schemeClr val="bg2">
                    <a:lumMod val="25000"/>
                  </a:schemeClr>
                </a:solidFill>
              </a:rPr>
              <a:t>and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 video </a:t>
            </a:r>
            <a:r>
              <a:rPr lang="hr-HR" dirty="0" err="1" smtClean="0">
                <a:solidFill>
                  <a:schemeClr val="bg2">
                    <a:lumMod val="25000"/>
                  </a:schemeClr>
                </a:solidFill>
              </a:rPr>
              <a:t>meetings</a:t>
            </a:r>
            <a:endParaRPr lang="hr-HR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r>
              <a:rPr lang="hr-HR" dirty="0">
                <a:solidFill>
                  <a:schemeClr val="bg2">
                    <a:lumMod val="25000"/>
                  </a:schemeClr>
                </a:solidFill>
              </a:rPr>
              <a:t>f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ile </a:t>
            </a:r>
            <a:r>
              <a:rPr lang="hr-HR" dirty="0" err="1" smtClean="0">
                <a:solidFill>
                  <a:schemeClr val="bg2">
                    <a:lumMod val="25000"/>
                  </a:schemeClr>
                </a:solidFill>
              </a:rPr>
              <a:t>storage</a:t>
            </a:r>
            <a:endParaRPr lang="hr-HR" dirty="0">
              <a:solidFill>
                <a:schemeClr val="bg2">
                  <a:lumMod val="25000"/>
                </a:schemeClr>
              </a:solidFill>
            </a:endParaRPr>
          </a:p>
          <a:p>
            <a:pPr lvl="2"/>
            <a:endParaRPr lang="en-US" dirty="0">
              <a:solidFill>
                <a:srgbClr val="00000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7440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</a:rPr>
              <a:t>MODERATION PROCESS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878050"/>
              </p:ext>
            </p:extLst>
          </p:nvPr>
        </p:nvGraphicFramePr>
        <p:xfrm>
          <a:off x="1654175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6061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69732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18380" y="2180492"/>
            <a:ext cx="1097280" cy="10410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5916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1216973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8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0" y="1"/>
            <a:ext cx="12169720" cy="695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53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A3D67FB-DD35-4E9B-AA7C-8FF32A726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ADVANTAGES OF ONLINE MODERATION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56D9F50-6ACC-493A-9784-75A8E11A0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119" y="1825625"/>
            <a:ext cx="10515600" cy="322117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Higher efficiency – more items produced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Working at our own pace and in our own time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Leaving and replying to comments prior to moderation session – more time for </a:t>
            </a:r>
            <a:r>
              <a:rPr lang="hr-HR" dirty="0" err="1" smtClean="0">
                <a:solidFill>
                  <a:schemeClr val="bg2">
                    <a:lumMod val="25000"/>
                  </a:schemeClr>
                </a:solidFill>
              </a:rPr>
              <a:t>in-depth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processing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No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bg2">
                    <a:lumMod val="25000"/>
                  </a:schemeClr>
                </a:solidFill>
              </a:rPr>
              <a:t>restrictions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on Internet access</a:t>
            </a:r>
            <a:r>
              <a:rPr lang="hr-HR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hr-HR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AutoShape 4" descr="Improve your efficiency. Thoughts at the beginning of the year | Lufthansa  Syste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444" y="1690689"/>
            <a:ext cx="1711235" cy="776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194" y="4745083"/>
            <a:ext cx="350084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41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42" y="-95909"/>
            <a:ext cx="10515600" cy="1713693"/>
          </a:xfrm>
        </p:spPr>
        <p:txBody>
          <a:bodyPr/>
          <a:lstStyle/>
          <a:p>
            <a:pPr algn="ctr"/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9988" y="0"/>
            <a:ext cx="10532012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9945" y="5514540"/>
            <a:ext cx="4403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800" dirty="0" err="1" smtClean="0">
                <a:solidFill>
                  <a:schemeClr val="accent4"/>
                </a:solidFill>
                <a:latin typeface="Brush Script MT" panose="03060802040406070304" pitchFamily="66" charset="0"/>
              </a:rPr>
              <a:t>Thank</a:t>
            </a:r>
            <a:r>
              <a:rPr lang="hr-HR" sz="8800" dirty="0" smtClean="0">
                <a:solidFill>
                  <a:schemeClr val="accent4"/>
                </a:solidFill>
                <a:latin typeface="Brush Script MT" panose="03060802040406070304" pitchFamily="66" charset="0"/>
              </a:rPr>
              <a:t> </a:t>
            </a:r>
            <a:r>
              <a:rPr lang="hr-HR" sz="8800" dirty="0" err="1" smtClean="0">
                <a:solidFill>
                  <a:schemeClr val="accent4"/>
                </a:solidFill>
                <a:latin typeface="Brush Script MT" panose="03060802040406070304" pitchFamily="66" charset="0"/>
              </a:rPr>
              <a:t>you</a:t>
            </a:r>
            <a:r>
              <a:rPr lang="hr-HR" sz="8800" dirty="0" smtClean="0">
                <a:solidFill>
                  <a:schemeClr val="accent4"/>
                </a:solidFill>
                <a:latin typeface="Brush Script MT" panose="03060802040406070304" pitchFamily="66" charset="0"/>
              </a:rPr>
              <a:t>!</a:t>
            </a:r>
            <a:endParaRPr lang="hr-HR" sz="8800" dirty="0">
              <a:solidFill>
                <a:schemeClr val="accent4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188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225</TotalTime>
  <Words>173</Words>
  <Application>Microsoft Office PowerPoint</Application>
  <PresentationFormat>Custom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SCOPE</vt:lpstr>
      <vt:lpstr>OPTIONS</vt:lpstr>
      <vt:lpstr>MODERATION PROCESS</vt:lpstr>
      <vt:lpstr>PowerPoint Presentation</vt:lpstr>
      <vt:lpstr>PowerPoint Presentation</vt:lpstr>
      <vt:lpstr>PowerPoint Presentation</vt:lpstr>
      <vt:lpstr>ADVANTAGES OF ONLINE MODERATION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ON-LINE MODERATION</dc:title>
  <dc:creator>alanmaras@inet.hr</dc:creator>
  <cp:lastModifiedBy>Suzana Horvat</cp:lastModifiedBy>
  <cp:revision>32</cp:revision>
  <dcterms:created xsi:type="dcterms:W3CDTF">2020-08-31T16:20:43Z</dcterms:created>
  <dcterms:modified xsi:type="dcterms:W3CDTF">2020-09-07T08:18:43Z</dcterms:modified>
</cp:coreProperties>
</file>