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7" r:id="rId5"/>
    <p:sldId id="264" r:id="rId6"/>
    <p:sldId id="260" r:id="rId7"/>
    <p:sldId id="269" r:id="rId8"/>
    <p:sldId id="270" r:id="rId9"/>
    <p:sldId id="261" r:id="rId10"/>
    <p:sldId id="268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822AA5-725C-4E49-8FF2-0FDE596000B1}" v="4654" dt="2022-09-08T06:34:14.6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90" autoAdjust="0"/>
    <p:restoredTop sz="73761" autoAdjust="0"/>
  </p:normalViewPr>
  <p:slideViewPr>
    <p:cSldViewPr snapToGrid="0">
      <p:cViewPr varScale="1">
        <p:scale>
          <a:sx n="67" d="100"/>
          <a:sy n="67" d="100"/>
        </p:scale>
        <p:origin x="69" y="291"/>
      </p:cViewPr>
      <p:guideLst/>
    </p:cSldViewPr>
  </p:slideViewPr>
  <p:outlineViewPr>
    <p:cViewPr>
      <p:scale>
        <a:sx n="33" d="100"/>
        <a:sy n="33" d="100"/>
      </p:scale>
      <p:origin x="0" y="-372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ge Kristine Skilleås" userId="acf035b9-0ad0-428c-887d-321da7312038" providerId="ADAL" clId="{6E822AA5-725C-4E49-8FF2-0FDE596000B1}"/>
    <pc:docChg chg="undo custSel addSld modSld sldOrd modMainMaster">
      <pc:chgData name="Hege Kristine Skilleås" userId="acf035b9-0ad0-428c-887d-321da7312038" providerId="ADAL" clId="{6E822AA5-725C-4E49-8FF2-0FDE596000B1}" dt="2022-09-02T11:27:26.393" v="4923" actId="20577"/>
      <pc:docMkLst>
        <pc:docMk/>
      </pc:docMkLst>
      <pc:sldChg chg="addSp delSp modSp mod">
        <pc:chgData name="Hege Kristine Skilleås" userId="acf035b9-0ad0-428c-887d-321da7312038" providerId="ADAL" clId="{6E822AA5-725C-4E49-8FF2-0FDE596000B1}" dt="2022-08-26T11:48:55.095" v="2159" actId="20577"/>
        <pc:sldMkLst>
          <pc:docMk/>
          <pc:sldMk cId="1670396114" sldId="257"/>
        </pc:sldMkLst>
        <pc:spChg chg="add del mod">
          <ac:chgData name="Hege Kristine Skilleås" userId="acf035b9-0ad0-428c-887d-321da7312038" providerId="ADAL" clId="{6E822AA5-725C-4E49-8FF2-0FDE596000B1}" dt="2022-08-26T11:48:55.095" v="2159" actId="20577"/>
          <ac:spMkLst>
            <pc:docMk/>
            <pc:sldMk cId="1670396114" sldId="257"/>
            <ac:spMk id="2" creationId="{00000000-0000-0000-0000-000000000000}"/>
          </ac:spMkLst>
        </pc:spChg>
        <pc:spChg chg="add del mod">
          <ac:chgData name="Hege Kristine Skilleås" userId="acf035b9-0ad0-428c-887d-321da7312038" providerId="ADAL" clId="{6E822AA5-725C-4E49-8FF2-0FDE596000B1}" dt="2022-08-26T11:40:42.600" v="1996" actId="21"/>
          <ac:spMkLst>
            <pc:docMk/>
            <pc:sldMk cId="1670396114" sldId="257"/>
            <ac:spMk id="5" creationId="{32290C53-355F-4B6C-8870-02A9AFDEFF8D}"/>
          </ac:spMkLst>
        </pc:spChg>
      </pc:sldChg>
      <pc:sldChg chg="modSp mod setBg">
        <pc:chgData name="Hege Kristine Skilleås" userId="acf035b9-0ad0-428c-887d-321da7312038" providerId="ADAL" clId="{6E822AA5-725C-4E49-8FF2-0FDE596000B1}" dt="2022-09-02T10:48:31.328" v="4080" actId="20577"/>
        <pc:sldMkLst>
          <pc:docMk/>
          <pc:sldMk cId="647178466" sldId="260"/>
        </pc:sldMkLst>
        <pc:spChg chg="mod">
          <ac:chgData name="Hege Kristine Skilleås" userId="acf035b9-0ad0-428c-887d-321da7312038" providerId="ADAL" clId="{6E822AA5-725C-4E49-8FF2-0FDE596000B1}" dt="2022-08-25T09:19:48.661" v="327" actId="26606"/>
          <ac:spMkLst>
            <pc:docMk/>
            <pc:sldMk cId="647178466" sldId="260"/>
            <ac:spMk id="2" creationId="{40B79420-410C-45F5-BD4B-70699B61AADB}"/>
          </ac:spMkLst>
        </pc:spChg>
        <pc:spChg chg="mod ord">
          <ac:chgData name="Hege Kristine Skilleås" userId="acf035b9-0ad0-428c-887d-321da7312038" providerId="ADAL" clId="{6E822AA5-725C-4E49-8FF2-0FDE596000B1}" dt="2022-09-02T10:48:31.328" v="4080" actId="20577"/>
          <ac:spMkLst>
            <pc:docMk/>
            <pc:sldMk cId="647178466" sldId="260"/>
            <ac:spMk id="13" creationId="{D52D22FC-BDAB-85C0-A18E-821B17216B38}"/>
          </ac:spMkLst>
        </pc:spChg>
        <pc:picChg chg="mod">
          <ac:chgData name="Hege Kristine Skilleås" userId="acf035b9-0ad0-428c-887d-321da7312038" providerId="ADAL" clId="{6E822AA5-725C-4E49-8FF2-0FDE596000B1}" dt="2022-08-25T09:19:48.661" v="327" actId="26606"/>
          <ac:picMkLst>
            <pc:docMk/>
            <pc:sldMk cId="647178466" sldId="260"/>
            <ac:picMk id="6" creationId="{C3D47A2D-59AA-4113-81AA-03D84D3216FA}"/>
          </ac:picMkLst>
        </pc:picChg>
      </pc:sldChg>
      <pc:sldChg chg="addSp delSp modSp mod ord modNotesTx">
        <pc:chgData name="Hege Kristine Skilleås" userId="acf035b9-0ad0-428c-887d-321da7312038" providerId="ADAL" clId="{6E822AA5-725C-4E49-8FF2-0FDE596000B1}" dt="2022-09-02T11:10:52.232" v="4115" actId="20577"/>
        <pc:sldMkLst>
          <pc:docMk/>
          <pc:sldMk cId="778069913" sldId="261"/>
        </pc:sldMkLst>
        <pc:spChg chg="mod">
          <ac:chgData name="Hege Kristine Skilleås" userId="acf035b9-0ad0-428c-887d-321da7312038" providerId="ADAL" clId="{6E822AA5-725C-4E49-8FF2-0FDE596000B1}" dt="2022-08-26T12:11:18.911" v="2222" actId="20577"/>
          <ac:spMkLst>
            <pc:docMk/>
            <pc:sldMk cId="778069913" sldId="261"/>
            <ac:spMk id="2" creationId="{1E00D7C2-5446-A96E-028A-247C3307AF43}"/>
          </ac:spMkLst>
        </pc:spChg>
        <pc:spChg chg="add del mod">
          <ac:chgData name="Hege Kristine Skilleås" userId="acf035b9-0ad0-428c-887d-321da7312038" providerId="ADAL" clId="{6E822AA5-725C-4E49-8FF2-0FDE596000B1}" dt="2022-08-24T08:00:24.795" v="12"/>
          <ac:spMkLst>
            <pc:docMk/>
            <pc:sldMk cId="778069913" sldId="261"/>
            <ac:spMk id="5" creationId="{5969865F-9653-48E8-BAFD-1FBE4AC43B3D}"/>
          </ac:spMkLst>
        </pc:spChg>
        <pc:graphicFrameChg chg="add del mod">
          <ac:chgData name="Hege Kristine Skilleås" userId="acf035b9-0ad0-428c-887d-321da7312038" providerId="ADAL" clId="{6E822AA5-725C-4E49-8FF2-0FDE596000B1}" dt="2022-08-24T08:00:24.795" v="12"/>
          <ac:graphicFrameMkLst>
            <pc:docMk/>
            <pc:sldMk cId="778069913" sldId="261"/>
            <ac:graphicFrameMk id="4" creationId="{8CB7FD69-9992-4B93-87EC-E014E8C57421}"/>
          </ac:graphicFrameMkLst>
        </pc:graphicFrameChg>
        <pc:graphicFrameChg chg="add del mod modGraphic">
          <ac:chgData name="Hege Kristine Skilleås" userId="acf035b9-0ad0-428c-887d-321da7312038" providerId="ADAL" clId="{6E822AA5-725C-4E49-8FF2-0FDE596000B1}" dt="2022-08-26T12:07:52.241" v="2167" actId="1076"/>
          <ac:graphicFrameMkLst>
            <pc:docMk/>
            <pc:sldMk cId="778069913" sldId="261"/>
            <ac:graphicFrameMk id="6" creationId="{13158CB6-DF0B-4C90-A053-0EA1BFDFFD23}"/>
          </ac:graphicFrameMkLst>
        </pc:graphicFrameChg>
      </pc:sldChg>
      <pc:sldChg chg="addSp delSp modSp mod setBg modNotesTx">
        <pc:chgData name="Hege Kristine Skilleås" userId="acf035b9-0ad0-428c-887d-321da7312038" providerId="ADAL" clId="{6E822AA5-725C-4E49-8FF2-0FDE596000B1}" dt="2022-09-02T10:33:47.374" v="4079" actId="113"/>
        <pc:sldMkLst>
          <pc:docMk/>
          <pc:sldMk cId="3343096683" sldId="264"/>
        </pc:sldMkLst>
        <pc:spChg chg="mod ord">
          <ac:chgData name="Hege Kristine Skilleås" userId="acf035b9-0ad0-428c-887d-321da7312038" providerId="ADAL" clId="{6E822AA5-725C-4E49-8FF2-0FDE596000B1}" dt="2022-08-25T09:19:52.647" v="328" actId="26606"/>
          <ac:spMkLst>
            <pc:docMk/>
            <pc:sldMk cId="3343096683" sldId="264"/>
            <ac:spMk id="2" creationId="{B75EE4A7-4D50-85CE-00D5-6B9231DC582B}"/>
          </ac:spMkLst>
        </pc:spChg>
        <pc:spChg chg="mod ord">
          <ac:chgData name="Hege Kristine Skilleås" userId="acf035b9-0ad0-428c-887d-321da7312038" providerId="ADAL" clId="{6E822AA5-725C-4E49-8FF2-0FDE596000B1}" dt="2022-09-02T10:33:47.374" v="4079" actId="113"/>
          <ac:spMkLst>
            <pc:docMk/>
            <pc:sldMk cId="3343096683" sldId="264"/>
            <ac:spMk id="10" creationId="{DC842CC4-65B4-0488-B4E2-E700F6DB2139}"/>
          </ac:spMkLst>
        </pc:spChg>
        <pc:spChg chg="add del">
          <ac:chgData name="Hege Kristine Skilleås" userId="acf035b9-0ad0-428c-887d-321da7312038" providerId="ADAL" clId="{6E822AA5-725C-4E49-8FF2-0FDE596000B1}" dt="2022-08-25T09:18:37.494" v="311" actId="26606"/>
          <ac:spMkLst>
            <pc:docMk/>
            <pc:sldMk cId="3343096683" sldId="264"/>
            <ac:spMk id="16" creationId="{E862BE82-D00D-42C1-BF16-93AA37870C32}"/>
          </ac:spMkLst>
        </pc:spChg>
        <pc:spChg chg="add del">
          <ac:chgData name="Hege Kristine Skilleås" userId="acf035b9-0ad0-428c-887d-321da7312038" providerId="ADAL" clId="{6E822AA5-725C-4E49-8FF2-0FDE596000B1}" dt="2022-08-25T09:18:37.494" v="311" actId="26606"/>
          <ac:spMkLst>
            <pc:docMk/>
            <pc:sldMk cId="3343096683" sldId="264"/>
            <ac:spMk id="18" creationId="{F6D92C2D-1D3D-4974-918C-06579FB354A9}"/>
          </ac:spMkLst>
        </pc:spChg>
        <pc:picChg chg="mod">
          <ac:chgData name="Hege Kristine Skilleås" userId="acf035b9-0ad0-428c-887d-321da7312038" providerId="ADAL" clId="{6E822AA5-725C-4E49-8FF2-0FDE596000B1}" dt="2022-08-25T09:19:52.647" v="328" actId="26606"/>
          <ac:picMkLst>
            <pc:docMk/>
            <pc:sldMk cId="3343096683" sldId="264"/>
            <ac:picMk id="11" creationId="{528F9D73-85B3-4ED6-A531-5FD4A0F3BB33}"/>
          </ac:picMkLst>
        </pc:picChg>
      </pc:sldChg>
      <pc:sldChg chg="modSp mod modNotesTx">
        <pc:chgData name="Hege Kristine Skilleås" userId="acf035b9-0ad0-428c-887d-321da7312038" providerId="ADAL" clId="{6E822AA5-725C-4E49-8FF2-0FDE596000B1}" dt="2022-09-02T11:27:26.393" v="4923" actId="20577"/>
        <pc:sldMkLst>
          <pc:docMk/>
          <pc:sldMk cId="2520015759" sldId="268"/>
        </pc:sldMkLst>
        <pc:spChg chg="mod">
          <ac:chgData name="Hege Kristine Skilleås" userId="acf035b9-0ad0-428c-887d-321da7312038" providerId="ADAL" clId="{6E822AA5-725C-4E49-8FF2-0FDE596000B1}" dt="2022-09-02T11:27:26.393" v="4923" actId="20577"/>
          <ac:spMkLst>
            <pc:docMk/>
            <pc:sldMk cId="2520015759" sldId="268"/>
            <ac:spMk id="2" creationId="{EAE033FE-0489-42C4-BCC3-D69CAE11FBB9}"/>
          </ac:spMkLst>
        </pc:spChg>
        <pc:spChg chg="mod">
          <ac:chgData name="Hege Kristine Skilleås" userId="acf035b9-0ad0-428c-887d-321da7312038" providerId="ADAL" clId="{6E822AA5-725C-4E49-8FF2-0FDE596000B1}" dt="2022-09-02T11:19:01.139" v="4466" actId="20577"/>
          <ac:spMkLst>
            <pc:docMk/>
            <pc:sldMk cId="2520015759" sldId="268"/>
            <ac:spMk id="3" creationId="{85FC71CF-103A-4E10-8757-ED2E03E3DBC3}"/>
          </ac:spMkLst>
        </pc:spChg>
      </pc:sldChg>
      <pc:sldChg chg="addSp delSp modSp new mod ord modNotesTx">
        <pc:chgData name="Hege Kristine Skilleås" userId="acf035b9-0ad0-428c-887d-321da7312038" providerId="ADAL" clId="{6E822AA5-725C-4E49-8FF2-0FDE596000B1}" dt="2022-09-02T11:03:44.758" v="4091" actId="20577"/>
        <pc:sldMkLst>
          <pc:docMk/>
          <pc:sldMk cId="1205378181" sldId="269"/>
        </pc:sldMkLst>
        <pc:spChg chg="mod">
          <ac:chgData name="Hege Kristine Skilleås" userId="acf035b9-0ad0-428c-887d-321da7312038" providerId="ADAL" clId="{6E822AA5-725C-4E49-8FF2-0FDE596000B1}" dt="2022-09-02T11:03:44.758" v="4091" actId="20577"/>
          <ac:spMkLst>
            <pc:docMk/>
            <pc:sldMk cId="1205378181" sldId="269"/>
            <ac:spMk id="2" creationId="{BE742243-F72C-43F0-ACF6-716CBFFEB064}"/>
          </ac:spMkLst>
        </pc:spChg>
        <pc:spChg chg="mod">
          <ac:chgData name="Hege Kristine Skilleås" userId="acf035b9-0ad0-428c-887d-321da7312038" providerId="ADAL" clId="{6E822AA5-725C-4E49-8FF2-0FDE596000B1}" dt="2022-08-25T11:31:42.052" v="1231" actId="20578"/>
          <ac:spMkLst>
            <pc:docMk/>
            <pc:sldMk cId="1205378181" sldId="269"/>
            <ac:spMk id="3" creationId="{C327E272-5769-42C3-B480-FFFB6BB21802}"/>
          </ac:spMkLst>
        </pc:spChg>
        <pc:spChg chg="del">
          <ac:chgData name="Hege Kristine Skilleås" userId="acf035b9-0ad0-428c-887d-321da7312038" providerId="ADAL" clId="{6E822AA5-725C-4E49-8FF2-0FDE596000B1}" dt="2022-08-25T09:03:33.531" v="303" actId="931"/>
          <ac:spMkLst>
            <pc:docMk/>
            <pc:sldMk cId="1205378181" sldId="269"/>
            <ac:spMk id="4" creationId="{A705E19C-6A22-45FC-94AB-D87597E53E8C}"/>
          </ac:spMkLst>
        </pc:spChg>
        <pc:spChg chg="add del mod">
          <ac:chgData name="Hege Kristine Skilleås" userId="acf035b9-0ad0-428c-887d-321da7312038" providerId="ADAL" clId="{6E822AA5-725C-4E49-8FF2-0FDE596000B1}" dt="2022-08-25T09:06:44.822" v="307" actId="931"/>
          <ac:spMkLst>
            <pc:docMk/>
            <pc:sldMk cId="1205378181" sldId="269"/>
            <ac:spMk id="8" creationId="{8205300F-EE9E-49EC-BB73-C25EDFA72731}"/>
          </ac:spMkLst>
        </pc:spChg>
        <pc:graphicFrameChg chg="add del mod modGraphic">
          <ac:chgData name="Hege Kristine Skilleås" userId="acf035b9-0ad0-428c-887d-321da7312038" providerId="ADAL" clId="{6E822AA5-725C-4E49-8FF2-0FDE596000B1}" dt="2022-08-25T11:35:06.423" v="1300" actId="21"/>
          <ac:graphicFrameMkLst>
            <pc:docMk/>
            <pc:sldMk cId="1205378181" sldId="269"/>
            <ac:graphicFrameMk id="11" creationId="{58D0A435-F100-4172-A461-CF41A13F9110}"/>
          </ac:graphicFrameMkLst>
        </pc:graphicFrameChg>
        <pc:picChg chg="add del mod">
          <ac:chgData name="Hege Kristine Skilleås" userId="acf035b9-0ad0-428c-887d-321da7312038" providerId="ADAL" clId="{6E822AA5-725C-4E49-8FF2-0FDE596000B1}" dt="2022-08-25T09:03:38.092" v="306" actId="21"/>
          <ac:picMkLst>
            <pc:docMk/>
            <pc:sldMk cId="1205378181" sldId="269"/>
            <ac:picMk id="6" creationId="{FA3DB42D-5D4D-4E55-B5A2-C939A3EF8DC2}"/>
          </ac:picMkLst>
        </pc:picChg>
        <pc:picChg chg="add mod">
          <ac:chgData name="Hege Kristine Skilleås" userId="acf035b9-0ad0-428c-887d-321da7312038" providerId="ADAL" clId="{6E822AA5-725C-4E49-8FF2-0FDE596000B1}" dt="2022-08-25T09:06:49.134" v="309" actId="962"/>
          <ac:picMkLst>
            <pc:docMk/>
            <pc:sldMk cId="1205378181" sldId="269"/>
            <ac:picMk id="10" creationId="{AA2734E5-E512-46AC-8C6C-9CAACE06D9BE}"/>
          </ac:picMkLst>
        </pc:picChg>
      </pc:sldChg>
      <pc:sldChg chg="addSp delSp modSp new mod modNotesTx">
        <pc:chgData name="Hege Kristine Skilleås" userId="acf035b9-0ad0-428c-887d-321da7312038" providerId="ADAL" clId="{6E822AA5-725C-4E49-8FF2-0FDE596000B1}" dt="2022-09-02T11:07:01.459" v="4092" actId="20577"/>
        <pc:sldMkLst>
          <pc:docMk/>
          <pc:sldMk cId="3489149491" sldId="270"/>
        </pc:sldMkLst>
        <pc:spChg chg="del">
          <ac:chgData name="Hege Kristine Skilleås" userId="acf035b9-0ad0-428c-887d-321da7312038" providerId="ADAL" clId="{6E822AA5-725C-4E49-8FF2-0FDE596000B1}" dt="2022-08-25T11:35:17.883" v="1302"/>
          <ac:spMkLst>
            <pc:docMk/>
            <pc:sldMk cId="3489149491" sldId="270"/>
            <ac:spMk id="2" creationId="{552E57D8-A6AA-4C39-87FE-AF04254DE34D}"/>
          </ac:spMkLst>
        </pc:spChg>
        <pc:spChg chg="mod">
          <ac:chgData name="Hege Kristine Skilleås" userId="acf035b9-0ad0-428c-887d-321da7312038" providerId="ADAL" clId="{6E822AA5-725C-4E49-8FF2-0FDE596000B1}" dt="2022-08-25T11:43:54.648" v="1328" actId="20577"/>
          <ac:spMkLst>
            <pc:docMk/>
            <pc:sldMk cId="3489149491" sldId="270"/>
            <ac:spMk id="3" creationId="{0E7925EC-3568-45A8-8FF0-9BA2552B8724}"/>
          </ac:spMkLst>
        </pc:spChg>
        <pc:spChg chg="add del mod">
          <ac:chgData name="Hege Kristine Skilleås" userId="acf035b9-0ad0-428c-887d-321da7312038" providerId="ADAL" clId="{6E822AA5-725C-4E49-8FF2-0FDE596000B1}" dt="2022-08-25T11:42:30.753" v="1306"/>
          <ac:spMkLst>
            <pc:docMk/>
            <pc:sldMk cId="3489149491" sldId="270"/>
            <ac:spMk id="8" creationId="{B8901374-D8D6-4F04-BCD1-DC7E097E37C6}"/>
          </ac:spMkLst>
        </pc:spChg>
        <pc:spChg chg="add mod">
          <ac:chgData name="Hege Kristine Skilleås" userId="acf035b9-0ad0-428c-887d-321da7312038" providerId="ADAL" clId="{6E822AA5-725C-4E49-8FF2-0FDE596000B1}" dt="2022-08-25T11:55:55.158" v="1539" actId="20577"/>
          <ac:spMkLst>
            <pc:docMk/>
            <pc:sldMk cId="3489149491" sldId="270"/>
            <ac:spMk id="11" creationId="{24616881-7E3B-40B7-87CA-038830CAA84E}"/>
          </ac:spMkLst>
        </pc:spChg>
        <pc:graphicFrameChg chg="add del mod">
          <ac:chgData name="Hege Kristine Skilleås" userId="acf035b9-0ad0-428c-887d-321da7312038" providerId="ADAL" clId="{6E822AA5-725C-4E49-8FF2-0FDE596000B1}" dt="2022-08-25T11:42:27.154" v="1305" actId="478"/>
          <ac:graphicFrameMkLst>
            <pc:docMk/>
            <pc:sldMk cId="3489149491" sldId="270"/>
            <ac:graphicFrameMk id="5" creationId="{6D4C4F0C-F3C8-4329-BA40-21BC238ACF12}"/>
          </ac:graphicFrameMkLst>
        </pc:graphicFrameChg>
        <pc:graphicFrameChg chg="add del mod modGraphic">
          <ac:chgData name="Hege Kristine Skilleås" userId="acf035b9-0ad0-428c-887d-321da7312038" providerId="ADAL" clId="{6E822AA5-725C-4E49-8FF2-0FDE596000B1}" dt="2022-08-25T11:45:10.815" v="1330" actId="21"/>
          <ac:graphicFrameMkLst>
            <pc:docMk/>
            <pc:sldMk cId="3489149491" sldId="270"/>
            <ac:graphicFrameMk id="9" creationId="{E8975A61-632C-4410-BBBF-2B81BEBC2140}"/>
          </ac:graphicFrameMkLst>
        </pc:graphicFrameChg>
        <pc:graphicFrameChg chg="add mod modGraphic">
          <ac:chgData name="Hege Kristine Skilleås" userId="acf035b9-0ad0-428c-887d-321da7312038" providerId="ADAL" clId="{6E822AA5-725C-4E49-8FF2-0FDE596000B1}" dt="2022-09-02T11:07:01.459" v="4092" actId="20577"/>
          <ac:graphicFrameMkLst>
            <pc:docMk/>
            <pc:sldMk cId="3489149491" sldId="270"/>
            <ac:graphicFrameMk id="12" creationId="{C7398D8C-4853-42FD-AB0E-00D243E6AB33}"/>
          </ac:graphicFrameMkLst>
        </pc:graphicFrameChg>
      </pc:sldChg>
      <pc:sldMasterChg chg="addSp modSp mod">
        <pc:chgData name="Hege Kristine Skilleås" userId="acf035b9-0ad0-428c-887d-321da7312038" providerId="ADAL" clId="{6E822AA5-725C-4E49-8FF2-0FDE596000B1}" dt="2022-09-01T07:26:24.483" v="2632"/>
        <pc:sldMasterMkLst>
          <pc:docMk/>
          <pc:sldMasterMk cId="2038058723" sldId="2147483648"/>
        </pc:sldMasterMkLst>
        <pc:spChg chg="add mod ord modVis">
          <ac:chgData name="Hege Kristine Skilleås" userId="acf035b9-0ad0-428c-887d-321da7312038" providerId="ADAL" clId="{6E822AA5-725C-4E49-8FF2-0FDE596000B1}" dt="2022-09-01T07:26:24.483" v="2632"/>
          <ac:spMkLst>
            <pc:docMk/>
            <pc:sldMasterMk cId="2038058723" sldId="2147483648"/>
            <ac:spMk id="7" creationId="{59E8E998-534C-4911-BC60-4E31E3290C67}"/>
          </ac:spMkLst>
        </pc:spChg>
      </pc:sldMasterChg>
    </pc:docChg>
  </pc:docChgLst>
  <pc:docChgLst>
    <pc:chgData name="Birgitte Grande" userId="678941ba-f072-48aa-a308-fd83ef70320d" providerId="ADAL" clId="{D9C91FA7-8C95-4601-87BD-7DD816F3D815}"/>
    <pc:docChg chg="undo custSel addSld delSld modSld">
      <pc:chgData name="Birgitte Grande" userId="678941ba-f072-48aa-a308-fd83ef70320d" providerId="ADAL" clId="{D9C91FA7-8C95-4601-87BD-7DD816F3D815}" dt="2022-09-02T11:17:32.519" v="3020" actId="20577"/>
      <pc:docMkLst>
        <pc:docMk/>
      </pc:docMkLst>
      <pc:sldChg chg="new del">
        <pc:chgData name="Birgitte Grande" userId="678941ba-f072-48aa-a308-fd83ef70320d" providerId="ADAL" clId="{D9C91FA7-8C95-4601-87BD-7DD816F3D815}" dt="2022-08-24T07:03:08.033" v="3" actId="2696"/>
        <pc:sldMkLst>
          <pc:docMk/>
          <pc:sldMk cId="2506061225" sldId="256"/>
        </pc:sldMkLst>
      </pc:sldChg>
      <pc:sldChg chg="modSp add mod modNotesTx">
        <pc:chgData name="Birgitte Grande" userId="678941ba-f072-48aa-a308-fd83ef70320d" providerId="ADAL" clId="{D9C91FA7-8C95-4601-87BD-7DD816F3D815}" dt="2022-09-01T09:17:49.301" v="2504" actId="20577"/>
        <pc:sldMkLst>
          <pc:docMk/>
          <pc:sldMk cId="1670396114" sldId="257"/>
        </pc:sldMkLst>
        <pc:spChg chg="mod">
          <ac:chgData name="Birgitte Grande" userId="678941ba-f072-48aa-a308-fd83ef70320d" providerId="ADAL" clId="{D9C91FA7-8C95-4601-87BD-7DD816F3D815}" dt="2022-08-26T11:44:24.677" v="1587" actId="1076"/>
          <ac:spMkLst>
            <pc:docMk/>
            <pc:sldMk cId="1670396114" sldId="257"/>
            <ac:spMk id="2" creationId="{00000000-0000-0000-0000-000000000000}"/>
          </ac:spMkLst>
        </pc:spChg>
        <pc:spChg chg="mod">
          <ac:chgData name="Birgitte Grande" userId="678941ba-f072-48aa-a308-fd83ef70320d" providerId="ADAL" clId="{D9C91FA7-8C95-4601-87BD-7DD816F3D815}" dt="2022-08-26T11:44:02.376" v="1586" actId="1076"/>
          <ac:spMkLst>
            <pc:docMk/>
            <pc:sldMk cId="1670396114" sldId="257"/>
            <ac:spMk id="3" creationId="{00000000-0000-0000-0000-000000000000}"/>
          </ac:spMkLst>
        </pc:spChg>
        <pc:spChg chg="mod">
          <ac:chgData name="Birgitte Grande" userId="678941ba-f072-48aa-a308-fd83ef70320d" providerId="ADAL" clId="{D9C91FA7-8C95-4601-87BD-7DD816F3D815}" dt="2022-08-26T11:43:52.538" v="1585" actId="1076"/>
          <ac:spMkLst>
            <pc:docMk/>
            <pc:sldMk cId="1670396114" sldId="257"/>
            <ac:spMk id="6" creationId="{00000000-0000-0000-0000-000000000000}"/>
          </ac:spMkLst>
        </pc:spChg>
      </pc:sldChg>
      <pc:sldChg chg="new del">
        <pc:chgData name="Birgitte Grande" userId="678941ba-f072-48aa-a308-fd83ef70320d" providerId="ADAL" clId="{D9C91FA7-8C95-4601-87BD-7DD816F3D815}" dt="2022-08-24T07:07:53.221" v="76" actId="2696"/>
        <pc:sldMkLst>
          <pc:docMk/>
          <pc:sldMk cId="2135314442" sldId="258"/>
        </pc:sldMkLst>
      </pc:sldChg>
      <pc:sldChg chg="modSp add mod">
        <pc:chgData name="Birgitte Grande" userId="678941ba-f072-48aa-a308-fd83ef70320d" providerId="ADAL" clId="{D9C91FA7-8C95-4601-87BD-7DD816F3D815}" dt="2022-09-02T11:01:45.685" v="2969" actId="20577"/>
        <pc:sldMkLst>
          <pc:docMk/>
          <pc:sldMk cId="647178466" sldId="260"/>
        </pc:sldMkLst>
        <pc:spChg chg="mod">
          <ac:chgData name="Birgitte Grande" userId="678941ba-f072-48aa-a308-fd83ef70320d" providerId="ADAL" clId="{D9C91FA7-8C95-4601-87BD-7DD816F3D815}" dt="2022-09-02T10:37:53.604" v="2681" actId="1076"/>
          <ac:spMkLst>
            <pc:docMk/>
            <pc:sldMk cId="647178466" sldId="260"/>
            <ac:spMk id="2" creationId="{40B79420-410C-45F5-BD4B-70699B61AADB}"/>
          </ac:spMkLst>
        </pc:spChg>
        <pc:spChg chg="mod">
          <ac:chgData name="Birgitte Grande" userId="678941ba-f072-48aa-a308-fd83ef70320d" providerId="ADAL" clId="{D9C91FA7-8C95-4601-87BD-7DD816F3D815}" dt="2022-09-02T11:01:45.685" v="2969" actId="20577"/>
          <ac:spMkLst>
            <pc:docMk/>
            <pc:sldMk cId="647178466" sldId="260"/>
            <ac:spMk id="13" creationId="{D52D22FC-BDAB-85C0-A18E-821B17216B38}"/>
          </ac:spMkLst>
        </pc:spChg>
      </pc:sldChg>
      <pc:sldChg chg="modSp add mod modNotesTx">
        <pc:chgData name="Birgitte Grande" userId="678941ba-f072-48aa-a308-fd83ef70320d" providerId="ADAL" clId="{D9C91FA7-8C95-4601-87BD-7DD816F3D815}" dt="2022-08-29T11:42:53.652" v="2282" actId="20577"/>
        <pc:sldMkLst>
          <pc:docMk/>
          <pc:sldMk cId="778069913" sldId="261"/>
        </pc:sldMkLst>
        <pc:spChg chg="mod">
          <ac:chgData name="Birgitte Grande" userId="678941ba-f072-48aa-a308-fd83ef70320d" providerId="ADAL" clId="{D9C91FA7-8C95-4601-87BD-7DD816F3D815}" dt="2022-08-29T11:38:47.777" v="2157" actId="20577"/>
          <ac:spMkLst>
            <pc:docMk/>
            <pc:sldMk cId="778069913" sldId="261"/>
            <ac:spMk id="2" creationId="{1E00D7C2-5446-A96E-028A-247C3307AF43}"/>
          </ac:spMkLst>
        </pc:spChg>
        <pc:spChg chg="mod">
          <ac:chgData name="Birgitte Grande" userId="678941ba-f072-48aa-a308-fd83ef70320d" providerId="ADAL" clId="{D9C91FA7-8C95-4601-87BD-7DD816F3D815}" dt="2022-08-25T11:22:53.161" v="929" actId="20577"/>
          <ac:spMkLst>
            <pc:docMk/>
            <pc:sldMk cId="778069913" sldId="261"/>
            <ac:spMk id="3" creationId="{31041A37-C8BC-18C3-CB76-1EF3EF8B7CB6}"/>
          </ac:spMkLst>
        </pc:spChg>
      </pc:sldChg>
      <pc:sldChg chg="addSp delSp modSp add mod">
        <pc:chgData name="Birgitte Grande" userId="678941ba-f072-48aa-a308-fd83ef70320d" providerId="ADAL" clId="{D9C91FA7-8C95-4601-87BD-7DD816F3D815}" dt="2022-08-26T11:51:16.050" v="1588" actId="114"/>
        <pc:sldMkLst>
          <pc:docMk/>
          <pc:sldMk cId="3343096683" sldId="264"/>
        </pc:sldMkLst>
        <pc:spChg chg="add del mod">
          <ac:chgData name="Birgitte Grande" userId="678941ba-f072-48aa-a308-fd83ef70320d" providerId="ADAL" clId="{D9C91FA7-8C95-4601-87BD-7DD816F3D815}" dt="2022-08-24T10:34:32.895" v="889"/>
          <ac:spMkLst>
            <pc:docMk/>
            <pc:sldMk cId="3343096683" sldId="264"/>
            <ac:spMk id="4" creationId="{E5053FE6-B23E-42AF-919C-B78BAFE821B1}"/>
          </ac:spMkLst>
        </pc:spChg>
        <pc:spChg chg="add del mod">
          <ac:chgData name="Birgitte Grande" userId="678941ba-f072-48aa-a308-fd83ef70320d" providerId="ADAL" clId="{D9C91FA7-8C95-4601-87BD-7DD816F3D815}" dt="2022-08-24T10:35:04.716" v="893"/>
          <ac:spMkLst>
            <pc:docMk/>
            <pc:sldMk cId="3343096683" sldId="264"/>
            <ac:spMk id="8" creationId="{87F10E5F-608E-48AE-977C-E6D418882F64}"/>
          </ac:spMkLst>
        </pc:spChg>
        <pc:spChg chg="mod">
          <ac:chgData name="Birgitte Grande" userId="678941ba-f072-48aa-a308-fd83ef70320d" providerId="ADAL" clId="{D9C91FA7-8C95-4601-87BD-7DD816F3D815}" dt="2022-08-26T11:51:16.050" v="1588" actId="114"/>
          <ac:spMkLst>
            <pc:docMk/>
            <pc:sldMk cId="3343096683" sldId="264"/>
            <ac:spMk id="10" creationId="{DC842CC4-65B4-0488-B4E2-E700F6DB2139}"/>
          </ac:spMkLst>
        </pc:spChg>
        <pc:picChg chg="del">
          <ac:chgData name="Birgitte Grande" userId="678941ba-f072-48aa-a308-fd83ef70320d" providerId="ADAL" clId="{D9C91FA7-8C95-4601-87BD-7DD816F3D815}" dt="2022-08-24T10:34:29.760" v="887" actId="21"/>
          <ac:picMkLst>
            <pc:docMk/>
            <pc:sldMk cId="3343096683" sldId="264"/>
            <ac:picMk id="6" creationId="{74B752D7-5D12-8144-F076-61EFA7FD7663}"/>
          </ac:picMkLst>
        </pc:picChg>
        <pc:picChg chg="add del mod">
          <ac:chgData name="Birgitte Grande" userId="678941ba-f072-48aa-a308-fd83ef70320d" providerId="ADAL" clId="{D9C91FA7-8C95-4601-87BD-7DD816F3D815}" dt="2022-08-24T10:34:46.508" v="890" actId="21"/>
          <ac:picMkLst>
            <pc:docMk/>
            <pc:sldMk cId="3343096683" sldId="264"/>
            <ac:picMk id="7" creationId="{12EEE4D6-A26E-4527-B03D-44646EC349A5}"/>
          </ac:picMkLst>
        </pc:picChg>
        <pc:picChg chg="add mod">
          <ac:chgData name="Birgitte Grande" userId="678941ba-f072-48aa-a308-fd83ef70320d" providerId="ADAL" clId="{D9C91FA7-8C95-4601-87BD-7DD816F3D815}" dt="2022-08-24T10:35:04.716" v="893"/>
          <ac:picMkLst>
            <pc:docMk/>
            <pc:sldMk cId="3343096683" sldId="264"/>
            <ac:picMk id="11" creationId="{528F9D73-85B3-4ED6-A531-5FD4A0F3BB33}"/>
          </ac:picMkLst>
        </pc:picChg>
      </pc:sldChg>
      <pc:sldChg chg="modSp new del mod">
        <pc:chgData name="Birgitte Grande" userId="678941ba-f072-48aa-a308-fd83ef70320d" providerId="ADAL" clId="{D9C91FA7-8C95-4601-87BD-7DD816F3D815}" dt="2022-08-24T07:13:42.456" v="115" actId="2696"/>
        <pc:sldMkLst>
          <pc:docMk/>
          <pc:sldMk cId="448340751" sldId="265"/>
        </pc:sldMkLst>
        <pc:spChg chg="mod">
          <ac:chgData name="Birgitte Grande" userId="678941ba-f072-48aa-a308-fd83ef70320d" providerId="ADAL" clId="{D9C91FA7-8C95-4601-87BD-7DD816F3D815}" dt="2022-08-24T07:13:38.107" v="114" actId="20577"/>
          <ac:spMkLst>
            <pc:docMk/>
            <pc:sldMk cId="448340751" sldId="265"/>
            <ac:spMk id="2" creationId="{09F52FB9-0E8F-4E10-9B4D-D6FDCBE93362}"/>
          </ac:spMkLst>
        </pc:spChg>
      </pc:sldChg>
      <pc:sldChg chg="new del">
        <pc:chgData name="Birgitte Grande" userId="678941ba-f072-48aa-a308-fd83ef70320d" providerId="ADAL" clId="{D9C91FA7-8C95-4601-87BD-7DD816F3D815}" dt="2022-08-24T07:17:18.612" v="153" actId="2696"/>
        <pc:sldMkLst>
          <pc:docMk/>
          <pc:sldMk cId="837457314" sldId="265"/>
        </pc:sldMkLst>
      </pc:sldChg>
      <pc:sldChg chg="new del">
        <pc:chgData name="Birgitte Grande" userId="678941ba-f072-48aa-a308-fd83ef70320d" providerId="ADAL" clId="{D9C91FA7-8C95-4601-87BD-7DD816F3D815}" dt="2022-08-24T07:15:12.897" v="120" actId="2696"/>
        <pc:sldMkLst>
          <pc:docMk/>
          <pc:sldMk cId="2442495736" sldId="265"/>
        </pc:sldMkLst>
      </pc:sldChg>
      <pc:sldChg chg="new del">
        <pc:chgData name="Birgitte Grande" userId="678941ba-f072-48aa-a308-fd83ef70320d" providerId="ADAL" clId="{D9C91FA7-8C95-4601-87BD-7DD816F3D815}" dt="2022-08-24T07:14:32.832" v="117" actId="2696"/>
        <pc:sldMkLst>
          <pc:docMk/>
          <pc:sldMk cId="3001744611" sldId="265"/>
        </pc:sldMkLst>
      </pc:sldChg>
      <pc:sldChg chg="new del">
        <pc:chgData name="Birgitte Grande" userId="678941ba-f072-48aa-a308-fd83ef70320d" providerId="ADAL" clId="{D9C91FA7-8C95-4601-87BD-7DD816F3D815}" dt="2022-08-24T07:08:59.595" v="79" actId="2696"/>
        <pc:sldMkLst>
          <pc:docMk/>
          <pc:sldMk cId="4213811784" sldId="265"/>
        </pc:sldMkLst>
      </pc:sldChg>
      <pc:sldChg chg="addSp delSp modSp add mod modNotesTx">
        <pc:chgData name="Birgitte Grande" userId="678941ba-f072-48aa-a308-fd83ef70320d" providerId="ADAL" clId="{D9C91FA7-8C95-4601-87BD-7DD816F3D815}" dt="2022-09-02T11:17:32.519" v="3020" actId="20577"/>
        <pc:sldMkLst>
          <pc:docMk/>
          <pc:sldMk cId="2520015759" sldId="268"/>
        </pc:sldMkLst>
        <pc:spChg chg="mod">
          <ac:chgData name="Birgitte Grande" userId="678941ba-f072-48aa-a308-fd83ef70320d" providerId="ADAL" clId="{D9C91FA7-8C95-4601-87BD-7DD816F3D815}" dt="2022-09-02T11:12:04.664" v="2981" actId="27636"/>
          <ac:spMkLst>
            <pc:docMk/>
            <pc:sldMk cId="2520015759" sldId="268"/>
            <ac:spMk id="2" creationId="{EAE033FE-0489-42C4-BCC3-D69CAE11FBB9}"/>
          </ac:spMkLst>
        </pc:spChg>
        <pc:spChg chg="mod">
          <ac:chgData name="Birgitte Grande" userId="678941ba-f072-48aa-a308-fd83ef70320d" providerId="ADAL" clId="{D9C91FA7-8C95-4601-87BD-7DD816F3D815}" dt="2022-08-24T07:17:32.745" v="184" actId="20577"/>
          <ac:spMkLst>
            <pc:docMk/>
            <pc:sldMk cId="2520015759" sldId="268"/>
            <ac:spMk id="3" creationId="{85FC71CF-103A-4E10-8757-ED2E03E3DBC3}"/>
          </ac:spMkLst>
        </pc:spChg>
        <pc:spChg chg="add del mod">
          <ac:chgData name="Birgitte Grande" userId="678941ba-f072-48aa-a308-fd83ef70320d" providerId="ADAL" clId="{D9C91FA7-8C95-4601-87BD-7DD816F3D815}" dt="2022-08-24T10:34:52.044" v="891"/>
          <ac:spMkLst>
            <pc:docMk/>
            <pc:sldMk cId="2520015759" sldId="268"/>
            <ac:spMk id="5" creationId="{1801CBA8-B38C-41C0-8CE7-1CC4C1753DF3}"/>
          </ac:spMkLst>
        </pc:spChg>
        <pc:picChg chg="add mod">
          <ac:chgData name="Birgitte Grande" userId="678941ba-f072-48aa-a308-fd83ef70320d" providerId="ADAL" clId="{D9C91FA7-8C95-4601-87BD-7DD816F3D815}" dt="2022-08-24T10:34:52.044" v="891"/>
          <ac:picMkLst>
            <pc:docMk/>
            <pc:sldMk cId="2520015759" sldId="268"/>
            <ac:picMk id="7" creationId="{85E1071E-9B9E-4736-9E3D-9C6314163D51}"/>
          </ac:picMkLst>
        </pc:picChg>
        <pc:picChg chg="del">
          <ac:chgData name="Birgitte Grande" userId="678941ba-f072-48aa-a308-fd83ef70320d" providerId="ADAL" clId="{D9C91FA7-8C95-4601-87BD-7DD816F3D815}" dt="2022-08-24T10:34:11.925" v="885" actId="21"/>
          <ac:picMkLst>
            <pc:docMk/>
            <pc:sldMk cId="2520015759" sldId="268"/>
            <ac:picMk id="16" creationId="{B36A2426-D4F0-410D-ACEF-89097487561F}"/>
          </ac:picMkLst>
        </pc:picChg>
      </pc:sldChg>
      <pc:sldChg chg="modSp mod modNotesTx">
        <pc:chgData name="Birgitte Grande" userId="678941ba-f072-48aa-a308-fd83ef70320d" providerId="ADAL" clId="{D9C91FA7-8C95-4601-87BD-7DD816F3D815}" dt="2022-08-26T13:28:20.767" v="2146" actId="20577"/>
        <pc:sldMkLst>
          <pc:docMk/>
          <pc:sldMk cId="1205378181" sldId="269"/>
        </pc:sldMkLst>
        <pc:spChg chg="mod">
          <ac:chgData name="Birgitte Grande" userId="678941ba-f072-48aa-a308-fd83ef70320d" providerId="ADAL" clId="{D9C91FA7-8C95-4601-87BD-7DD816F3D815}" dt="2022-08-26T12:02:48.155" v="1729" actId="20577"/>
          <ac:spMkLst>
            <pc:docMk/>
            <pc:sldMk cId="1205378181" sldId="269"/>
            <ac:spMk id="2" creationId="{BE742243-F72C-43F0-ACF6-716CBFFEB064}"/>
          </ac:spMkLst>
        </pc:spChg>
        <pc:spChg chg="mod">
          <ac:chgData name="Birgitte Grande" userId="678941ba-f072-48aa-a308-fd83ef70320d" providerId="ADAL" clId="{D9C91FA7-8C95-4601-87BD-7DD816F3D815}" dt="2022-08-25T11:57:10.238" v="1159" actId="122"/>
          <ac:spMkLst>
            <pc:docMk/>
            <pc:sldMk cId="1205378181" sldId="269"/>
            <ac:spMk id="3" creationId="{C327E272-5769-42C3-B480-FFFB6BB21802}"/>
          </ac:spMkLst>
        </pc:spChg>
      </pc:sldChg>
      <pc:sldChg chg="addSp delSp modSp new del mod">
        <pc:chgData name="Birgitte Grande" userId="678941ba-f072-48aa-a308-fd83ef70320d" providerId="ADAL" clId="{D9C91FA7-8C95-4601-87BD-7DD816F3D815}" dt="2022-08-24T10:35:10.867" v="894" actId="2696"/>
        <pc:sldMkLst>
          <pc:docMk/>
          <pc:sldMk cId="3742829511" sldId="269"/>
        </pc:sldMkLst>
        <pc:picChg chg="add del mod">
          <ac:chgData name="Birgitte Grande" userId="678941ba-f072-48aa-a308-fd83ef70320d" providerId="ADAL" clId="{D9C91FA7-8C95-4601-87BD-7DD816F3D815}" dt="2022-08-24T10:34:58.830" v="892" actId="21"/>
          <ac:picMkLst>
            <pc:docMk/>
            <pc:sldMk cId="3742829511" sldId="269"/>
            <ac:picMk id="2" creationId="{BDBE48CD-35E1-42B2-9304-AA6C4C9BF7B9}"/>
          </ac:picMkLst>
        </pc:picChg>
      </pc:sldChg>
      <pc:sldChg chg="addSp delSp modSp mod">
        <pc:chgData name="Birgitte Grande" userId="678941ba-f072-48aa-a308-fd83ef70320d" providerId="ADAL" clId="{D9C91FA7-8C95-4601-87BD-7DD816F3D815}" dt="2022-08-25T11:57:52.443" v="1164" actId="113"/>
        <pc:sldMkLst>
          <pc:docMk/>
          <pc:sldMk cId="3489149491" sldId="270"/>
        </pc:sldMkLst>
        <pc:spChg chg="mod">
          <ac:chgData name="Birgitte Grande" userId="678941ba-f072-48aa-a308-fd83ef70320d" providerId="ADAL" clId="{D9C91FA7-8C95-4601-87BD-7DD816F3D815}" dt="2022-08-25T11:57:52.443" v="1164" actId="113"/>
          <ac:spMkLst>
            <pc:docMk/>
            <pc:sldMk cId="3489149491" sldId="270"/>
            <ac:spMk id="3" creationId="{0E7925EC-3568-45A8-8FF0-9BA2552B8724}"/>
          </ac:spMkLst>
        </pc:spChg>
        <pc:spChg chg="del">
          <ac:chgData name="Birgitte Grande" userId="678941ba-f072-48aa-a308-fd83ef70320d" providerId="ADAL" clId="{D9C91FA7-8C95-4601-87BD-7DD816F3D815}" dt="2022-08-25T11:38:00.538" v="976"/>
          <ac:spMkLst>
            <pc:docMk/>
            <pc:sldMk cId="3489149491" sldId="270"/>
            <ac:spMk id="4" creationId="{695B35E4-A1AF-4ED1-BEDF-896A305E3AC5}"/>
          </ac:spMkLst>
        </pc:spChg>
        <pc:spChg chg="mod">
          <ac:chgData name="Birgitte Grande" userId="678941ba-f072-48aa-a308-fd83ef70320d" providerId="ADAL" clId="{D9C91FA7-8C95-4601-87BD-7DD816F3D815}" dt="2022-08-25T11:56:17.033" v="1156" actId="20577"/>
          <ac:spMkLst>
            <pc:docMk/>
            <pc:sldMk cId="3489149491" sldId="270"/>
            <ac:spMk id="11" creationId="{24616881-7E3B-40B7-87CA-038830CAA84E}"/>
          </ac:spMkLst>
        </pc:spChg>
        <pc:picChg chg="add mod">
          <ac:chgData name="Birgitte Grande" userId="678941ba-f072-48aa-a308-fd83ef70320d" providerId="ADAL" clId="{D9C91FA7-8C95-4601-87BD-7DD816F3D815}" dt="2022-08-25T11:38:00.538" v="976"/>
          <ac:picMkLst>
            <pc:docMk/>
            <pc:sldMk cId="3489149491" sldId="270"/>
            <ac:picMk id="6" creationId="{617B762A-6D82-4090-AEF6-86580F428A2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D44A2-EBC4-4C00-97CA-DB2A222658B2}" type="datetimeFigureOut">
              <a:rPr lang="nb-NO" smtClean="0"/>
              <a:t>06.09.2022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F4A756-8AEF-4BAE-B03E-5C83409E6D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1645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4A756-8AEF-4BAE-B03E-5C83409E6D7B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2894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B74B50-57CA-1945-A4A9-F18B0F3A212E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8328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B74B50-57CA-1945-A4A9-F18B0F3A212E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1028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4A756-8AEF-4BAE-B03E-5C83409E6D7B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7266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4A756-8AEF-4BAE-B03E-5C83409E6D7B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6402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B74B50-57CA-1945-A4A9-F18B0F3A212E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6015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B74B50-57CA-1945-A4A9-F18B0F3A212E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6847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7FAB3A-F261-4F1F-B952-93BD0F19EE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3BA6A68-FA13-46F3-B164-FB966BE75F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73FC247-E143-4E4A-8053-75D917F35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F5B3-46E7-474A-B9D6-51439760A125}" type="datetimeFigureOut">
              <a:rPr lang="nb-NO" smtClean="0"/>
              <a:t>06.09.2022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C516585-C181-4770-A816-6BDBE23FD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9441FA4-4CFC-4BE8-BDFA-6658E454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AB7D-53ED-453B-A6C9-9B6FEF6D599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8101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BD723D-AD59-4530-B1C6-F81CE9923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6AA5C0C5-87A8-47A7-8E21-8BA9D743E5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28B4AE9-8109-43F1-A02F-3A14231E5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F5B3-46E7-474A-B9D6-51439760A125}" type="datetimeFigureOut">
              <a:rPr lang="nb-NO" smtClean="0"/>
              <a:t>06.09.2022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3EE3417-2DB0-4D3C-94BB-C3BA724AF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B3C2B3B-4143-46C5-B0A5-D2AF42944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AB7D-53ED-453B-A6C9-9B6FEF6D599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1652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1BDBB70A-1E7B-4102-B29D-C44753DC0E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6FC4DC75-E0F7-4D80-A670-0ACEB09D36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9B1EBC1-BF47-4783-A369-1D591EBD4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F5B3-46E7-474A-B9D6-51439760A125}" type="datetimeFigureOut">
              <a:rPr lang="nb-NO" smtClean="0"/>
              <a:t>06.09.2022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9B376B1-FBB1-4C0D-80E3-BD5C567F2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BF85BD-97E9-43DA-9FD2-E6D36CA89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AB7D-53ED-453B-A6C9-9B6FEF6D599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6508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Forsvaret_navn_sort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131" y="6394895"/>
            <a:ext cx="788471" cy="102079"/>
          </a:xfrm>
          <a:prstGeom prst="rect">
            <a:avLst/>
          </a:prstGeom>
        </p:spPr>
      </p:pic>
      <p:cxnSp>
        <p:nvCxnSpPr>
          <p:cNvPr id="6" name="Rett linje 5"/>
          <p:cNvCxnSpPr/>
          <p:nvPr/>
        </p:nvCxnSpPr>
        <p:spPr>
          <a:xfrm>
            <a:off x="2660651" y="3977217"/>
            <a:ext cx="797983" cy="0"/>
          </a:xfrm>
          <a:prstGeom prst="line">
            <a:avLst/>
          </a:prstGeom>
          <a:ln w="6350">
            <a:solidFill>
              <a:srgbClr val="D7D7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Rett linje 6"/>
          <p:cNvCxnSpPr/>
          <p:nvPr/>
        </p:nvCxnSpPr>
        <p:spPr>
          <a:xfrm>
            <a:off x="6007100" y="0"/>
            <a:ext cx="0" cy="6858000"/>
          </a:xfrm>
          <a:prstGeom prst="line">
            <a:avLst/>
          </a:prstGeom>
          <a:ln w="6350">
            <a:solidFill>
              <a:schemeClr val="bg1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ittel 1"/>
          <p:cNvSpPr>
            <a:spLocks noGrp="1"/>
          </p:cNvSpPr>
          <p:nvPr>
            <p:ph type="ctrTitle"/>
          </p:nvPr>
        </p:nvSpPr>
        <p:spPr>
          <a:xfrm>
            <a:off x="510121" y="2774445"/>
            <a:ext cx="5036591" cy="1064011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2933" spc="0" baseline="0">
                <a:solidFill>
                  <a:srgbClr val="191919"/>
                </a:solidFill>
                <a:latin typeface="Cambria"/>
                <a:cs typeface="Cambria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1" name="Undertittel 2"/>
          <p:cNvSpPr>
            <a:spLocks noGrp="1"/>
          </p:cNvSpPr>
          <p:nvPr>
            <p:ph type="subTitle" idx="1"/>
          </p:nvPr>
        </p:nvSpPr>
        <p:spPr>
          <a:xfrm>
            <a:off x="510120" y="4070741"/>
            <a:ext cx="5036593" cy="92470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133" b="0" i="1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15"/>
          </p:nvPr>
        </p:nvSpPr>
        <p:spPr>
          <a:xfrm>
            <a:off x="508001" y="5526618"/>
            <a:ext cx="5050367" cy="311149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67" smtClean="0">
                <a:solidFill>
                  <a:schemeClr val="bg1">
                    <a:lumMod val="65000"/>
                  </a:schemeClr>
                </a:solidFill>
                <a:latin typeface="Cambria"/>
                <a:ea typeface="+mn-ea"/>
                <a:cs typeface="Cambria"/>
              </a:defRPr>
            </a:lvl1pPr>
          </a:lstStyle>
          <a:p>
            <a:pPr>
              <a:defRPr/>
            </a:pPr>
            <a:fld id="{D317AB6B-80E2-49B0-8255-319BDD21A851}" type="datetime3">
              <a:rPr lang="en-US" smtClean="0"/>
              <a:t>6 September 2022</a:t>
            </a:fld>
            <a:endParaRPr lang="nb-NO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16"/>
          </p:nvPr>
        </p:nvSpPr>
        <p:spPr>
          <a:xfrm>
            <a:off x="508001" y="5298018"/>
            <a:ext cx="5050367" cy="309033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67" dirty="0" smtClean="0">
                <a:solidFill>
                  <a:srgbClr val="A6A6A6"/>
                </a:solidFill>
                <a:latin typeface="Cambria"/>
                <a:ea typeface="+mn-ea"/>
                <a:cs typeface="Cambria"/>
              </a:defRPr>
            </a:lvl1pPr>
          </a:lstStyle>
          <a:p>
            <a:pPr>
              <a:defRPr/>
            </a:pPr>
            <a:r>
              <a:rPr lang="nb-NO"/>
              <a:t>Avdeling</a:t>
            </a:r>
          </a:p>
        </p:txBody>
      </p:sp>
      <p:sp>
        <p:nvSpPr>
          <p:cNvPr id="15" name="Plassholder for bilde 3"/>
          <p:cNvSpPr>
            <a:spLocks noGrp="1"/>
          </p:cNvSpPr>
          <p:nvPr>
            <p:ph type="pic" sz="quarter" idx="17"/>
          </p:nvPr>
        </p:nvSpPr>
        <p:spPr>
          <a:xfrm>
            <a:off x="6128913" y="128912"/>
            <a:ext cx="5938316" cy="6600000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</a:p>
        </p:txBody>
      </p:sp>
      <p:pic>
        <p:nvPicPr>
          <p:cNvPr id="2" name="Bild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222" y="517433"/>
            <a:ext cx="542373" cy="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096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nhold med bilde til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20CE44D8-6A1D-4527-8F42-2835604420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13702" y="259497"/>
            <a:ext cx="1751191" cy="600140"/>
          </a:xfrm>
          <a:prstGeom prst="rect">
            <a:avLst/>
          </a:prstGeom>
        </p:spPr>
      </p:pic>
      <p:cxnSp>
        <p:nvCxnSpPr>
          <p:cNvPr id="5" name="Rett linje 4"/>
          <p:cNvCxnSpPr/>
          <p:nvPr/>
        </p:nvCxnSpPr>
        <p:spPr>
          <a:xfrm>
            <a:off x="6781800" y="1888067"/>
            <a:ext cx="797984" cy="0"/>
          </a:xfrm>
          <a:prstGeom prst="line">
            <a:avLst/>
          </a:prstGeom>
          <a:ln w="6350">
            <a:solidFill>
              <a:srgbClr val="D7D7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Rett linje 5"/>
          <p:cNvCxnSpPr/>
          <p:nvPr/>
        </p:nvCxnSpPr>
        <p:spPr>
          <a:xfrm>
            <a:off x="6180667" y="0"/>
            <a:ext cx="0" cy="6858000"/>
          </a:xfrm>
          <a:prstGeom prst="line">
            <a:avLst/>
          </a:prstGeom>
          <a:ln w="6350">
            <a:solidFill>
              <a:schemeClr val="bg1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Plassholder for innhold 5"/>
          <p:cNvSpPr>
            <a:spLocks noGrp="1"/>
          </p:cNvSpPr>
          <p:nvPr>
            <p:ph sz="quarter" idx="10"/>
          </p:nvPr>
        </p:nvSpPr>
        <p:spPr>
          <a:xfrm>
            <a:off x="6637163" y="1969506"/>
            <a:ext cx="5039784" cy="4436937"/>
          </a:xfrm>
          <a:prstGeom prst="rect">
            <a:avLst/>
          </a:prstGeom>
          <a:noFill/>
        </p:spPr>
        <p:txBody>
          <a:bodyPr vert="horz" anchor="t">
            <a:normAutofit/>
          </a:bodyPr>
          <a:lstStyle>
            <a:lvl1pPr marL="263993" indent="-215995">
              <a:lnSpc>
                <a:spcPct val="100000"/>
              </a:lnSpc>
              <a:buSzPct val="75000"/>
              <a:buFont typeface="Wingdings" charset="2"/>
              <a:buChar char="§"/>
              <a:defRPr sz="2133">
                <a:solidFill>
                  <a:srgbClr val="191919"/>
                </a:solidFill>
                <a:latin typeface="Cambria"/>
                <a:cs typeface="Cambria"/>
              </a:defRPr>
            </a:lvl1pPr>
            <a:lvl2pPr marL="748781" indent="-311992">
              <a:defRPr sz="2133">
                <a:solidFill>
                  <a:srgbClr val="191919"/>
                </a:solidFill>
                <a:latin typeface="Cambria"/>
                <a:cs typeface="Cambria"/>
              </a:defRPr>
            </a:lvl2pPr>
            <a:lvl3pPr marL="1238369" indent="-263993">
              <a:buSzPct val="75000"/>
              <a:buFont typeface="Wingdings" charset="2"/>
              <a:buChar char="§"/>
              <a:defRPr sz="2133">
                <a:solidFill>
                  <a:srgbClr val="191919"/>
                </a:solidFill>
                <a:latin typeface="Cambria"/>
                <a:cs typeface="Cambria"/>
              </a:defRPr>
            </a:lvl3pPr>
            <a:lvl4pPr marL="1991950">
              <a:defRPr sz="2133">
                <a:solidFill>
                  <a:srgbClr val="191919"/>
                </a:solidFill>
                <a:latin typeface="Cambria"/>
                <a:cs typeface="Cambria"/>
              </a:defRPr>
            </a:lvl4pPr>
            <a:lvl5pPr marL="2697533" indent="-263993">
              <a:buSzPct val="75000"/>
              <a:buFont typeface="Wingdings" charset="2"/>
              <a:buChar char="§"/>
              <a:defRPr sz="2133">
                <a:solidFill>
                  <a:srgbClr val="191919"/>
                </a:solidFill>
                <a:latin typeface="Cambria"/>
                <a:cs typeface="Cambria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dato 7"/>
          <p:cNvSpPr>
            <a:spLocks noGrp="1"/>
          </p:cNvSpPr>
          <p:nvPr>
            <p:ph type="dt" sz="half" idx="16"/>
          </p:nvPr>
        </p:nvSpPr>
        <p:spPr>
          <a:xfrm>
            <a:off x="8830733" y="6405033"/>
            <a:ext cx="2844800" cy="366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67" smtClean="0">
                <a:solidFill>
                  <a:srgbClr val="B2B2B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5F07FD3-6E8F-4ACC-8389-F7F1E9CF292E}" type="datetime3">
              <a:rPr lang="en-US" smtClean="0"/>
              <a:t>6 September 2022</a:t>
            </a:fld>
            <a:endParaRPr lang="nb-NO"/>
          </a:p>
        </p:txBody>
      </p:sp>
      <p:sp>
        <p:nvSpPr>
          <p:cNvPr id="10" name="Tittel 6"/>
          <p:cNvSpPr>
            <a:spLocks noGrp="1"/>
          </p:cNvSpPr>
          <p:nvPr>
            <p:ph type="title"/>
          </p:nvPr>
        </p:nvSpPr>
        <p:spPr>
          <a:xfrm>
            <a:off x="6636788" y="1001887"/>
            <a:ext cx="5039781" cy="786192"/>
          </a:xfrm>
          <a:prstGeom prst="rect">
            <a:avLst/>
          </a:prstGeom>
        </p:spPr>
        <p:txBody>
          <a:bodyPr vert="horz" anchor="b"/>
          <a:lstStyle>
            <a:lvl1pPr algn="l">
              <a:defRPr sz="2667" i="1" spc="0" baseline="0">
                <a:solidFill>
                  <a:srgbClr val="191919"/>
                </a:solidFill>
                <a:latin typeface="Cambria"/>
                <a:cs typeface="Cambria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bilde 3"/>
          <p:cNvSpPr>
            <a:spLocks noGrp="1"/>
          </p:cNvSpPr>
          <p:nvPr>
            <p:ph type="pic" sz="quarter" idx="17"/>
          </p:nvPr>
        </p:nvSpPr>
        <p:spPr>
          <a:xfrm>
            <a:off x="113123" y="128912"/>
            <a:ext cx="5938316" cy="6600000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027203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486BF6-7A42-4561-B7EA-3CE642AB6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D574125-6C2B-4BC5-BFE8-7BACA3A5A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B65E888-A579-4C5A-B33D-5DAB193BB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F5B3-46E7-474A-B9D6-51439760A125}" type="datetimeFigureOut">
              <a:rPr lang="nb-NO" smtClean="0"/>
              <a:t>06.09.2022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31BF2A0-BA0C-450C-9A32-87461D223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A227019-6017-4CFE-B5F9-E37C8EDD9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AB7D-53ED-453B-A6C9-9B6FEF6D599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1796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A72E7BB-1133-4BFA-9C0C-EF05579FB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1553FBA-AD7B-4DD3-84DB-74D0B74726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E0F1B00-89D2-45C2-8D6C-F659AC412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F5B3-46E7-474A-B9D6-51439760A125}" type="datetimeFigureOut">
              <a:rPr lang="nb-NO" smtClean="0"/>
              <a:t>06.09.2022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BC02B57-2EB5-4B5C-BE3A-E475EF0DD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F730F84-C6DD-464F-9D2D-B187FC995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AB7D-53ED-453B-A6C9-9B6FEF6D599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5523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8F9B3C9-CD93-44DA-9E1F-126B27EDB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C37385F-51A9-460E-B395-3B387B4DE6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941A310-0F8D-4A53-8122-93EF0872BE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258FC27-1DCB-42A2-BE9F-91F2DC217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F5B3-46E7-474A-B9D6-51439760A125}" type="datetimeFigureOut">
              <a:rPr lang="nb-NO" smtClean="0"/>
              <a:t>06.09.2022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789427F-8294-4C7B-9634-1F106DD1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0623446-238E-47B3-912D-12A5DCF7D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AB7D-53ED-453B-A6C9-9B6FEF6D599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2287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F001062-3C18-44B3-A55C-204C3A34D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6DDF8CE-5EDB-4FB4-8B47-3591595D0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05E6DE6-0637-4C45-B730-96483EEDF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2D5EFDF-E1E6-43A7-A639-838A742FAE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10FF1EB5-77D5-4FDD-925D-871289066F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40971903-6D2C-4B5F-8525-BE98B1374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F5B3-46E7-474A-B9D6-51439760A125}" type="datetimeFigureOut">
              <a:rPr lang="nb-NO" smtClean="0"/>
              <a:t>06.09.2022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D1D8E8D6-78FC-4613-91B7-1F51C2BE9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2EA6EA39-1D12-4912-8B88-CEE2FB905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AB7D-53ED-453B-A6C9-9B6FEF6D599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449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E8F4DCA-D59F-49FF-B010-3E76D58AD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F31617D9-6586-4DEA-B05E-872979F65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F5B3-46E7-474A-B9D6-51439760A125}" type="datetimeFigureOut">
              <a:rPr lang="nb-NO" smtClean="0"/>
              <a:t>06.09.2022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5B23A46-0ECA-49FF-A55A-191C9B4EC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238A4CC-6ACA-4F16-B46B-DF06FE16A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AB7D-53ED-453B-A6C9-9B6FEF6D599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5132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00EB8B02-2EFF-44CF-B40F-98D19DC3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F5B3-46E7-474A-B9D6-51439760A125}" type="datetimeFigureOut">
              <a:rPr lang="nb-NO" smtClean="0"/>
              <a:t>06.09.2022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C5C1A0A5-27A6-4BC9-928F-D2759530F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F961218-C164-435E-91B1-E7A5AB4EC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AB7D-53ED-453B-A6C9-9B6FEF6D599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6316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F042C47-6C44-42ED-8B94-29398B2B2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E7E3048-1590-45E9-808F-85F90A22E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3BDB39D-AF31-457F-913D-D0CF672067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241D5FB-8BBA-4174-A2C9-48632ADF7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F5B3-46E7-474A-B9D6-51439760A125}" type="datetimeFigureOut">
              <a:rPr lang="nb-NO" smtClean="0"/>
              <a:t>06.09.2022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B2DE6A6-290C-48E6-9769-F5239B277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F4A3EEC-76D5-44F7-8E4B-C65C3EE88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AB7D-53ED-453B-A6C9-9B6FEF6D599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9607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E4322B2-41CE-4AC7-8703-6BBC557AC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A2584D9-D392-4C4F-84F5-178011D300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327F670-4911-4316-A74B-3FE6C16B70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01BD784-81E5-45FE-9AAB-A71B76102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F5B3-46E7-474A-B9D6-51439760A125}" type="datetimeFigureOut">
              <a:rPr lang="nb-NO" smtClean="0"/>
              <a:t>06.09.2022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4128DA9-3B6E-476E-87AD-139CA9F98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98F181E-7F74-4B1A-B639-A11708AB9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AB7D-53ED-453B-A6C9-9B6FEF6D599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7382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4B3C51B-4267-4376-84FE-5C85D77F8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678CE73-EFFD-435F-8063-EE0F7DABE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406F8B3-1056-4123-BE3A-FB515CA625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EF5B3-46E7-474A-B9D6-51439760A125}" type="datetimeFigureOut">
              <a:rPr lang="nb-NO" smtClean="0"/>
              <a:t>06.09.2022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AF4BAB4-FF18-4A28-93F0-1FA1E5ED2C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FE1C69B-9B41-4028-9635-0203FD39AE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FAB7D-53ED-453B-A6C9-9B6FEF6D5992}" type="slidenum">
              <a:rPr lang="nb-NO" smtClean="0"/>
              <a:t>‹#›</a:t>
            </a:fld>
            <a:endParaRPr lang="nb-NO"/>
          </a:p>
        </p:txBody>
      </p:sp>
      <p:sp>
        <p:nvSpPr>
          <p:cNvPr id="7" name="MSIPCMContentMarking" descr="{&quot;HashCode&quot;:-1578915683,&quot;Placement&quot;:&quot;Footer&quot;,&quot;Top&quot;:519.343,&quot;Left&quot;:426.447174,&quot;SlideWidth&quot;:960,&quot;SlideHeight&quot;:540}">
            <a:extLst>
              <a:ext uri="{FF2B5EF4-FFF2-40B4-BE49-F238E27FC236}">
                <a16:creationId xmlns:a16="http://schemas.microsoft.com/office/drawing/2014/main" id="{59E8E998-534C-4911-BC60-4E31E3290C67}"/>
              </a:ext>
            </a:extLst>
          </p:cNvPr>
          <p:cNvSpPr txBox="1"/>
          <p:nvPr userDrawn="1"/>
        </p:nvSpPr>
        <p:spPr>
          <a:xfrm>
            <a:off x="5415879" y="6595656"/>
            <a:ext cx="1360241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nb-NO" sz="1000">
                <a:solidFill>
                  <a:srgbClr val="000000"/>
                </a:solidFill>
                <a:latin typeface="Calibri" panose="020F0502020204030204" pitchFamily="34" charset="0"/>
              </a:rPr>
              <a:t>NATO UNCLASSIFIED</a:t>
            </a:r>
          </a:p>
        </p:txBody>
      </p:sp>
    </p:spTree>
    <p:extLst>
      <p:ext uri="{BB962C8B-B14F-4D97-AF65-F5344CB8AC3E}">
        <p14:creationId xmlns:p14="http://schemas.microsoft.com/office/powerpoint/2010/main" val="2038058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10122" y="2652853"/>
            <a:ext cx="5036591" cy="1867128"/>
          </a:xfrm>
        </p:spPr>
        <p:txBody>
          <a:bodyPr vert="horz" lIns="121920" tIns="60960" rIns="121920" bIns="60960" rtlCol="0" anchor="b">
            <a:noAutofit/>
          </a:bodyPr>
          <a:lstStyle/>
          <a:p>
            <a:br>
              <a:rPr lang="nb-NO" sz="3600" b="1" dirty="0">
                <a:ea typeface="ＭＳ Ｐゴシック"/>
              </a:rPr>
            </a:br>
            <a:r>
              <a:rPr lang="nb-NO" sz="3600" b="1" dirty="0" err="1">
                <a:ea typeface="ＭＳ Ｐゴシック"/>
              </a:rPr>
              <a:t>Once</a:t>
            </a:r>
            <a:r>
              <a:rPr lang="nb-NO" sz="3600" b="1" dirty="0">
                <a:ea typeface="ＭＳ Ｐゴシック"/>
              </a:rPr>
              <a:t> more </a:t>
            </a:r>
            <a:r>
              <a:rPr lang="nb-NO" sz="3600" b="1" dirty="0" err="1">
                <a:ea typeface="ＭＳ Ｐゴシック"/>
              </a:rPr>
              <a:t>unto</a:t>
            </a:r>
            <a:r>
              <a:rPr lang="nb-NO" sz="3600" b="1" dirty="0">
                <a:ea typeface="ＭＳ Ｐゴシック"/>
              </a:rPr>
              <a:t> </a:t>
            </a:r>
            <a:br>
              <a:rPr lang="nb-NO" sz="3600" b="1" dirty="0">
                <a:ea typeface="ＭＳ Ｐゴシック"/>
              </a:rPr>
            </a:br>
            <a:r>
              <a:rPr lang="nb-NO" sz="3600" b="1" dirty="0" err="1">
                <a:ea typeface="ＭＳ Ｐゴシック"/>
              </a:rPr>
              <a:t>the</a:t>
            </a:r>
            <a:r>
              <a:rPr lang="nb-NO" sz="3600" b="1" dirty="0">
                <a:ea typeface="ＭＳ Ｐゴシック"/>
              </a:rPr>
              <a:t> </a:t>
            </a:r>
            <a:r>
              <a:rPr lang="nb-NO" sz="3600" b="1" dirty="0" err="1">
                <a:ea typeface="ＭＳ Ｐゴシック"/>
              </a:rPr>
              <a:t>breach</a:t>
            </a:r>
            <a:r>
              <a:rPr lang="nb-NO" sz="3600" b="1" dirty="0">
                <a:ea typeface="ＭＳ Ｐゴシック"/>
              </a:rPr>
              <a:t>!</a:t>
            </a:r>
            <a:br>
              <a:rPr lang="nb-NO" sz="4400" b="1" dirty="0"/>
            </a:br>
            <a:br>
              <a:rPr lang="nb-NO" sz="2800" dirty="0"/>
            </a:br>
            <a:r>
              <a:rPr lang="nb-NO" sz="2400" dirty="0">
                <a:ea typeface="ＭＳ Ｐゴシック"/>
              </a:rPr>
              <a:t>NATO Language </a:t>
            </a:r>
            <a:r>
              <a:rPr lang="nb-NO" sz="2400" dirty="0" err="1">
                <a:ea typeface="ＭＳ Ｐゴシック"/>
              </a:rPr>
              <a:t>Capability</a:t>
            </a:r>
            <a:r>
              <a:rPr lang="nb-NO" sz="2400" dirty="0">
                <a:ea typeface="ＭＳ Ｐゴシック"/>
              </a:rPr>
              <a:t> Targets and Norwegian </a:t>
            </a:r>
            <a:r>
              <a:rPr lang="nb-NO" sz="2400" dirty="0" err="1">
                <a:ea typeface="ＭＳ Ｐゴシック"/>
              </a:rPr>
              <a:t>officer</a:t>
            </a:r>
            <a:r>
              <a:rPr lang="nb-NO" sz="2400" dirty="0">
                <a:ea typeface="ＭＳ Ｐゴシック"/>
              </a:rPr>
              <a:t> </a:t>
            </a:r>
            <a:r>
              <a:rPr lang="nb-NO" sz="2400" dirty="0" err="1">
                <a:ea typeface="ＭＳ Ｐゴシック"/>
              </a:rPr>
              <a:t>cadets</a:t>
            </a:r>
            <a:br>
              <a:rPr lang="nb-NO" sz="2667" dirty="0">
                <a:ea typeface="ＭＳ Ｐゴシック"/>
              </a:rPr>
            </a:br>
            <a:br>
              <a:rPr lang="nb-NO" sz="2667" dirty="0">
                <a:ea typeface="ＭＳ Ｐゴシック"/>
              </a:rPr>
            </a:br>
            <a:r>
              <a:rPr lang="nb-NO" sz="1800" b="1" dirty="0">
                <a:ea typeface="ＭＳ Ｐゴシック"/>
              </a:rPr>
              <a:t>STANAG 6001 TESTING WORKSHOP 2022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10120" y="4509031"/>
            <a:ext cx="5036593" cy="958203"/>
          </a:xfrm>
        </p:spPr>
        <p:txBody>
          <a:bodyPr>
            <a:normAutofit fontScale="77500" lnSpcReduction="20000"/>
          </a:bodyPr>
          <a:lstStyle/>
          <a:p>
            <a:endParaRPr lang="nb-NO" sz="1867">
              <a:solidFill>
                <a:schemeClr val="tx1"/>
              </a:solidFill>
            </a:endParaRPr>
          </a:p>
          <a:p>
            <a:r>
              <a:rPr lang="nb-NO" sz="2533">
                <a:solidFill>
                  <a:schemeClr val="tx1"/>
                </a:solidFill>
              </a:rPr>
              <a:t>Birgitte Grande</a:t>
            </a:r>
          </a:p>
          <a:p>
            <a:r>
              <a:rPr lang="nb-NO" sz="2533">
                <a:solidFill>
                  <a:schemeClr val="tx1"/>
                </a:solidFill>
              </a:rPr>
              <a:t>Hege Skilleås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6"/>
          </p:nvPr>
        </p:nvSpPr>
        <p:spPr>
          <a:xfrm>
            <a:off x="510120" y="5634235"/>
            <a:ext cx="5050367" cy="585873"/>
          </a:xfrm>
        </p:spPr>
        <p:txBody>
          <a:bodyPr/>
          <a:lstStyle/>
          <a:p>
            <a:pPr>
              <a:defRPr/>
            </a:pPr>
            <a:r>
              <a:rPr lang="nb-NO" sz="1600">
                <a:solidFill>
                  <a:schemeClr val="tx1"/>
                </a:solidFill>
              </a:rPr>
              <a:t>Norwegian Language Testing Team</a:t>
            </a:r>
          </a:p>
          <a:p>
            <a:pPr>
              <a:defRPr/>
            </a:pPr>
            <a:r>
              <a:rPr lang="nb-NO" sz="1600">
                <a:solidFill>
                  <a:schemeClr val="tx1"/>
                </a:solidFill>
              </a:rPr>
              <a:t>Norwegian </a:t>
            </a:r>
            <a:r>
              <a:rPr lang="nb-NO" sz="1600" err="1">
                <a:solidFill>
                  <a:schemeClr val="tx1"/>
                </a:solidFill>
              </a:rPr>
              <a:t>Defence</a:t>
            </a:r>
            <a:r>
              <a:rPr lang="nb-NO" sz="1600">
                <a:solidFill>
                  <a:schemeClr val="tx1"/>
                </a:solidFill>
              </a:rPr>
              <a:t> </a:t>
            </a:r>
            <a:r>
              <a:rPr lang="nb-NO" sz="1600" err="1">
                <a:solidFill>
                  <a:schemeClr val="tx1"/>
                </a:solidFill>
              </a:rPr>
              <a:t>University</a:t>
            </a:r>
            <a:r>
              <a:rPr lang="nb-NO" sz="1600">
                <a:solidFill>
                  <a:schemeClr val="tx1"/>
                </a:solidFill>
              </a:rPr>
              <a:t> College</a:t>
            </a:r>
          </a:p>
        </p:txBody>
      </p:sp>
      <p:pic>
        <p:nvPicPr>
          <p:cNvPr id="11" name="Plassholder for bilde 10" descr="Et bilde som inneholder tekst, blå&#10;&#10;Automatisk generert beskrivelse">
            <a:extLst>
              <a:ext uri="{FF2B5EF4-FFF2-40B4-BE49-F238E27FC236}">
                <a16:creationId xmlns:a16="http://schemas.microsoft.com/office/drawing/2014/main" id="{13BFAB0F-B267-463C-85FF-4F92C427F7F0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l="10422" r="104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70396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DC842CC4-65B4-0488-B4E2-E700F6DB213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399693" y="1498039"/>
            <a:ext cx="5332295" cy="4802232"/>
          </a:xfrm>
        </p:spPr>
        <p:txBody>
          <a:bodyPr vert="horz" lIns="121920" tIns="60960" rIns="121920" bIns="60960" rtlCol="0" anchor="t">
            <a:normAutofit fontScale="92500" lnSpcReduction="10000"/>
          </a:bodyPr>
          <a:lstStyle/>
          <a:p>
            <a:pPr marL="47412" indent="0">
              <a:buNone/>
            </a:pPr>
            <a:r>
              <a:rPr lang="nb-NO" sz="2400" b="1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RQ1: </a:t>
            </a:r>
            <a:br>
              <a:rPr lang="nb-NO" sz="240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</a:br>
            <a:r>
              <a:rPr lang="nb-NO" sz="240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To </a:t>
            </a:r>
            <a:r>
              <a:rPr lang="nb-NO" sz="2400" err="1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what</a:t>
            </a:r>
            <a:r>
              <a:rPr lang="nb-NO" sz="240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nb-NO" sz="2400" err="1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extent</a:t>
            </a:r>
            <a:r>
              <a:rPr lang="nb-NO" sz="240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 do Norwegian </a:t>
            </a:r>
            <a:r>
              <a:rPr lang="nb-NO" sz="2400" err="1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officer</a:t>
            </a:r>
            <a:r>
              <a:rPr lang="nb-NO" sz="240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nb-NO" sz="2400" err="1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cadets</a:t>
            </a:r>
            <a:r>
              <a:rPr lang="nb-NO" sz="240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nb-NO" sz="2400" err="1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meet</a:t>
            </a:r>
            <a:r>
              <a:rPr lang="nb-NO" sz="240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 NATO </a:t>
            </a:r>
            <a:r>
              <a:rPr lang="nb-NO" sz="2400" err="1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Capability</a:t>
            </a:r>
            <a:r>
              <a:rPr lang="nb-NO" sz="240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 Targets </a:t>
            </a:r>
            <a:r>
              <a:rPr lang="nb-NO" sz="2400">
                <a:latin typeface="+mn-lt"/>
              </a:rPr>
              <a:t>(E1101N) </a:t>
            </a:r>
            <a:r>
              <a:rPr lang="nb-NO" sz="2400" err="1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when</a:t>
            </a:r>
            <a:r>
              <a:rPr lang="nb-NO" sz="240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nb-NO" sz="2400" err="1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graduating</a:t>
            </a:r>
            <a:r>
              <a:rPr lang="nb-NO" sz="240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nb-NO" sz="2400" err="1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with</a:t>
            </a:r>
            <a:r>
              <a:rPr lang="nb-NO" sz="240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 a BA in </a:t>
            </a:r>
            <a:r>
              <a:rPr lang="nb-NO" sz="2400" err="1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Military</a:t>
            </a:r>
            <a:r>
              <a:rPr lang="nb-NO" sz="240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 Studies?</a:t>
            </a:r>
            <a:endParaRPr lang="nb-NO" sz="2400">
              <a:latin typeface="Calibri"/>
              <a:cs typeface="Calibri"/>
            </a:endParaRPr>
          </a:p>
          <a:p>
            <a:pPr marL="504601" indent="-457189">
              <a:buAutoNum type="arabicPeriod"/>
            </a:pPr>
            <a:endParaRPr lang="nb-NO" sz="24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pPr marL="47412" indent="0">
              <a:buNone/>
            </a:pPr>
            <a:r>
              <a:rPr lang="nb-NO" sz="2400" b="1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RQ2: </a:t>
            </a:r>
            <a:br>
              <a:rPr lang="nb-NO" sz="240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</a:br>
            <a:r>
              <a:rPr lang="nb-NO" sz="240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To </a:t>
            </a:r>
            <a:r>
              <a:rPr lang="nb-NO" sz="2400" err="1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what</a:t>
            </a:r>
            <a:r>
              <a:rPr lang="nb-NO" sz="240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nb-NO" sz="2400" err="1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extent</a:t>
            </a:r>
            <a:r>
              <a:rPr lang="nb-NO" sz="240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nb-NO" sz="2400" err="1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are</a:t>
            </a:r>
            <a:r>
              <a:rPr lang="nb-NO" sz="240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 STANAG test </a:t>
            </a:r>
            <a:r>
              <a:rPr lang="nb-NO" sz="2400" err="1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results</a:t>
            </a:r>
            <a:r>
              <a:rPr lang="nb-NO" sz="240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nb-NO" sz="2400" err="1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comparable</a:t>
            </a:r>
            <a:r>
              <a:rPr lang="nb-NO" sz="240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nb-NO" sz="2400" err="1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between</a:t>
            </a:r>
            <a:r>
              <a:rPr lang="nb-NO" sz="240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nb-NO" sz="2400" err="1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the</a:t>
            </a:r>
            <a:r>
              <a:rPr lang="nb-NO" sz="240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nb-NO" sz="2400" err="1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army</a:t>
            </a:r>
            <a:r>
              <a:rPr lang="nb-NO" sz="240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/</a:t>
            </a:r>
            <a:r>
              <a:rPr lang="nb-NO" sz="2400" err="1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navy</a:t>
            </a:r>
            <a:r>
              <a:rPr lang="nb-NO" sz="240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/air force </a:t>
            </a:r>
            <a:r>
              <a:rPr lang="nb-NO" sz="2400" err="1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academies</a:t>
            </a:r>
            <a:r>
              <a:rPr lang="nb-NO" sz="240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?</a:t>
            </a:r>
            <a:endParaRPr lang="nb-NO" sz="2400">
              <a:latin typeface="Calibri"/>
              <a:ea typeface="Calibri" panose="020F0502020204030204" pitchFamily="34" charset="0"/>
              <a:cs typeface="Calibri"/>
            </a:endParaRPr>
          </a:p>
          <a:p>
            <a:pPr marL="504601" indent="-457189">
              <a:buAutoNum type="arabicPeriod"/>
            </a:pPr>
            <a:endParaRPr lang="nb-NO" sz="2400">
              <a:solidFill>
                <a:srgbClr val="000000"/>
              </a:solidFill>
              <a:latin typeface="Calibri"/>
              <a:ea typeface="Calibri" panose="020F0502020204030204" pitchFamily="34" charset="0"/>
              <a:cs typeface="Calibri"/>
            </a:endParaRPr>
          </a:p>
          <a:p>
            <a:pPr marL="47412" indent="0">
              <a:buNone/>
            </a:pPr>
            <a:r>
              <a:rPr lang="nb-NO" sz="1900" i="1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(</a:t>
            </a:r>
            <a:r>
              <a:rPr lang="nb-NO" sz="1900" b="1" i="1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RQ3:</a:t>
            </a:r>
            <a:br>
              <a:rPr lang="nb-NO" sz="1900" i="1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</a:br>
            <a:r>
              <a:rPr lang="nb-NO" sz="1900" i="1" err="1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What</a:t>
            </a:r>
            <a:r>
              <a:rPr lang="nb-NO" sz="1900" i="1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nb-NO" sz="1900" i="1" err="1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are</a:t>
            </a:r>
            <a:r>
              <a:rPr lang="nb-NO" sz="1900" i="1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 Norwegian </a:t>
            </a:r>
            <a:r>
              <a:rPr lang="nb-NO" sz="1900" i="1" err="1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officer</a:t>
            </a:r>
            <a:r>
              <a:rPr lang="nb-NO" sz="1900" i="1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nb-NO" sz="1900" i="1" err="1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cadets</a:t>
            </a:r>
            <a:r>
              <a:rPr lang="nb-NO" sz="1900" i="1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’ </a:t>
            </a:r>
            <a:r>
              <a:rPr lang="nb-NO" sz="1900" i="1" err="1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perceptions</a:t>
            </a:r>
            <a:r>
              <a:rPr lang="nb-NO" sz="1900" i="1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nb-NO" sz="1900" i="1" err="1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of</a:t>
            </a:r>
            <a:r>
              <a:rPr lang="nb-NO" sz="1900" i="1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 English </a:t>
            </a:r>
            <a:r>
              <a:rPr lang="nb-NO" sz="1900" i="1" err="1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language</a:t>
            </a:r>
            <a:r>
              <a:rPr lang="nb-NO" sz="1900" i="1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 training at </a:t>
            </a:r>
            <a:r>
              <a:rPr lang="nb-NO" sz="1900" i="1" err="1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the</a:t>
            </a:r>
            <a:r>
              <a:rPr lang="nb-NO" sz="1900" i="1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 NDUC?)</a:t>
            </a:r>
            <a:endParaRPr lang="nb-NO" sz="1900" i="1">
              <a:latin typeface="Calibri"/>
              <a:ea typeface="Calibri" panose="020F0502020204030204" pitchFamily="34" charset="0"/>
              <a:cs typeface="Calibri"/>
            </a:endParaRPr>
          </a:p>
          <a:p>
            <a:pPr marL="263307" indent="-215895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75EE4A7-4D50-85CE-00D5-6B9231DC5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2206" y="821777"/>
            <a:ext cx="5039781" cy="482008"/>
          </a:xfrm>
        </p:spPr>
        <p:txBody>
          <a:bodyPr vert="horz" lIns="121920" tIns="60960" rIns="121920" bIns="60960" rtlCol="0" anchor="b">
            <a:noAutofit/>
          </a:bodyPr>
          <a:lstStyle/>
          <a:p>
            <a:pPr algn="ctr"/>
            <a:r>
              <a:rPr lang="nb-NO" b="1" dirty="0"/>
              <a:t>Research questions</a:t>
            </a:r>
          </a:p>
        </p:txBody>
      </p:sp>
      <p:pic>
        <p:nvPicPr>
          <p:cNvPr id="11" name="Plassholder for bilde 15" descr="Et bilde som inneholder vann, båt, utendørs, himmel&#10;&#10;Automatisk generert beskrivelse">
            <a:extLst>
              <a:ext uri="{FF2B5EF4-FFF2-40B4-BE49-F238E27FC236}">
                <a16:creationId xmlns:a16="http://schemas.microsoft.com/office/drawing/2014/main" id="{528F9D73-85B3-4ED6-A531-5FD4A0F3BB33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l="26383" r="26383"/>
          <a:stretch>
            <a:fillRect/>
          </a:stretch>
        </p:blipFill>
        <p:spPr>
          <a:xfrm>
            <a:off x="112713" y="128588"/>
            <a:ext cx="5938837" cy="660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096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D52D22FC-BDAB-85C0-A18E-821B17216B3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742899" y="1103251"/>
            <a:ext cx="5039784" cy="5434021"/>
          </a:xfrm>
        </p:spPr>
        <p:txBody>
          <a:bodyPr vert="horz" lIns="121920" tIns="60960" rIns="121920" bIns="60960" rtlCol="0" anchor="t">
            <a:normAutofit/>
          </a:bodyPr>
          <a:lstStyle/>
          <a:p>
            <a:pPr marL="47412" indent="0">
              <a:buNone/>
            </a:pPr>
            <a:endParaRPr lang="en-US">
              <a:ea typeface="ＭＳ Ｐゴシック"/>
            </a:endParaRPr>
          </a:p>
          <a:p>
            <a:pPr marL="47412" indent="0">
              <a:buNone/>
            </a:pPr>
            <a:endParaRPr lang="en-US">
              <a:latin typeface="+mn-lt"/>
              <a:ea typeface="Cambria"/>
            </a:endParaRPr>
          </a:p>
          <a:p>
            <a:pPr marL="263307" indent="-215895"/>
            <a:r>
              <a:rPr lang="en-US" sz="2400">
                <a:latin typeface="+mn-lt"/>
                <a:ea typeface="ＭＳ Ｐゴシック"/>
              </a:rPr>
              <a:t>Testing </a:t>
            </a:r>
            <a:r>
              <a:rPr lang="en-US" sz="2400" err="1">
                <a:latin typeface="+mn-lt"/>
                <a:ea typeface="ＭＳ Ｐゴシック"/>
              </a:rPr>
              <a:t>iaw</a:t>
            </a:r>
            <a:r>
              <a:rPr lang="en-US" sz="2400">
                <a:latin typeface="+mn-lt"/>
                <a:ea typeface="ＭＳ Ｐゴシック"/>
              </a:rPr>
              <a:t> STANAG 6001</a:t>
            </a:r>
          </a:p>
          <a:p>
            <a:pPr marL="263307" indent="-215895"/>
            <a:r>
              <a:rPr lang="en-US" sz="2400">
                <a:latin typeface="+mn-lt"/>
                <a:ea typeface="ＭＳ Ｐゴシック"/>
              </a:rPr>
              <a:t>Army/navy/air force academy</a:t>
            </a:r>
          </a:p>
          <a:p>
            <a:pPr marL="263307" indent="-215895"/>
            <a:r>
              <a:rPr lang="en-US" sz="2400">
                <a:latin typeface="+mn-lt"/>
                <a:ea typeface="ＭＳ Ｐゴシック"/>
              </a:rPr>
              <a:t>Data analyses of three groups (SPSS)</a:t>
            </a:r>
          </a:p>
          <a:p>
            <a:pPr marL="748095" lvl="1" indent="-215895"/>
            <a:r>
              <a:rPr lang="en-US" sz="2400">
                <a:latin typeface="+mn-lt"/>
                <a:ea typeface="ＭＳ Ｐゴシック"/>
              </a:rPr>
              <a:t>Cadets tested in all four skills (</a:t>
            </a:r>
            <a:r>
              <a:rPr lang="en-US" sz="2400" i="1">
                <a:latin typeface="+mn-lt"/>
                <a:ea typeface="ＭＳ Ｐゴシック"/>
              </a:rPr>
              <a:t>N</a:t>
            </a:r>
            <a:r>
              <a:rPr lang="en-US" sz="2400">
                <a:latin typeface="+mn-lt"/>
                <a:ea typeface="ＭＳ Ｐゴシック"/>
              </a:rPr>
              <a:t>= 63) vs. NCT</a:t>
            </a:r>
          </a:p>
          <a:p>
            <a:pPr marL="748095" lvl="1" indent="-215895"/>
            <a:r>
              <a:rPr lang="en-US" sz="2400">
                <a:latin typeface="+mn-lt"/>
                <a:ea typeface="ＭＳ Ｐゴシック"/>
              </a:rPr>
              <a:t>Skill performance all test takers (</a:t>
            </a:r>
            <a:r>
              <a:rPr lang="en-US" sz="2400" i="1">
                <a:latin typeface="+mn-lt"/>
                <a:ea typeface="ＭＳ Ｐゴシック"/>
              </a:rPr>
              <a:t>N</a:t>
            </a:r>
            <a:r>
              <a:rPr lang="en-US" sz="2400">
                <a:latin typeface="+mn-lt"/>
                <a:ea typeface="ＭＳ Ｐゴシック"/>
              </a:rPr>
              <a:t>= 104)</a:t>
            </a:r>
          </a:p>
          <a:p>
            <a:pPr marL="748095" lvl="1" indent="-215895"/>
            <a:r>
              <a:rPr lang="en-US" sz="2400">
                <a:latin typeface="+mn-lt"/>
                <a:ea typeface="ＭＳ Ｐゴシック"/>
              </a:rPr>
              <a:t>Results within randomly selected equal-sized groups </a:t>
            </a:r>
            <a:br>
              <a:rPr lang="en-US" sz="2400">
                <a:latin typeface="+mn-lt"/>
                <a:ea typeface="ＭＳ Ｐゴシック"/>
              </a:rPr>
            </a:br>
            <a:r>
              <a:rPr lang="en-US" sz="2400">
                <a:latin typeface="+mn-lt"/>
                <a:ea typeface="ＭＳ Ｐゴシック"/>
              </a:rPr>
              <a:t>(</a:t>
            </a:r>
            <a:r>
              <a:rPr lang="en-US" sz="2400" i="1">
                <a:latin typeface="+mn-lt"/>
                <a:ea typeface="ＭＳ Ｐゴシック"/>
              </a:rPr>
              <a:t>N</a:t>
            </a:r>
            <a:r>
              <a:rPr lang="en-US" sz="2400">
                <a:latin typeface="+mn-lt"/>
                <a:ea typeface="ＭＳ Ｐゴシック"/>
              </a:rPr>
              <a:t>= 22), all academies</a:t>
            </a:r>
          </a:p>
          <a:p>
            <a:pPr marL="747588" lvl="1" indent="-215895"/>
            <a:endParaRPr lang="en-US" sz="2400">
              <a:ea typeface="ＭＳ Ｐゴシック"/>
            </a:endParaRPr>
          </a:p>
          <a:p>
            <a:pPr marL="47412" indent="0">
              <a:buNone/>
            </a:pPr>
            <a:endParaRPr lang="en-US"/>
          </a:p>
          <a:p>
            <a:pPr marL="263307" indent="-215895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0B79420-410C-45F5-BD4B-70699B61A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9860" y="940691"/>
            <a:ext cx="5039781" cy="786192"/>
          </a:xfrm>
        </p:spPr>
        <p:txBody>
          <a:bodyPr vert="horz" lIns="121920" tIns="60960" rIns="121920" bIns="60960" rtlCol="0" anchor="b">
            <a:normAutofit fontScale="90000"/>
          </a:bodyPr>
          <a:lstStyle/>
          <a:p>
            <a:pPr algn="ctr"/>
            <a:r>
              <a:rPr lang="nb-NO" b="1" dirty="0" err="1">
                <a:ea typeface="ＭＳ Ｐゴシック"/>
              </a:rPr>
              <a:t>Methodology</a:t>
            </a:r>
            <a:r>
              <a:rPr lang="nb-NO" b="1" dirty="0">
                <a:ea typeface="ＭＳ Ｐゴシック"/>
              </a:rPr>
              <a:t> </a:t>
            </a:r>
            <a:br>
              <a:rPr lang="nb-NO" b="1" dirty="0">
                <a:ea typeface="ＭＳ Ｐゴシック"/>
              </a:rPr>
            </a:br>
            <a:r>
              <a:rPr lang="nb-NO" b="1" dirty="0">
                <a:ea typeface="ＭＳ Ｐゴシック"/>
              </a:rPr>
              <a:t>RQ1 &amp; RQ2</a:t>
            </a:r>
          </a:p>
        </p:txBody>
      </p:sp>
      <p:pic>
        <p:nvPicPr>
          <p:cNvPr id="6" name="Plassholder for innhold 5" descr="Et bilde som inneholder himmel, utendørs, bilvei, person&#10;&#10;Automatisk generert beskrivelse">
            <a:extLst>
              <a:ext uri="{FF2B5EF4-FFF2-40B4-BE49-F238E27FC236}">
                <a16:creationId xmlns:a16="http://schemas.microsoft.com/office/drawing/2014/main" id="{C3D47A2D-59AA-4113-81AA-03D84D3216FA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/>
          <a:srcRect l="12189" r="27752" b="-2"/>
          <a:stretch/>
        </p:blipFill>
        <p:spPr>
          <a:xfrm>
            <a:off x="113123" y="128912"/>
            <a:ext cx="5938316" cy="6600000"/>
          </a:xfrm>
          <a:noFill/>
        </p:spPr>
      </p:pic>
    </p:spTree>
    <p:extLst>
      <p:ext uri="{BB962C8B-B14F-4D97-AF65-F5344CB8AC3E}">
        <p14:creationId xmlns:p14="http://schemas.microsoft.com/office/powerpoint/2010/main" val="647178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BE742243-F72C-43F0-ACF6-716CBFFEB06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47998" indent="0" algn="ctr">
              <a:buNone/>
            </a:pPr>
            <a:r>
              <a:rPr lang="nb-NO" sz="2000" i="1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To </a:t>
            </a:r>
            <a:r>
              <a:rPr lang="nb-NO" sz="2000" i="1" err="1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what</a:t>
            </a:r>
            <a:r>
              <a:rPr lang="nb-NO" sz="2000" i="1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nb-NO" sz="2000" i="1" err="1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extent</a:t>
            </a:r>
            <a:r>
              <a:rPr lang="nb-NO" sz="2000" i="1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 do Norwegian </a:t>
            </a:r>
            <a:r>
              <a:rPr lang="nb-NO" sz="2000" i="1" err="1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officer</a:t>
            </a:r>
            <a:r>
              <a:rPr lang="nb-NO" sz="2000" i="1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nb-NO" sz="2000" i="1" err="1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cadets</a:t>
            </a:r>
            <a:r>
              <a:rPr lang="nb-NO" sz="2000" i="1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nb-NO" sz="2000" i="1" err="1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meet</a:t>
            </a:r>
            <a:r>
              <a:rPr lang="nb-NO" sz="2000" i="1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 NCT </a:t>
            </a:r>
            <a:r>
              <a:rPr lang="nb-NO" sz="2000" i="1" err="1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when</a:t>
            </a:r>
            <a:r>
              <a:rPr lang="nb-NO" sz="2000" i="1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nb-NO" sz="2000" i="1" err="1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graduating</a:t>
            </a:r>
            <a:r>
              <a:rPr lang="nb-NO" sz="2000" i="1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nb-NO" sz="2000" i="1" err="1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with</a:t>
            </a:r>
            <a:r>
              <a:rPr lang="nb-NO" sz="2000" i="1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 a BA in </a:t>
            </a:r>
            <a:r>
              <a:rPr lang="nb-NO" sz="2000" i="1" err="1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Military</a:t>
            </a:r>
            <a:r>
              <a:rPr lang="nb-NO" sz="2000" i="1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 Studies?</a:t>
            </a:r>
          </a:p>
          <a:p>
            <a:pPr marL="47998" indent="0" algn="ctr">
              <a:buNone/>
            </a:pPr>
            <a:endParaRPr lang="nb-NO" sz="2000" i="1">
              <a:solidFill>
                <a:srgbClr val="000000"/>
              </a:solidFill>
              <a:latin typeface="Calibri"/>
              <a:ea typeface="Calibri" panose="020F0502020204030204" pitchFamily="34" charset="0"/>
              <a:cs typeface="Calibri"/>
            </a:endParaRPr>
          </a:p>
          <a:p>
            <a:pPr marL="47998" indent="0" algn="ctr">
              <a:buNone/>
            </a:pPr>
            <a:r>
              <a:rPr lang="nb-NO" sz="2000">
                <a:latin typeface="Calibri"/>
                <a:cs typeface="Calibri"/>
              </a:rPr>
              <a:t>NCT for staff </a:t>
            </a:r>
            <a:r>
              <a:rPr lang="nb-NO" sz="2000" err="1">
                <a:latin typeface="Calibri"/>
                <a:cs typeface="Calibri"/>
              </a:rPr>
              <a:t>officers</a:t>
            </a:r>
            <a:r>
              <a:rPr lang="nb-NO" sz="2000">
                <a:latin typeface="Calibri"/>
                <a:cs typeface="Calibri"/>
              </a:rPr>
              <a:t> (SLP 3333): </a:t>
            </a:r>
            <a:br>
              <a:rPr lang="nb-NO" sz="2000">
                <a:latin typeface="Calibri"/>
                <a:cs typeface="Calibri"/>
              </a:rPr>
            </a:br>
            <a:r>
              <a:rPr lang="nb-NO" sz="2000">
                <a:latin typeface="Calibri"/>
                <a:cs typeface="Calibri"/>
              </a:rPr>
              <a:t>10% </a:t>
            </a:r>
            <a:r>
              <a:rPr lang="nb-NO" sz="2000" err="1">
                <a:latin typeface="Calibri"/>
                <a:cs typeface="Calibri"/>
              </a:rPr>
              <a:t>of</a:t>
            </a:r>
            <a:r>
              <a:rPr lang="nb-NO" sz="2000">
                <a:latin typeface="Calibri"/>
                <a:cs typeface="Calibri"/>
              </a:rPr>
              <a:t> </a:t>
            </a:r>
            <a:r>
              <a:rPr lang="nb-NO" sz="2000" err="1">
                <a:latin typeface="Calibri"/>
                <a:cs typeface="Calibri"/>
              </a:rPr>
              <a:t>cadets</a:t>
            </a:r>
            <a:r>
              <a:rPr lang="nb-NO" sz="2000">
                <a:latin typeface="Calibri"/>
                <a:cs typeface="Calibri"/>
              </a:rPr>
              <a:t> (</a:t>
            </a:r>
            <a:r>
              <a:rPr lang="nb-NO" sz="2000" i="1">
                <a:latin typeface="Calibri"/>
                <a:cs typeface="Calibri"/>
              </a:rPr>
              <a:t>N= </a:t>
            </a:r>
            <a:r>
              <a:rPr lang="nb-NO" sz="2000">
                <a:latin typeface="Calibri"/>
                <a:cs typeface="Calibri"/>
              </a:rPr>
              <a:t>63) </a:t>
            </a:r>
          </a:p>
          <a:p>
            <a:pPr marL="47998" indent="0">
              <a:buNone/>
            </a:pPr>
            <a:endParaRPr lang="nb-NO" sz="2000">
              <a:latin typeface="Calibri"/>
              <a:cs typeface="Calibri"/>
            </a:endParaRPr>
          </a:p>
          <a:p>
            <a:pPr marL="47998" indent="0" algn="ctr">
              <a:buNone/>
            </a:pPr>
            <a:r>
              <a:rPr lang="nb-NO" sz="2000">
                <a:latin typeface="Calibri"/>
                <a:cs typeface="Calibri"/>
              </a:rPr>
              <a:t>NCT for </a:t>
            </a:r>
            <a:r>
              <a:rPr lang="nb-NO" sz="2000" err="1">
                <a:latin typeface="Calibri"/>
                <a:cs typeface="Calibri"/>
              </a:rPr>
              <a:t>deployments</a:t>
            </a:r>
            <a:r>
              <a:rPr lang="nb-NO" sz="2000">
                <a:latin typeface="Calibri"/>
                <a:cs typeface="Calibri"/>
              </a:rPr>
              <a:t> to </a:t>
            </a:r>
            <a:r>
              <a:rPr lang="nb-NO" sz="2000" err="1">
                <a:latin typeface="Calibri"/>
                <a:cs typeface="Calibri"/>
              </a:rPr>
              <a:t>operations</a:t>
            </a:r>
            <a:r>
              <a:rPr lang="nb-NO" sz="2000">
                <a:latin typeface="Calibri"/>
                <a:cs typeface="Calibri"/>
              </a:rPr>
              <a:t>,</a:t>
            </a:r>
            <a:br>
              <a:rPr lang="nb-NO" sz="2000">
                <a:latin typeface="Calibri"/>
                <a:cs typeface="Calibri"/>
              </a:rPr>
            </a:br>
            <a:r>
              <a:rPr lang="nb-NO" sz="2000">
                <a:latin typeface="Calibri"/>
                <a:cs typeface="Calibri"/>
              </a:rPr>
              <a:t> </a:t>
            </a:r>
            <a:r>
              <a:rPr lang="nb-NO" sz="2000" err="1">
                <a:latin typeface="Calibri"/>
                <a:cs typeface="Calibri"/>
              </a:rPr>
              <a:t>exercises</a:t>
            </a:r>
            <a:r>
              <a:rPr lang="nb-NO" sz="2000">
                <a:latin typeface="Calibri"/>
                <a:cs typeface="Calibri"/>
              </a:rPr>
              <a:t>, training (SLP 2+2+2+2+ minimum): </a:t>
            </a:r>
            <a:br>
              <a:rPr lang="nb-NO" sz="2000">
                <a:latin typeface="Calibri"/>
                <a:cs typeface="Calibri"/>
              </a:rPr>
            </a:br>
            <a:r>
              <a:rPr lang="nb-NO" sz="2000">
                <a:latin typeface="Calibri"/>
                <a:cs typeface="Calibri"/>
              </a:rPr>
              <a:t>41% </a:t>
            </a:r>
            <a:r>
              <a:rPr lang="nb-NO" sz="2000" err="1">
                <a:latin typeface="Calibri"/>
                <a:cs typeface="Calibri"/>
              </a:rPr>
              <a:t>of</a:t>
            </a:r>
            <a:r>
              <a:rPr lang="nb-NO" sz="2000">
                <a:latin typeface="Calibri"/>
                <a:cs typeface="Calibri"/>
              </a:rPr>
              <a:t> </a:t>
            </a:r>
            <a:r>
              <a:rPr lang="nb-NO" sz="2000" err="1">
                <a:latin typeface="Calibri"/>
                <a:cs typeface="Calibri"/>
              </a:rPr>
              <a:t>cadets</a:t>
            </a:r>
            <a:r>
              <a:rPr lang="nb-NO" sz="2000">
                <a:latin typeface="Calibri"/>
                <a:cs typeface="Calibri"/>
              </a:rPr>
              <a:t> (</a:t>
            </a:r>
            <a:r>
              <a:rPr lang="nb-NO" sz="2000" i="1">
                <a:latin typeface="Calibri"/>
                <a:cs typeface="Calibri"/>
              </a:rPr>
              <a:t>N= </a:t>
            </a:r>
            <a:r>
              <a:rPr lang="nb-NO" sz="2000">
                <a:latin typeface="Calibri"/>
                <a:cs typeface="Calibri"/>
              </a:rPr>
              <a:t>63)</a:t>
            </a:r>
            <a:endParaRPr lang="nb-NO" sz="2000">
              <a:latin typeface="+mj-lt"/>
              <a:ea typeface="ＭＳ Ｐゴシック"/>
            </a:endParaRPr>
          </a:p>
          <a:p>
            <a:endParaRPr lang="nb-NO" sz="2000">
              <a:latin typeface="+mj-lt"/>
              <a:ea typeface="ＭＳ Ｐゴシック"/>
            </a:endParaRPr>
          </a:p>
          <a:p>
            <a:pPr marL="47998" indent="0">
              <a:buNone/>
            </a:pPr>
            <a:endParaRPr lang="nb-NO"/>
          </a:p>
          <a:p>
            <a:pPr marL="47998" indent="0">
              <a:buNone/>
            </a:pPr>
            <a:endParaRPr lang="nb-NO"/>
          </a:p>
          <a:p>
            <a:pPr marL="47998" indent="0">
              <a:buNone/>
            </a:pPr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327E272-5769-42C3-B480-FFFB6BB21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2400" b="1" dirty="0" err="1"/>
              <a:t>Results</a:t>
            </a:r>
            <a:r>
              <a:rPr lang="nb-NO" sz="2400" b="1" dirty="0"/>
              <a:t> RQ1 </a:t>
            </a:r>
          </a:p>
        </p:txBody>
      </p:sp>
      <p:pic>
        <p:nvPicPr>
          <p:cNvPr id="10" name="Plassholder for bilde 9" descr="Et bilde som inneholder person, musikk, konsertband&#10;&#10;Automatisk generert beskrivelse">
            <a:extLst>
              <a:ext uri="{FF2B5EF4-FFF2-40B4-BE49-F238E27FC236}">
                <a16:creationId xmlns:a16="http://schemas.microsoft.com/office/drawing/2014/main" id="{AA2734E5-E512-46AC-8C6C-9CAACE06D9BE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3" r="200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05378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0E7925EC-3568-45A8-8FF0-9BA2552B8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 err="1"/>
              <a:t>Results</a:t>
            </a:r>
            <a:r>
              <a:rPr lang="nb-NO" b="1" dirty="0"/>
              <a:t> RQ1: </a:t>
            </a:r>
            <a:r>
              <a:rPr lang="nb-NO" b="1" dirty="0" err="1"/>
              <a:t>Jagged</a:t>
            </a:r>
            <a:r>
              <a:rPr lang="nb-NO" b="1" dirty="0"/>
              <a:t> </a:t>
            </a:r>
            <a:r>
              <a:rPr lang="nb-NO" b="1" dirty="0" err="1"/>
              <a:t>profiles</a:t>
            </a:r>
            <a:r>
              <a:rPr lang="nb-NO" b="1" dirty="0"/>
              <a:t> (</a:t>
            </a:r>
            <a:r>
              <a:rPr lang="nb-NO" b="1" dirty="0" err="1"/>
              <a:t>SLPs</a:t>
            </a:r>
            <a:r>
              <a:rPr lang="nb-NO" b="1" dirty="0"/>
              <a:t>)</a:t>
            </a:r>
          </a:p>
        </p:txBody>
      </p:sp>
      <p:pic>
        <p:nvPicPr>
          <p:cNvPr id="6" name="Plassholder for bilde 9" descr="Et bilde som inneholder utendørs, himmel, vann, bygning&#10;&#10;Automatisk generert beskrivelse">
            <a:extLst>
              <a:ext uri="{FF2B5EF4-FFF2-40B4-BE49-F238E27FC236}">
                <a16:creationId xmlns:a16="http://schemas.microsoft.com/office/drawing/2014/main" id="{617B762A-6D82-4090-AEF6-86580F428A28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l="5014" r="5014"/>
          <a:stretch>
            <a:fillRect/>
          </a:stretch>
        </p:blipFill>
        <p:spPr>
          <a:xfrm>
            <a:off x="112713" y="128588"/>
            <a:ext cx="5938837" cy="6600825"/>
          </a:xfrm>
        </p:spPr>
      </p:pic>
      <p:sp>
        <p:nvSpPr>
          <p:cNvPr id="11" name="Plassholder for innhold 10">
            <a:extLst>
              <a:ext uri="{FF2B5EF4-FFF2-40B4-BE49-F238E27FC236}">
                <a16:creationId xmlns:a16="http://schemas.microsoft.com/office/drawing/2014/main" id="{24616881-7E3B-40B7-87CA-038830CAA84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47998" indent="0">
              <a:buNone/>
            </a:pPr>
            <a:endParaRPr lang="nb-NO"/>
          </a:p>
          <a:p>
            <a:pPr marL="47998" indent="0">
              <a:buNone/>
            </a:pPr>
            <a:r>
              <a:rPr lang="nb-NO"/>
              <a:t>Distribution </a:t>
            </a:r>
            <a:r>
              <a:rPr lang="nb-NO" err="1"/>
              <a:t>of</a:t>
            </a:r>
            <a:r>
              <a:rPr lang="nb-NO"/>
              <a:t> </a:t>
            </a:r>
            <a:r>
              <a:rPr lang="nb-NO" err="1"/>
              <a:t>levels</a:t>
            </a:r>
            <a:r>
              <a:rPr lang="nb-NO"/>
              <a:t> per skill (LSRW):</a:t>
            </a:r>
          </a:p>
          <a:p>
            <a:endParaRPr lang="nb-NO"/>
          </a:p>
          <a:p>
            <a:endParaRPr lang="nb-NO"/>
          </a:p>
          <a:p>
            <a:pPr marL="47998" indent="0">
              <a:buNone/>
            </a:pPr>
            <a:endParaRPr lang="nb-NO"/>
          </a:p>
        </p:txBody>
      </p:sp>
      <p:graphicFrame>
        <p:nvGraphicFramePr>
          <p:cNvPr id="12" name="Plassholder for innhold 8">
            <a:extLst>
              <a:ext uri="{FF2B5EF4-FFF2-40B4-BE49-F238E27FC236}">
                <a16:creationId xmlns:a16="http://schemas.microsoft.com/office/drawing/2014/main" id="{C7398D8C-4853-42FD-AB0E-00D243E6AB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4648819"/>
              </p:ext>
            </p:extLst>
          </p:nvPr>
        </p:nvGraphicFramePr>
        <p:xfrm>
          <a:off x="6636787" y="3236814"/>
          <a:ext cx="5039782" cy="28770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6648">
                  <a:extLst>
                    <a:ext uri="{9D8B030D-6E8A-4147-A177-3AD203B41FA5}">
                      <a16:colId xmlns:a16="http://schemas.microsoft.com/office/drawing/2014/main" val="1841307022"/>
                    </a:ext>
                  </a:extLst>
                </a:gridCol>
                <a:gridCol w="854170">
                  <a:extLst>
                    <a:ext uri="{9D8B030D-6E8A-4147-A177-3AD203B41FA5}">
                      <a16:colId xmlns:a16="http://schemas.microsoft.com/office/drawing/2014/main" val="2263804662"/>
                    </a:ext>
                  </a:extLst>
                </a:gridCol>
                <a:gridCol w="941777">
                  <a:extLst>
                    <a:ext uri="{9D8B030D-6E8A-4147-A177-3AD203B41FA5}">
                      <a16:colId xmlns:a16="http://schemas.microsoft.com/office/drawing/2014/main" val="3103782645"/>
                    </a:ext>
                  </a:extLst>
                </a:gridCol>
                <a:gridCol w="963679">
                  <a:extLst>
                    <a:ext uri="{9D8B030D-6E8A-4147-A177-3AD203B41FA5}">
                      <a16:colId xmlns:a16="http://schemas.microsoft.com/office/drawing/2014/main" val="2944685954"/>
                    </a:ext>
                  </a:extLst>
                </a:gridCol>
                <a:gridCol w="873508">
                  <a:extLst>
                    <a:ext uri="{9D8B030D-6E8A-4147-A177-3AD203B41FA5}">
                      <a16:colId xmlns:a16="http://schemas.microsoft.com/office/drawing/2014/main" val="836691834"/>
                    </a:ext>
                  </a:extLst>
                </a:gridCol>
              </a:tblGrid>
              <a:tr h="7457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Level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Listening </a:t>
                      </a:r>
                      <a:br>
                        <a:rPr lang="en-GB" sz="1400">
                          <a:effectLst/>
                        </a:rPr>
                      </a:br>
                      <a:r>
                        <a:rPr lang="en-GB" sz="1400" i="1">
                          <a:effectLst/>
                        </a:rPr>
                        <a:t>N</a:t>
                      </a:r>
                      <a:r>
                        <a:rPr lang="en-GB" sz="1400">
                          <a:effectLst/>
                        </a:rPr>
                        <a:t>= 104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Speaking </a:t>
                      </a:r>
                      <a:r>
                        <a:rPr lang="en-GB" sz="1400" i="1">
                          <a:effectLst/>
                        </a:rPr>
                        <a:t>N</a:t>
                      </a:r>
                      <a:r>
                        <a:rPr lang="en-GB" sz="1400">
                          <a:effectLst/>
                        </a:rPr>
                        <a:t>= 63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Reading </a:t>
                      </a:r>
                      <a:br>
                        <a:rPr lang="en-GB" sz="1400">
                          <a:effectLst/>
                        </a:rPr>
                      </a:br>
                      <a:r>
                        <a:rPr lang="en-GB" sz="1400" i="1">
                          <a:effectLst/>
                        </a:rPr>
                        <a:t>N</a:t>
                      </a:r>
                      <a:r>
                        <a:rPr lang="en-GB" sz="1400">
                          <a:effectLst/>
                        </a:rPr>
                        <a:t>= 103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Writing </a:t>
                      </a:r>
                      <a:br>
                        <a:rPr lang="en-GB" sz="1400">
                          <a:effectLst/>
                        </a:rPr>
                      </a:br>
                      <a:r>
                        <a:rPr lang="en-GB" sz="1400" i="1">
                          <a:effectLst/>
                        </a:rPr>
                        <a:t>N</a:t>
                      </a:r>
                      <a:r>
                        <a:rPr lang="en-GB" sz="1400">
                          <a:effectLst/>
                        </a:rPr>
                        <a:t>= 103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0911727"/>
                  </a:ext>
                </a:extLst>
              </a:tr>
              <a:tr h="417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Unratable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5 %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7385909"/>
                  </a:ext>
                </a:extLst>
              </a:tr>
              <a:tr h="417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2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31 %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25 %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19 %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37 %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7692600"/>
                  </a:ext>
                </a:extLst>
              </a:tr>
              <a:tr h="417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2+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36 %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37 %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35 %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32 %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0093650"/>
                  </a:ext>
                </a:extLst>
              </a:tr>
              <a:tr h="4400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3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29 %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38 %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40 %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31 %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7369081"/>
                  </a:ext>
                </a:extLst>
              </a:tr>
              <a:tr h="4400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«Deployability»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65 %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75 %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75 %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63 %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69924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9149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1E00D7C2-5446-A96E-028A-247C3307AF4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665008" y="1806617"/>
            <a:ext cx="5039784" cy="4436937"/>
          </a:xfrm>
        </p:spPr>
        <p:txBody>
          <a:bodyPr vert="horz" lIns="121920" tIns="60960" rIns="121920" bIns="60960" rtlCol="0" anchor="t">
            <a:normAutofit/>
          </a:bodyPr>
          <a:lstStyle/>
          <a:p>
            <a:pPr marL="47412" indent="0" algn="ctr">
              <a:buNone/>
            </a:pPr>
            <a:r>
              <a:rPr lang="nb-NO" sz="2000" i="1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To </a:t>
            </a:r>
            <a:r>
              <a:rPr lang="nb-NO" sz="2000" i="1" err="1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what</a:t>
            </a:r>
            <a:r>
              <a:rPr lang="nb-NO" sz="2000" i="1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nb-NO" sz="2000" i="1" err="1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extent</a:t>
            </a:r>
            <a:r>
              <a:rPr lang="nb-NO" sz="2000" i="1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nb-NO" sz="2000" i="1" err="1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are</a:t>
            </a:r>
            <a:r>
              <a:rPr lang="nb-NO" sz="2000" i="1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 STANAG test </a:t>
            </a:r>
            <a:r>
              <a:rPr lang="nb-NO" sz="2000" i="1" err="1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results</a:t>
            </a:r>
            <a:r>
              <a:rPr lang="nb-NO" sz="2000" i="1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nb-NO" sz="2000" i="1" err="1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comparable</a:t>
            </a:r>
            <a:r>
              <a:rPr lang="nb-NO" sz="2000" i="1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nb-NO" sz="2000" i="1" err="1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between</a:t>
            </a:r>
            <a:r>
              <a:rPr lang="nb-NO" sz="2000" i="1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nb-NO" sz="2000" i="1" err="1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the</a:t>
            </a:r>
            <a:r>
              <a:rPr lang="nb-NO" sz="2000" i="1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nb-NO" sz="2000" i="1" err="1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army</a:t>
            </a:r>
            <a:r>
              <a:rPr lang="nb-NO" sz="2000" i="1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/</a:t>
            </a:r>
            <a:r>
              <a:rPr lang="nb-NO" sz="2000" i="1" err="1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navy</a:t>
            </a:r>
            <a:r>
              <a:rPr lang="nb-NO" sz="2000" i="1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/air force </a:t>
            </a:r>
            <a:r>
              <a:rPr lang="nb-NO" sz="2000" i="1" err="1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academies</a:t>
            </a:r>
            <a:r>
              <a:rPr lang="nb-NO" sz="2000" i="1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?</a:t>
            </a:r>
            <a:endParaRPr lang="nb-NO" sz="2000" i="1">
              <a:latin typeface="Calibri"/>
              <a:ea typeface="Calibri" panose="020F0502020204030204" pitchFamily="34" charset="0"/>
              <a:cs typeface="Calibri"/>
            </a:endParaRPr>
          </a:p>
          <a:p>
            <a:pPr marL="47412" indent="0" algn="ctr">
              <a:buNone/>
            </a:pPr>
            <a:br>
              <a:rPr lang="nb-NO" sz="1800">
                <a:latin typeface="+mn-lt"/>
                <a:ea typeface="ＭＳ Ｐゴシック"/>
              </a:rPr>
            </a:br>
            <a:r>
              <a:rPr lang="nb-NO" sz="1800">
                <a:latin typeface="+mn-lt"/>
                <a:ea typeface="ＭＳ Ｐゴシック"/>
              </a:rPr>
              <a:t>Random </a:t>
            </a:r>
            <a:r>
              <a:rPr lang="nb-NO" sz="1800" err="1">
                <a:latin typeface="+mn-lt"/>
                <a:ea typeface="ＭＳ Ｐゴシック"/>
              </a:rPr>
              <a:t>selection</a:t>
            </a:r>
            <a:r>
              <a:rPr lang="nb-NO" sz="1800">
                <a:latin typeface="+mn-lt"/>
                <a:ea typeface="ＭＳ Ｐゴシック"/>
              </a:rPr>
              <a:t>, </a:t>
            </a:r>
            <a:r>
              <a:rPr lang="nb-NO" sz="1800" i="1">
                <a:latin typeface="+mn-lt"/>
                <a:ea typeface="ＭＳ Ｐゴシック"/>
              </a:rPr>
              <a:t>N</a:t>
            </a:r>
            <a:r>
              <a:rPr lang="nb-NO" sz="1800">
                <a:latin typeface="+mn-lt"/>
                <a:ea typeface="ＭＳ Ｐゴシック"/>
              </a:rPr>
              <a:t>= 22 per </a:t>
            </a:r>
            <a:r>
              <a:rPr lang="nb-NO" sz="1800" err="1">
                <a:latin typeface="+mn-lt"/>
                <a:ea typeface="ＭＳ Ｐゴシック"/>
              </a:rPr>
              <a:t>academy</a:t>
            </a:r>
            <a:br>
              <a:rPr lang="nb-NO" sz="1800">
                <a:latin typeface="+mn-lt"/>
                <a:ea typeface="ＭＳ Ｐゴシック"/>
              </a:rPr>
            </a:br>
            <a:r>
              <a:rPr lang="nb-NO" sz="1800" err="1">
                <a:latin typeface="+mn-lt"/>
                <a:ea typeface="ＭＳ Ｐゴシック"/>
              </a:rPr>
              <a:t>Table</a:t>
            </a:r>
            <a:r>
              <a:rPr lang="nb-NO" sz="1800">
                <a:latin typeface="+mn-lt"/>
                <a:ea typeface="ＭＳ Ｐゴシック"/>
              </a:rPr>
              <a:t> shows </a:t>
            </a:r>
            <a:r>
              <a:rPr lang="nb-NO" sz="1800" err="1">
                <a:latin typeface="+mn-lt"/>
                <a:ea typeface="ＭＳ Ｐゴシック"/>
              </a:rPr>
              <a:t>cadets</a:t>
            </a:r>
            <a:r>
              <a:rPr lang="nb-NO" sz="1800">
                <a:latin typeface="+mn-lt"/>
                <a:ea typeface="ＭＳ Ｐゴシック"/>
              </a:rPr>
              <a:t> </a:t>
            </a:r>
            <a:r>
              <a:rPr lang="nb-NO" sz="1800" err="1">
                <a:latin typeface="+mn-lt"/>
                <a:ea typeface="ＭＳ Ｐゴシック"/>
              </a:rPr>
              <a:t>rated</a:t>
            </a:r>
            <a:r>
              <a:rPr lang="nb-NO" sz="1800">
                <a:latin typeface="+mn-lt"/>
                <a:ea typeface="ＭＳ Ｐゴシック"/>
              </a:rPr>
              <a:t> 2+ or </a:t>
            </a:r>
            <a:r>
              <a:rPr lang="nb-NO" sz="1800" err="1">
                <a:latin typeface="+mn-lt"/>
                <a:ea typeface="ＭＳ Ｐゴシック"/>
              </a:rPr>
              <a:t>higher</a:t>
            </a:r>
            <a:r>
              <a:rPr lang="nb-NO" sz="1800">
                <a:latin typeface="+mn-lt"/>
                <a:ea typeface="ＭＳ Ｐゴシック"/>
              </a:rPr>
              <a:t> </a:t>
            </a:r>
            <a:br>
              <a:rPr lang="nb-NO" sz="1800">
                <a:latin typeface="+mn-lt"/>
                <a:ea typeface="ＭＳ Ｐゴシック"/>
              </a:rPr>
            </a:br>
            <a:endParaRPr lang="nb-NO" sz="1800">
              <a:latin typeface="+mn-lt"/>
              <a:ea typeface="ＭＳ Ｐゴシック"/>
            </a:endParaRPr>
          </a:p>
          <a:p>
            <a:pPr marL="263307" indent="-215895"/>
            <a:endParaRPr lang="nb-NO" sz="2400">
              <a:latin typeface="+mj-lt"/>
              <a:ea typeface="ＭＳ Ｐゴシック"/>
            </a:endParaRPr>
          </a:p>
          <a:p>
            <a:pPr marL="263307" indent="-215895"/>
            <a:endParaRPr lang="nb-NO" sz="2400">
              <a:latin typeface="+mj-lt"/>
              <a:ea typeface="ＭＳ Ｐゴシック"/>
            </a:endParaRPr>
          </a:p>
          <a:p>
            <a:pPr marL="47412" indent="0">
              <a:buNone/>
            </a:pPr>
            <a:endParaRPr lang="nb-NO" sz="2400">
              <a:latin typeface="+mj-lt"/>
              <a:ea typeface="ＭＳ Ｐゴシック"/>
            </a:endParaRPr>
          </a:p>
          <a:p>
            <a:pPr marL="47412" indent="0">
              <a:buNone/>
            </a:pPr>
            <a:endParaRPr lang="nb-NO" sz="2400">
              <a:latin typeface="+mj-lt"/>
              <a:ea typeface="ＭＳ Ｐゴシック"/>
            </a:endParaRPr>
          </a:p>
          <a:p>
            <a:pPr marL="263307" indent="-215895"/>
            <a:endParaRPr lang="nb-NO" sz="2400">
              <a:latin typeface="+mj-lt"/>
              <a:ea typeface="ＭＳ Ｐゴシック"/>
            </a:endParaRPr>
          </a:p>
          <a:p>
            <a:pPr marL="47412" indent="0">
              <a:buNone/>
            </a:pPr>
            <a:endParaRPr lang="nb-NO" sz="2400">
              <a:latin typeface="+mj-lt"/>
              <a:ea typeface="ＭＳ Ｐゴシック"/>
            </a:endParaRPr>
          </a:p>
          <a:p>
            <a:pPr marL="47412" indent="0">
              <a:buNone/>
            </a:pPr>
            <a:endParaRPr lang="nb-NO">
              <a:latin typeface="+mj-lt"/>
              <a:ea typeface="ＭＳ Ｐゴシック"/>
            </a:endParaRP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31041A37-C8BC-18C3-CB76-1EF3EF8B7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5011" y="674509"/>
            <a:ext cx="5039781" cy="786192"/>
          </a:xfrm>
        </p:spPr>
        <p:txBody>
          <a:bodyPr vert="horz" lIns="121920" tIns="60960" rIns="121920" bIns="60960" rtlCol="0" anchor="b">
            <a:normAutofit/>
          </a:bodyPr>
          <a:lstStyle/>
          <a:p>
            <a:pPr algn="ctr"/>
            <a:r>
              <a:rPr lang="nb-NO" b="1" dirty="0" err="1">
                <a:ea typeface="ＭＳ Ｐゴシック"/>
              </a:rPr>
              <a:t>Results</a:t>
            </a:r>
            <a:r>
              <a:rPr lang="nb-NO" b="1" dirty="0">
                <a:ea typeface="ＭＳ Ｐゴシック"/>
              </a:rPr>
              <a:t> RQ2     </a:t>
            </a:r>
            <a:endParaRPr lang="nb-NO" b="1" dirty="0"/>
          </a:p>
        </p:txBody>
      </p:sp>
      <p:pic>
        <p:nvPicPr>
          <p:cNvPr id="10" name="Plassholder for bilde 9" descr="Et bilde som inneholder tre, utendørs, militær uniform, person&#10;&#10;Automatisk generert beskrivelse">
            <a:extLst>
              <a:ext uri="{FF2B5EF4-FFF2-40B4-BE49-F238E27FC236}">
                <a16:creationId xmlns:a16="http://schemas.microsoft.com/office/drawing/2014/main" id="{931C9196-E551-4578-B058-0AA4D9FFD588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l="3198" r="3198"/>
          <a:stretch>
            <a:fillRect/>
          </a:stretch>
        </p:blipFill>
        <p:spPr/>
      </p:pic>
      <p:graphicFrame>
        <p:nvGraphicFramePr>
          <p:cNvPr id="6" name="Tabell 6">
            <a:extLst>
              <a:ext uri="{FF2B5EF4-FFF2-40B4-BE49-F238E27FC236}">
                <a16:creationId xmlns:a16="http://schemas.microsoft.com/office/drawing/2014/main" id="{13158CB6-DF0B-4C90-A053-0EA1BFDFFD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568901"/>
              </p:ext>
            </p:extLst>
          </p:nvPr>
        </p:nvGraphicFramePr>
        <p:xfrm>
          <a:off x="6665008" y="4362109"/>
          <a:ext cx="4932328" cy="1479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3082">
                  <a:extLst>
                    <a:ext uri="{9D8B030D-6E8A-4147-A177-3AD203B41FA5}">
                      <a16:colId xmlns:a16="http://schemas.microsoft.com/office/drawing/2014/main" val="3768084998"/>
                    </a:ext>
                  </a:extLst>
                </a:gridCol>
                <a:gridCol w="1233082">
                  <a:extLst>
                    <a:ext uri="{9D8B030D-6E8A-4147-A177-3AD203B41FA5}">
                      <a16:colId xmlns:a16="http://schemas.microsoft.com/office/drawing/2014/main" val="830518599"/>
                    </a:ext>
                  </a:extLst>
                </a:gridCol>
                <a:gridCol w="1233082">
                  <a:extLst>
                    <a:ext uri="{9D8B030D-6E8A-4147-A177-3AD203B41FA5}">
                      <a16:colId xmlns:a16="http://schemas.microsoft.com/office/drawing/2014/main" val="2361722200"/>
                    </a:ext>
                  </a:extLst>
                </a:gridCol>
                <a:gridCol w="1233082">
                  <a:extLst>
                    <a:ext uri="{9D8B030D-6E8A-4147-A177-3AD203B41FA5}">
                      <a16:colId xmlns:a16="http://schemas.microsoft.com/office/drawing/2014/main" val="2110720887"/>
                    </a:ext>
                  </a:extLst>
                </a:gridCol>
              </a:tblGrid>
              <a:tr h="369806">
                <a:tc>
                  <a:txBody>
                    <a:bodyPr/>
                    <a:lstStyle/>
                    <a:p>
                      <a:pPr algn="ctr"/>
                      <a:r>
                        <a:rPr lang="nb-NO"/>
                        <a:t>ACADEMY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/>
                        <a:t>Listening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/>
                        <a:t>Reading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/>
                        <a:t>Writing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7067227"/>
                  </a:ext>
                </a:extLst>
              </a:tr>
              <a:tr h="3698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/>
                        <a:t>Air force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/>
                        <a:t>64 %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/>
                        <a:t>77 %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/>
                        <a:t>68 %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4047195"/>
                  </a:ext>
                </a:extLst>
              </a:tr>
              <a:tr h="369806">
                <a:tc>
                  <a:txBody>
                    <a:bodyPr/>
                    <a:lstStyle/>
                    <a:p>
                      <a:pPr algn="ctr"/>
                      <a:r>
                        <a:rPr lang="nb-NO"/>
                        <a:t>Army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/>
                        <a:t>55 %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/>
                        <a:t>69 %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/>
                        <a:t>64 %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038876"/>
                  </a:ext>
                </a:extLst>
              </a:tr>
              <a:tr h="369806">
                <a:tc>
                  <a:txBody>
                    <a:bodyPr/>
                    <a:lstStyle/>
                    <a:p>
                      <a:pPr algn="ctr"/>
                      <a:r>
                        <a:rPr lang="nb-NO"/>
                        <a:t>Navy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/>
                        <a:t>64 %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/>
                        <a:t>82 %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/>
                        <a:t>55 %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696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8069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EAE033FE-0489-42C4-BCC3-D69CAE11FBB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637165" y="1573333"/>
            <a:ext cx="5039784" cy="4980780"/>
          </a:xfrm>
        </p:spPr>
        <p:txBody>
          <a:bodyPr anchor="t">
            <a:normAutofit/>
          </a:bodyPr>
          <a:lstStyle/>
          <a:p>
            <a:pPr marL="47999" indent="0">
              <a:buNone/>
            </a:pPr>
            <a:endParaRPr lang="nb-NO" sz="2400" dirty="0">
              <a:latin typeface="+mn-lt"/>
            </a:endParaRPr>
          </a:p>
          <a:p>
            <a:pPr marL="47999" indent="0">
              <a:buNone/>
            </a:pPr>
            <a:endParaRPr lang="nb-NO" sz="2400" dirty="0">
              <a:latin typeface="+mn-lt"/>
            </a:endParaRPr>
          </a:p>
          <a:p>
            <a:pPr marL="390899" indent="-342900"/>
            <a:r>
              <a:rPr lang="nb-NO" sz="2400" dirty="0">
                <a:latin typeface="+mn-lt"/>
              </a:rPr>
              <a:t>Small-</a:t>
            </a:r>
            <a:r>
              <a:rPr lang="nb-NO" sz="2400" dirty="0" err="1">
                <a:latin typeface="+mn-lt"/>
              </a:rPr>
              <a:t>scale</a:t>
            </a:r>
            <a:r>
              <a:rPr lang="nb-NO" sz="2400" dirty="0">
                <a:latin typeface="+mn-lt"/>
              </a:rPr>
              <a:t> </a:t>
            </a:r>
            <a:r>
              <a:rPr lang="nb-NO" sz="2400" dirty="0" err="1">
                <a:latin typeface="+mn-lt"/>
              </a:rPr>
              <a:t>study</a:t>
            </a:r>
            <a:r>
              <a:rPr lang="nb-NO" sz="2400" dirty="0">
                <a:latin typeface="+mn-lt"/>
              </a:rPr>
              <a:t>, </a:t>
            </a:r>
            <a:r>
              <a:rPr lang="nb-NO" sz="2400" dirty="0" err="1">
                <a:latin typeface="+mn-lt"/>
              </a:rPr>
              <a:t>numbers</a:t>
            </a:r>
            <a:r>
              <a:rPr lang="nb-NO" sz="2400" dirty="0">
                <a:latin typeface="+mn-lt"/>
              </a:rPr>
              <a:t> </a:t>
            </a:r>
            <a:r>
              <a:rPr lang="nb-NO" sz="2400" dirty="0" err="1">
                <a:latin typeface="+mn-lt"/>
              </a:rPr>
              <a:t>might</a:t>
            </a:r>
            <a:r>
              <a:rPr lang="nb-NO" sz="2400" dirty="0">
                <a:latin typeface="+mn-lt"/>
              </a:rPr>
              <a:t> </a:t>
            </a:r>
            <a:r>
              <a:rPr lang="nb-NO" sz="2400" dirty="0" err="1">
                <a:latin typeface="+mn-lt"/>
              </a:rPr>
              <a:t>vary</a:t>
            </a:r>
            <a:r>
              <a:rPr lang="nb-NO" sz="2400" dirty="0">
                <a:latin typeface="+mn-lt"/>
              </a:rPr>
              <a:t> from </a:t>
            </a:r>
            <a:r>
              <a:rPr lang="nb-NO" sz="2400" dirty="0" err="1">
                <a:latin typeface="+mn-lt"/>
              </a:rPr>
              <a:t>year</a:t>
            </a:r>
            <a:r>
              <a:rPr lang="nb-NO" sz="2400" dirty="0">
                <a:latin typeface="+mn-lt"/>
              </a:rPr>
              <a:t> to </a:t>
            </a:r>
            <a:r>
              <a:rPr lang="nb-NO" sz="2400" dirty="0" err="1">
                <a:latin typeface="+mn-lt"/>
              </a:rPr>
              <a:t>year</a:t>
            </a:r>
            <a:r>
              <a:rPr lang="nb-NO" sz="2400" dirty="0">
                <a:latin typeface="+mn-lt"/>
              </a:rPr>
              <a:t>.</a:t>
            </a:r>
          </a:p>
          <a:p>
            <a:pPr marL="390899" indent="-342900"/>
            <a:r>
              <a:rPr lang="nb-NO" sz="2400" dirty="0">
                <a:latin typeface="+mn-lt"/>
              </a:rPr>
              <a:t>Norwegian </a:t>
            </a:r>
            <a:r>
              <a:rPr lang="nb-NO" sz="2400" dirty="0" err="1">
                <a:latin typeface="+mn-lt"/>
              </a:rPr>
              <a:t>officer</a:t>
            </a:r>
            <a:r>
              <a:rPr lang="nb-NO" sz="2400" dirty="0">
                <a:latin typeface="+mn-lt"/>
              </a:rPr>
              <a:t> </a:t>
            </a:r>
            <a:r>
              <a:rPr lang="nb-NO" sz="2400" dirty="0" err="1">
                <a:latin typeface="+mn-lt"/>
              </a:rPr>
              <a:t>cadets</a:t>
            </a:r>
            <a:r>
              <a:rPr lang="nb-NO" sz="2400" dirty="0">
                <a:latin typeface="+mn-lt"/>
              </a:rPr>
              <a:t> still have a </a:t>
            </a:r>
            <a:r>
              <a:rPr lang="nb-NO" sz="2400" dirty="0" err="1">
                <a:latin typeface="+mn-lt"/>
              </a:rPr>
              <a:t>way</a:t>
            </a:r>
            <a:r>
              <a:rPr lang="nb-NO" sz="2400" dirty="0">
                <a:latin typeface="+mn-lt"/>
              </a:rPr>
              <a:t> to </a:t>
            </a:r>
            <a:r>
              <a:rPr lang="nb-NO" sz="2400" dirty="0" err="1">
                <a:latin typeface="+mn-lt"/>
              </a:rPr>
              <a:t>go</a:t>
            </a:r>
            <a:r>
              <a:rPr lang="nb-NO" sz="2400" dirty="0">
                <a:latin typeface="+mn-lt"/>
              </a:rPr>
              <a:t> to </a:t>
            </a:r>
            <a:r>
              <a:rPr lang="nb-NO" sz="2400" dirty="0" err="1">
                <a:latin typeface="+mn-lt"/>
              </a:rPr>
              <a:t>reach</a:t>
            </a:r>
            <a:r>
              <a:rPr lang="nb-NO" sz="2400" dirty="0">
                <a:latin typeface="+mn-lt"/>
              </a:rPr>
              <a:t> </a:t>
            </a:r>
            <a:r>
              <a:rPr lang="nb-NO" sz="2400" dirty="0" err="1">
                <a:latin typeface="+mn-lt"/>
              </a:rPr>
              <a:t>NCTs</a:t>
            </a:r>
            <a:r>
              <a:rPr lang="nb-NO" sz="2400" dirty="0">
                <a:latin typeface="+mn-lt"/>
              </a:rPr>
              <a:t>. </a:t>
            </a:r>
          </a:p>
          <a:p>
            <a:pPr marL="47999" indent="0">
              <a:buNone/>
            </a:pPr>
            <a:endParaRPr lang="nb-NO" sz="2400" i="1" dirty="0">
              <a:latin typeface="+mn-lt"/>
            </a:endParaRPr>
          </a:p>
          <a:p>
            <a:pPr marL="47999" indent="0">
              <a:buNone/>
            </a:pPr>
            <a:endParaRPr lang="nb-NO" sz="2400" dirty="0">
              <a:latin typeface="+mn-lt"/>
            </a:endParaRPr>
          </a:p>
          <a:p>
            <a:pPr marL="47999" indent="0" algn="ctr">
              <a:buNone/>
            </a:pPr>
            <a:endParaRPr lang="nb-NO" sz="2400" b="1" dirty="0">
              <a:latin typeface="+mn-lt"/>
            </a:endParaRP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85FC71CF-103A-4E10-8757-ED2E03E3D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7166" y="787141"/>
            <a:ext cx="5039781" cy="786192"/>
          </a:xfrm>
        </p:spPr>
        <p:txBody>
          <a:bodyPr anchor="b">
            <a:normAutofit/>
          </a:bodyPr>
          <a:lstStyle/>
          <a:p>
            <a:pPr algn="ctr"/>
            <a:r>
              <a:rPr lang="nb-NO" b="1" dirty="0" err="1"/>
              <a:t>Concluding</a:t>
            </a:r>
            <a:r>
              <a:rPr lang="nb-NO" b="1" dirty="0"/>
              <a:t> </a:t>
            </a:r>
            <a:r>
              <a:rPr lang="nb-NO" b="1" dirty="0" err="1"/>
              <a:t>remarks</a:t>
            </a:r>
            <a:endParaRPr lang="nb-NO" b="1" dirty="0"/>
          </a:p>
        </p:txBody>
      </p:sp>
      <p:pic>
        <p:nvPicPr>
          <p:cNvPr id="7" name="Plassholder for bilde 6" descr="Et bilde som inneholder tekst&#10;&#10;Automatisk generert beskrivelse">
            <a:extLst>
              <a:ext uri="{FF2B5EF4-FFF2-40B4-BE49-F238E27FC236}">
                <a16:creationId xmlns:a16="http://schemas.microsoft.com/office/drawing/2014/main" id="{85E1071E-9B9E-4736-9E3D-9C6314163D51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/>
          <a:srcRect t="268" b="268"/>
          <a:stretch/>
        </p:blipFill>
        <p:spPr>
          <a:xfrm>
            <a:off x="112713" y="128588"/>
            <a:ext cx="5938837" cy="6600825"/>
          </a:xfrm>
        </p:spPr>
      </p:pic>
    </p:spTree>
    <p:extLst>
      <p:ext uri="{BB962C8B-B14F-4D97-AF65-F5344CB8AC3E}">
        <p14:creationId xmlns:p14="http://schemas.microsoft.com/office/powerpoint/2010/main" val="2520015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2091D5FF380EB4DBFBC61879FC585C6" ma:contentTypeVersion="5" ma:contentTypeDescription="Opprett et nytt dokument." ma:contentTypeScope="" ma:versionID="652a312b8ed4ed9ed53767411e7e3760">
  <xsd:schema xmlns:xsd="http://www.w3.org/2001/XMLSchema" xmlns:xs="http://www.w3.org/2001/XMLSchema" xmlns:p="http://schemas.microsoft.com/office/2006/metadata/properties" xmlns:ns2="497aa45a-001b-40d9-ae6c-bc5adfb8d9f5" targetNamespace="http://schemas.microsoft.com/office/2006/metadata/properties" ma:root="true" ma:fieldsID="c9626e57ad55d1886e0aa6c414ece942" ns2:_="">
    <xsd:import namespace="497aa45a-001b-40d9-ae6c-bc5adfb8d9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7aa45a-001b-40d9-ae6c-bc5adfb8d9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8A386DA-A711-43E7-9148-80711CB30F24}">
  <ds:schemaRefs>
    <ds:schemaRef ds:uri="497aa45a-001b-40d9-ae6c-bc5adfb8d9f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F9181AB-8AA4-4126-8C21-DCCE64FCFA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FBECDD-032D-44A4-9F21-A631C94FFC44}">
  <ds:schemaRefs>
    <ds:schemaRef ds:uri="http://www.w3.org/XML/1998/namespace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497aa45a-001b-40d9-ae6c-bc5adfb8d9f5"/>
    <ds:schemaRef ds:uri="http://purl.org/dc/dcmitype/"/>
    <ds:schemaRef ds:uri="http://schemas.microsoft.com/office/infopath/2007/PartnerControl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415</Words>
  <Application>Microsoft Office PowerPoint</Application>
  <PresentationFormat>Widescreen</PresentationFormat>
  <Paragraphs>106</Paragraphs>
  <Slides>7</Slides>
  <Notes>7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Wingdings</vt:lpstr>
      <vt:lpstr>Office-tema</vt:lpstr>
      <vt:lpstr> Once more unto  the breach!  NATO Language Capability Targets and Norwegian officer cadets  STANAG 6001 TESTING WORKSHOP 2022</vt:lpstr>
      <vt:lpstr>Research questions</vt:lpstr>
      <vt:lpstr>Methodology  RQ1 &amp; RQ2</vt:lpstr>
      <vt:lpstr>Results RQ1 </vt:lpstr>
      <vt:lpstr>Results RQ1: Jagged profiles (SLPs)</vt:lpstr>
      <vt:lpstr>Results RQ2     </vt:lpstr>
      <vt:lpstr>Concluding remarks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Once more unto  the breach!  NATO Language Capability Targets and Norwegian officer cadets  STANAG 6001 TESTING WORKSHOP 2022</dc:title>
  <dc:creator>Birgitte Grande</dc:creator>
  <cp:lastModifiedBy>Hege Kristine Skilleås</cp:lastModifiedBy>
  <cp:revision>1</cp:revision>
  <dcterms:created xsi:type="dcterms:W3CDTF">2022-08-24T07:02:26Z</dcterms:created>
  <dcterms:modified xsi:type="dcterms:W3CDTF">2022-09-08T06:34:16Z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0x01010012091D5FF380EB4DBFBC61879FC585C6</vt:lpwstr>
  </property>
  <property fmtid="{D5CDD505-2E9C-101B-9397-08002B2CF9AE}" pid="3" name="MSIP_Label_0f1e6220-18dd-4f78-9b18-c484d17a339e_Enabled">
    <vt:lpwstr>true</vt:lpwstr>
  </property>
  <property fmtid="{D5CDD505-2E9C-101B-9397-08002B2CF9AE}" pid="4" name="MSIP_Label_0f1e6220-18dd-4f78-9b18-c484d17a339e_ActionId">
    <vt:lpwstr>2c7c9af6-6807-4923-9341-6536913ae871</vt:lpwstr>
  </property>
  <property fmtid="{D5CDD505-2E9C-101B-9397-08002B2CF9AE}" pid="5" name="MSIP_Label_0f1e6220-18dd-4f78-9b18-c484d17a339e_SetDate">
    <vt:lpwstr>2022-09-01T07:26:24Z</vt:lpwstr>
  </property>
  <property fmtid="{D5CDD505-2E9C-101B-9397-08002B2CF9AE}" pid="6" name="MSIP_Label_0f1e6220-18dd-4f78-9b18-c484d17a339e_Method">
    <vt:lpwstr>Privileged</vt:lpwstr>
  </property>
  <property fmtid="{D5CDD505-2E9C-101B-9397-08002B2CF9AE}" pid="7" name="MSIP_Label_0f1e6220-18dd-4f78-9b18-c484d17a339e_SiteId">
    <vt:lpwstr>1e0e6195-b5ec-427a-9cc1-db95904592f9</vt:lpwstr>
  </property>
  <property fmtid="{D5CDD505-2E9C-101B-9397-08002B2CF9AE}" pid="8" name="MSIP_Label_0f1e6220-18dd-4f78-9b18-c484d17a339e_Name">
    <vt:lpwstr>NATO UNCLASSIFIED</vt:lpwstr>
  </property>
  <property fmtid="{D5CDD505-2E9C-101B-9397-08002B2CF9AE}" pid="9" name="MSIP_Label_0f1e6220-18dd-4f78-9b18-c484d17a339e_ContentBits">
    <vt:lpwstr>2</vt:lpwstr>
  </property>
</Properties>
</file>