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256" r:id="rId6"/>
    <p:sldId id="263" r:id="rId7"/>
    <p:sldId id="276" r:id="rId8"/>
    <p:sldId id="265" r:id="rId9"/>
    <p:sldId id="287" r:id="rId10"/>
    <p:sldId id="269" r:id="rId11"/>
    <p:sldId id="271" r:id="rId12"/>
    <p:sldId id="288" r:id="rId13"/>
    <p:sldId id="289" r:id="rId14"/>
    <p:sldId id="290" r:id="rId15"/>
    <p:sldId id="292" r:id="rId16"/>
    <p:sldId id="293" r:id="rId17"/>
    <p:sldId id="294" r:id="rId18"/>
    <p:sldId id="266" r:id="rId19"/>
    <p:sldId id="267" r:id="rId20"/>
    <p:sldId id="295" r:id="rId21"/>
    <p:sldId id="296" r:id="rId22"/>
    <p:sldId id="298" r:id="rId23"/>
    <p:sldId id="299" r:id="rId24"/>
    <p:sldId id="284" r:id="rId25"/>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5" autoAdjust="0"/>
    <p:restoredTop sz="94660" autoAdjust="0"/>
  </p:normalViewPr>
  <p:slideViewPr>
    <p:cSldViewPr>
      <p:cViewPr varScale="1">
        <p:scale>
          <a:sx n="88" d="100"/>
          <a:sy n="88"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21582"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18435" name="Rectangle 3"/>
          <p:cNvSpPr>
            <a:spLocks noGrp="1" noChangeArrowheads="1"/>
          </p:cNvSpPr>
          <p:nvPr>
            <p:ph type="dt" sz="quarter" idx="1"/>
          </p:nvPr>
        </p:nvSpPr>
        <p:spPr bwMode="auto">
          <a:xfrm>
            <a:off x="3818971" y="0"/>
            <a:ext cx="2921582"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18436" name="Rectangle 4"/>
          <p:cNvSpPr>
            <a:spLocks noGrp="1" noChangeArrowheads="1"/>
          </p:cNvSpPr>
          <p:nvPr>
            <p:ph type="ftr" sz="quarter" idx="2"/>
          </p:nvPr>
        </p:nvSpPr>
        <p:spPr bwMode="auto">
          <a:xfrm>
            <a:off x="0" y="9377316"/>
            <a:ext cx="292158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18437" name="Rectangle 5"/>
          <p:cNvSpPr>
            <a:spLocks noGrp="1" noChangeArrowheads="1"/>
          </p:cNvSpPr>
          <p:nvPr>
            <p:ph type="sldNum" sz="quarter" idx="3"/>
          </p:nvPr>
        </p:nvSpPr>
        <p:spPr bwMode="auto">
          <a:xfrm>
            <a:off x="3818971" y="9377316"/>
            <a:ext cx="292158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7D7F196-5466-4024-A669-9B1ED1ECE219}" type="slidenum">
              <a:rPr lang="en-GB"/>
              <a:pPr>
                <a:defRPr/>
              </a:pPr>
              <a:t>‹#›</a:t>
            </a:fld>
            <a:endParaRPr lang="en-GB"/>
          </a:p>
        </p:txBody>
      </p:sp>
    </p:spTree>
    <p:extLst>
      <p:ext uri="{BB962C8B-B14F-4D97-AF65-F5344CB8AC3E}">
        <p14:creationId xmlns:p14="http://schemas.microsoft.com/office/powerpoint/2010/main" val="2776009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1582"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6147" name="Rectangle 3"/>
          <p:cNvSpPr>
            <a:spLocks noGrp="1" noChangeArrowheads="1"/>
          </p:cNvSpPr>
          <p:nvPr>
            <p:ph type="dt" idx="1"/>
          </p:nvPr>
        </p:nvSpPr>
        <p:spPr bwMode="auto">
          <a:xfrm>
            <a:off x="3818971" y="0"/>
            <a:ext cx="2921582"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5124" name="Rectangle 4"/>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4212" y="4689515"/>
            <a:ext cx="539369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377316"/>
            <a:ext cx="292158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6151" name="Rectangle 7"/>
          <p:cNvSpPr>
            <a:spLocks noGrp="1" noChangeArrowheads="1"/>
          </p:cNvSpPr>
          <p:nvPr>
            <p:ph type="sldNum" sz="quarter" idx="5"/>
          </p:nvPr>
        </p:nvSpPr>
        <p:spPr bwMode="auto">
          <a:xfrm>
            <a:off x="3818971" y="9377316"/>
            <a:ext cx="292158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BA9CFBC-771B-4A22-9E50-A8BFCFB29F07}" type="slidenum">
              <a:rPr lang="en-GB"/>
              <a:pPr>
                <a:defRPr/>
              </a:pPr>
              <a:t>‹#›</a:t>
            </a:fld>
            <a:endParaRPr lang="en-GB"/>
          </a:p>
        </p:txBody>
      </p:sp>
    </p:spTree>
    <p:extLst>
      <p:ext uri="{BB962C8B-B14F-4D97-AF65-F5344CB8AC3E}">
        <p14:creationId xmlns:p14="http://schemas.microsoft.com/office/powerpoint/2010/main" val="141965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SHAPE_Flags_A4_150dpi_copy[1]"/>
          <p:cNvPicPr>
            <a:picLocks noChangeAspect="1" noChangeArrowheads="1"/>
          </p:cNvPicPr>
          <p:nvPr/>
        </p:nvPicPr>
        <p:blipFill>
          <a:blip r:embed="rId2" cstate="print"/>
          <a:srcRect/>
          <a:stretch>
            <a:fillRect/>
          </a:stretch>
        </p:blipFill>
        <p:spPr bwMode="auto">
          <a:xfrm>
            <a:off x="1763713" y="536575"/>
            <a:ext cx="5616575" cy="39719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9144000" cy="896938"/>
          </a:xfrm>
          <a:prstGeom prst="rect">
            <a:avLst/>
          </a:prstGeom>
          <a:noFill/>
          <a:ln w="9525">
            <a:noFill/>
            <a:miter lim="800000"/>
            <a:headEnd/>
            <a:tailEnd/>
          </a:ln>
        </p:spPr>
      </p:pic>
      <p:sp>
        <p:nvSpPr>
          <p:cNvPr id="26636" name="Rectangle 12"/>
          <p:cNvSpPr>
            <a:spLocks noGrp="1" noChangeArrowheads="1"/>
          </p:cNvSpPr>
          <p:nvPr>
            <p:ph type="subTitle" sz="quarter" idx="1"/>
          </p:nvPr>
        </p:nvSpPr>
        <p:spPr>
          <a:xfrm>
            <a:off x="5076825" y="5516563"/>
            <a:ext cx="3992563" cy="935037"/>
          </a:xfrm>
        </p:spPr>
        <p:txBody>
          <a:bodyPr/>
          <a:lstStyle>
            <a:lvl1pPr marL="0" indent="0">
              <a:buFontTx/>
              <a:buNone/>
              <a:defRPr sz="1400"/>
            </a:lvl1pPr>
          </a:lstStyle>
          <a:p>
            <a:r>
              <a:rPr lang="en-GB"/>
              <a:t>Name of Presenter, Rank, Country</a:t>
            </a:r>
          </a:p>
          <a:p>
            <a:r>
              <a:rPr lang="en-US"/>
              <a:t>Duty Title</a:t>
            </a:r>
          </a:p>
          <a:p>
            <a:r>
              <a:rPr lang="en-US"/>
              <a:t>Date of Presentation</a:t>
            </a:r>
          </a:p>
          <a:p>
            <a:endParaRPr lang="en-GB"/>
          </a:p>
        </p:txBody>
      </p:sp>
      <p:sp>
        <p:nvSpPr>
          <p:cNvPr id="26635" name="Rectangle 11"/>
          <p:cNvSpPr>
            <a:spLocks noGrp="1" noChangeArrowheads="1"/>
          </p:cNvSpPr>
          <p:nvPr>
            <p:ph type="ctrTitle" sz="quarter"/>
          </p:nvPr>
        </p:nvSpPr>
        <p:spPr>
          <a:xfrm>
            <a:off x="685800" y="3830638"/>
            <a:ext cx="7772400" cy="1470025"/>
          </a:xfrm>
        </p:spPr>
        <p:txBody>
          <a:bodyPr/>
          <a:lstStyle>
            <a:lvl1pPr algn="ctr">
              <a:defRPr sz="3200">
                <a:solidFill>
                  <a:schemeClr val="tx1"/>
                </a:solidFill>
              </a:defRPr>
            </a:lvl1pPr>
          </a:lstStyle>
          <a:p>
            <a:r>
              <a:rPr lang="en-US"/>
              <a:t>Title of Brief</a:t>
            </a:r>
            <a:endParaRPr lang="en-GB"/>
          </a:p>
        </p:txBody>
      </p:sp>
      <p:sp>
        <p:nvSpPr>
          <p:cNvPr id="6" name="Rectangle 5"/>
          <p:cNvSpPr>
            <a:spLocks noGrp="1" noChangeArrowheads="1"/>
          </p:cNvSpPr>
          <p:nvPr>
            <p:ph type="dt" sz="half" idx="10"/>
          </p:nvPr>
        </p:nvSpPr>
        <p:spPr>
          <a:xfrm>
            <a:off x="457200" y="6381750"/>
            <a:ext cx="2133600" cy="476250"/>
          </a:xfrm>
        </p:spPr>
        <p:txBody>
          <a:bodyPr/>
          <a:lstStyle>
            <a:lvl1pPr>
              <a:defRPr smtClean="0"/>
            </a:lvl1pPr>
          </a:lstStyle>
          <a:p>
            <a:pPr>
              <a:defRPr/>
            </a:pPr>
            <a:endParaRPr lang="en-US"/>
          </a:p>
        </p:txBody>
      </p:sp>
      <p:sp>
        <p:nvSpPr>
          <p:cNvPr id="7" name="Rectangle 6"/>
          <p:cNvSpPr>
            <a:spLocks noGrp="1" noChangeArrowheads="1"/>
          </p:cNvSpPr>
          <p:nvPr>
            <p:ph type="ftr" sz="quarter" idx="11"/>
          </p:nvPr>
        </p:nvSpPr>
        <p:spPr>
          <a:xfrm>
            <a:off x="3124200" y="6408738"/>
            <a:ext cx="2895600" cy="404812"/>
          </a:xfrm>
        </p:spPr>
        <p:txBody>
          <a:bodyPr/>
          <a:lstStyle>
            <a:lvl1pPr>
              <a:defRPr smtClean="0"/>
            </a:lvl1pPr>
          </a:lstStyle>
          <a:p>
            <a:pPr>
              <a:defRPr/>
            </a:pPr>
            <a:r>
              <a:rPr lang="en-US"/>
              <a:t>SECURITY CLASSIFICATION</a:t>
            </a:r>
          </a:p>
        </p:txBody>
      </p:sp>
      <p:sp>
        <p:nvSpPr>
          <p:cNvPr id="8" name="Rectangle 7"/>
          <p:cNvSpPr>
            <a:spLocks noGrp="1" noChangeArrowheads="1"/>
          </p:cNvSpPr>
          <p:nvPr>
            <p:ph type="sldNum" sz="quarter" idx="12"/>
          </p:nvPr>
        </p:nvSpPr>
        <p:spPr>
          <a:xfrm>
            <a:off x="6553200" y="6381750"/>
            <a:ext cx="2133600" cy="476250"/>
          </a:xfrm>
        </p:spPr>
        <p:txBody>
          <a:bodyPr/>
          <a:lstStyle>
            <a:lvl1pPr>
              <a:defRPr smtClean="0"/>
            </a:lvl1pPr>
          </a:lstStyle>
          <a:p>
            <a:pPr>
              <a:defRPr/>
            </a:pPr>
            <a:fld id="{8E86A8A6-B353-40B2-9001-D4377CD2A9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6" name="Rectangle 6"/>
          <p:cNvSpPr>
            <a:spLocks noGrp="1" noChangeArrowheads="1"/>
          </p:cNvSpPr>
          <p:nvPr>
            <p:ph type="sldNum" sz="quarter" idx="12"/>
          </p:nvPr>
        </p:nvSpPr>
        <p:spPr>
          <a:ln/>
        </p:spPr>
        <p:txBody>
          <a:bodyPr/>
          <a:lstStyle>
            <a:lvl1pPr>
              <a:defRPr/>
            </a:lvl1pPr>
          </a:lstStyle>
          <a:p>
            <a:pPr>
              <a:defRPr/>
            </a:pPr>
            <a:fld id="{35E4FF89-2C75-48A4-9CCE-C88D4BB187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749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19800" cy="5749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6" name="Rectangle 6"/>
          <p:cNvSpPr>
            <a:spLocks noGrp="1" noChangeArrowheads="1"/>
          </p:cNvSpPr>
          <p:nvPr>
            <p:ph type="sldNum" sz="quarter" idx="12"/>
          </p:nvPr>
        </p:nvSpPr>
        <p:spPr>
          <a:ln/>
        </p:spPr>
        <p:txBody>
          <a:bodyPr/>
          <a:lstStyle>
            <a:lvl1pPr>
              <a:defRPr/>
            </a:lvl1pPr>
          </a:lstStyle>
          <a:p>
            <a:pPr>
              <a:defRPr/>
            </a:pPr>
            <a:fld id="{065E3C4F-52BB-481E-AE8C-C8EDA3064A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6" name="Rectangle 6"/>
          <p:cNvSpPr>
            <a:spLocks noGrp="1" noChangeArrowheads="1"/>
          </p:cNvSpPr>
          <p:nvPr>
            <p:ph type="sldNum" sz="quarter" idx="12"/>
          </p:nvPr>
        </p:nvSpPr>
        <p:spPr>
          <a:ln/>
        </p:spPr>
        <p:txBody>
          <a:bodyPr/>
          <a:lstStyle>
            <a:lvl1pPr>
              <a:defRPr/>
            </a:lvl1pPr>
          </a:lstStyle>
          <a:p>
            <a:pPr>
              <a:defRPr/>
            </a:pPr>
            <a:fld id="{46A6E118-2B07-4B98-86CA-72E0A0D635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6" name="Rectangle 6"/>
          <p:cNvSpPr>
            <a:spLocks noGrp="1" noChangeArrowheads="1"/>
          </p:cNvSpPr>
          <p:nvPr>
            <p:ph type="sldNum" sz="quarter" idx="12"/>
          </p:nvPr>
        </p:nvSpPr>
        <p:spPr>
          <a:ln/>
        </p:spPr>
        <p:txBody>
          <a:bodyPr/>
          <a:lstStyle>
            <a:lvl1pPr>
              <a:defRPr/>
            </a:lvl1pPr>
          </a:lstStyle>
          <a:p>
            <a:pPr>
              <a:defRPr/>
            </a:pPr>
            <a:fld id="{ECB3FFEB-62F8-4F29-93CE-2CA0E3D591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7" name="Rectangle 6"/>
          <p:cNvSpPr>
            <a:spLocks noGrp="1" noChangeArrowheads="1"/>
          </p:cNvSpPr>
          <p:nvPr>
            <p:ph type="sldNum" sz="quarter" idx="12"/>
          </p:nvPr>
        </p:nvSpPr>
        <p:spPr>
          <a:ln/>
        </p:spPr>
        <p:txBody>
          <a:bodyPr/>
          <a:lstStyle>
            <a:lvl1pPr>
              <a:defRPr/>
            </a:lvl1pPr>
          </a:lstStyle>
          <a:p>
            <a:pPr>
              <a:defRPr/>
            </a:pPr>
            <a:fld id="{743E025C-33A5-4528-ADF3-5CE24A207F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9" name="Rectangle 6"/>
          <p:cNvSpPr>
            <a:spLocks noGrp="1" noChangeArrowheads="1"/>
          </p:cNvSpPr>
          <p:nvPr>
            <p:ph type="sldNum" sz="quarter" idx="12"/>
          </p:nvPr>
        </p:nvSpPr>
        <p:spPr>
          <a:ln/>
        </p:spPr>
        <p:txBody>
          <a:bodyPr/>
          <a:lstStyle>
            <a:lvl1pPr>
              <a:defRPr/>
            </a:lvl1pPr>
          </a:lstStyle>
          <a:p>
            <a:pPr>
              <a:defRPr/>
            </a:pPr>
            <a:fld id="{6E7FF20B-3256-4F57-97CF-9FD8F50599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5" name="Rectangle 6"/>
          <p:cNvSpPr>
            <a:spLocks noGrp="1" noChangeArrowheads="1"/>
          </p:cNvSpPr>
          <p:nvPr>
            <p:ph type="sldNum" sz="quarter" idx="12"/>
          </p:nvPr>
        </p:nvSpPr>
        <p:spPr>
          <a:ln/>
        </p:spPr>
        <p:txBody>
          <a:bodyPr/>
          <a:lstStyle>
            <a:lvl1pPr>
              <a:defRPr/>
            </a:lvl1pPr>
          </a:lstStyle>
          <a:p>
            <a:pPr>
              <a:defRPr/>
            </a:pPr>
            <a:fld id="{90008B1A-8ABA-48E0-BB12-3386CAB2B6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4" name="Rectangle 6"/>
          <p:cNvSpPr>
            <a:spLocks noGrp="1" noChangeArrowheads="1"/>
          </p:cNvSpPr>
          <p:nvPr>
            <p:ph type="sldNum" sz="quarter" idx="12"/>
          </p:nvPr>
        </p:nvSpPr>
        <p:spPr>
          <a:ln/>
        </p:spPr>
        <p:txBody>
          <a:bodyPr/>
          <a:lstStyle>
            <a:lvl1pPr>
              <a:defRPr/>
            </a:lvl1pPr>
          </a:lstStyle>
          <a:p>
            <a:pPr>
              <a:defRPr/>
            </a:pPr>
            <a:fld id="{BA822F9F-7021-4E64-AA1E-6D9757AF9A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7" name="Rectangle 6"/>
          <p:cNvSpPr>
            <a:spLocks noGrp="1" noChangeArrowheads="1"/>
          </p:cNvSpPr>
          <p:nvPr>
            <p:ph type="sldNum" sz="quarter" idx="12"/>
          </p:nvPr>
        </p:nvSpPr>
        <p:spPr>
          <a:ln/>
        </p:spPr>
        <p:txBody>
          <a:bodyPr/>
          <a:lstStyle>
            <a:lvl1pPr>
              <a:defRPr/>
            </a:lvl1pPr>
          </a:lstStyle>
          <a:p>
            <a:pPr>
              <a:defRPr/>
            </a:pPr>
            <a:fld id="{3735ECB7-2FE6-4F72-AD53-9AF1C4B246F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SECURITY CLASSIFICATION</a:t>
            </a:r>
          </a:p>
        </p:txBody>
      </p:sp>
      <p:sp>
        <p:nvSpPr>
          <p:cNvPr id="7" name="Rectangle 6"/>
          <p:cNvSpPr>
            <a:spLocks noGrp="1" noChangeArrowheads="1"/>
          </p:cNvSpPr>
          <p:nvPr>
            <p:ph type="sldNum" sz="quarter" idx="12"/>
          </p:nvPr>
        </p:nvSpPr>
        <p:spPr>
          <a:ln/>
        </p:spPr>
        <p:txBody>
          <a:bodyPr/>
          <a:lstStyle>
            <a:lvl1pPr>
              <a:defRPr/>
            </a:lvl1pPr>
          </a:lstStyle>
          <a:p>
            <a:pPr>
              <a:defRPr/>
            </a:pPr>
            <a:fld id="{810A5993-2009-4322-BB16-26F0C36C9B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0" y="0"/>
            <a:ext cx="9144000" cy="8969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88913"/>
            <a:ext cx="728345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412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smtClean="0">
                <a:solidFill>
                  <a:srgbClr val="FF0000"/>
                </a:solidFill>
              </a:defRPr>
            </a:lvl1pPr>
          </a:lstStyle>
          <a:p>
            <a:pPr>
              <a:defRPr/>
            </a:pPr>
            <a:r>
              <a:rPr lang="en-US"/>
              <a:t>SECURITY CLASSIFICATION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3531D06-1BFD-4050-A01C-2E1A9580C4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79388"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a:solidFill>
            <a:schemeClr val="tx1"/>
          </a:solidFill>
          <a:latin typeface="+mn-lt"/>
        </a:defRPr>
      </a:lvl3pPr>
      <a:lvl4pPr marL="1258888" indent="-179388" algn="l" rtl="0" eaLnBrk="0" fontAlgn="base" hangingPunct="0">
        <a:spcBef>
          <a:spcPct val="20000"/>
        </a:spcBef>
        <a:spcAft>
          <a:spcPct val="0"/>
        </a:spcAft>
        <a:buChar char="•"/>
        <a:defRPr>
          <a:solidFill>
            <a:schemeClr val="tx1"/>
          </a:solidFill>
          <a:latin typeface="+mn-lt"/>
        </a:defRPr>
      </a:lvl4pPr>
      <a:lvl5pPr marL="1619250" indent="-180975" algn="l" rtl="0" eaLnBrk="0" fontAlgn="base" hangingPunct="0">
        <a:spcBef>
          <a:spcPct val="20000"/>
        </a:spcBef>
        <a:spcAft>
          <a:spcPct val="0"/>
        </a:spcAft>
        <a:buChar char="•"/>
        <a:defRPr>
          <a:solidFill>
            <a:schemeClr val="tx1"/>
          </a:solidFill>
          <a:latin typeface="+mn-lt"/>
        </a:defRPr>
      </a:lvl5pPr>
      <a:lvl6pPr marL="2076450" indent="-180975" algn="l" rtl="0" fontAlgn="base">
        <a:spcBef>
          <a:spcPct val="20000"/>
        </a:spcBef>
        <a:spcAft>
          <a:spcPct val="0"/>
        </a:spcAft>
        <a:buChar char="•"/>
        <a:defRPr>
          <a:solidFill>
            <a:schemeClr val="tx1"/>
          </a:solidFill>
          <a:latin typeface="+mn-lt"/>
        </a:defRPr>
      </a:lvl6pPr>
      <a:lvl7pPr marL="2533650" indent="-180975" algn="l" rtl="0" fontAlgn="base">
        <a:spcBef>
          <a:spcPct val="20000"/>
        </a:spcBef>
        <a:spcAft>
          <a:spcPct val="0"/>
        </a:spcAft>
        <a:buChar char="•"/>
        <a:defRPr>
          <a:solidFill>
            <a:schemeClr val="tx1"/>
          </a:solidFill>
          <a:latin typeface="+mn-lt"/>
        </a:defRPr>
      </a:lvl7pPr>
      <a:lvl8pPr marL="2990850" indent="-180975" algn="l" rtl="0" fontAlgn="base">
        <a:spcBef>
          <a:spcPct val="20000"/>
        </a:spcBef>
        <a:spcAft>
          <a:spcPct val="0"/>
        </a:spcAft>
        <a:buChar char="•"/>
        <a:defRPr>
          <a:solidFill>
            <a:schemeClr val="tx1"/>
          </a:solidFill>
          <a:latin typeface="+mn-lt"/>
        </a:defRPr>
      </a:lvl8pPr>
      <a:lvl9pPr marL="3448050" indent="-180975"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ftr" sz="quarter" idx="11"/>
          </p:nvPr>
        </p:nvSpPr>
        <p:spPr>
          <a:noFill/>
        </p:spPr>
        <p:txBody>
          <a:bodyPr/>
          <a:lstStyle/>
          <a:p>
            <a:r>
              <a:rPr lang="en-US" dirty="0" smtClean="0"/>
              <a:t>NATO UNCLASSIFIED</a:t>
            </a:r>
            <a:endParaRPr lang="en-US" dirty="0"/>
          </a:p>
        </p:txBody>
      </p:sp>
      <p:sp>
        <p:nvSpPr>
          <p:cNvPr id="3075" name="Rectangle 7"/>
          <p:cNvSpPr>
            <a:spLocks noGrp="1" noChangeArrowheads="1"/>
          </p:cNvSpPr>
          <p:nvPr>
            <p:ph type="sldNum" sz="quarter" idx="12"/>
          </p:nvPr>
        </p:nvSpPr>
        <p:spPr>
          <a:noFill/>
        </p:spPr>
        <p:txBody>
          <a:bodyPr/>
          <a:lstStyle/>
          <a:p>
            <a:fld id="{066AD3E6-E810-4CF0-A975-220E9F75670E}" type="slidenum">
              <a:rPr lang="en-US"/>
              <a:pPr/>
              <a:t>1</a:t>
            </a:fld>
            <a:endParaRPr lang="en-US"/>
          </a:p>
        </p:txBody>
      </p:sp>
      <p:sp>
        <p:nvSpPr>
          <p:cNvPr id="3076" name="Rectangle 15"/>
          <p:cNvSpPr>
            <a:spLocks noGrp="1" noChangeArrowheads="1"/>
          </p:cNvSpPr>
          <p:nvPr>
            <p:ph type="ctrTitle"/>
          </p:nvPr>
        </p:nvSpPr>
        <p:spPr/>
        <p:txBody>
          <a:bodyPr/>
          <a:lstStyle/>
          <a:p>
            <a:pPr eaLnBrk="1" hangingPunct="1"/>
            <a:r>
              <a:rPr lang="en-US" dirty="0" smtClean="0"/>
              <a:t>Managing Stakeholders Expectations</a:t>
            </a:r>
            <a:endParaRPr lang="en-GB" dirty="0" smtClean="0"/>
          </a:p>
        </p:txBody>
      </p:sp>
      <p:sp>
        <p:nvSpPr>
          <p:cNvPr id="3077" name="Rectangle 16"/>
          <p:cNvSpPr>
            <a:spLocks noGrp="1" noChangeArrowheads="1"/>
          </p:cNvSpPr>
          <p:nvPr>
            <p:ph type="subTitle" idx="1"/>
          </p:nvPr>
        </p:nvSpPr>
        <p:spPr/>
        <p:txBody>
          <a:bodyPr/>
          <a:lstStyle/>
          <a:p>
            <a:pPr eaLnBrk="1" hangingPunct="1"/>
            <a:r>
              <a:rPr lang="en-US" dirty="0" smtClean="0"/>
              <a:t>Michael </a:t>
            </a:r>
            <a:r>
              <a:rPr lang="en-US" dirty="0" err="1" smtClean="0"/>
              <a:t>Adubato</a:t>
            </a:r>
            <a:endParaRPr lang="en-US" dirty="0" smtClean="0"/>
          </a:p>
          <a:p>
            <a:pPr eaLnBrk="1" hangingPunct="1"/>
            <a:r>
              <a:rPr lang="en-US" dirty="0" smtClean="0"/>
              <a:t>SHAPE Language Testing Centre</a:t>
            </a:r>
          </a:p>
          <a:p>
            <a:pPr eaLnBrk="1" hangingPunct="1"/>
            <a:r>
              <a:rPr lang="en-US" dirty="0" smtClean="0"/>
              <a:t>ACO/SHAPE, Belgium</a:t>
            </a: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smtClean="0"/>
              <a:t>WHERE?</a:t>
            </a:r>
            <a:endParaRPr lang="en-GB" altLang="mk-MK"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10</a:t>
            </a:fld>
            <a:endParaRPr lang="en-GB" altLang="mk-MK"/>
          </a:p>
        </p:txBody>
      </p:sp>
      <p:sp>
        <p:nvSpPr>
          <p:cNvPr id="8196" name="TextBox 3"/>
          <p:cNvSpPr txBox="1">
            <a:spLocks noChangeArrowheads="1"/>
          </p:cNvSpPr>
          <p:nvPr/>
        </p:nvSpPr>
        <p:spPr bwMode="auto">
          <a:xfrm>
            <a:off x="900113" y="2565400"/>
            <a:ext cx="71353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mk-MK" dirty="0"/>
              <a:t>Ideally, all personnel assigned to any NATO post should be tested in</a:t>
            </a:r>
          </a:p>
          <a:p>
            <a:pPr eaLnBrk="1" hangingPunct="1"/>
            <a:r>
              <a:rPr lang="en-US" altLang="mk-MK" dirty="0"/>
              <a:t>their own country, at their own national testing center.  However….  </a:t>
            </a:r>
          </a:p>
          <a:p>
            <a:pPr eaLnBrk="1" hangingPunct="1"/>
            <a:r>
              <a:rPr lang="en-US" altLang="mk-MK" dirty="0"/>
              <a:t>The other option is the SLTC.</a:t>
            </a:r>
          </a:p>
          <a:p>
            <a:pPr eaLnBrk="1" hangingPunct="1"/>
            <a:endParaRPr lang="en-US" altLang="mk-MK" dirty="0"/>
          </a:p>
          <a:p>
            <a:pPr eaLnBrk="1" hangingPunct="1"/>
            <a:endParaRPr lang="en-US" altLang="mk-MK" dirty="0"/>
          </a:p>
        </p:txBody>
      </p:sp>
    </p:spTree>
    <p:extLst>
      <p:ext uri="{BB962C8B-B14F-4D97-AF65-F5344CB8AC3E}">
        <p14:creationId xmlns:p14="http://schemas.microsoft.com/office/powerpoint/2010/main" val="130563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smtClean="0"/>
              <a:t>WHERE?</a:t>
            </a:r>
            <a:endParaRPr lang="en-GB" altLang="mk-MK"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11</a:t>
            </a:fld>
            <a:endParaRPr lang="en-GB" altLang="mk-MK"/>
          </a:p>
        </p:txBody>
      </p:sp>
      <p:sp>
        <p:nvSpPr>
          <p:cNvPr id="8196" name="TextBox 3"/>
          <p:cNvSpPr txBox="1">
            <a:spLocks noChangeArrowheads="1"/>
          </p:cNvSpPr>
          <p:nvPr/>
        </p:nvSpPr>
        <p:spPr bwMode="auto">
          <a:xfrm>
            <a:off x="862715" y="1484784"/>
            <a:ext cx="783939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k-MK" sz="3200" dirty="0" smtClean="0"/>
              <a:t>WHAT DOES NATO/ACO NEED?</a:t>
            </a:r>
          </a:p>
          <a:p>
            <a:pPr eaLnBrk="1" hangingPunct="1"/>
            <a:endParaRPr lang="en-US" altLang="mk-MK" dirty="0"/>
          </a:p>
          <a:p>
            <a:pPr marL="285750" indent="-285750" eaLnBrk="1" hangingPunct="1">
              <a:buFontTx/>
              <a:buChar char="-"/>
            </a:pPr>
            <a:r>
              <a:rPr lang="en-US" altLang="mk-MK" dirty="0" smtClean="0"/>
              <a:t>FOR ALL MILITARY PERSONNEL ASSIGNED TO NATO TO MEET ALL</a:t>
            </a:r>
          </a:p>
          <a:p>
            <a:pPr eaLnBrk="1" hangingPunct="1"/>
            <a:r>
              <a:rPr lang="en-US" altLang="mk-MK" dirty="0" smtClean="0"/>
              <a:t>REQUIREMENTS IN THE JD: WE, OF COURSE ARE ONLY FOCUSING</a:t>
            </a:r>
          </a:p>
          <a:p>
            <a:pPr eaLnBrk="1" hangingPunct="1"/>
            <a:r>
              <a:rPr lang="en-US" altLang="mk-MK" dirty="0" smtClean="0"/>
              <a:t>ON LANGUAGE REQUIREMENTS</a:t>
            </a:r>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a:p>
          <a:p>
            <a:pPr eaLnBrk="1" hangingPunct="1"/>
            <a:endParaRPr lang="en-US" altLang="mk-MK" dirty="0"/>
          </a:p>
          <a:p>
            <a:pPr eaLnBrk="1" hangingPunct="1"/>
            <a:endParaRPr lang="en-US" altLang="mk-MK" dirty="0"/>
          </a:p>
        </p:txBody>
      </p:sp>
    </p:spTree>
    <p:extLst>
      <p:ext uri="{BB962C8B-B14F-4D97-AF65-F5344CB8AC3E}">
        <p14:creationId xmlns:p14="http://schemas.microsoft.com/office/powerpoint/2010/main" val="384614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smtClean="0"/>
              <a:t>WHERE?</a:t>
            </a:r>
            <a:endParaRPr lang="en-GB" altLang="mk-MK"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12</a:t>
            </a:fld>
            <a:endParaRPr lang="en-GB" altLang="mk-MK"/>
          </a:p>
        </p:txBody>
      </p:sp>
      <p:sp>
        <p:nvSpPr>
          <p:cNvPr id="8196" name="TextBox 3"/>
          <p:cNvSpPr txBox="1">
            <a:spLocks noChangeArrowheads="1"/>
          </p:cNvSpPr>
          <p:nvPr/>
        </p:nvSpPr>
        <p:spPr bwMode="auto">
          <a:xfrm>
            <a:off x="1686049" y="1484784"/>
            <a:ext cx="6192721" cy="68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k-MK" sz="3200" dirty="0" smtClean="0"/>
              <a:t>THE MAIN FOCUS IS ON</a:t>
            </a:r>
          </a:p>
          <a:p>
            <a:pPr algn="ctr" eaLnBrk="1" hangingPunct="1"/>
            <a:r>
              <a:rPr lang="en-US" altLang="mk-MK" sz="3200" dirty="0" smtClean="0"/>
              <a:t>LANGUAGE REQUIREMENTS</a:t>
            </a:r>
          </a:p>
          <a:p>
            <a:pPr eaLnBrk="1" hangingPunct="1"/>
            <a:endParaRPr lang="en-US" altLang="mk-MK" dirty="0"/>
          </a:p>
          <a:p>
            <a:pPr marL="285750" indent="-285750" eaLnBrk="1" hangingPunct="1">
              <a:buFontTx/>
              <a:buChar char="-"/>
            </a:pPr>
            <a:r>
              <a:rPr lang="en-US" altLang="mk-MK" dirty="0" smtClean="0"/>
              <a:t>Initial language prerequisite:  JD vs. language certificate</a:t>
            </a:r>
          </a:p>
          <a:p>
            <a:pPr marL="285750" indent="-285750" eaLnBrk="1" hangingPunct="1">
              <a:buFontTx/>
              <a:buChar char="-"/>
            </a:pPr>
            <a:endParaRPr lang="en-US" altLang="mk-MK" dirty="0"/>
          </a:p>
          <a:p>
            <a:pPr marL="285750" indent="-285750" eaLnBrk="1" hangingPunct="1">
              <a:buFontTx/>
              <a:buChar char="-"/>
            </a:pPr>
            <a:r>
              <a:rPr lang="en-US" altLang="mk-MK" dirty="0" smtClean="0"/>
              <a:t>Proper skills to effectively use the language </a:t>
            </a:r>
          </a:p>
          <a:p>
            <a:pPr marL="285750" indent="-285750" eaLnBrk="1" hangingPunct="1">
              <a:buFontTx/>
              <a:buChar char="-"/>
            </a:pPr>
            <a:endParaRPr lang="en-US" altLang="mk-MK" dirty="0"/>
          </a:p>
          <a:p>
            <a:pPr marL="285750" indent="-285750" eaLnBrk="1" hangingPunct="1">
              <a:buFontTx/>
              <a:buChar char="-"/>
            </a:pPr>
            <a:r>
              <a:rPr lang="en-US" altLang="mk-MK" dirty="0" smtClean="0"/>
              <a:t>Professional familiarization in the (new) NATO </a:t>
            </a:r>
          </a:p>
          <a:p>
            <a:pPr eaLnBrk="1" hangingPunct="1"/>
            <a:r>
              <a:rPr lang="en-US" altLang="mk-MK" dirty="0" smtClean="0"/>
              <a:t>Environment – language skills at the required level will </a:t>
            </a:r>
          </a:p>
          <a:p>
            <a:pPr eaLnBrk="1" hangingPunct="1"/>
            <a:r>
              <a:rPr lang="en-US" altLang="mk-MK" dirty="0" smtClean="0"/>
              <a:t>Significantly ease this process</a:t>
            </a:r>
          </a:p>
          <a:p>
            <a:pPr eaLnBrk="1" hangingPunct="1"/>
            <a:endParaRPr lang="en-US" altLang="mk-MK" dirty="0"/>
          </a:p>
          <a:p>
            <a:pPr marL="285750" indent="-285750" eaLnBrk="1" hangingPunct="1">
              <a:buFontTx/>
              <a:buChar char="-"/>
            </a:pPr>
            <a:r>
              <a:rPr lang="en-US" altLang="mk-MK" dirty="0" smtClean="0"/>
              <a:t>Confirmation of earned language capabilities (national</a:t>
            </a:r>
          </a:p>
          <a:p>
            <a:pPr eaLnBrk="1" hangingPunct="1"/>
            <a:r>
              <a:rPr lang="en-US" altLang="mk-MK" dirty="0" smtClean="0"/>
              <a:t>Language certificate)</a:t>
            </a:r>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a:p>
          <a:p>
            <a:pPr eaLnBrk="1" hangingPunct="1"/>
            <a:endParaRPr lang="en-US" altLang="mk-MK" dirty="0"/>
          </a:p>
          <a:p>
            <a:pPr eaLnBrk="1" hangingPunct="1"/>
            <a:endParaRPr lang="en-US" altLang="mk-MK" dirty="0"/>
          </a:p>
        </p:txBody>
      </p:sp>
    </p:spTree>
    <p:extLst>
      <p:ext uri="{BB962C8B-B14F-4D97-AF65-F5344CB8AC3E}">
        <p14:creationId xmlns:p14="http://schemas.microsoft.com/office/powerpoint/2010/main" val="48378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smtClean="0"/>
              <a:t>WHERE?</a:t>
            </a:r>
            <a:endParaRPr lang="en-GB" altLang="mk-MK"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13</a:t>
            </a:fld>
            <a:endParaRPr lang="en-GB" altLang="mk-MK"/>
          </a:p>
        </p:txBody>
      </p:sp>
      <p:sp>
        <p:nvSpPr>
          <p:cNvPr id="8196" name="TextBox 3"/>
          <p:cNvSpPr txBox="1">
            <a:spLocks noChangeArrowheads="1"/>
          </p:cNvSpPr>
          <p:nvPr/>
        </p:nvSpPr>
        <p:spPr bwMode="auto">
          <a:xfrm>
            <a:off x="726175" y="1484784"/>
            <a:ext cx="8112477"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k-MK" sz="3200" dirty="0" smtClean="0"/>
              <a:t>EXPECTATIONS</a:t>
            </a:r>
          </a:p>
          <a:p>
            <a:pPr eaLnBrk="1" hangingPunct="1"/>
            <a:endParaRPr lang="en-US" altLang="mk-MK" dirty="0"/>
          </a:p>
          <a:p>
            <a:pPr marL="285750" indent="-285750" eaLnBrk="1" hangingPunct="1">
              <a:buFontTx/>
              <a:buChar char="-"/>
            </a:pPr>
            <a:r>
              <a:rPr lang="en-US" altLang="mk-MK" dirty="0" smtClean="0"/>
              <a:t>STAKEHOLDERS EXPECT TO RECEIVE MILITARY PERSONNEL FULLY</a:t>
            </a:r>
          </a:p>
          <a:p>
            <a:pPr eaLnBrk="1" hangingPunct="1"/>
            <a:r>
              <a:rPr lang="en-US" altLang="mk-MK" dirty="0" smtClean="0"/>
              <a:t>QUALIFIED TO FILL THE PE POST</a:t>
            </a:r>
          </a:p>
          <a:p>
            <a:pPr eaLnBrk="1" hangingPunct="1"/>
            <a:endParaRPr lang="en-US" altLang="mk-MK" dirty="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a:p>
          <a:p>
            <a:pPr eaLnBrk="1" hangingPunct="1"/>
            <a:endParaRPr lang="en-US" altLang="mk-MK" dirty="0"/>
          </a:p>
          <a:p>
            <a:pPr eaLnBrk="1" hangingPunct="1"/>
            <a:endParaRPr lang="en-US" altLang="mk-MK" dirty="0"/>
          </a:p>
        </p:txBody>
      </p:sp>
    </p:spTree>
    <p:extLst>
      <p:ext uri="{BB962C8B-B14F-4D97-AF65-F5344CB8AC3E}">
        <p14:creationId xmlns:p14="http://schemas.microsoft.com/office/powerpoint/2010/main" val="347760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14</a:t>
            </a:fld>
            <a:endParaRPr lang="en-US"/>
          </a:p>
        </p:txBody>
      </p:sp>
      <p:pic>
        <p:nvPicPr>
          <p:cNvPr id="1026" name="Picture 2" descr="C:\Users\sha.michael.adubato\Desktop\E3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556792"/>
            <a:ext cx="3564401" cy="367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95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NATO E3A COMPONENT @ GK</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15</a:t>
            </a:fld>
            <a:endParaRPr lang="en-US"/>
          </a:p>
        </p:txBody>
      </p:sp>
      <p:pic>
        <p:nvPicPr>
          <p:cNvPr id="2050" name="Picture 2" descr="http://www.e3a.nato.int/resources/site1/General/SlideShow1/slide1.jpg?15041862143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4704"/>
            <a:ext cx="7920880" cy="5419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6301" y="844419"/>
            <a:ext cx="6827382" cy="5078313"/>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You don’t meet your</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SLP requirement?</a:t>
            </a:r>
          </a:p>
          <a:p>
            <a:pPr algn="ctr"/>
            <a:endParaRPr lang="en-US" sz="5400" b="1" dirty="0" smtClean="0">
              <a:ln w="9525">
                <a:solidFill>
                  <a:schemeClr val="bg1"/>
                </a:solidFill>
                <a:prstDash val="solid"/>
              </a:ln>
              <a:effectLst>
                <a:outerShdw blurRad="12700" dist="38100" dir="2700000" algn="tl" rotWithShape="0">
                  <a:schemeClr val="bg1">
                    <a:lumMod val="50000"/>
                  </a:schemeClr>
                </a:outerShdw>
              </a:effectLst>
            </a:endParaRPr>
          </a:p>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You’re not flying on</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This baby!</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26950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smtClean="0"/>
              <a:t>WHERE?</a:t>
            </a:r>
            <a:endParaRPr lang="en-GB" altLang="mk-MK"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16</a:t>
            </a:fld>
            <a:endParaRPr lang="en-GB" altLang="mk-MK"/>
          </a:p>
        </p:txBody>
      </p:sp>
      <p:sp>
        <p:nvSpPr>
          <p:cNvPr id="8196" name="TextBox 3"/>
          <p:cNvSpPr txBox="1">
            <a:spLocks noChangeArrowheads="1"/>
          </p:cNvSpPr>
          <p:nvPr/>
        </p:nvSpPr>
        <p:spPr bwMode="auto">
          <a:xfrm>
            <a:off x="1483944" y="1484784"/>
            <a:ext cx="6596934"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k-MK" sz="3200" dirty="0" smtClean="0"/>
              <a:t>RECOMMENDATIONS</a:t>
            </a:r>
          </a:p>
          <a:p>
            <a:pPr eaLnBrk="1" hangingPunct="1"/>
            <a:endParaRPr lang="en-US" altLang="mk-MK" dirty="0"/>
          </a:p>
          <a:p>
            <a:pPr marL="285750" indent="-285750" eaLnBrk="1" hangingPunct="1">
              <a:buFontTx/>
              <a:buChar char="-"/>
            </a:pPr>
            <a:r>
              <a:rPr lang="en-US" altLang="mk-MK" dirty="0" smtClean="0"/>
              <a:t>Based on my experience testing in ACO for 19 years:</a:t>
            </a:r>
          </a:p>
          <a:p>
            <a:pPr marL="285750" indent="-285750" eaLnBrk="1" hangingPunct="1">
              <a:buFontTx/>
              <a:buChar char="-"/>
            </a:pPr>
            <a:endParaRPr lang="en-US" altLang="mk-MK" dirty="0"/>
          </a:p>
          <a:p>
            <a:pPr marL="1028700" lvl="1" eaLnBrk="1" hangingPunct="1">
              <a:buFontTx/>
              <a:buChar char="-"/>
            </a:pPr>
            <a:r>
              <a:rPr lang="en-US" altLang="mk-MK" dirty="0" smtClean="0"/>
              <a:t>CONDUCT THE NATIONAL LANGUAGE TRAINING</a:t>
            </a:r>
          </a:p>
          <a:p>
            <a:pPr lvl="1" indent="0" eaLnBrk="1" hangingPunct="1"/>
            <a:r>
              <a:rPr lang="en-US" altLang="mk-MK" dirty="0" smtClean="0"/>
              <a:t>AND TESTING AS STRICT AS STANANG 6001 </a:t>
            </a:r>
          </a:p>
          <a:p>
            <a:pPr lvl="1" indent="0" eaLnBrk="1" hangingPunct="1"/>
            <a:r>
              <a:rPr lang="en-US" altLang="mk-MK" dirty="0" smtClean="0"/>
              <a:t>DESCRIPTORS DICTATE</a:t>
            </a:r>
          </a:p>
          <a:p>
            <a:pPr lvl="1" indent="0" eaLnBrk="1" hangingPunct="1"/>
            <a:endParaRPr lang="en-US" altLang="mk-MK" dirty="0"/>
          </a:p>
          <a:p>
            <a:pPr lvl="1" indent="0" eaLnBrk="1" hangingPunct="1"/>
            <a:r>
              <a:rPr lang="en-US" altLang="mk-MK" dirty="0" smtClean="0"/>
              <a:t>This means that….</a:t>
            </a:r>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a:p>
          <a:p>
            <a:pPr eaLnBrk="1" hangingPunct="1"/>
            <a:endParaRPr lang="en-US" altLang="mk-MK" dirty="0"/>
          </a:p>
          <a:p>
            <a:pPr eaLnBrk="1" hangingPunct="1"/>
            <a:endParaRPr lang="en-US" altLang="mk-MK" dirty="0"/>
          </a:p>
        </p:txBody>
      </p:sp>
    </p:spTree>
    <p:extLst>
      <p:ext uri="{BB962C8B-B14F-4D97-AF65-F5344CB8AC3E}">
        <p14:creationId xmlns:p14="http://schemas.microsoft.com/office/powerpoint/2010/main" val="301825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smtClean="0"/>
              <a:t>WHERE?</a:t>
            </a:r>
            <a:endParaRPr lang="en-GB" altLang="mk-MK"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17</a:t>
            </a:fld>
            <a:endParaRPr lang="en-GB" altLang="mk-MK"/>
          </a:p>
        </p:txBody>
      </p:sp>
      <p:sp>
        <p:nvSpPr>
          <p:cNvPr id="8196" name="TextBox 3"/>
          <p:cNvSpPr txBox="1">
            <a:spLocks noChangeArrowheads="1"/>
          </p:cNvSpPr>
          <p:nvPr/>
        </p:nvSpPr>
        <p:spPr bwMode="auto">
          <a:xfrm>
            <a:off x="941101" y="1484784"/>
            <a:ext cx="7682616"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mk-MK" sz="3200" dirty="0" smtClean="0"/>
          </a:p>
          <a:p>
            <a:pPr algn="ctr" eaLnBrk="1" hangingPunct="1"/>
            <a:endParaRPr lang="en-US" altLang="mk-MK" sz="3200" dirty="0"/>
          </a:p>
          <a:p>
            <a:pPr algn="ctr" eaLnBrk="1" hangingPunct="1"/>
            <a:endParaRPr lang="en-US" altLang="mk-MK" sz="3200" dirty="0" smtClean="0"/>
          </a:p>
          <a:p>
            <a:pPr eaLnBrk="1" hangingPunct="1"/>
            <a:endParaRPr lang="en-US" altLang="mk-MK" dirty="0"/>
          </a:p>
          <a:p>
            <a:pPr algn="ctr" eaLnBrk="1" hangingPunct="1"/>
            <a:r>
              <a:rPr lang="en-US" altLang="mk-MK" sz="2400" dirty="0" smtClean="0"/>
              <a:t>THE NATIONAL LANGUAGE CERTIFICATE SHOULD</a:t>
            </a:r>
          </a:p>
          <a:p>
            <a:pPr algn="ctr" eaLnBrk="1" hangingPunct="1"/>
            <a:r>
              <a:rPr lang="en-US" altLang="mk-MK" sz="2400" dirty="0" smtClean="0"/>
              <a:t>MATCH THE INDIVIDUAL’S “REAL</a:t>
            </a:r>
          </a:p>
          <a:p>
            <a:pPr algn="ctr" eaLnBrk="1" hangingPunct="1"/>
            <a:r>
              <a:rPr lang="en-US" altLang="mk-MK" sz="2400" dirty="0" smtClean="0"/>
              <a:t>KNOWLEDGE”</a:t>
            </a:r>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a:p>
          <a:p>
            <a:pPr eaLnBrk="1" hangingPunct="1"/>
            <a:endParaRPr lang="en-US" altLang="mk-MK" dirty="0"/>
          </a:p>
          <a:p>
            <a:pPr eaLnBrk="1" hangingPunct="1"/>
            <a:endParaRPr lang="en-US" altLang="mk-MK" dirty="0"/>
          </a:p>
        </p:txBody>
      </p:sp>
    </p:spTree>
    <p:extLst>
      <p:ext uri="{BB962C8B-B14F-4D97-AF65-F5344CB8AC3E}">
        <p14:creationId xmlns:p14="http://schemas.microsoft.com/office/powerpoint/2010/main" val="70988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smtClean="0"/>
              <a:t>WHERE?</a:t>
            </a:r>
            <a:endParaRPr lang="en-GB" altLang="mk-MK"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18</a:t>
            </a:fld>
            <a:endParaRPr lang="en-GB" altLang="mk-MK"/>
          </a:p>
        </p:txBody>
      </p:sp>
      <p:sp>
        <p:nvSpPr>
          <p:cNvPr id="8196" name="TextBox 3"/>
          <p:cNvSpPr txBox="1">
            <a:spLocks noChangeArrowheads="1"/>
          </p:cNvSpPr>
          <p:nvPr/>
        </p:nvSpPr>
        <p:spPr bwMode="auto">
          <a:xfrm>
            <a:off x="680137" y="1484784"/>
            <a:ext cx="8204554"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mk-MK" sz="3200" dirty="0" smtClean="0"/>
          </a:p>
          <a:p>
            <a:pPr algn="ctr" eaLnBrk="1" hangingPunct="1"/>
            <a:endParaRPr lang="en-US" altLang="mk-MK" sz="3200" dirty="0"/>
          </a:p>
          <a:p>
            <a:pPr algn="ctr" eaLnBrk="1" hangingPunct="1"/>
            <a:endParaRPr lang="en-US" altLang="mk-MK" sz="3200" dirty="0" smtClean="0"/>
          </a:p>
          <a:p>
            <a:pPr algn="ctr" eaLnBrk="1" hangingPunct="1"/>
            <a:r>
              <a:rPr lang="en-US" altLang="mk-MK" sz="2400" dirty="0" smtClean="0"/>
              <a:t>MORE INTENSIVE TRAINING IN THE USE OF ENGLISH </a:t>
            </a:r>
          </a:p>
          <a:p>
            <a:pPr algn="ctr" eaLnBrk="1" hangingPunct="1"/>
            <a:r>
              <a:rPr lang="en-US" altLang="mk-MK" sz="2400" dirty="0" smtClean="0"/>
              <a:t>SUCH AS SPECIALIZED TRAINING PACKAGES AIMED </a:t>
            </a:r>
          </a:p>
          <a:p>
            <a:pPr algn="ctr" eaLnBrk="1" hangingPunct="1"/>
            <a:r>
              <a:rPr lang="en-US" altLang="mk-MK" sz="2400" dirty="0" smtClean="0"/>
              <a:t>AT SUCCEEDING IN A NATO OPERATIONAL </a:t>
            </a:r>
          </a:p>
          <a:p>
            <a:pPr algn="ctr" eaLnBrk="1" hangingPunct="1"/>
            <a:r>
              <a:rPr lang="en-US" altLang="mk-MK" sz="2400" dirty="0" smtClean="0"/>
              <a:t>ENVIRONMENT</a:t>
            </a:r>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a:p>
          <a:p>
            <a:pPr eaLnBrk="1" hangingPunct="1"/>
            <a:endParaRPr lang="en-US" altLang="mk-MK" dirty="0"/>
          </a:p>
          <a:p>
            <a:pPr eaLnBrk="1" hangingPunct="1"/>
            <a:endParaRPr lang="en-US" altLang="mk-MK" dirty="0"/>
          </a:p>
        </p:txBody>
      </p:sp>
    </p:spTree>
    <p:extLst>
      <p:ext uri="{BB962C8B-B14F-4D97-AF65-F5344CB8AC3E}">
        <p14:creationId xmlns:p14="http://schemas.microsoft.com/office/powerpoint/2010/main" val="413654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dirty="0" smtClean="0"/>
              <a:t>WHERE?</a:t>
            </a:r>
            <a:endParaRPr lang="en-GB" altLang="mk-MK" dirty="0"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19</a:t>
            </a:fld>
            <a:endParaRPr lang="en-GB" altLang="mk-MK"/>
          </a:p>
        </p:txBody>
      </p:sp>
      <p:sp>
        <p:nvSpPr>
          <p:cNvPr id="8196" name="TextBox 3"/>
          <p:cNvSpPr txBox="1">
            <a:spLocks noChangeArrowheads="1"/>
          </p:cNvSpPr>
          <p:nvPr/>
        </p:nvSpPr>
        <p:spPr bwMode="auto">
          <a:xfrm>
            <a:off x="1734754" y="1484784"/>
            <a:ext cx="6095323"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mk-MK" sz="3200" dirty="0" smtClean="0"/>
          </a:p>
          <a:p>
            <a:pPr algn="ctr" eaLnBrk="1" hangingPunct="1"/>
            <a:endParaRPr lang="en-US" altLang="mk-MK" sz="3200" dirty="0"/>
          </a:p>
          <a:p>
            <a:pPr algn="ctr" eaLnBrk="1" hangingPunct="1"/>
            <a:endParaRPr lang="en-US" altLang="mk-MK" sz="3200" dirty="0" smtClean="0"/>
          </a:p>
          <a:p>
            <a:pPr eaLnBrk="1" hangingPunct="1"/>
            <a:endParaRPr lang="en-US" altLang="mk-MK" dirty="0"/>
          </a:p>
          <a:p>
            <a:pPr algn="ctr" eaLnBrk="1" hangingPunct="1"/>
            <a:r>
              <a:rPr lang="en-US" altLang="mk-MK" sz="2400" dirty="0" smtClean="0"/>
              <a:t>REQUEST FEEDBACK FROM THE </a:t>
            </a:r>
          </a:p>
          <a:p>
            <a:pPr algn="ctr" eaLnBrk="1" hangingPunct="1"/>
            <a:r>
              <a:rPr lang="en-US" altLang="mk-MK" sz="2400" dirty="0" smtClean="0"/>
              <a:t>SHAPE LANGUAGE TESTING CENTRE –</a:t>
            </a:r>
          </a:p>
          <a:p>
            <a:pPr algn="ctr" eaLnBrk="1" hangingPunct="1"/>
            <a:endParaRPr lang="en-US" altLang="mk-MK" sz="2400" dirty="0"/>
          </a:p>
          <a:p>
            <a:pPr algn="ctr" eaLnBrk="1" hangingPunct="1"/>
            <a:endParaRPr lang="en-US" altLang="mk-MK" sz="2400" dirty="0" smtClean="0"/>
          </a:p>
          <a:p>
            <a:pPr algn="ctr" eaLnBrk="1" hangingPunct="1"/>
            <a:endParaRPr lang="en-US" altLang="mk-MK" sz="2400" dirty="0"/>
          </a:p>
          <a:p>
            <a:pPr algn="ctr" eaLnBrk="1" hangingPunct="1"/>
            <a:r>
              <a:rPr lang="en-US" altLang="mk-MK" sz="6000" dirty="0" smtClean="0"/>
              <a:t>ME!</a:t>
            </a:r>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smtClean="0"/>
          </a:p>
          <a:p>
            <a:pPr eaLnBrk="1" hangingPunct="1"/>
            <a:endParaRPr lang="en-US" altLang="mk-MK" dirty="0"/>
          </a:p>
          <a:p>
            <a:pPr eaLnBrk="1" hangingPunct="1"/>
            <a:endParaRPr lang="en-US" altLang="mk-MK" dirty="0"/>
          </a:p>
          <a:p>
            <a:pPr eaLnBrk="1" hangingPunct="1"/>
            <a:endParaRPr lang="en-US" altLang="mk-MK" dirty="0"/>
          </a:p>
          <a:p>
            <a:pPr eaLnBrk="1" hangingPunct="1"/>
            <a:endParaRPr lang="en-US" altLang="mk-MK" dirty="0"/>
          </a:p>
        </p:txBody>
      </p:sp>
    </p:spTree>
    <p:extLst>
      <p:ext uri="{BB962C8B-B14F-4D97-AF65-F5344CB8AC3E}">
        <p14:creationId xmlns:p14="http://schemas.microsoft.com/office/powerpoint/2010/main" val="185490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2</a:t>
            </a:fld>
            <a:endParaRPr lang="en-US"/>
          </a:p>
        </p:txBody>
      </p:sp>
      <p:pic>
        <p:nvPicPr>
          <p:cNvPr id="2050" name="Picture 2" descr="C:\Users\sha.michael.adubato\Desktop\st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135" y="1268760"/>
            <a:ext cx="5624671" cy="58086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746066">
            <a:off x="20535" y="1495215"/>
            <a:ext cx="605794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Stakeholder?!</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15808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ltLang="mk-MK" smtClean="0"/>
          </a:p>
        </p:txBody>
      </p:sp>
      <p:sp>
        <p:nvSpPr>
          <p:cNvPr id="36867" name="Rectangle 3"/>
          <p:cNvSpPr>
            <a:spLocks noGrp="1" noChangeArrowheads="1"/>
          </p:cNvSpPr>
          <p:nvPr>
            <p:ph type="body" idx="1"/>
          </p:nvPr>
        </p:nvSpPr>
        <p:spPr/>
        <p:txBody>
          <a:bodyPr/>
          <a:lstStyle/>
          <a:p>
            <a:endParaRPr lang="en-US" altLang="mk-MK" smtClean="0"/>
          </a:p>
        </p:txBody>
      </p:sp>
      <p:pic>
        <p:nvPicPr>
          <p:cNvPr id="36869" name="Picture 5" descr="Bilderesulta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Relatert bil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708275"/>
            <a:ext cx="44386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2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AutoShape 5" descr="CYMPt7-W8AAAT_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mk-MK"/>
          </a:p>
        </p:txBody>
      </p:sp>
      <p:sp>
        <p:nvSpPr>
          <p:cNvPr id="38919" name="AutoShape 7" descr="Image result for steak holder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mk-MK"/>
          </a:p>
        </p:txBody>
      </p:sp>
      <p:pic>
        <p:nvPicPr>
          <p:cNvPr id="389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41513"/>
            <a:ext cx="7362825" cy="4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1" name="Rectangle 9"/>
          <p:cNvSpPr>
            <a:spLocks noChangeArrowheads="1"/>
          </p:cNvSpPr>
          <p:nvPr/>
        </p:nvSpPr>
        <p:spPr bwMode="auto">
          <a:xfrm>
            <a:off x="1692275" y="1052513"/>
            <a:ext cx="5400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mk-MK" sz="4000">
                <a:solidFill>
                  <a:schemeClr val="tx2"/>
                </a:solidFill>
              </a:rPr>
              <a:t>What is a stakeholder?</a:t>
            </a:r>
            <a:endParaRPr lang="en-US" altLang="mk-MK" sz="4000">
              <a:solidFill>
                <a:schemeClr val="tx2"/>
              </a:solidFill>
            </a:endParaRPr>
          </a:p>
        </p:txBody>
      </p:sp>
    </p:spTree>
    <p:extLst>
      <p:ext uri="{BB962C8B-B14F-4D97-AF65-F5344CB8AC3E}">
        <p14:creationId xmlns:p14="http://schemas.microsoft.com/office/powerpoint/2010/main" val="301644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STAKEHOLDER…</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4</a:t>
            </a:fld>
            <a:endParaRPr lang="en-US"/>
          </a:p>
        </p:txBody>
      </p:sp>
      <p:sp>
        <p:nvSpPr>
          <p:cNvPr id="5" name="Rectangle 4"/>
          <p:cNvSpPr/>
          <p:nvPr/>
        </p:nvSpPr>
        <p:spPr>
          <a:xfrm>
            <a:off x="1159049" y="1556792"/>
            <a:ext cx="7128792" cy="3785652"/>
          </a:xfrm>
          <a:prstGeom prst="rect">
            <a:avLst/>
          </a:prstGeom>
        </p:spPr>
        <p:txBody>
          <a:bodyPr wrap="square">
            <a:spAutoFit/>
          </a:bodyPr>
          <a:lstStyle/>
          <a:p>
            <a:r>
              <a:rPr lang="en-US" sz="2400" dirty="0"/>
              <a:t>A person, group or organization that has interest or concern in an organization. </a:t>
            </a:r>
            <a:endParaRPr lang="en-US" sz="2400" dirty="0" smtClean="0"/>
          </a:p>
          <a:p>
            <a:endParaRPr lang="en-US" sz="2400" dirty="0"/>
          </a:p>
          <a:p>
            <a:r>
              <a:rPr lang="en-US" sz="2400" dirty="0"/>
              <a:t>Stakeholders can affect or be affected by the organization's actions, objectives and policies. Some examples of key stakeholders are creditors, directors, employees, government (and its agencies), owners (shareholders), suppliers, unions, and the community from which the business draws its resources.</a:t>
            </a:r>
          </a:p>
        </p:txBody>
      </p:sp>
    </p:spTree>
    <p:extLst>
      <p:ext uri="{BB962C8B-B14F-4D97-AF65-F5344CB8AC3E}">
        <p14:creationId xmlns:p14="http://schemas.microsoft.com/office/powerpoint/2010/main" val="2426950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STAKEHOLDER…</a:t>
            </a:r>
            <a:endParaRPr lang="en-GB" dirty="0"/>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5</a:t>
            </a:fld>
            <a:endParaRPr lang="en-US"/>
          </a:p>
        </p:txBody>
      </p:sp>
      <p:sp>
        <p:nvSpPr>
          <p:cNvPr id="5" name="Rectangle 4"/>
          <p:cNvSpPr/>
          <p:nvPr/>
        </p:nvSpPr>
        <p:spPr>
          <a:xfrm>
            <a:off x="1159049" y="1556792"/>
            <a:ext cx="7128792" cy="2677656"/>
          </a:xfrm>
          <a:prstGeom prst="rect">
            <a:avLst/>
          </a:prstGeom>
        </p:spPr>
        <p:txBody>
          <a:bodyPr wrap="square">
            <a:spAutoFit/>
          </a:bodyPr>
          <a:lstStyle/>
          <a:p>
            <a:r>
              <a:rPr lang="en-US" sz="2400" dirty="0" smtClean="0"/>
              <a:t>STAKEHOLDER, ACCORDING TO YOURS TRULY IS:</a:t>
            </a:r>
          </a:p>
          <a:p>
            <a:endParaRPr lang="en-US" sz="2400" dirty="0"/>
          </a:p>
          <a:p>
            <a:pPr algn="ctr"/>
            <a:r>
              <a:rPr lang="en-US" sz="9600" dirty="0" smtClean="0"/>
              <a:t>NATO</a:t>
            </a:r>
            <a:endParaRPr lang="en-US" sz="9600" dirty="0"/>
          </a:p>
        </p:txBody>
      </p:sp>
    </p:spTree>
    <p:extLst>
      <p:ext uri="{BB962C8B-B14F-4D97-AF65-F5344CB8AC3E}">
        <p14:creationId xmlns:p14="http://schemas.microsoft.com/office/powerpoint/2010/main" val="143736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pPr>
              <a:defRPr/>
            </a:pPr>
            <a:r>
              <a:rPr lang="en-US" dirty="0" smtClean="0"/>
              <a:t>NATO UNCLASSIFIED</a:t>
            </a:r>
            <a:endParaRPr lang="en-US" dirty="0"/>
          </a:p>
        </p:txBody>
      </p:sp>
      <p:sp>
        <p:nvSpPr>
          <p:cNvPr id="4" name="Slide Number Placeholder 3"/>
          <p:cNvSpPr>
            <a:spLocks noGrp="1"/>
          </p:cNvSpPr>
          <p:nvPr>
            <p:ph type="sldNum" sz="quarter" idx="12"/>
          </p:nvPr>
        </p:nvSpPr>
        <p:spPr/>
        <p:txBody>
          <a:bodyPr/>
          <a:lstStyle/>
          <a:p>
            <a:pPr>
              <a:defRPr/>
            </a:pPr>
            <a:fld id="{90008B1A-8ABA-48E0-BB12-3386CAB2B623}" type="slidenum">
              <a:rPr lang="en-US" smtClean="0"/>
              <a:pPr>
                <a:defRPr/>
              </a:pPr>
              <a:t>6</a:t>
            </a:fld>
            <a:endParaRPr lang="en-US"/>
          </a:p>
        </p:txBody>
      </p:sp>
      <p:pic>
        <p:nvPicPr>
          <p:cNvPr id="5" name="Picture 9" descr="080626-NLDF-8159O-071 by rik.vanoij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30613"/>
            <a:ext cx="7039691" cy="498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67744" y="1340768"/>
            <a:ext cx="5484019" cy="5078313"/>
          </a:xfrm>
          <a:prstGeom prst="rect">
            <a:avLst/>
          </a:prstGeom>
          <a:noFill/>
        </p:spPr>
        <p:txBody>
          <a:bodyPr wrap="squar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SHAPE</a:t>
            </a:r>
          </a:p>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ALLIED COMMAND</a:t>
            </a:r>
          </a:p>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OPERATIONS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426950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
            </a:r>
            <a:br>
              <a:rPr lang="en-US" altLang="en-US" smtClean="0"/>
            </a:br>
            <a:r>
              <a:rPr lang="en-US" altLang="en-US" smtClean="0"/>
              <a:t>This is ACO</a:t>
            </a:r>
            <a:endParaRPr lang="en-GB" altLang="en-US" smtClean="0"/>
          </a:p>
        </p:txBody>
      </p:sp>
      <p:sp>
        <p:nvSpPr>
          <p:cNvPr id="20483" name="Content Placeholder 2"/>
          <p:cNvSpPr>
            <a:spLocks noGrp="1"/>
          </p:cNvSpPr>
          <p:nvPr>
            <p:ph idx="1"/>
          </p:nvPr>
        </p:nvSpPr>
        <p:spPr/>
        <p:txBody>
          <a:bodyPr/>
          <a:lstStyle/>
          <a:p>
            <a:endParaRPr lang="en-US" altLang="en-US" smtClean="0"/>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mk-MK" smtClean="0"/>
          </a:p>
        </p:txBody>
      </p:sp>
      <p:sp>
        <p:nvSpPr>
          <p:cNvPr id="20485" name="Slide Number Placeholder 4"/>
          <p:cNvSpPr>
            <a:spLocks noGrp="1"/>
          </p:cNvSpPr>
          <p:nvPr>
            <p:ph type="sldNum" sz="quarter" idx="12"/>
          </p:nvPr>
        </p:nvSpPr>
        <p:spPr>
          <a:xfrm>
            <a:off x="6588125"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6A98A9-244E-4A64-9544-515CE5429739}" type="slidenum">
              <a:rPr lang="en-US" altLang="mk-MK"/>
              <a:pPr eaLnBrk="1" hangingPunct="1"/>
              <a:t>7</a:t>
            </a:fld>
            <a:endParaRPr lang="en-US" altLang="mk-MK"/>
          </a:p>
        </p:txBody>
      </p:sp>
      <p:pic>
        <p:nvPicPr>
          <p:cNvPr id="20486" name="Picture 7" descr="http://www.mc.nato.int/about/PublishingImages/MARCOM%20in%20N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88265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9" descr="http://www.jfcbs.nato.int/resources/16/About_JFC_Brunssum/Crest/JFCBS_Crest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16338"/>
            <a:ext cx="100806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1" descr="http://upload.wikimedia.org/wikipedia/it/b/b6/Afsouth-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644900"/>
            <a:ext cx="125571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5" descr="http://d1.static.dvidshub.net/media/units/10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378936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7" descr="http://upload.wikimedia.org/wikipedia/en/thumb/a/aa/LANDCOM_logo.jpg/175px-LANDCOM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3789363"/>
            <a:ext cx="1008062"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9" descr="http://upload.wikimedia.org/wikipedia/en/thumb/c/c7/MARCOM.png/175px-MARCO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797425"/>
            <a:ext cx="10826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46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dirty="0" smtClean="0"/>
              <a:t>WHERE?</a:t>
            </a:r>
            <a:endParaRPr lang="en-GB" altLang="mk-MK" dirty="0"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8</a:t>
            </a:fld>
            <a:endParaRPr lang="en-GB" altLang="mk-MK"/>
          </a:p>
        </p:txBody>
      </p:sp>
      <p:sp>
        <p:nvSpPr>
          <p:cNvPr id="8196" name="TextBox 3"/>
          <p:cNvSpPr txBox="1">
            <a:spLocks noChangeArrowheads="1"/>
          </p:cNvSpPr>
          <p:nvPr/>
        </p:nvSpPr>
        <p:spPr bwMode="auto">
          <a:xfrm>
            <a:off x="900113" y="2565400"/>
            <a:ext cx="776148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Tx/>
              <a:buChar char="-"/>
            </a:pPr>
            <a:r>
              <a:rPr lang="en-US" altLang="mk-MK" dirty="0" smtClean="0"/>
              <a:t>NATO “labor force” comes from 29 nations – only 3 are native speaking</a:t>
            </a:r>
          </a:p>
          <a:p>
            <a:pPr marL="285750" indent="-285750" eaLnBrk="1" hangingPunct="1">
              <a:buFontTx/>
              <a:buChar char="-"/>
            </a:pPr>
            <a:endParaRPr lang="en-US" altLang="mk-MK" dirty="0" smtClean="0"/>
          </a:p>
          <a:p>
            <a:pPr marL="285750" indent="-285750" eaLnBrk="1" hangingPunct="1">
              <a:buFontTx/>
              <a:buChar char="-"/>
            </a:pPr>
            <a:r>
              <a:rPr lang="en-US" altLang="mk-MK" i="1" dirty="0" smtClean="0"/>
              <a:t>Each ACO PE (Peacetime Establishment) Post is defined with different </a:t>
            </a:r>
          </a:p>
          <a:p>
            <a:pPr eaLnBrk="1" hangingPunct="1"/>
            <a:r>
              <a:rPr lang="en-US" altLang="mk-MK" i="1" dirty="0"/>
              <a:t>r</a:t>
            </a:r>
            <a:r>
              <a:rPr lang="en-US" altLang="mk-MK" i="1" dirty="0" smtClean="0"/>
              <a:t>equirements – experience, education, security clearance, and </a:t>
            </a:r>
          </a:p>
          <a:p>
            <a:pPr eaLnBrk="1" hangingPunct="1"/>
            <a:r>
              <a:rPr lang="en-US" altLang="mk-MK" i="1" dirty="0" smtClean="0"/>
              <a:t>LANGUAGE REQUIREMENT (SLP)</a:t>
            </a:r>
          </a:p>
          <a:p>
            <a:pPr eaLnBrk="1" hangingPunct="1"/>
            <a:endParaRPr lang="en-US" altLang="mk-MK" i="1" dirty="0"/>
          </a:p>
          <a:p>
            <a:pPr marL="285750" indent="-285750" eaLnBrk="1" hangingPunct="1">
              <a:buFontTx/>
              <a:buChar char="-"/>
            </a:pPr>
            <a:r>
              <a:rPr lang="en-US" altLang="mk-MK" i="1" dirty="0" smtClean="0"/>
              <a:t>Common need is to understand each other using the official </a:t>
            </a:r>
          </a:p>
          <a:p>
            <a:pPr eaLnBrk="1" hangingPunct="1"/>
            <a:r>
              <a:rPr lang="en-US" altLang="mk-MK" i="1" dirty="0"/>
              <a:t>w</a:t>
            </a:r>
            <a:r>
              <a:rPr lang="en-US" altLang="mk-MK" i="1" dirty="0" smtClean="0"/>
              <a:t>orking language (Everywhere but NATO HQ in Brussels, English is the</a:t>
            </a:r>
          </a:p>
          <a:p>
            <a:pPr eaLnBrk="1" hangingPunct="1"/>
            <a:r>
              <a:rPr lang="en-US" altLang="mk-MK" i="1" dirty="0"/>
              <a:t>o</a:t>
            </a:r>
            <a:r>
              <a:rPr lang="en-US" altLang="mk-MK" i="1" dirty="0" smtClean="0"/>
              <a:t>fficial working language)</a:t>
            </a:r>
          </a:p>
          <a:p>
            <a:pPr eaLnBrk="1" hangingPunct="1"/>
            <a:endParaRPr lang="en-US" altLang="mk-MK" i="1" dirty="0"/>
          </a:p>
          <a:p>
            <a:pPr eaLnBrk="1" hangingPunct="1"/>
            <a:endParaRPr lang="en-US" altLang="mk-MK" i="1" dirty="0" smtClean="0"/>
          </a:p>
          <a:p>
            <a:pPr eaLnBrk="1" hangingPunct="1"/>
            <a:endParaRPr lang="en-US" altLang="mk-MK" i="1" dirty="0"/>
          </a:p>
          <a:p>
            <a:pPr eaLnBrk="1" hangingPunct="1"/>
            <a:r>
              <a:rPr lang="en-US" altLang="mk-MK" i="1" dirty="0" smtClean="0"/>
              <a:t> </a:t>
            </a:r>
            <a:endParaRPr lang="en-US" altLang="mk-MK" i="1" dirty="0"/>
          </a:p>
        </p:txBody>
      </p:sp>
      <p:sp>
        <p:nvSpPr>
          <p:cNvPr id="2" name="Rectangle 1"/>
          <p:cNvSpPr/>
          <p:nvPr/>
        </p:nvSpPr>
        <p:spPr>
          <a:xfrm>
            <a:off x="1836205" y="1488083"/>
            <a:ext cx="549381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INTRODUCTION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2500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268413"/>
            <a:ext cx="8229600" cy="1143000"/>
          </a:xfrm>
        </p:spPr>
        <p:txBody>
          <a:bodyPr/>
          <a:lstStyle/>
          <a:p>
            <a:r>
              <a:rPr lang="en-US" altLang="mk-MK" smtClean="0"/>
              <a:t>WHERE?</a:t>
            </a:r>
            <a:endParaRPr lang="en-GB" altLang="mk-MK"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0B9907-A8C9-42E8-989D-C8FCE952DD6F}" type="slidenum">
              <a:rPr lang="en-GB" altLang="mk-MK"/>
              <a:pPr eaLnBrk="1" hangingPunct="1"/>
              <a:t>9</a:t>
            </a:fld>
            <a:endParaRPr lang="en-GB" altLang="mk-MK"/>
          </a:p>
        </p:txBody>
      </p:sp>
      <p:sp>
        <p:nvSpPr>
          <p:cNvPr id="8196" name="TextBox 3"/>
          <p:cNvSpPr txBox="1">
            <a:spLocks noChangeArrowheads="1"/>
          </p:cNvSpPr>
          <p:nvPr/>
        </p:nvSpPr>
        <p:spPr bwMode="auto">
          <a:xfrm>
            <a:off x="900113" y="2565400"/>
            <a:ext cx="735554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Tx/>
              <a:buChar char="-"/>
            </a:pPr>
            <a:r>
              <a:rPr lang="en-US" altLang="mk-MK" dirty="0" smtClean="0"/>
              <a:t>So why am I covering this topic?</a:t>
            </a:r>
          </a:p>
          <a:p>
            <a:pPr marL="285750" indent="-285750" eaLnBrk="1" hangingPunct="1">
              <a:buFontTx/>
              <a:buChar char="-"/>
            </a:pPr>
            <a:endParaRPr lang="en-US" altLang="mk-MK" dirty="0"/>
          </a:p>
          <a:p>
            <a:pPr marL="285750" indent="-285750" eaLnBrk="1" hangingPunct="1">
              <a:buFontTx/>
              <a:buChar char="-"/>
            </a:pPr>
            <a:r>
              <a:rPr lang="en-US" altLang="mk-MK" dirty="0" smtClean="0"/>
              <a:t>The SHAPE LANGUAGE TESTING CENTRE, my shop, represents</a:t>
            </a:r>
          </a:p>
          <a:p>
            <a:pPr eaLnBrk="1" hangingPunct="1"/>
            <a:r>
              <a:rPr lang="en-US" altLang="mk-MK" dirty="0"/>
              <a:t>t</a:t>
            </a:r>
            <a:r>
              <a:rPr lang="en-US" altLang="mk-MK" dirty="0" smtClean="0"/>
              <a:t>he SHAPE/ACO stakeholders</a:t>
            </a:r>
          </a:p>
          <a:p>
            <a:pPr eaLnBrk="1" hangingPunct="1"/>
            <a:endParaRPr lang="en-US" altLang="mk-MK" dirty="0"/>
          </a:p>
          <a:p>
            <a:pPr marL="285750" indent="-285750" eaLnBrk="1" hangingPunct="1">
              <a:buFontTx/>
              <a:buChar char="-"/>
            </a:pPr>
            <a:r>
              <a:rPr lang="en-US" altLang="mk-MK" dirty="0" smtClean="0"/>
              <a:t>We are the ONLY entity in the NATO Command Structure that tests</a:t>
            </a:r>
          </a:p>
          <a:p>
            <a:pPr eaLnBrk="1" hangingPunct="1"/>
            <a:r>
              <a:rPr lang="en-US" altLang="mk-MK" dirty="0" smtClean="0"/>
              <a:t>Military personnel</a:t>
            </a:r>
          </a:p>
          <a:p>
            <a:pPr eaLnBrk="1" hangingPunct="1"/>
            <a:endParaRPr lang="en-US" altLang="mk-MK" dirty="0" smtClean="0"/>
          </a:p>
          <a:p>
            <a:pPr marL="285750" indent="-285750" eaLnBrk="1" hangingPunct="1">
              <a:buFontTx/>
              <a:buChar char="-"/>
            </a:pPr>
            <a:endParaRPr lang="en-US" altLang="mk-MK" i="1" dirty="0"/>
          </a:p>
        </p:txBody>
      </p:sp>
    </p:spTree>
    <p:extLst>
      <p:ext uri="{BB962C8B-B14F-4D97-AF65-F5344CB8AC3E}">
        <p14:creationId xmlns:p14="http://schemas.microsoft.com/office/powerpoint/2010/main" val="313917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theme/theme1.xml><?xml version="1.0" encoding="utf-8"?>
<a:theme xmlns:a="http://schemas.openxmlformats.org/drawingml/2006/main" name="ACO Power Point Presentation (OCTOBER 20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HSPublicationDate xmlns="http://schemas.microsoft.com/sharepoint/v3/fields" xsi:nil="true"/>
    <DHSCommand xmlns="http://schemas.microsoft.com/sharepoint/v3/fields">1</DHSCommand>
    <DHSGeneralDescription xmlns="http://schemas.microsoft.com/sharepoint/v3/fields">&lt;div&gt;&lt;/div&gt;</DHSGeneralDescription>
    <DHSDistributionlist xmlns="http://schemas.microsoft.com/sharepoint/v3/fields" xsi:nil="true"/>
    <DHSSecurityClassification xmlns="http://schemas.microsoft.com/sharepoint/v3/fields">4</DHSSecurityClassification>
    <DHSFilemapReference xmlns="http://schemas.microsoft.com/sharepoint/v3/fields" xsi:nil="true"/>
    <DHSLanguage xmlns="http://schemas.microsoft.com/sharepoint/v3/fields">1</DHSLanguage>
    <DHSDistributionDate xmlns="http://schemas.microsoft.com/sharepoint/v3/fields" xsi:nil="true"/>
    <DHSTaskerLink xmlns="http://schemas.microsoft.com/sharepoint/v3/fields">
      <Url xmlns="http://schemas.microsoft.com/sharepoint/v3/fields" xsi:nil="true"/>
      <Description xmlns="http://schemas.microsoft.com/sharepoint/v3/fields" xsi:nil="true"/>
    </DHSTaskerLink>
    <DHSStatus xmlns="http://schemas.microsoft.com/sharepoint/v3/fields">1</DHSStatus>
    <DHSDisposalRecommendation xmlns="http://schemas.microsoft.com/sharepoint/v3/fields">1</DHSDisposalRecommendation>
    <DHSSignatoryOrAuthority xmlns="http://schemas.microsoft.com/sharepoint/v3/fields" xsi:nil="true"/>
    <DHSCaveat xmlns="http://schemas.microsoft.com/sharepoint/v3/fields" xsi:nil="true"/>
    <DHSExpiryDate xmlns="http://schemas.microsoft.com/sharepoint/v3/fields">2017-04-30T22:00:00+00:00</DHSExpiryDate>
    <DHSOffice xmlns="http://schemas.microsoft.com/sharepoint/v3/fields">1</DHSOffice>
    <DHSTaskerReferenceNumber xmlns="http://schemas.microsoft.com/sharepoint/v3/fields" xsi:nil="true"/>
    <DHSCreationDate xmlns="http://schemas.microsoft.com/sharepoint/v3/fields">2012-04-30T22:00:00+00:00</DHSCreationDate>
    <DHSAuthorOrOwner xmlns="http://schemas.microsoft.com/sharepoint/v3/fields">
      <UserInfo xmlns="http://schemas.microsoft.com/sharepoint/v3/fields">
        <DisplayName xmlns="http://schemas.microsoft.com/sharepoint/v3/fields"/>
        <AccountId xmlns="http://schemas.microsoft.com/sharepoint/v3/fields" xsi:nil="true"/>
        <AccountType xmlns="http://schemas.microsoft.com/sharepoint/v3/fields"/>
      </UserInfo>
    </DHSAuthorOrOwner>
    <DHSAuthorityDate xmlns="http://schemas.microsoft.com/sharepoint/v3/fields" xsi:nil="true"/>
    <DHSDocumentType xmlns="http://schemas.microsoft.com/sharepoint/v3/fields">11</DHSDocumentType>
    <DHSReleasabilityMarking xmlns="http://schemas.microsoft.com/sharepoint/v3/fields" xsi:nil="true"/>
    <DHSAdditionalData xmlns="http://schemas.microsoft.com/sharepoint/v3/fields" xsi:nil="true"/>
    <DHSFileReferenceNumber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HS Document" ma:contentTypeID="0x0101007F12B081B9E3D04A83C8B534D073EF96002B8E03EABD0D4D7A9F747678D4C3579200B38F2DC3CDD2034D95118E63BC37D578" ma:contentTypeVersion="36" ma:contentTypeDescription="Base content type for workspace documents in DHS." ma:contentTypeScope="" ma:versionID="4c951e1a9c219c72543557854893d0fd">
  <xsd:schema xmlns:xsd="http://www.w3.org/2001/XMLSchema" xmlns:p="http://schemas.microsoft.com/office/2006/metadata/properties" xmlns:ns2="http://schemas.microsoft.com/sharepoint/v3/fields" targetNamespace="http://schemas.microsoft.com/office/2006/metadata/properties" ma:root="true" ma:fieldsID="9e46694037c8275ca6a41dced543e46f" ns2:_="">
    <xsd:import namespace="http://schemas.microsoft.com/sharepoint/v3/fields"/>
    <xsd:element name="properties">
      <xsd:complexType>
        <xsd:sequence>
          <xsd:element name="documentManagement">
            <xsd:complexType>
              <xsd:all>
                <xsd:element ref="ns2:DHSSecurityClassification"/>
                <xsd:element ref="ns2:DHSReleasabilityMarking" minOccurs="0"/>
                <xsd:element ref="ns2:DHSCommand"/>
                <xsd:element ref="ns2:DHSOffice" minOccurs="0"/>
                <xsd:element ref="ns2:DHSAuthorOrOwner" minOccurs="0"/>
                <xsd:element ref="ns2:DHSCreationDate"/>
                <xsd:element ref="ns2:DHSExpiryDate"/>
                <xsd:element ref="ns2:DHSSignatoryOrAuthority" minOccurs="0"/>
                <xsd:element ref="ns2:DHSGeneralDescription" minOccurs="0"/>
                <xsd:element ref="ns2:DHSDocumentType" minOccurs="0"/>
                <xsd:element ref="ns2:DHSCaveat" minOccurs="0"/>
                <xsd:element ref="ns2:DHSAuthorityDate" minOccurs="0"/>
                <xsd:element ref="ns2:DHSPublicationDate" minOccurs="0"/>
                <xsd:element ref="ns2:DHSStatus" minOccurs="0"/>
                <xsd:element ref="ns2:DHSDisposalRecommendation" minOccurs="0"/>
                <xsd:element ref="ns2:DHSLanguage" minOccurs="0"/>
                <xsd:element ref="ns2:DHSFilemapReference" minOccurs="0"/>
                <xsd:element ref="ns2:DHSDistributionlist" minOccurs="0"/>
                <xsd:element ref="ns2:DHSDistributionDate" minOccurs="0"/>
                <xsd:element ref="ns2:DHSFileReferenceNumber" minOccurs="0"/>
                <xsd:element ref="ns2:DHSTaskerReferenceNumber" minOccurs="0"/>
                <xsd:element ref="ns2:DHSTaskerLink" minOccurs="0"/>
                <xsd:element ref="ns2:DHSAdditionalData"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DHSSecurityClassification" ma:index="2" ma:displayName="Security Classification" ma:default="1" ma:list="{1a3ddc3f-fda6-43d8-85c4-ca2e706b5d28}" ma:internalName="DHSSecurityClassification" ma:readOnly="false" ma:showField="Title" ma:web="{85637e3d-e4d9-4a1f-b832-e78dfd96bd04}">
      <xsd:simpleType>
        <xsd:restriction base="dms:Lookup"/>
      </xsd:simpleType>
    </xsd:element>
    <xsd:element name="DHSReleasabilityMarking" ma:index="3" nillable="true" ma:displayName="Releasability Marking" ma:list="{4bc3d05d-e895-4174-8faf-bd9cb23a971a}" ma:internalName="DHSReleasabilityMarking" ma:readOnly="false" ma:showField="Title" ma:web="{85637e3d-e4d9-4a1f-b832-e78dfd96bd04}">
      <xsd:simpleType>
        <xsd:restriction base="dms:Lookup"/>
      </xsd:simpleType>
    </xsd:element>
    <xsd:element name="DHSCommand" ma:index="4" ma:displayName="Command" ma:default="1" ma:list="{3d9c66ca-f708-4aac-adbb-de8798312692}" ma:internalName="DHSCommand" ma:readOnly="false" ma:showField="Title" ma:web="{85637e3d-e4d9-4a1f-b832-e78dfd96bd04}">
      <xsd:simpleType>
        <xsd:restriction base="dms:Lookup"/>
      </xsd:simpleType>
    </xsd:element>
    <xsd:element name="DHSOffice" ma:index="5" nillable="true" ma:displayName="Office" ma:list="{21c13fc5-9d9e-4405-999d-2e74f21aa837}" ma:internalName="DHSOffice" ma:readOnly="false" ma:showField="Title" ma:web="{85637e3d-e4d9-4a1f-b832-e78dfd96bd04}">
      <xsd:simpleType>
        <xsd:restriction base="dms:Lookup"/>
      </xsd:simpleType>
    </xsd:element>
    <xsd:element name="DHSAuthorOrOwner" ma:index="6" nillable="true" ma:displayName="Author or Owner" ma:internalName="DHSAuthorOr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HSCreationDate" ma:index="7" ma:displayName="Creation Date" ma:default="[today]" ma:format="DateOnly" ma:internalName="DHSCreationDate" ma:readOnly="false">
      <xsd:simpleType>
        <xsd:restriction base="dms:DateTime"/>
      </xsd:simpleType>
    </xsd:element>
    <xsd:element name="DHSExpiryDate" ma:index="8" ma:displayName="Expiry Date" ma:format="DateOnly" ma:internalName="DHSExpiryDate" ma:readOnly="false">
      <xsd:simpleType>
        <xsd:restriction base="dms:DateTime"/>
      </xsd:simpleType>
    </xsd:element>
    <xsd:element name="DHSSignatoryOrAuthority" ma:index="9" nillable="true" ma:displayName="Signatory or Authority" ma:list="{fe304365-9e18-412c-bff4-78720fd2b22f}" ma:internalName="DHSSignatoryOrAuthority" ma:readOnly="false" ma:showField="Value" ma:web="{85637e3d-e4d9-4a1f-b832-e78dfd96bd04}">
      <xsd:simpleType>
        <xsd:restriction base="dms:Lookup"/>
      </xsd:simpleType>
    </xsd:element>
    <xsd:element name="DHSGeneralDescription" ma:index="10" nillable="true" ma:displayName="General Description" ma:internalName="DHSGeneralDescription" ma:readOnly="false">
      <xsd:simpleType>
        <xsd:restriction base="dms:Note"/>
      </xsd:simpleType>
    </xsd:element>
    <xsd:element name="DHSDocumentType" ma:index="11" nillable="true" ma:displayName="Document Type" ma:list="{6b6bdcb2-9852-493f-9f58-10c8f9e9f1d9}" ma:internalName="DHSDocumentType" ma:readOnly="false" ma:showField="Title" ma:web="{85637e3d-e4d9-4a1f-b832-e78dfd96bd04}">
      <xsd:simpleType>
        <xsd:restriction base="dms:Lookup"/>
      </xsd:simpleType>
    </xsd:element>
    <xsd:element name="DHSCaveat" ma:index="12" nillable="true" ma:displayName="Caveat" ma:list="{55b79ec2-394f-4074-b6e8-72f0b430a4f8}" ma:internalName="DHSCaveat" ma:readOnly="false" ma:showField="Title" ma:web="{85637e3d-e4d9-4a1f-b832-e78dfd96bd04}">
      <xsd:simpleType>
        <xsd:restriction base="dms:Lookup"/>
      </xsd:simpleType>
    </xsd:element>
    <xsd:element name="DHSAuthorityDate" ma:index="13" nillable="true" ma:displayName="Authority Date" ma:format="DateOnly" ma:internalName="DHSAuthorityDate" ma:readOnly="false">
      <xsd:simpleType>
        <xsd:restriction base="dms:DateTime"/>
      </xsd:simpleType>
    </xsd:element>
    <xsd:element name="DHSPublicationDate" ma:index="14" nillable="true" ma:displayName="Publication Date" ma:format="DateOnly" ma:internalName="DHSPublicationDate" ma:readOnly="false">
      <xsd:simpleType>
        <xsd:restriction base="dms:DateTime"/>
      </xsd:simpleType>
    </xsd:element>
    <xsd:element name="DHSStatus" ma:index="15" nillable="true" ma:displayName="Status" ma:default="1" ma:list="{bcba11c5-ac0b-4d61-9a91-9b7eb9550530}" ma:internalName="DHSStatus" ma:readOnly="false" ma:showField="Title" ma:web="{85637e3d-e4d9-4a1f-b832-e78dfd96bd04}">
      <xsd:simpleType>
        <xsd:restriction base="dms:Lookup"/>
      </xsd:simpleType>
    </xsd:element>
    <xsd:element name="DHSDisposalRecommendation" ma:index="16" nillable="true" ma:displayName="Disposal Recommendation" ma:default="1" ma:list="{4b767a8e-7203-4c4e-8336-31dd89d2a9a1}" ma:internalName="DHSDisposalRecommendation" ma:readOnly="false" ma:showField="Title" ma:web="{85637e3d-e4d9-4a1f-b832-e78dfd96bd04}">
      <xsd:simpleType>
        <xsd:restriction base="dms:Lookup"/>
      </xsd:simpleType>
    </xsd:element>
    <xsd:element name="DHSLanguage" ma:index="17" nillable="true" ma:displayName="Language" ma:default="1" ma:list="{55d7a703-55f1-47cf-b655-dcfa9805f030}" ma:internalName="DHSLanguage" ma:readOnly="false" ma:showField="Title" ma:web="{85637e3d-e4d9-4a1f-b832-e78dfd96bd04}">
      <xsd:simpleType>
        <xsd:restriction base="dms:Lookup"/>
      </xsd:simpleType>
    </xsd:element>
    <xsd:element name="DHSFilemapReference" ma:index="18" nillable="true" ma:displayName="Filemap Reference" ma:internalName="DHSFilemapReference" ma:readOnly="false">
      <xsd:simpleType>
        <xsd:restriction base="dms:Text"/>
      </xsd:simpleType>
    </xsd:element>
    <xsd:element name="DHSDistributionlist" ma:index="19" nillable="true" ma:displayName="Distribution List" ma:list="{871d1bfe-45c3-4144-88a9-f73391aeec5c}" ma:internalName="DHSDistributionlist" ma:showField="Title" ma:web="{85637e3d-e4d9-4a1f-b832-e78dfd96bd04}">
      <xsd:simpleType>
        <xsd:restriction base="dms:Lookup"/>
      </xsd:simpleType>
    </xsd:element>
    <xsd:element name="DHSDistributionDate" ma:index="20" nillable="true" ma:displayName="Distribution Date" ma:format="DateOnly" ma:internalName="DHSDistributionDate" ma:readOnly="false">
      <xsd:simpleType>
        <xsd:restriction base="dms:DateTime"/>
      </xsd:simpleType>
    </xsd:element>
    <xsd:element name="DHSFileReferenceNumber" ma:index="21" nillable="true" ma:displayName="File Reference Number" ma:internalName="DHSFileReferenceNumber" ma:readOnly="false">
      <xsd:simpleType>
        <xsd:restriction base="dms:Text"/>
      </xsd:simpleType>
    </xsd:element>
    <xsd:element name="DHSTaskerReferenceNumber" ma:index="22" nillable="true" ma:displayName="Tasker Reference Number" ma:internalName="DHSTaskerReferenceNumber" ma:readOnly="false">
      <xsd:simpleType>
        <xsd:restriction base="dms:Text"/>
      </xsd:simpleType>
    </xsd:element>
    <xsd:element name="DHSTaskerLink" ma:index="23" nillable="true" ma:displayName="Tasker Link" ma:internalName="DHSTasker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HSAdditionalData" ma:index="24" nillable="true" ma:displayName="Additional Data" ma:internalName="DHSAdditionalData"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0E47E1B-B1C2-42F9-AAA0-88488AB38406}">
  <ds:schemaRefs>
    <ds:schemaRef ds:uri="http://schemas.microsoft.com/office/2006/documentManagement/types"/>
    <ds:schemaRef ds:uri="http://purl.org/dc/terms/"/>
    <ds:schemaRef ds:uri="http://purl.org/dc/elements/1.1/"/>
    <ds:schemaRef ds:uri="http://www.w3.org/XML/1998/namespace"/>
    <ds:schemaRef ds:uri="http://schemas.microsoft.com/sharepoint/v3/field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B00A3D9-F6D7-4784-ABA5-D43F46DC19F5}">
  <ds:schemaRefs>
    <ds:schemaRef ds:uri="http://schemas.microsoft.com/sharepoint/v3/contenttype/forms"/>
  </ds:schemaRefs>
</ds:datastoreItem>
</file>

<file path=customXml/itemProps3.xml><?xml version="1.0" encoding="utf-8"?>
<ds:datastoreItem xmlns:ds="http://schemas.openxmlformats.org/officeDocument/2006/customXml" ds:itemID="{5D9A81AA-4641-4B76-B433-82C0BC05CC58}">
  <ds:schemaRefs>
    <ds:schemaRef ds:uri="http://schemas.microsoft.com/office/2006/metadata/longProperties"/>
  </ds:schemaRefs>
</ds:datastoreItem>
</file>

<file path=customXml/itemProps4.xml><?xml version="1.0" encoding="utf-8"?>
<ds:datastoreItem xmlns:ds="http://schemas.openxmlformats.org/officeDocument/2006/customXml" ds:itemID="{5599676F-B749-41F6-80EC-A6983746F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ACO Power Point Presentation (OCTOBER 2010)</Template>
  <TotalTime>13640</TotalTime>
  <Words>485</Words>
  <Application>Microsoft Office PowerPoint</Application>
  <PresentationFormat>On-screen Show (4:3)</PresentationFormat>
  <Paragraphs>196</Paragraphs>
  <Slides>20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ACO Power Point Presentation (OCTOBER 2010)</vt:lpstr>
      <vt:lpstr>Managing Stakeholders Expectations</vt:lpstr>
      <vt:lpstr>PowerPoint Presentation</vt:lpstr>
      <vt:lpstr>PowerPoint Presentation</vt:lpstr>
      <vt:lpstr>STAKEHOLDER…</vt:lpstr>
      <vt:lpstr>STAKEHOLDER…</vt:lpstr>
      <vt:lpstr>PowerPoint Presentation</vt:lpstr>
      <vt:lpstr> This is ACO</vt:lpstr>
      <vt:lpstr>WHERE?</vt:lpstr>
      <vt:lpstr>WHERE?</vt:lpstr>
      <vt:lpstr>WHERE?</vt:lpstr>
      <vt:lpstr>WHERE?</vt:lpstr>
      <vt:lpstr>WHERE?</vt:lpstr>
      <vt:lpstr>WHERE?</vt:lpstr>
      <vt:lpstr>PowerPoint Presentation</vt:lpstr>
      <vt:lpstr>NATO E3A COMPONENT @ GK</vt:lpstr>
      <vt:lpstr>WHERE?</vt:lpstr>
      <vt:lpstr>WHERE?</vt:lpstr>
      <vt:lpstr>WHERE?</vt:lpstr>
      <vt:lpstr>WHERE?</vt:lpstr>
      <vt:lpstr>PowerPoint Presentation</vt:lpstr>
    </vt:vector>
  </TitlesOfParts>
  <Company>NATO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dc:title>
  <dc:creator>sha.hugh.burden</dc:creator>
  <cp:lastModifiedBy>User</cp:lastModifiedBy>
  <cp:revision>35</cp:revision>
  <cp:lastPrinted>2017-08-30T07:46:39Z</cp:lastPrinted>
  <dcterms:created xsi:type="dcterms:W3CDTF">2011-07-05T10:24:23Z</dcterms:created>
  <dcterms:modified xsi:type="dcterms:W3CDTF">2017-09-07T06:10:07Z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DHS Document</vt:lpwstr>
  </property>
  <property fmtid="{D5CDD505-2E9C-101B-9397-08002B2CF9AE}" pid="3" name="Source">
    <vt:lpwstr>ch</vt:lpwstr>
  </property>
  <property fmtid="{D5CDD505-2E9C-101B-9397-08002B2CF9AE}" pid="4" name="display_urn:schemas-microsoft-com:office:office#DHSAuthorOrOwner">
    <vt:lpwstr>SHAPE CG DOS POIRIER, Alain OR-8</vt:lpwstr>
  </property>
</Properties>
</file>