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86" r:id="rId2"/>
    <p:sldMasterId id="2147483761" r:id="rId3"/>
    <p:sldMasterId id="2147483737" r:id="rId4"/>
    <p:sldMasterId id="2147483725" r:id="rId5"/>
    <p:sldMasterId id="2147483713" r:id="rId6"/>
  </p:sldMasterIdLst>
  <p:notesMasterIdLst>
    <p:notesMasterId r:id="rId13"/>
  </p:notesMasterIdLst>
  <p:handoutMasterIdLst>
    <p:handoutMasterId r:id="rId14"/>
  </p:handoutMasterIdLst>
  <p:sldIdLst>
    <p:sldId id="562" r:id="rId7"/>
    <p:sldId id="565" r:id="rId8"/>
    <p:sldId id="569" r:id="rId9"/>
    <p:sldId id="568" r:id="rId10"/>
    <p:sldId id="570" r:id="rId11"/>
    <p:sldId id="567" r:id="rId12"/>
  </p:sldIdLst>
  <p:sldSz cx="9144000" cy="6858000" type="screen4x3"/>
  <p:notesSz cx="6784975" cy="9906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0C0C0"/>
    <a:srgbClr val="3333CC"/>
    <a:srgbClr val="AC1DB3"/>
    <a:srgbClr val="003399"/>
    <a:srgbClr val="990033"/>
    <a:srgbClr val="66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195" autoAdjust="0"/>
  </p:normalViewPr>
  <p:slideViewPr>
    <p:cSldViewPr>
      <p:cViewPr varScale="1">
        <p:scale>
          <a:sx n="71" d="100"/>
          <a:sy n="71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374"/>
    </p:cViewPr>
  </p:sorterViewPr>
  <p:notesViewPr>
    <p:cSldViewPr>
      <p:cViewPr>
        <p:scale>
          <a:sx n="60" d="100"/>
          <a:sy n="60" d="100"/>
        </p:scale>
        <p:origin x="-3278" y="-134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defTabSz="912414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1637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414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1638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defTabSz="912414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41637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414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BE0C7865-B1F5-4199-B494-A76526AAAF2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5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defTabSz="912414">
              <a:defRPr sz="1200">
                <a:latin typeface="GungsuhChe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1638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414">
              <a:defRPr sz="1200">
                <a:latin typeface="GungsuhChe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5141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5350"/>
            <a:ext cx="5429250" cy="44577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1638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defTabSz="91241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09113"/>
            <a:ext cx="2941638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414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37E7E-1B69-414E-AB38-0765E1FF72D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707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1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endParaRPr lang="pt-PT" altLang="pt-PT" b="1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2974BDCA-7979-4AED-A272-3043BE817F1E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A37F222-ABB7-4968-B6F0-B587109D4C14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ADA6850-DBD6-43CB-9562-DDD59AF3C859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DCDF755D-2210-4182-8D6C-63C03A9C94D4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D445C43-D384-41CC-9440-791B06897B4C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CE4000-CC50-45F0-9549-57ABF98D0A6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98686C-976F-41D7-9FB1-86FCC4E64A29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64986E-738B-42CE-964C-8288D60FC0E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4F123D-926C-4E96-A613-C83ED348CAD5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4A19E3-71CE-46A8-A52E-DCEB54382FF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EA35AD-5E5B-4965-A5E2-528A26508545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444667-08AF-4E9B-9B16-DB55254017F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5288A3-5C9F-426F-B489-DAFD4B70A8FC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5F2898-2508-4E96-8E58-30281787F4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7EF98C-825D-402B-83CE-7C0EE661485E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194B59-861F-4CB0-A888-F8F76DA8318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45667A-B7F6-40AE-97CB-283251E0FE86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70529E-C543-4D2D-8802-E6E055FACC5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33A6B0E6-1D7D-489B-BB24-97070C8AF531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896B33-8B5A-4ACC-9B9A-68B6701A806C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CEB8DC-A808-4CC0-868B-6619C2A180A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172AF8-CBC2-4978-A097-382D83674F5D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A134A5-F740-4F51-9B9E-55333D2A7FB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70DC8E-63D0-4549-A61E-306B56C106C8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30390D-C961-4376-A8FB-BA16374687C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114493C-8AE7-49E2-9A3B-489A68048CD8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E8321A-3817-4D37-8D43-18CF46B6FFA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AD2F-3D4F-4E6F-8749-0677CDF94FA0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2FB1-006A-45B9-A694-9B09536BE3A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68CC7-0561-4972-B811-0A057A4653F7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3581-4EE1-43F7-A11C-18544821F83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3A07-F9A2-4E95-9E8A-D1F585CD07B7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8A3-86C7-46BC-A810-8521D3DE0B4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514A-F541-412A-91B4-0B5245754185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1F17-1ED8-4EAE-B7A0-849E5965301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6E17-3227-44D6-B030-F227719295A1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95FB-D6EC-45EA-84D7-2B04E996260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3C6E-61C2-474E-9EF7-3DB31B229586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9C5-B1F4-44CF-B98A-2E07BC25622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3164703B-1878-49C0-88FD-68D87361C2FA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9D7B-B49A-4E60-96A7-937397FC1D8F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E6BE-F4A7-412D-98C3-FE14B973704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0AEE-DEDE-4438-8A0C-E7D90E9589EB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B0B8-5E77-4D4E-8483-8E5FB91E0A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8432-0D32-4B10-8ADC-D85BED2D3988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AD9E-4859-4B10-9945-98E4FE50226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EA6F-3733-4EC4-A09D-47CAA6EBF515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31BE-3EB7-4BCA-8D62-7BE8860EFBD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3F98-3510-4EE0-9FB4-AFD57934F6D7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5D35-43E4-4A4F-A961-7D33255C7F7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CA1E-F6E3-4225-BAF5-D545DDF85CDA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6DC5-613A-4E87-80A9-50168E89625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535C-55EE-44D3-9420-1CE0E53CB8B6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0863-7D0D-4646-8A49-7107B24924C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D193-258C-45AC-A13B-C43E8EC2E4B3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2B3F-E5F8-4225-A72A-55E2F553036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2D55-2BAC-4AF4-BA3E-B4DB7638F371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67CB-0BD3-4819-B298-C71D41B4696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E42B-ECD6-4A5D-9556-F2FCC873B930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CC6B2-9C35-4E3F-B7A2-1C56A62D1E7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3167593B-0217-49EB-B394-13ACFEC7CE78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748A-EC69-424C-872C-D6CCDD626105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500A-8483-48D0-8A53-88F71D8C933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2190-6275-46A6-B8FE-57F91FED9EB4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51AE-0C74-447E-A7DD-A4351AF28DB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4FDD-18FB-45B2-8721-C373B2D227A9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EF73-2ECD-4D4B-82B5-0E04B464FB1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0B4D-D1F9-4B77-B8CE-5D7118236A2F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34BF-48CD-4363-B5C0-5958F066163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9CE4-6563-4C14-B0EA-5061C4FC8D41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46D9-5F06-47D2-B838-239867BFA49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E793-4E43-4C3E-8679-E66DF15BC0E0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8171-C2C9-42FA-8C38-29F5FD975C4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01BB-3DCF-4255-AF19-5FC858E5E76B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E9F1-6FDA-4DEF-A4A1-8DF211737F2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72F1-CDA4-41FA-9DEB-A736F8CE58A3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0B94-0D09-4B52-AB83-F01CD6AD057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EF57-4C36-4807-BDE1-1A8A9B307E08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DB48-68A9-44D0-93D1-7AA76A2D362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52BB-7456-436C-9095-FC6FAD2CEE1D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F36E-4C0A-45EE-853E-FFA69F3250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D74729B4-2DE1-4B37-9BC6-632AAE10CFD5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0E95-B12B-4AEF-A150-73D22EBB6EDD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3375-F23F-42F4-896B-BBC9E3E1386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D8D8-5387-431D-A676-EE90DF5ADAEF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FB64-A5FD-4D82-859D-CC475ACECD7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E237-1147-4EDE-8B39-232026F2FA7B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3267-E9AD-4FE2-AED1-F96E0333474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929F-A212-4E42-91C8-70CD2B6D0F2A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3C25-9582-4B23-99FF-3E110EFF5C0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2B4C-C1A2-4F53-9DCA-82047420700A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26E3-34A8-4535-84EC-660F21F5E86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4D95-632D-4BCA-A17D-23764E121ED8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0E82-12B2-4E11-AA54-278EEBFAB59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765F-FC1B-4A1E-A866-0DEBD60EC0AE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F391-46C5-4C2C-9991-DE1FEC81DE8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68B8-D60B-4A9C-9C13-F0A12672120C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CF9B-D44A-485C-91A1-78DFA763818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6226-DDF3-4E5C-982E-E8921AE578DF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9622-A68D-4891-B52E-0F7B00D12EE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45E0-2722-4BBA-9683-9A819D5DC586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755C-9B07-4B42-9110-D5C6D471D96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BE525F2-33B8-417B-AD49-FA991ABA98A1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B46E-A1FF-421A-AFC6-C868DE41629E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231B-B7C0-4043-9974-935870FAC33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E5FD-9E20-4CB7-B691-DEE595A17C3E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1A9C-08BB-4127-B875-6049D002ED8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5FA9-4A08-454E-9048-D88FD71C1863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6DC9-690E-45DB-B517-270F66E2BA4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26A6-D49A-4408-9F5D-85D7F117C408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E8BB-6E87-4D5E-B577-F41FE35F910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3981-DB67-472E-B2DF-2C437CD6EF0D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7657-5593-45F9-A0D8-6C8C9EA8FD7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497C-4703-42AB-BE9A-C5A52414DF45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6B71-D094-4EB3-BA31-E417D261B6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8BAE-B2E2-4E87-8810-B5E907412CB4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BF08-9BCD-44D2-88B6-D16A781B6AF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AED7-1B2E-4669-A3CD-5931297847A4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87F8-87E4-4939-A48F-1B0DEEE4F90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0F4620C-820A-4FDA-AC72-32A77332B334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1374C7BF-322E-4D8B-86C3-CF1C2D9B9555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BB3BD175-E422-40ED-BA67-D58E6688A77B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774700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pt-PT" altLang="pt-PT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9" name="Picture 5" descr="Brasão_XL menos azu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4925" y="44450"/>
            <a:ext cx="400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E553DE0-F5DF-4EBB-92F3-E01675C2DFC0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0" r:id="rId1"/>
    <p:sldLayoutId id="2147490101" r:id="rId2"/>
    <p:sldLayoutId id="2147490102" r:id="rId3"/>
    <p:sldLayoutId id="2147490103" r:id="rId4"/>
    <p:sldLayoutId id="2147490104" r:id="rId5"/>
    <p:sldLayoutId id="2147490105" r:id="rId6"/>
    <p:sldLayoutId id="2147490106" r:id="rId7"/>
    <p:sldLayoutId id="2147490107" r:id="rId8"/>
    <p:sldLayoutId id="2147490108" r:id="rId9"/>
    <p:sldLayoutId id="2147490109" r:id="rId10"/>
    <p:sldLayoutId id="2147490110" r:id="rId11"/>
    <p:sldLayoutId id="21474901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34925" y="6597650"/>
            <a:ext cx="468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AC1ADAED-392E-461E-8F9D-189A30B48A2B}" type="slidenum">
              <a:rPr lang="pt-PT" sz="100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eaLnBrk="1" hangingPunct="1">
                <a:defRPr/>
              </a:pPr>
              <a:t>‹nº›</a:t>
            </a:fld>
            <a:endParaRPr lang="pt-PT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12" r:id="rId1"/>
    <p:sldLayoutId id="2147490113" r:id="rId2"/>
    <p:sldLayoutId id="2147490114" r:id="rId3"/>
    <p:sldLayoutId id="2147490115" r:id="rId4"/>
    <p:sldLayoutId id="2147490116" r:id="rId5"/>
    <p:sldLayoutId id="2147490117" r:id="rId6"/>
    <p:sldLayoutId id="2147490118" r:id="rId7"/>
    <p:sldLayoutId id="2147490119" r:id="rId8"/>
    <p:sldLayoutId id="2147490120" r:id="rId9"/>
    <p:sldLayoutId id="2147490121" r:id="rId10"/>
    <p:sldLayoutId id="2147490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FEBDDA6-7A26-4DDB-8BAF-9846486D348E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A6CA32-9AC8-46A3-A7BB-713F1365237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6" r:id="rId1"/>
    <p:sldLayoutId id="2147490057" r:id="rId2"/>
    <p:sldLayoutId id="2147490058" r:id="rId3"/>
    <p:sldLayoutId id="2147490059" r:id="rId4"/>
    <p:sldLayoutId id="2147490060" r:id="rId5"/>
    <p:sldLayoutId id="2147490061" r:id="rId6"/>
    <p:sldLayoutId id="2147490062" r:id="rId7"/>
    <p:sldLayoutId id="2147490063" r:id="rId8"/>
    <p:sldLayoutId id="2147490064" r:id="rId9"/>
    <p:sldLayoutId id="2147490065" r:id="rId10"/>
    <p:sldLayoutId id="2147490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564280A-1FB8-43AF-8C2F-08712368B5B1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C8E113A-80E2-413B-8A62-CE1B748610A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67" r:id="rId1"/>
    <p:sldLayoutId id="2147490068" r:id="rId2"/>
    <p:sldLayoutId id="2147490069" r:id="rId3"/>
    <p:sldLayoutId id="2147490070" r:id="rId4"/>
    <p:sldLayoutId id="2147490071" r:id="rId5"/>
    <p:sldLayoutId id="2147490072" r:id="rId6"/>
    <p:sldLayoutId id="2147490073" r:id="rId7"/>
    <p:sldLayoutId id="2147490074" r:id="rId8"/>
    <p:sldLayoutId id="2147490075" r:id="rId9"/>
    <p:sldLayoutId id="2147490076" r:id="rId10"/>
    <p:sldLayoutId id="21474900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512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70CDD58-0094-4839-87F3-AA04CDF24672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6CAED97-0F1B-45AC-A272-99E3FE5ED96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78" r:id="rId1"/>
    <p:sldLayoutId id="2147490079" r:id="rId2"/>
    <p:sldLayoutId id="2147490080" r:id="rId3"/>
    <p:sldLayoutId id="2147490081" r:id="rId4"/>
    <p:sldLayoutId id="2147490082" r:id="rId5"/>
    <p:sldLayoutId id="2147490083" r:id="rId6"/>
    <p:sldLayoutId id="2147490084" r:id="rId7"/>
    <p:sldLayoutId id="2147490085" r:id="rId8"/>
    <p:sldLayoutId id="2147490086" r:id="rId9"/>
    <p:sldLayoutId id="2147490087" r:id="rId10"/>
    <p:sldLayoutId id="21474900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614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DB8447-A544-45AE-B40A-C87CA66A13DD}" type="datetimeFigureOut">
              <a:rPr lang="pt-PT"/>
              <a:pPr>
                <a:defRPr/>
              </a:pPr>
              <a:t>04/10/2017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89440AB-3B12-498C-8B11-4709575986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89" r:id="rId1"/>
    <p:sldLayoutId id="2147490090" r:id="rId2"/>
    <p:sldLayoutId id="2147490091" r:id="rId3"/>
    <p:sldLayoutId id="2147490092" r:id="rId4"/>
    <p:sldLayoutId id="2147490093" r:id="rId5"/>
    <p:sldLayoutId id="2147490094" r:id="rId6"/>
    <p:sldLayoutId id="2147490095" r:id="rId7"/>
    <p:sldLayoutId id="2147490096" r:id="rId8"/>
    <p:sldLayoutId id="2147490097" r:id="rId9"/>
    <p:sldLayoutId id="2147490098" r:id="rId10"/>
    <p:sldLayoutId id="2147490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isboa.sanahotels.com/en/the-hot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carris.transporteslisboa.pt/en/network-map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visitlisbo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sitportugal.com/pt-pt" TargetMode="External"/><Relationship Id="rId5" Type="http://schemas.openxmlformats.org/officeDocument/2006/relationships/hyperlink" Target="https://www.lonelyplanet.com/portugal" TargetMode="External"/><Relationship Id="rId4" Type="http://schemas.openxmlformats.org/officeDocument/2006/relationships/hyperlink" Target="https://www.aeroportolisboa.pt/en/lis/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715">
              <a:srgbClr val="BCCFE6"/>
            </a:gs>
            <a:gs pos="45244">
              <a:srgbClr val="CBDAEB"/>
            </a:gs>
            <a:gs pos="19018">
              <a:srgbClr val="E4EC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ramo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770493"/>
            <a:ext cx="9150350" cy="608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>
                <a:solidFill>
                  <a:schemeClr val="bg1"/>
                </a:solidFill>
              </a:rPr>
              <a:t>PORTUGUESE </a:t>
            </a:r>
            <a:r>
              <a:rPr lang="pt-PT" sz="2000" b="1" dirty="0">
                <a:solidFill>
                  <a:schemeClr val="bg1"/>
                </a:solidFill>
              </a:rPr>
              <a:t>ARMED FORCES  - CHIEF OF DEFENSE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1472" y="107154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BUREAU FOR INTERNATIONAL LANGUAGE CO-ORDINATION - BILC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726407" y="1484313"/>
            <a:ext cx="5976937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i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i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>
                <a:latin typeface="+mn-lt"/>
                <a:cs typeface="+mn-cs"/>
              </a:rPr>
              <a:t> </a:t>
            </a:r>
            <a:r>
              <a:rPr lang="pt-PT" sz="2800" b="1" i="1" dirty="0" err="1">
                <a:latin typeface="Arial Narrow" pitchFamily="34" charset="0"/>
              </a:rPr>
              <a:t>Annual</a:t>
            </a:r>
            <a:r>
              <a:rPr lang="pt-PT" sz="2800" b="1" i="1" dirty="0">
                <a:latin typeface="Arial Narrow" pitchFamily="34" charset="0"/>
              </a:rPr>
              <a:t> Conference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i="1" dirty="0"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i="1" dirty="0">
                <a:latin typeface="Arial Narrow" pitchFamily="34" charset="0"/>
              </a:rPr>
              <a:t>2018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i="1" dirty="0"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i="1" dirty="0">
                <a:latin typeface="Arial Narrow" pitchFamily="34" charset="0"/>
              </a:rPr>
              <a:t>Lisboa, Portugal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i="1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52120" y="6237312"/>
            <a:ext cx="333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i="1" dirty="0" err="1"/>
              <a:t>LtCdr</a:t>
            </a:r>
            <a:r>
              <a:rPr lang="pt-PT" sz="1600" b="1" i="1" dirty="0"/>
              <a:t> Marta Gabriel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8B8FE1D-1760-4049-B944-3F0A969D6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88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56000"/>
            <a:ext cx="8229600" cy="1168944"/>
          </a:xfrm>
        </p:spPr>
        <p:txBody>
          <a:bodyPr/>
          <a:lstStyle/>
          <a:p>
            <a:pPr marL="0" indent="0" algn="ctr">
              <a:buNone/>
            </a:pPr>
            <a:r>
              <a:rPr lang="pt-PT" b="1" dirty="0"/>
              <a:t>20 – 24 </a:t>
            </a:r>
            <a:r>
              <a:rPr lang="pt-PT" b="1" dirty="0" err="1"/>
              <a:t>May</a:t>
            </a:r>
            <a:r>
              <a:rPr lang="pt-PT" b="1" dirty="0"/>
              <a:t> 2018</a:t>
            </a:r>
          </a:p>
          <a:p>
            <a:pPr marL="0" indent="0" algn="ctr">
              <a:buNone/>
            </a:pPr>
            <a:r>
              <a:rPr lang="pt-PT" b="1" dirty="0" err="1"/>
              <a:t>Lisbon</a:t>
            </a:r>
            <a:endParaRPr lang="pt-PT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-409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BILC </a:t>
            </a:r>
            <a:r>
              <a:rPr lang="pt-PT" b="1" dirty="0" err="1">
                <a:solidFill>
                  <a:schemeClr val="bg1"/>
                </a:solidFill>
                <a:latin typeface="+mn-lt"/>
              </a:rPr>
              <a:t>Annual</a:t>
            </a:r>
            <a:r>
              <a:rPr lang="pt-PT" b="1" dirty="0">
                <a:solidFill>
                  <a:schemeClr val="bg1"/>
                </a:solidFill>
                <a:latin typeface="+mn-lt"/>
              </a:rPr>
              <a:t> Conference 2018</a:t>
            </a:r>
          </a:p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Lisboa, Portugal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pPr algn="r"/>
            <a:endParaRPr lang="pt-PT" dirty="0" err="1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7805BF-9694-4DDF-A6B7-164FEF946532}"/>
              </a:ext>
            </a:extLst>
          </p:cNvPr>
          <p:cNvSpPr/>
          <p:nvPr/>
        </p:nvSpPr>
        <p:spPr>
          <a:xfrm>
            <a:off x="251520" y="620688"/>
            <a:ext cx="8640960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t-PT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Invigorating</a:t>
            </a:r>
            <a:r>
              <a:rPr lang="pt-PT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Training </a:t>
            </a:r>
            <a:r>
              <a:rPr lang="pt-PT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Technological</a:t>
            </a:r>
            <a:r>
              <a:rPr lang="pt-PT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lang="pt-PT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4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-409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BILC </a:t>
            </a:r>
            <a:r>
              <a:rPr lang="pt-PT" b="1" dirty="0" err="1">
                <a:solidFill>
                  <a:schemeClr val="bg1"/>
                </a:solidFill>
                <a:latin typeface="+mn-lt"/>
              </a:rPr>
              <a:t>Annual</a:t>
            </a:r>
            <a:r>
              <a:rPr lang="pt-PT" b="1" dirty="0">
                <a:solidFill>
                  <a:schemeClr val="bg1"/>
                </a:solidFill>
                <a:latin typeface="+mn-lt"/>
              </a:rPr>
              <a:t> Conference 2018</a:t>
            </a:r>
          </a:p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Lisboa, Portugal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pPr algn="r"/>
            <a:endParaRPr lang="pt-PT" dirty="0" err="1">
              <a:latin typeface="+mn-lt"/>
            </a:endParaRPr>
          </a:p>
        </p:txBody>
      </p:sp>
      <p:pic>
        <p:nvPicPr>
          <p:cNvPr id="10" name="Marcador de Posição de Conteúdo 9">
            <a:extLst>
              <a:ext uri="{FF2B5EF4-FFF2-40B4-BE49-F238E27FC236}">
                <a16:creationId xmlns:a16="http://schemas.microsoft.com/office/drawing/2014/main" id="{BCAD5B9F-20D7-4A01-83C1-21993AD07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8" y="980728"/>
            <a:ext cx="868680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92B9286B-E1BC-4008-B8C2-E4BEBE16447D}"/>
              </a:ext>
            </a:extLst>
          </p:cNvPr>
          <p:cNvSpPr txBox="1">
            <a:spLocks/>
          </p:cNvSpPr>
          <p:nvPr/>
        </p:nvSpPr>
        <p:spPr bwMode="auto">
          <a:xfrm>
            <a:off x="457200" y="5791702"/>
            <a:ext cx="8229600" cy="109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charset="0"/>
              <a:buNone/>
            </a:pPr>
            <a:r>
              <a:rPr lang="pt-PT" b="1" dirty="0"/>
              <a:t>Praça Marquês de Pombal</a:t>
            </a:r>
          </a:p>
        </p:txBody>
      </p:sp>
    </p:spTree>
    <p:extLst>
      <p:ext uri="{BB962C8B-B14F-4D97-AF65-F5344CB8AC3E}">
        <p14:creationId xmlns:p14="http://schemas.microsoft.com/office/powerpoint/2010/main" val="151687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PT" dirty="0" err="1"/>
              <a:t>Venue</a:t>
            </a:r>
            <a:r>
              <a:rPr lang="pt-PT" dirty="0"/>
              <a:t>: </a:t>
            </a:r>
            <a:r>
              <a:rPr lang="pt-PT" dirty="0">
                <a:hlinkClick r:id="rId2"/>
              </a:rPr>
              <a:t>Sana Lisboa</a:t>
            </a:r>
            <a:endParaRPr lang="pt-PT" dirty="0"/>
          </a:p>
          <a:p>
            <a:pPr marL="0" indent="0">
              <a:lnSpc>
                <a:spcPct val="150000"/>
              </a:lnSpc>
              <a:buNone/>
            </a:pPr>
            <a:r>
              <a:rPr lang="pt-PT"/>
              <a:t>Hotel rates: </a:t>
            </a:r>
            <a:r>
              <a:rPr lang="pt-PT" dirty="0"/>
              <a:t>Single – 145 € / </a:t>
            </a:r>
            <a:r>
              <a:rPr lang="pt-PT" dirty="0" err="1"/>
              <a:t>Double</a:t>
            </a:r>
            <a:r>
              <a:rPr lang="pt-PT" dirty="0"/>
              <a:t> – 160 €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dirty="0" err="1"/>
              <a:t>Fee</a:t>
            </a:r>
            <a:r>
              <a:rPr lang="pt-PT" dirty="0"/>
              <a:t>: 250 €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dirty="0"/>
              <a:t>Formal </a:t>
            </a:r>
            <a:r>
              <a:rPr lang="pt-PT" dirty="0" err="1"/>
              <a:t>Dinner</a:t>
            </a:r>
            <a:r>
              <a:rPr lang="pt-PT" dirty="0"/>
              <a:t>: Messe de Cascais/Farol da Guia</a:t>
            </a: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</p:txBody>
      </p:sp>
      <p:pic>
        <p:nvPicPr>
          <p:cNvPr id="5" name="Imagem 4" descr="bil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5841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5" y="1052736"/>
            <a:ext cx="1580183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F0885F5-8D8B-4478-8854-6E3A3CB98445}"/>
              </a:ext>
            </a:extLst>
          </p:cNvPr>
          <p:cNvSpPr txBox="1"/>
          <p:nvPr/>
        </p:nvSpPr>
        <p:spPr>
          <a:xfrm>
            <a:off x="1763688" y="-409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BILC </a:t>
            </a:r>
            <a:r>
              <a:rPr lang="pt-PT" b="1" dirty="0" err="1">
                <a:solidFill>
                  <a:schemeClr val="bg1"/>
                </a:solidFill>
                <a:latin typeface="+mn-lt"/>
              </a:rPr>
              <a:t>Annual</a:t>
            </a:r>
            <a:r>
              <a:rPr lang="pt-PT" b="1" dirty="0">
                <a:solidFill>
                  <a:schemeClr val="bg1"/>
                </a:solidFill>
                <a:latin typeface="+mn-lt"/>
              </a:rPr>
              <a:t> Conference 2018</a:t>
            </a:r>
          </a:p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Lisboa, Portugal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pPr algn="r"/>
            <a:endParaRPr lang="pt-PT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3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PT" sz="1800" dirty="0" err="1"/>
              <a:t>Useful</a:t>
            </a:r>
            <a:r>
              <a:rPr lang="pt-PT" sz="1800" dirty="0"/>
              <a:t> links: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800" dirty="0">
                <a:hlinkClick r:id="rId2"/>
              </a:rPr>
              <a:t>http://www.lisboa.sanahotels.com/en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800" dirty="0">
                <a:hlinkClick r:id="rId2"/>
              </a:rPr>
              <a:t>http://www.marinha.pt/pt-pt/media-center/galeria-digital/Paginas/Messe-Cascais-foto3.aspx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800" dirty="0">
                <a:hlinkClick r:id="rId2"/>
              </a:rPr>
              <a:t>https://www.visitlisboa.com/</a:t>
            </a:r>
            <a:endParaRPr lang="pt-PT" sz="1800" dirty="0"/>
          </a:p>
          <a:p>
            <a:pPr marL="0" indent="0">
              <a:lnSpc>
                <a:spcPct val="150000"/>
              </a:lnSpc>
              <a:buNone/>
            </a:pPr>
            <a:r>
              <a:rPr lang="pt-PT" sz="1800" dirty="0">
                <a:hlinkClick r:id="rId3"/>
              </a:rPr>
              <a:t>http://carris.transporteslisboa.pt/en/network-map/</a:t>
            </a:r>
            <a:endParaRPr lang="pt-PT" sz="1800" dirty="0"/>
          </a:p>
          <a:p>
            <a:pPr marL="0" indent="0">
              <a:lnSpc>
                <a:spcPct val="150000"/>
              </a:lnSpc>
              <a:buNone/>
            </a:pPr>
            <a:r>
              <a:rPr lang="pt-PT" sz="1800" dirty="0">
                <a:hlinkClick r:id="rId4"/>
              </a:rPr>
              <a:t>https://www.aeroportolisboa.pt/en/lis/home</a:t>
            </a:r>
            <a:endParaRPr lang="pt-PT" sz="1800" dirty="0"/>
          </a:p>
          <a:p>
            <a:pPr marL="0" indent="0">
              <a:lnSpc>
                <a:spcPct val="150000"/>
              </a:lnSpc>
              <a:buNone/>
            </a:pPr>
            <a:r>
              <a:rPr lang="pt-PT" sz="1800" dirty="0">
                <a:hlinkClick r:id="rId5"/>
              </a:rPr>
              <a:t>https://www.lonelyplanet.com/portugal</a:t>
            </a:r>
            <a:endParaRPr lang="pt-PT" sz="1800" dirty="0"/>
          </a:p>
          <a:p>
            <a:pPr marL="0" indent="0">
              <a:lnSpc>
                <a:spcPct val="150000"/>
              </a:lnSpc>
              <a:buNone/>
            </a:pPr>
            <a:r>
              <a:rPr lang="pt-PT" sz="1800" dirty="0">
                <a:hlinkClick r:id="rId6"/>
              </a:rPr>
              <a:t>https://www.visitportugal.com/pt-pt</a:t>
            </a:r>
            <a:endParaRPr lang="pt-PT" sz="1800" dirty="0"/>
          </a:p>
        </p:txBody>
      </p:sp>
      <p:pic>
        <p:nvPicPr>
          <p:cNvPr id="5" name="Imagem 4" descr="bil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5841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5" y="1052736"/>
            <a:ext cx="1580183" cy="10081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F0885F5-8D8B-4478-8854-6E3A3CB98445}"/>
              </a:ext>
            </a:extLst>
          </p:cNvPr>
          <p:cNvSpPr txBox="1"/>
          <p:nvPr/>
        </p:nvSpPr>
        <p:spPr>
          <a:xfrm>
            <a:off x="1763688" y="-409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BILC </a:t>
            </a:r>
            <a:r>
              <a:rPr lang="pt-PT" b="1" dirty="0" err="1">
                <a:solidFill>
                  <a:schemeClr val="bg1"/>
                </a:solidFill>
                <a:latin typeface="+mn-lt"/>
              </a:rPr>
              <a:t>Annual</a:t>
            </a:r>
            <a:r>
              <a:rPr lang="pt-PT" b="1" dirty="0">
                <a:solidFill>
                  <a:schemeClr val="bg1"/>
                </a:solidFill>
                <a:latin typeface="+mn-lt"/>
              </a:rPr>
              <a:t> Conference 2018</a:t>
            </a:r>
          </a:p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Lisboa, Portugal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pPr algn="r"/>
            <a:endParaRPr lang="pt-PT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26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971600" y="1052736"/>
            <a:ext cx="7753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latin typeface="+mn-lt"/>
              </a:rPr>
              <a:t>Bem vindos a Portugal</a:t>
            </a:r>
          </a:p>
          <a:p>
            <a:pPr algn="ctr"/>
            <a:endParaRPr lang="pt-PT" sz="2800" b="1" dirty="0">
              <a:latin typeface="+mn-lt"/>
            </a:endParaRPr>
          </a:p>
          <a:p>
            <a:pPr algn="ctr"/>
            <a:r>
              <a:rPr lang="pt-PT" sz="2800" b="1" dirty="0" err="1">
                <a:latin typeface="+mn-lt"/>
              </a:rPr>
              <a:t>Welcome</a:t>
            </a:r>
            <a:r>
              <a:rPr lang="pt-PT" sz="2800" b="1" dirty="0">
                <a:latin typeface="+mn-lt"/>
              </a:rPr>
              <a:t> to </a:t>
            </a:r>
            <a:r>
              <a:rPr lang="pt-PT" sz="2800" b="1" dirty="0" err="1">
                <a:latin typeface="+mn-lt"/>
              </a:rPr>
              <a:t>Lisbon</a:t>
            </a:r>
            <a:endParaRPr lang="pt-PT" sz="2800" b="1" dirty="0">
              <a:latin typeface="+mn-lt"/>
            </a:endParaRPr>
          </a:p>
          <a:p>
            <a:pPr algn="ctr"/>
            <a:r>
              <a:rPr lang="pt-PT" sz="2800" b="1" dirty="0" err="1">
                <a:latin typeface="+mn-lt"/>
              </a:rPr>
              <a:t>Welcome</a:t>
            </a:r>
            <a:r>
              <a:rPr lang="pt-PT" sz="2800" b="1" dirty="0">
                <a:latin typeface="+mn-lt"/>
              </a:rPr>
              <a:t> to Portugal</a:t>
            </a:r>
            <a:endParaRPr lang="pt-PT" sz="2800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ACE63F-6239-4E93-84A8-8F2CA16137C0}"/>
              </a:ext>
            </a:extLst>
          </p:cNvPr>
          <p:cNvSpPr txBox="1"/>
          <p:nvPr/>
        </p:nvSpPr>
        <p:spPr>
          <a:xfrm>
            <a:off x="1763688" y="-409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BILC </a:t>
            </a:r>
            <a:r>
              <a:rPr lang="pt-PT" b="1" dirty="0" err="1">
                <a:solidFill>
                  <a:schemeClr val="bg1"/>
                </a:solidFill>
                <a:latin typeface="+mn-lt"/>
              </a:rPr>
              <a:t>Annual</a:t>
            </a:r>
            <a:r>
              <a:rPr lang="pt-PT" b="1" dirty="0">
                <a:solidFill>
                  <a:schemeClr val="bg1"/>
                </a:solidFill>
                <a:latin typeface="+mn-lt"/>
              </a:rPr>
              <a:t> Conference 2018</a:t>
            </a:r>
          </a:p>
          <a:p>
            <a:pPr algn="r" hangingPunct="0"/>
            <a:r>
              <a:rPr lang="pt-PT" b="1" dirty="0">
                <a:solidFill>
                  <a:schemeClr val="bg1"/>
                </a:solidFill>
                <a:latin typeface="+mn-lt"/>
              </a:rPr>
              <a:t>Lisboa, Portugal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pPr algn="r"/>
            <a:endParaRPr lang="pt-PT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640621"/>
      </p:ext>
    </p:extLst>
  </p:cSld>
  <p:clrMapOvr>
    <a:masterClrMapping/>
  </p:clrMapOvr>
</p:sld>
</file>

<file path=ppt/theme/theme1.xml><?xml version="1.0" encoding="utf-8"?>
<a:theme xmlns:a="http://schemas.openxmlformats.org/drawingml/2006/main" name="5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19935</TotalTime>
  <Words>199</Words>
  <Application>Microsoft Office PowerPoint</Application>
  <PresentationFormat>Apresentação no Ecrã (4:3)</PresentationFormat>
  <Paragraphs>42</Paragraphs>
  <Slides>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dos diapositivos</vt:lpstr>
      </vt:variant>
      <vt:variant>
        <vt:i4>6</vt:i4>
      </vt:variant>
    </vt:vector>
  </HeadingPairs>
  <TitlesOfParts>
    <vt:vector size="19" baseType="lpstr">
      <vt:lpstr>GungsuhChe</vt:lpstr>
      <vt:lpstr>ＭＳ Ｐゴシック</vt:lpstr>
      <vt:lpstr>Arial</vt:lpstr>
      <vt:lpstr>Arial Narrow</vt:lpstr>
      <vt:lpstr>Calibri</vt:lpstr>
      <vt:lpstr>Garamond</vt:lpstr>
      <vt:lpstr>Times New Roman</vt:lpstr>
      <vt:lpstr>5_Modelo de apresentação personalizado</vt:lpstr>
      <vt:lpstr>6_Modelo de apresentação personalizado</vt:lpstr>
      <vt:lpstr>4_Modelo de apresentação personalizado</vt:lpstr>
      <vt:lpstr>2_Modelo de apresentação personalizado</vt:lpstr>
      <vt:lpstr>1_Modelo de apresentação personalizado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EMGFA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Processo do Planeamento de Forças</dc:title>
  <dc:creator>Marta Gabriel</dc:creator>
  <dc:description>@EC</dc:description>
  <cp:lastModifiedBy>Marta Gabriel</cp:lastModifiedBy>
  <cp:revision>804</cp:revision>
  <cp:lastPrinted>2015-03-06T17:57:02Z</cp:lastPrinted>
  <dcterms:created xsi:type="dcterms:W3CDTF">2006-06-07T05:08:00Z</dcterms:created>
  <dcterms:modified xsi:type="dcterms:W3CDTF">2017-10-04T07:53:07Z</dcterms:modified>
  <cp:category>DIPLAEM</cp:category>
</cp:coreProperties>
</file>