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5850" r:id="rId4"/>
    <p:sldMasterId id="2147485845" r:id="rId5"/>
    <p:sldMasterId id="2147485847" r:id="rId6"/>
    <p:sldMasterId id="2147485848" r:id="rId7"/>
    <p:sldMasterId id="2147485849" r:id="rId8"/>
  </p:sldMasterIdLst>
  <p:notesMasterIdLst>
    <p:notesMasterId r:id="rId16"/>
  </p:notesMasterIdLst>
  <p:handoutMasterIdLst>
    <p:handoutMasterId r:id="rId17"/>
  </p:handoutMasterIdLst>
  <p:sldIdLst>
    <p:sldId id="257" r:id="rId9"/>
    <p:sldId id="261" r:id="rId10"/>
    <p:sldId id="258" r:id="rId11"/>
    <p:sldId id="263" r:id="rId12"/>
    <p:sldId id="259" r:id="rId13"/>
    <p:sldId id="264" r:id="rId14"/>
    <p:sldId id="265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4747"/>
    <a:srgbClr val="E2E2E2"/>
    <a:srgbClr val="6F6F6F"/>
    <a:srgbClr val="666666"/>
    <a:srgbClr val="4F4F4F"/>
    <a:srgbClr val="F0F0F0"/>
    <a:srgbClr val="C9C9C9"/>
    <a:srgbClr val="434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15637" autoAdjust="0"/>
    <p:restoredTop sz="94698" autoAdjust="0"/>
  </p:normalViewPr>
  <p:slideViewPr>
    <p:cSldViewPr>
      <p:cViewPr varScale="1">
        <p:scale>
          <a:sx n="118" d="100"/>
          <a:sy n="118" d="100"/>
        </p:scale>
        <p:origin x="211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b-NO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7D3E4979-FED1-4481-AC2B-723603467CF9}" type="datetimeFigureOut">
              <a:rPr lang="nb-NO"/>
              <a:pPr>
                <a:defRPr/>
              </a:pPr>
              <a:t>27.09.2019</a:t>
            </a:fld>
            <a:endParaRPr lang="nb-NO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b-NO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0AE568F7-E910-4108-81A7-18B41312D0BD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10959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731630A-D4C4-4B55-87AB-6E0218596A59}" type="datetimeFigureOut">
              <a:rPr lang="en-US"/>
              <a:pPr>
                <a:defRPr/>
              </a:pPr>
              <a:t>9/27/2019</a:t>
            </a:fld>
            <a:endParaRPr lang="en-US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smtClean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CE6712-F747-479C-B709-FC4E3A3ADF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70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5F98523-EFE0-4154-800C-FE7CF9756A8B}" type="slidenum">
              <a:rPr lang="nb-NO"/>
              <a:pPr/>
              <a:t>‹#›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Norwegian Defence University College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87792AB-2FC1-4C54-AA94-852BA232A9B6}" type="slidenum">
              <a:rPr lang="nb-NO"/>
              <a:pPr/>
              <a:t>‹#›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Norwegian Defence University College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0"/>
            <a:ext cx="2057400" cy="3014663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0"/>
            <a:ext cx="6019800" cy="3014663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A2BB5B6-54F4-4CA6-8BD5-8896C25FC827}" type="slidenum">
              <a:rPr lang="nb-NO"/>
              <a:pPr/>
              <a:t>‹#›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Norwegian Defence University College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CD97ABB-4537-4B85-9479-1119288BC513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87DB41-E302-4AF1-B4F8-4977415877F8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8BEEA30-7221-471D-9DE6-87B6AB67DDB6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1700213"/>
            <a:ext cx="3883025" cy="4681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5538" y="1700213"/>
            <a:ext cx="3884612" cy="4681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103EEE3-F42D-40D8-A5EE-6A891FA52430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9C8426D-0194-4614-90A0-4182B83E06AD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B4AADB-C149-404A-BABE-452DEE0644F6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A4850F8-11A5-457A-92DA-3685FC02310B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CC47453-73E8-4EC2-8E40-5D42ACBA005D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4E9FE9-FF11-4AF5-99C3-9BD779061400}" type="slidenum">
              <a:rPr lang="nb-NO"/>
              <a:pPr/>
              <a:t>‹#›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Norwegian Defence University College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B74294B-F533-45AF-A7A8-72CC82F2DB9A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69CB464-6454-47AD-BE48-BC9373F6F15B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7363" y="836613"/>
            <a:ext cx="1982787" cy="55451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9000" y="836613"/>
            <a:ext cx="5795963" cy="5545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D3DAD3F-B11C-4168-A00A-88AE26A8D176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D4CAC9-487D-41F8-8E9C-39F6E100C652}" type="slidenum">
              <a:rPr lang="nb-NO"/>
              <a:pPr/>
              <a:t>‹#›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Norwegian Defence University College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E0A112F-796A-4BD3-A6EA-205C5C57C2C7}" type="slidenum">
              <a:rPr lang="nb-NO"/>
              <a:pPr/>
              <a:t>‹#›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Norwegian Defence University College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8AFD6DF-25CE-49F1-A28A-7A7124CC85D9}" type="slidenum">
              <a:rPr lang="nb-NO"/>
              <a:pPr/>
              <a:t>‹#›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Norwegian Defence University College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1700213"/>
            <a:ext cx="3883025" cy="4681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5538" y="1700213"/>
            <a:ext cx="3884612" cy="4681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77D8CCD-98A9-42AE-8B3A-3DDA9FDCCA85}" type="slidenum">
              <a:rPr lang="nb-NO"/>
              <a:pPr/>
              <a:t>‹#›</a:t>
            </a:fld>
            <a:endParaRPr lang="nb-NO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Norwegian Defence University College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4F2BAAA-6073-49BB-9AB3-7532AD247F06}" type="slidenum">
              <a:rPr lang="nb-NO"/>
              <a:pPr/>
              <a:t>‹#›</a:t>
            </a:fld>
            <a:endParaRPr lang="nb-NO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Norwegian Defence University College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F3EEC57-1312-4F09-85EF-A21D903A4C93}" type="slidenum">
              <a:rPr lang="nb-NO"/>
              <a:pPr/>
              <a:t>‹#›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Norwegian Defence University College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FD4AC1-4A01-4BAA-BDE4-4C0E17405D83}" type="slidenum">
              <a:rPr lang="nb-NO"/>
              <a:pPr/>
              <a:t>‹#›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Norwegian Defence University College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D1EE8D2-85E5-4706-A5E2-615F46EFD8C5}" type="slidenum">
              <a:rPr lang="nb-NO"/>
              <a:pPr/>
              <a:t>‹#›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Norwegian Defence University College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C688383-3A0E-4524-BFE3-E89C40E987ED}" type="slidenum">
              <a:rPr lang="nb-NO"/>
              <a:pPr/>
              <a:t>‹#›</a:t>
            </a:fld>
            <a:endParaRPr lang="nb-NO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Norwegian Defence University College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237E238-DA41-418E-873E-079356CB8810}" type="slidenum">
              <a:rPr lang="nb-NO"/>
              <a:pPr/>
              <a:t>‹#›</a:t>
            </a:fld>
            <a:endParaRPr lang="nb-NO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Norwegian Defence University College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993AA58-8991-4198-BF68-F399B29DBC85}" type="slidenum">
              <a:rPr lang="nb-NO"/>
              <a:pPr/>
              <a:t>‹#›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Norwegian Defence University College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7363" y="836613"/>
            <a:ext cx="1982787" cy="55451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9000" y="836613"/>
            <a:ext cx="5795963" cy="5545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8DFCE3C-14AD-49FE-8762-999479AF4BBD}" type="slidenum">
              <a:rPr lang="nb-NO"/>
              <a:pPr/>
              <a:t>‹#›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Norwegian Defence University College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797501-DBFA-4B8F-927F-CDB0F2A54603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4E8223-145A-42EA-A26F-A62946DB1937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EF3AC17-CAC1-4487-8255-A84CA9502B47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1700213"/>
            <a:ext cx="3883025" cy="4681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5538" y="1700213"/>
            <a:ext cx="3884612" cy="4681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4133873-BC95-4D83-9F0E-D8CADD4B7496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AAD2D52-C558-4C45-A511-B62D141580D9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084DFF1-086F-4E76-856C-F955B556432E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860800"/>
            <a:ext cx="4038600" cy="1439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860800"/>
            <a:ext cx="4038600" cy="1439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2A855B-3C9A-4C11-BDC9-6607D7690E7A}" type="slidenum">
              <a:rPr lang="nb-NO"/>
              <a:pPr/>
              <a:t>‹#›</a:t>
            </a:fld>
            <a:endParaRPr lang="nb-NO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Norwegian Defence University College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DB2AEC9-3830-488D-93D1-C7F08012A170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F16822C-F201-4CA2-B2B2-D6D262C9E502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EE84F62-AA00-4E2B-AC5D-5F487FDCEB07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0B9469D-0363-47BF-8AB7-58DF80DB2A87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7363" y="836613"/>
            <a:ext cx="1982787" cy="55451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9000" y="836613"/>
            <a:ext cx="5795963" cy="5545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C66040D-E899-4271-BA49-FBFA33B4F8F0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C81AAF6-3F4B-4425-A2D7-9AE5EF74613C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531E594-0657-40DC-BAC5-F08DC1A642A3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2DFFD4-1B8C-4742-8D17-078294C6236B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1700213"/>
            <a:ext cx="3883025" cy="4681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5538" y="1700213"/>
            <a:ext cx="3884612" cy="4681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5E683A-A456-4E91-A03A-0F1793D868AC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DCF77EF-A3F6-4B7A-89F8-18EA7BE3E2B0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F85EA09-AE12-4882-A778-C87A8E61D38C}" type="slidenum">
              <a:rPr lang="nb-NO"/>
              <a:pPr/>
              <a:t>‹#›</a:t>
            </a:fld>
            <a:endParaRPr lang="nb-NO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Norwegian Defence University College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CF7F803-3872-4347-89BD-03D52A28E1AB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135FBE5-9A96-4229-9365-B73593BAE324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18CB3E0-2DF6-4AF2-9241-CB179217F986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EB4C6A-E405-4B00-93EB-11608F14E852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39FFD42-FF57-425F-8F37-C40A8A331474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7363" y="836613"/>
            <a:ext cx="1982787" cy="55451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9000" y="836613"/>
            <a:ext cx="5795963" cy="5545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156117D-E83A-4256-8E18-1B84499C3AC5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5ED011A-7C5B-4030-8B8A-2AEECF7585A8}" type="slidenum">
              <a:rPr lang="nb-NO"/>
              <a:pPr/>
              <a:t>‹#›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Norwegian Defence University College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1498EF1-67FB-4E65-91A5-3F7BDC8CFA20}" type="slidenum">
              <a:rPr lang="nb-NO"/>
              <a:pPr/>
              <a:t>‹#›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Norwegian Defence University College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14D5CCE-DCDA-4A28-86AF-6EF9A6C38CD5}" type="slidenum">
              <a:rPr lang="nb-NO"/>
              <a:pPr/>
              <a:t>‹#›</a:t>
            </a:fld>
            <a:endParaRPr lang="nb-NO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Norwegian Defence University College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186D130-AC65-445C-9A47-514BDE733276}" type="slidenum">
              <a:rPr lang="nb-NO"/>
              <a:pPr/>
              <a:t>‹#›</a:t>
            </a:fld>
            <a:endParaRPr lang="nb-NO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Norwegian Defence University College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6F6F6F"/>
            </a:gs>
            <a:gs pos="100000">
              <a:srgbClr val="43434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2" name="Bilde 8" descr="purple bar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6484938"/>
            <a:ext cx="9144000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3" name="Bilde 14" descr="light_stripes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4794250"/>
            <a:ext cx="9144000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860800"/>
            <a:ext cx="82296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undertittelstil i malen</a:t>
            </a:r>
          </a:p>
        </p:txBody>
      </p:sp>
      <p:sp>
        <p:nvSpPr>
          <p:cNvPr id="194574" name="Rectangle 1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7556500" y="6656388"/>
            <a:ext cx="107950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D9D9D9"/>
                </a:solidFill>
              </a:defRPr>
            </a:lvl1pPr>
          </a:lstStyle>
          <a:p>
            <a:endParaRPr lang="nb-NO"/>
          </a:p>
        </p:txBody>
      </p:sp>
      <p:sp>
        <p:nvSpPr>
          <p:cNvPr id="194575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75688" y="6624638"/>
            <a:ext cx="406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D9D9D9"/>
                </a:solidFill>
              </a:defRPr>
            </a:lvl1pPr>
          </a:lstStyle>
          <a:p>
            <a:fld id="{761CF893-8297-4E8E-8483-9C679EB83C1B}" type="slidenum">
              <a:rPr lang="nb-NO"/>
              <a:pPr/>
              <a:t>‹#›</a:t>
            </a:fld>
            <a:endParaRPr lang="nb-NO"/>
          </a:p>
        </p:txBody>
      </p:sp>
      <p:sp>
        <p:nvSpPr>
          <p:cNvPr id="194573" name="Rectangle 13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12775" y="404813"/>
            <a:ext cx="49672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  <a:latin typeface="FORSVARET-Medium" pitchFamily="2" charset="0"/>
              </a:defRPr>
            </a:lvl1pPr>
          </a:lstStyle>
          <a:p>
            <a:r>
              <a:rPr lang="nb-NO"/>
              <a:t>Norwegian Defence University College</a:t>
            </a:r>
          </a:p>
        </p:txBody>
      </p:sp>
      <p:pic>
        <p:nvPicPr>
          <p:cNvPr id="194585" name="Bilde 22" descr="NAF_logo_neg.pn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95263" y="115888"/>
            <a:ext cx="30035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851" r:id="rId1"/>
    <p:sldLayoutId id="2147485852" r:id="rId2"/>
    <p:sldLayoutId id="2147485853" r:id="rId3"/>
    <p:sldLayoutId id="2147485854" r:id="rId4"/>
    <p:sldLayoutId id="2147485855" r:id="rId5"/>
    <p:sldLayoutId id="2147485856" r:id="rId6"/>
    <p:sldLayoutId id="2147485857" r:id="rId7"/>
    <p:sldLayoutId id="2147485858" r:id="rId8"/>
    <p:sldLayoutId id="2147485859" r:id="rId9"/>
    <p:sldLayoutId id="2147485860" r:id="rId10"/>
    <p:sldLayoutId id="2147485861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rgbClr val="C9C9C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88" name="Bilde 8" descr="purple bar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6484938"/>
            <a:ext cx="9144000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89" name="Bilde 14" descr="light_stripes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4794250"/>
            <a:ext cx="9144000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65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900113" y="1700213"/>
            <a:ext cx="7920037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smtClean="0"/>
          </a:p>
        </p:txBody>
      </p:sp>
      <p:sp>
        <p:nvSpPr>
          <p:cNvPr id="11776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836613"/>
            <a:ext cx="79311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17769" name="Rectangle 9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7556500" y="6656388"/>
            <a:ext cx="107950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D9D9D9"/>
                </a:solidFill>
              </a:defRPr>
            </a:lvl1pPr>
          </a:lstStyle>
          <a:p>
            <a:endParaRPr lang="nb-NO"/>
          </a:p>
        </p:txBody>
      </p:sp>
      <p:sp>
        <p:nvSpPr>
          <p:cNvPr id="11777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75688" y="6624638"/>
            <a:ext cx="406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D9D9D9"/>
                </a:solidFill>
              </a:defRPr>
            </a:lvl1pPr>
          </a:lstStyle>
          <a:p>
            <a:fld id="{7FC8BB3A-89E0-4015-95C1-2B29C9844C3F}" type="slidenum">
              <a:rPr lang="nb-NO"/>
              <a:pPr/>
              <a:t>‹#›</a:t>
            </a:fld>
            <a:endParaRPr lang="nb-NO"/>
          </a:p>
        </p:txBody>
      </p:sp>
      <p:sp>
        <p:nvSpPr>
          <p:cNvPr id="117780" name="Rectangle 20"/>
          <p:cNvSpPr>
            <a:spLocks noChangeArrowheads="1"/>
          </p:cNvSpPr>
          <p:nvPr/>
        </p:nvSpPr>
        <p:spPr bwMode="white">
          <a:xfrm>
            <a:off x="612775" y="404813"/>
            <a:ext cx="49672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nb-NO" sz="1100">
                <a:latin typeface="FORSVARET-Medium" pitchFamily="2" charset="0"/>
              </a:rPr>
              <a:t>Norwegian Defence University College</a:t>
            </a:r>
          </a:p>
        </p:txBody>
      </p:sp>
      <p:pic>
        <p:nvPicPr>
          <p:cNvPr id="117790" name="Bilde 12" descr="NAF_logo_pos.pn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95263" y="115888"/>
            <a:ext cx="30035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862" r:id="rId1"/>
    <p:sldLayoutId id="2147485863" r:id="rId2"/>
    <p:sldLayoutId id="2147485864" r:id="rId3"/>
    <p:sldLayoutId id="2147485865" r:id="rId4"/>
    <p:sldLayoutId id="2147485866" r:id="rId5"/>
    <p:sldLayoutId id="2147485867" r:id="rId6"/>
    <p:sldLayoutId id="2147485868" r:id="rId7"/>
    <p:sldLayoutId id="2147485869" r:id="rId8"/>
    <p:sldLayoutId id="2147485870" r:id="rId9"/>
    <p:sldLayoutId id="2147485871" r:id="rId10"/>
    <p:sldLayoutId id="214748587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gradFill rotWithShape="0">
          <a:gsLst>
            <a:gs pos="0">
              <a:srgbClr val="6F6F6F"/>
            </a:gs>
            <a:gs pos="100000">
              <a:srgbClr val="43434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9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900113" y="1700213"/>
            <a:ext cx="7920037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smtClean="0"/>
          </a:p>
        </p:txBody>
      </p:sp>
      <p:sp>
        <p:nvSpPr>
          <p:cNvPr id="190470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836613"/>
            <a:ext cx="79311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90474" name="Rectangle 10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7556500" y="6656388"/>
            <a:ext cx="107950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D9D9D9"/>
                </a:solidFill>
              </a:defRPr>
            </a:lvl1pPr>
          </a:lstStyle>
          <a:p>
            <a:endParaRPr lang="nb-NO"/>
          </a:p>
        </p:txBody>
      </p:sp>
      <p:sp>
        <p:nvSpPr>
          <p:cNvPr id="19047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75688" y="6624638"/>
            <a:ext cx="406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D9D9D9"/>
                </a:solidFill>
              </a:defRPr>
            </a:lvl1pPr>
          </a:lstStyle>
          <a:p>
            <a:fld id="{49299B1B-F63D-4FEE-8BFD-7B28D125AD32}" type="slidenum">
              <a:rPr lang="nb-NO"/>
              <a:pPr/>
              <a:t>‹#›</a:t>
            </a:fld>
            <a:endParaRPr lang="nb-NO"/>
          </a:p>
        </p:txBody>
      </p:sp>
      <p:sp>
        <p:nvSpPr>
          <p:cNvPr id="190477" name="Rectangle 13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12775" y="404813"/>
            <a:ext cx="49672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  <a:latin typeface="FORSVARET-Medium" pitchFamily="2" charset="0"/>
              </a:defRPr>
            </a:lvl1pPr>
          </a:lstStyle>
          <a:p>
            <a:r>
              <a:rPr lang="nb-NO"/>
              <a:t>Norwegian Defence University College</a:t>
            </a:r>
          </a:p>
        </p:txBody>
      </p:sp>
      <p:pic>
        <p:nvPicPr>
          <p:cNvPr id="190478" name="Bilde 22" descr="NAF_logo_neg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95263" y="115888"/>
            <a:ext cx="30035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873" r:id="rId1"/>
    <p:sldLayoutId id="2147485874" r:id="rId2"/>
    <p:sldLayoutId id="2147485875" r:id="rId3"/>
    <p:sldLayoutId id="2147485876" r:id="rId4"/>
    <p:sldLayoutId id="2147485877" r:id="rId5"/>
    <p:sldLayoutId id="2147485878" r:id="rId6"/>
    <p:sldLayoutId id="2147485879" r:id="rId7"/>
    <p:sldLayoutId id="2147485880" r:id="rId8"/>
    <p:sldLayoutId id="2147485881" r:id="rId9"/>
    <p:sldLayoutId id="2147485882" r:id="rId10"/>
    <p:sldLayoutId id="2147485883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bg1"/>
          </a:solidFill>
          <a:latin typeface="+mn-lt"/>
          <a:ea typeface="+mn-ea"/>
          <a:cs typeface="Arial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bg1"/>
          </a:solidFill>
          <a:latin typeface="+mn-lt"/>
          <a:ea typeface="+mn-ea"/>
          <a:cs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bg1"/>
          </a:solidFill>
          <a:latin typeface="+mn-lt"/>
          <a:ea typeface="+mn-ea"/>
          <a:cs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bg1"/>
          </a:solidFill>
          <a:latin typeface="+mn-lt"/>
          <a:ea typeface="+mn-ea"/>
          <a:cs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bg1"/>
          </a:solidFill>
          <a:latin typeface="+mn-lt"/>
          <a:ea typeface="+mn-ea"/>
          <a:cs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bg1"/>
          </a:solidFill>
          <a:latin typeface="+mn-lt"/>
          <a:ea typeface="+mn-ea"/>
          <a:cs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bg1"/>
          </a:solidFill>
          <a:latin typeface="+mn-lt"/>
          <a:ea typeface="+mn-ea"/>
          <a:cs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bg1"/>
          </a:solidFill>
          <a:latin typeface="+mn-lt"/>
          <a:ea typeface="+mn-ea"/>
          <a:cs typeface="Arial" charset="0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rgbClr val="C9C9C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900113" y="1700213"/>
            <a:ext cx="7920037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smtClean="0"/>
          </a:p>
        </p:txBody>
      </p:sp>
      <p:sp>
        <p:nvSpPr>
          <p:cNvPr id="191493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836613"/>
            <a:ext cx="79311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91498" name="Rectangle 10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7556500" y="6656388"/>
            <a:ext cx="107950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endParaRPr lang="nb-NO"/>
          </a:p>
        </p:txBody>
      </p:sp>
      <p:sp>
        <p:nvSpPr>
          <p:cNvPr id="19149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75688" y="6624638"/>
            <a:ext cx="406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C4D74170-5E24-4F86-A57D-B7A6E485403A}" type="slidenum">
              <a:rPr lang="nb-NO"/>
              <a:pPr/>
              <a:t>‹#›</a:t>
            </a:fld>
            <a:endParaRPr lang="nb-NO"/>
          </a:p>
        </p:txBody>
      </p:sp>
      <p:sp>
        <p:nvSpPr>
          <p:cNvPr id="191501" name="Rectangle 13"/>
          <p:cNvSpPr>
            <a:spLocks noChangeArrowheads="1"/>
          </p:cNvSpPr>
          <p:nvPr/>
        </p:nvSpPr>
        <p:spPr bwMode="white">
          <a:xfrm>
            <a:off x="612775" y="404813"/>
            <a:ext cx="49672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nb-NO" sz="1100">
                <a:latin typeface="FORSVARET-Medium" pitchFamily="2" charset="0"/>
              </a:rPr>
              <a:t>Norwegian Defence University College</a:t>
            </a:r>
          </a:p>
        </p:txBody>
      </p:sp>
      <p:pic>
        <p:nvPicPr>
          <p:cNvPr id="191502" name="Bilde 12" descr="NAF_logo_pos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95263" y="115888"/>
            <a:ext cx="30035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884" r:id="rId1"/>
    <p:sldLayoutId id="2147485885" r:id="rId2"/>
    <p:sldLayoutId id="2147485886" r:id="rId3"/>
    <p:sldLayoutId id="2147485887" r:id="rId4"/>
    <p:sldLayoutId id="2147485888" r:id="rId5"/>
    <p:sldLayoutId id="2147485889" r:id="rId6"/>
    <p:sldLayoutId id="2147485890" r:id="rId7"/>
    <p:sldLayoutId id="2147485891" r:id="rId8"/>
    <p:sldLayoutId id="2147485892" r:id="rId9"/>
    <p:sldLayoutId id="2147485893" r:id="rId10"/>
    <p:sldLayoutId id="2147485894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Arial" charset="0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5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900113" y="1700213"/>
            <a:ext cx="7920037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smtClean="0"/>
          </a:p>
        </p:txBody>
      </p:sp>
      <p:sp>
        <p:nvSpPr>
          <p:cNvPr id="19251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836613"/>
            <a:ext cx="79311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92522" name="Rectangle 10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7556500" y="6656388"/>
            <a:ext cx="107950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endParaRPr lang="nb-NO"/>
          </a:p>
        </p:txBody>
      </p:sp>
      <p:sp>
        <p:nvSpPr>
          <p:cNvPr id="19252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75688" y="6624638"/>
            <a:ext cx="406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03B68496-4ECF-41B0-B606-ADE1CEF04920}" type="slidenum">
              <a:rPr lang="nb-NO"/>
              <a:pPr/>
              <a:t>‹#›</a:t>
            </a:fld>
            <a:endParaRPr lang="nb-NO"/>
          </a:p>
        </p:txBody>
      </p:sp>
      <p:sp>
        <p:nvSpPr>
          <p:cNvPr id="192525" name="Rectangle 13"/>
          <p:cNvSpPr>
            <a:spLocks noChangeArrowheads="1"/>
          </p:cNvSpPr>
          <p:nvPr/>
        </p:nvSpPr>
        <p:spPr bwMode="white">
          <a:xfrm>
            <a:off x="612775" y="404813"/>
            <a:ext cx="49672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nb-NO" sz="1100">
                <a:latin typeface="FORSVARET-Medium" pitchFamily="2" charset="0"/>
              </a:rPr>
              <a:t>Norwegian Defence University College</a:t>
            </a:r>
          </a:p>
        </p:txBody>
      </p:sp>
      <p:pic>
        <p:nvPicPr>
          <p:cNvPr id="192526" name="Bilde 12" descr="NAF_logo_pos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95263" y="115888"/>
            <a:ext cx="30035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895" r:id="rId1"/>
    <p:sldLayoutId id="2147485896" r:id="rId2"/>
    <p:sldLayoutId id="2147485897" r:id="rId3"/>
    <p:sldLayoutId id="2147485898" r:id="rId4"/>
    <p:sldLayoutId id="2147485899" r:id="rId5"/>
    <p:sldLayoutId id="2147485900" r:id="rId6"/>
    <p:sldLayoutId id="2147485901" r:id="rId7"/>
    <p:sldLayoutId id="2147485902" r:id="rId8"/>
    <p:sldLayoutId id="2147485903" r:id="rId9"/>
    <p:sldLayoutId id="2147485904" r:id="rId10"/>
    <p:sldLayoutId id="2147485905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Arial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  <a:cs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Arial" charset="0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052736"/>
            <a:ext cx="7931150" cy="695325"/>
          </a:xfrm>
        </p:spPr>
        <p:txBody>
          <a:bodyPr/>
          <a:lstStyle/>
          <a:p>
            <a:pPr algn="ctr"/>
            <a:r>
              <a:rPr lang="nb-NO" sz="4400" b="1" dirty="0" smtClean="0"/>
              <a:t>BILC </a:t>
            </a:r>
            <a:r>
              <a:rPr lang="nb-NO" sz="4400" b="1" dirty="0" smtClean="0"/>
              <a:t>Conference 2020</a:t>
            </a:r>
            <a:r>
              <a:rPr lang="nb-NO" sz="4400" b="1" dirty="0"/>
              <a:t/>
            </a:r>
            <a:br>
              <a:rPr lang="nb-NO" sz="4400" b="1" dirty="0"/>
            </a:br>
            <a:r>
              <a:rPr lang="nb-NO" sz="4400" b="1" dirty="0" smtClean="0"/>
              <a:t>Oslo, 24-29 May</a:t>
            </a:r>
            <a:endParaRPr lang="nb-NO" sz="4400" b="1" dirty="0"/>
          </a:p>
        </p:txBody>
      </p:sp>
      <p:sp>
        <p:nvSpPr>
          <p:cNvPr id="209923" name="Rectangle 3"/>
          <p:cNvSpPr>
            <a:spLocks noGrp="1"/>
          </p:cNvSpPr>
          <p:nvPr>
            <p:ph idx="1"/>
          </p:nvPr>
        </p:nvSpPr>
        <p:spPr>
          <a:xfrm>
            <a:off x="899592" y="2176463"/>
            <a:ext cx="7920037" cy="4681537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7613C7-B8BC-4510-8B98-D810982ED843}" type="slidenum">
              <a:rPr lang="nb-NO"/>
              <a:pPr/>
              <a:t>1</a:t>
            </a:fld>
            <a:endParaRPr lang="nb-NO"/>
          </a:p>
        </p:txBody>
      </p:sp>
      <p:pic>
        <p:nvPicPr>
          <p:cNvPr id="1026" name="Picture 2" descr="H:\Mine bilder\155843373082311169803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32856"/>
            <a:ext cx="6941326" cy="358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1800" b="1" dirty="0" err="1"/>
              <a:t>Working</a:t>
            </a:r>
            <a:r>
              <a:rPr lang="nb-NO" sz="1800" b="1" dirty="0"/>
              <a:t> </a:t>
            </a:r>
            <a:r>
              <a:rPr lang="nb-NO" sz="1800" b="1" dirty="0" err="1"/>
              <a:t>title</a:t>
            </a:r>
            <a:r>
              <a:rPr lang="nb-NO" sz="1800" b="1" dirty="0"/>
              <a:t>: </a:t>
            </a:r>
            <a:r>
              <a:rPr lang="nb-NO" sz="1800" b="1" dirty="0" smtClean="0"/>
              <a:t>Language </a:t>
            </a:r>
            <a:r>
              <a:rPr lang="nb-NO" sz="1800" b="1" dirty="0" err="1"/>
              <a:t>Use</a:t>
            </a:r>
            <a:r>
              <a:rPr lang="nb-NO" sz="1800" b="1" dirty="0"/>
              <a:t> in </a:t>
            </a:r>
            <a:r>
              <a:rPr lang="nb-NO" sz="1800" b="1" dirty="0" err="1"/>
              <a:t>Military</a:t>
            </a:r>
            <a:r>
              <a:rPr lang="nb-NO" sz="1800" b="1" dirty="0"/>
              <a:t> </a:t>
            </a:r>
            <a:r>
              <a:rPr lang="nb-NO" sz="1800" b="1" dirty="0" err="1"/>
              <a:t>Contexts</a:t>
            </a:r>
            <a:r>
              <a:rPr lang="nb-NO" sz="1800" b="1" dirty="0"/>
              <a:t>: </a:t>
            </a:r>
            <a:r>
              <a:rPr lang="nb-NO" sz="1800" b="1" dirty="0" smtClean="0"/>
              <a:t>Real </a:t>
            </a:r>
            <a:r>
              <a:rPr lang="nb-NO" sz="1800" b="1" dirty="0"/>
              <a:t>vs. </a:t>
            </a:r>
            <a:r>
              <a:rPr lang="nb-NO" sz="1800" b="1" dirty="0" err="1"/>
              <a:t>Classroom</a:t>
            </a:r>
            <a:r>
              <a:rPr lang="nb-NO" sz="1800" b="1" dirty="0"/>
              <a:t> World</a:t>
            </a:r>
            <a:endParaRPr lang="en-GB" sz="1800" b="1" dirty="0"/>
          </a:p>
        </p:txBody>
      </p:sp>
      <p:pic>
        <p:nvPicPr>
          <p:cNvPr id="10" name="Plassholder for innhold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168344"/>
            <a:ext cx="3883025" cy="2596772"/>
          </a:xfrm>
        </p:spPr>
      </p:pic>
      <p:pic>
        <p:nvPicPr>
          <p:cNvPr id="9" name="Plassholder for innhold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196" y="1844824"/>
            <a:ext cx="3884612" cy="2597834"/>
          </a:xfrm>
        </p:spPr>
      </p:pic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03EEE3-F42D-40D8-A5EE-6A891FA52430}" type="slidenum">
              <a:rPr lang="nb-NO" smtClean="0"/>
              <a:pPr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9681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Conference </a:t>
            </a:r>
            <a:r>
              <a:rPr lang="nb-NO" dirty="0" err="1" smtClean="0"/>
              <a:t>venue</a:t>
            </a:r>
            <a:r>
              <a:rPr lang="nb-NO" dirty="0" smtClean="0"/>
              <a:t>:</a:t>
            </a:r>
          </a:p>
          <a:p>
            <a:pPr marL="0" indent="0">
              <a:buNone/>
            </a:pPr>
            <a:r>
              <a:rPr lang="nb-NO" dirty="0" smtClean="0"/>
              <a:t>Akershus </a:t>
            </a:r>
            <a:r>
              <a:rPr lang="nb-NO" dirty="0" err="1" smtClean="0"/>
              <a:t>fortress</a:t>
            </a:r>
            <a:r>
              <a:rPr lang="nb-NO" dirty="0" smtClean="0"/>
              <a:t>,</a:t>
            </a:r>
          </a:p>
          <a:p>
            <a:pPr marL="0" indent="0">
              <a:buNone/>
            </a:pPr>
            <a:r>
              <a:rPr lang="nb-NO" dirty="0" smtClean="0"/>
              <a:t>Norwegian </a:t>
            </a:r>
            <a:r>
              <a:rPr lang="nb-NO" dirty="0" err="1" smtClean="0"/>
              <a:t>Defence</a:t>
            </a:r>
            <a:r>
              <a:rPr lang="nb-NO" dirty="0" smtClean="0"/>
              <a:t> </a:t>
            </a:r>
            <a:r>
              <a:rPr lang="nb-NO" dirty="0" err="1" smtClean="0"/>
              <a:t>University</a:t>
            </a:r>
            <a:r>
              <a:rPr lang="nb-NO" dirty="0" smtClean="0"/>
              <a:t> College</a:t>
            </a: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03EEE3-F42D-40D8-A5EE-6A891FA52430}" type="slidenum">
              <a:rPr lang="nb-NO" smtClean="0"/>
              <a:pPr/>
              <a:t>3</a:t>
            </a:fld>
            <a:endParaRPr lang="nb-NO"/>
          </a:p>
        </p:txBody>
      </p:sp>
      <p:pic>
        <p:nvPicPr>
          <p:cNvPr id="2050" name="Picture 2" descr="H:\Mine bilder\15584338040498085596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04864"/>
            <a:ext cx="388843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95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/>
            <a:r>
              <a:rPr lang="nb-NO" dirty="0"/>
              <a:t/>
            </a:r>
            <a:br>
              <a:rPr lang="nb-NO" dirty="0"/>
            </a:br>
            <a:r>
              <a:rPr lang="nb-NO" dirty="0"/>
              <a:t>Conference </a:t>
            </a:r>
            <a:r>
              <a:rPr lang="nb-NO" dirty="0" err="1" smtClean="0"/>
              <a:t>venue</a:t>
            </a:r>
            <a:r>
              <a:rPr lang="nb-NO" dirty="0" smtClean="0"/>
              <a:t>: </a:t>
            </a:r>
            <a:br>
              <a:rPr lang="nb-NO" dirty="0" smtClean="0"/>
            </a:br>
            <a:r>
              <a:rPr lang="nb-NO" dirty="0" smtClean="0"/>
              <a:t>Norwegian Defence University College</a:t>
            </a:r>
            <a:r>
              <a:rPr lang="nb-NO" dirty="0"/>
              <a:t/>
            </a:r>
            <a:br>
              <a:rPr lang="nb-NO" dirty="0"/>
            </a:br>
            <a:endParaRPr lang="en-GB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917" y="1700213"/>
            <a:ext cx="7000429" cy="4681537"/>
          </a:xfrm>
        </p:spPr>
      </p:pic>
      <p:sp>
        <p:nvSpPr>
          <p:cNvPr id="4" name="Plassholder for lysbil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87DB41-E302-4AF1-B4F8-4977415877F8}" type="slidenum">
              <a:rPr lang="nb-NO" smtClean="0"/>
              <a:pPr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42024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Suggested </a:t>
            </a:r>
            <a:r>
              <a:rPr lang="nb-NO" dirty="0" err="1" smtClean="0"/>
              <a:t>accommodation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/>
              <a:t>Hotel</a:t>
            </a:r>
            <a:r>
              <a:rPr lang="nb-NO" dirty="0" smtClean="0"/>
              <a:t> </a:t>
            </a:r>
            <a:r>
              <a:rPr lang="nb-NO" dirty="0" err="1" smtClean="0"/>
              <a:t>Citybox</a:t>
            </a:r>
            <a:r>
              <a:rPr lang="nb-NO" dirty="0" smtClean="0"/>
              <a:t>, Prinsens gate </a:t>
            </a:r>
          </a:p>
          <a:p>
            <a:pPr marL="0" indent="0">
              <a:buNone/>
            </a:pPr>
            <a:r>
              <a:rPr lang="nb-NO" dirty="0"/>
              <a:t>	</a:t>
            </a:r>
            <a:r>
              <a:rPr lang="nb-NO" sz="1800" dirty="0" smtClean="0"/>
              <a:t>Standard single		NOK 799,- /</a:t>
            </a:r>
            <a:r>
              <a:rPr lang="nb-NO" sz="1800" dirty="0" err="1" smtClean="0"/>
              <a:t>night</a:t>
            </a:r>
            <a:endParaRPr lang="nb-NO" sz="1800" dirty="0" smtClean="0"/>
          </a:p>
          <a:p>
            <a:pPr marL="0" indent="0">
              <a:buNone/>
            </a:pPr>
            <a:r>
              <a:rPr lang="nb-NO" sz="1800" dirty="0"/>
              <a:t>	</a:t>
            </a:r>
            <a:r>
              <a:rPr lang="nb-NO" sz="1800" dirty="0" smtClean="0"/>
              <a:t>Standard double		NOK 999,- /</a:t>
            </a:r>
            <a:r>
              <a:rPr lang="nb-NO" sz="1800" dirty="0" err="1" smtClean="0"/>
              <a:t>night</a:t>
            </a:r>
            <a:endParaRPr lang="nb-NO" sz="1800" dirty="0" smtClean="0"/>
          </a:p>
          <a:p>
            <a:pPr marL="0" indent="0">
              <a:buNone/>
            </a:pPr>
            <a:r>
              <a:rPr lang="nb-NO" sz="1800" dirty="0"/>
              <a:t>	</a:t>
            </a:r>
            <a:r>
              <a:rPr lang="nb-NO" sz="1800" dirty="0" smtClean="0"/>
              <a:t>Note: breakfast not </a:t>
            </a:r>
            <a:r>
              <a:rPr lang="nb-NO" sz="1800" dirty="0" err="1" smtClean="0"/>
              <a:t>included</a:t>
            </a:r>
            <a:r>
              <a:rPr lang="nb-NO" sz="1800" dirty="0" smtClean="0"/>
              <a:t>, café </a:t>
            </a:r>
            <a:r>
              <a:rPr lang="nb-NO" sz="1800" dirty="0" err="1" smtClean="0"/>
              <a:t>on</a:t>
            </a:r>
            <a:r>
              <a:rPr lang="nb-NO" sz="1800" dirty="0" smtClean="0"/>
              <a:t> </a:t>
            </a:r>
            <a:r>
              <a:rPr lang="nb-NO" sz="1800" dirty="0" err="1" smtClean="0"/>
              <a:t>ground</a:t>
            </a:r>
            <a:r>
              <a:rPr lang="nb-NO" sz="1800" dirty="0" smtClean="0"/>
              <a:t> </a:t>
            </a:r>
            <a:r>
              <a:rPr lang="nb-NO" sz="1800" dirty="0" err="1" smtClean="0"/>
              <a:t>floor</a:t>
            </a:r>
            <a:r>
              <a:rPr lang="nb-NO" sz="1800" dirty="0" smtClean="0"/>
              <a:t>.</a:t>
            </a:r>
            <a:endParaRPr lang="nb-NO" sz="1800" dirty="0" smtClean="0"/>
          </a:p>
          <a:p>
            <a:pPr marL="0" indent="0">
              <a:buNone/>
            </a:pPr>
            <a:r>
              <a:rPr lang="nb-NO" sz="1800" dirty="0" smtClean="0"/>
              <a:t>     	40 </a:t>
            </a:r>
            <a:r>
              <a:rPr lang="nb-NO" sz="1800" dirty="0" err="1" smtClean="0"/>
              <a:t>rooms</a:t>
            </a:r>
            <a:r>
              <a:rPr lang="nb-NO" sz="1800" dirty="0" smtClean="0"/>
              <a:t> pre-</a:t>
            </a:r>
            <a:r>
              <a:rPr lang="nb-NO" sz="1800" dirty="0" err="1" smtClean="0"/>
              <a:t>booked</a:t>
            </a:r>
            <a:r>
              <a:rPr lang="nb-NO" sz="1800" dirty="0" smtClean="0"/>
              <a:t>, </a:t>
            </a:r>
            <a:r>
              <a:rPr lang="nb-NO" sz="1800" dirty="0" err="1" smtClean="0"/>
              <a:t>until</a:t>
            </a:r>
            <a:r>
              <a:rPr lang="nb-NO" sz="1800" dirty="0" smtClean="0"/>
              <a:t> 1 April, </a:t>
            </a:r>
            <a:r>
              <a:rPr lang="nb-NO" sz="1800" dirty="0" smtClean="0"/>
              <a:t>2020</a:t>
            </a:r>
          </a:p>
          <a:p>
            <a:pPr marL="0" indent="0">
              <a:buNone/>
            </a:pPr>
            <a:endParaRPr lang="nb-NO" sz="1800" dirty="0" smtClean="0"/>
          </a:p>
          <a:p>
            <a:pPr marL="0" indent="0">
              <a:buNone/>
            </a:pPr>
            <a:r>
              <a:rPr lang="nb-NO" dirty="0" smtClean="0"/>
              <a:t>Booking: </a:t>
            </a:r>
          </a:p>
          <a:p>
            <a:pPr marL="0" indent="0">
              <a:buNone/>
            </a:pPr>
            <a:r>
              <a:rPr lang="nb-NO" dirty="0" smtClean="0"/>
              <a:t>Email: </a:t>
            </a:r>
            <a:r>
              <a:rPr lang="nb-NO" u="sng" dirty="0" smtClean="0"/>
              <a:t>therese@citybox.no</a:t>
            </a:r>
            <a:r>
              <a:rPr lang="nb-NO" dirty="0" smtClean="0"/>
              <a:t>, booking </a:t>
            </a:r>
            <a:r>
              <a:rPr lang="nb-NO" dirty="0" err="1" smtClean="0"/>
              <a:t>code</a:t>
            </a:r>
            <a:r>
              <a:rPr lang="nb-NO" dirty="0"/>
              <a:t> </a:t>
            </a:r>
            <a:r>
              <a:rPr lang="nb-NO" u="sng" dirty="0" smtClean="0"/>
              <a:t>296670</a:t>
            </a:r>
            <a:endParaRPr lang="nb-NO" sz="180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87DB41-E302-4AF1-B4F8-4977415877F8}" type="slidenum">
              <a:rPr lang="nb-NO" smtClean="0"/>
              <a:pPr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2996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Hotell Scandic Victoria</a:t>
            </a:r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Standard single </a:t>
            </a:r>
            <a:r>
              <a:rPr lang="nb-NO" dirty="0" err="1" smtClean="0"/>
              <a:t>room</a:t>
            </a:r>
            <a:r>
              <a:rPr lang="nb-NO" dirty="0" smtClean="0"/>
              <a:t>: NOK 1590 per </a:t>
            </a:r>
            <a:r>
              <a:rPr lang="nb-NO" dirty="0" err="1" smtClean="0"/>
              <a:t>night</a:t>
            </a:r>
            <a:endParaRPr lang="nb-NO" dirty="0" smtClean="0"/>
          </a:p>
          <a:p>
            <a:r>
              <a:rPr lang="nb-NO" dirty="0" smtClean="0"/>
              <a:t>Superior single </a:t>
            </a:r>
            <a:r>
              <a:rPr lang="nb-NO" dirty="0" err="1" smtClean="0"/>
              <a:t>room</a:t>
            </a:r>
            <a:r>
              <a:rPr lang="nb-NO" dirty="0" smtClean="0"/>
              <a:t>: NOK 1790 per </a:t>
            </a:r>
            <a:r>
              <a:rPr lang="nb-NO" dirty="0" err="1" smtClean="0"/>
              <a:t>night</a:t>
            </a:r>
            <a:endParaRPr lang="nb-NO" dirty="0" smtClean="0"/>
          </a:p>
          <a:p>
            <a:r>
              <a:rPr lang="nb-NO" dirty="0" smtClean="0"/>
              <a:t>Breakfast </a:t>
            </a:r>
            <a:r>
              <a:rPr lang="nb-NO" dirty="0" err="1" smtClean="0"/>
              <a:t>included</a:t>
            </a:r>
            <a:endParaRPr lang="nb-NO" dirty="0" smtClean="0"/>
          </a:p>
          <a:p>
            <a:r>
              <a:rPr lang="nb-NO" dirty="0" smtClean="0"/>
              <a:t>40 </a:t>
            </a:r>
            <a:r>
              <a:rPr lang="nb-NO" dirty="0" err="1" smtClean="0"/>
              <a:t>rooms</a:t>
            </a:r>
            <a:r>
              <a:rPr lang="nb-NO" dirty="0" smtClean="0"/>
              <a:t> pre-</a:t>
            </a:r>
            <a:r>
              <a:rPr lang="nb-NO" dirty="0" err="1" smtClean="0"/>
              <a:t>booked</a:t>
            </a:r>
            <a:r>
              <a:rPr lang="nb-NO" dirty="0" smtClean="0"/>
              <a:t> </a:t>
            </a:r>
            <a:r>
              <a:rPr lang="nb-NO" dirty="0" err="1" smtClean="0"/>
              <a:t>until</a:t>
            </a:r>
            <a:r>
              <a:rPr lang="nb-NO" dirty="0" smtClean="0"/>
              <a:t> 1 April 2020</a:t>
            </a:r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87DB41-E302-4AF1-B4F8-4977415877F8}" type="slidenum">
              <a:rPr lang="nb-NO" smtClean="0"/>
              <a:pPr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9147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Thon Hotel Cecil </a:t>
            </a:r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Standard </a:t>
            </a:r>
            <a:r>
              <a:rPr lang="nb-NO" dirty="0" err="1" smtClean="0"/>
              <a:t>room</a:t>
            </a:r>
            <a:r>
              <a:rPr lang="nb-NO" dirty="0"/>
              <a:t>: NOK </a:t>
            </a:r>
            <a:r>
              <a:rPr lang="nb-NO" dirty="0" smtClean="0"/>
              <a:t>1895 </a:t>
            </a:r>
            <a:r>
              <a:rPr lang="nb-NO" dirty="0"/>
              <a:t>per </a:t>
            </a:r>
            <a:r>
              <a:rPr lang="nb-NO" dirty="0" err="1" smtClean="0"/>
              <a:t>night</a:t>
            </a:r>
            <a:endParaRPr lang="nb-NO" dirty="0" smtClean="0"/>
          </a:p>
          <a:p>
            <a:r>
              <a:rPr lang="nb-NO" dirty="0" smtClean="0"/>
              <a:t>Breakfast &amp; </a:t>
            </a:r>
            <a:r>
              <a:rPr lang="nb-NO" dirty="0" err="1" smtClean="0"/>
              <a:t>light</a:t>
            </a:r>
            <a:r>
              <a:rPr lang="nb-NO" dirty="0" smtClean="0"/>
              <a:t> </a:t>
            </a:r>
            <a:r>
              <a:rPr lang="nb-NO" dirty="0" err="1" smtClean="0"/>
              <a:t>evening</a:t>
            </a:r>
            <a:r>
              <a:rPr lang="nb-NO" dirty="0" smtClean="0"/>
              <a:t> </a:t>
            </a:r>
            <a:r>
              <a:rPr lang="nb-NO" dirty="0" err="1" smtClean="0"/>
              <a:t>meal</a:t>
            </a:r>
            <a:r>
              <a:rPr lang="nb-NO" dirty="0" smtClean="0"/>
              <a:t> </a:t>
            </a:r>
            <a:r>
              <a:rPr lang="nb-NO" dirty="0" err="1" smtClean="0"/>
              <a:t>included</a:t>
            </a:r>
            <a:endParaRPr lang="nb-NO" dirty="0"/>
          </a:p>
          <a:p>
            <a:r>
              <a:rPr lang="nb-NO" dirty="0" smtClean="0"/>
              <a:t>20 </a:t>
            </a:r>
            <a:r>
              <a:rPr lang="nb-NO" dirty="0" err="1"/>
              <a:t>rooms</a:t>
            </a:r>
            <a:r>
              <a:rPr lang="nb-NO" dirty="0"/>
              <a:t> pre-</a:t>
            </a:r>
            <a:r>
              <a:rPr lang="nb-NO" dirty="0" err="1"/>
              <a:t>booked</a:t>
            </a:r>
            <a:r>
              <a:rPr lang="nb-NO" dirty="0"/>
              <a:t> </a:t>
            </a:r>
            <a:r>
              <a:rPr lang="nb-NO" dirty="0" err="1"/>
              <a:t>until</a:t>
            </a:r>
            <a:r>
              <a:rPr lang="nb-NO" dirty="0"/>
              <a:t> </a:t>
            </a:r>
            <a:r>
              <a:rPr lang="nb-NO" dirty="0" smtClean="0"/>
              <a:t>24 </a:t>
            </a:r>
            <a:r>
              <a:rPr lang="nb-NO" dirty="0" err="1" smtClean="0"/>
              <a:t>March</a:t>
            </a:r>
            <a:r>
              <a:rPr lang="nb-NO" dirty="0" smtClean="0"/>
              <a:t> 2020</a:t>
            </a:r>
            <a:endParaRPr lang="en-GB" dirty="0"/>
          </a:p>
          <a:p>
            <a:r>
              <a:rPr lang="nb-NO" dirty="0" smtClean="0"/>
              <a:t>Link booking: </a:t>
            </a:r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87DB41-E302-4AF1-B4F8-4977415877F8}" type="slidenum">
              <a:rPr lang="nb-NO" smtClean="0"/>
              <a:pPr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9801181"/>
      </p:ext>
    </p:extLst>
  </p:cSld>
  <p:clrMapOvr>
    <a:masterClrMapping/>
  </p:clrMapOvr>
</p:sld>
</file>

<file path=ppt/theme/theme1.xml><?xml version="1.0" encoding="utf-8"?>
<a:theme xmlns:a="http://schemas.openxmlformats.org/drawingml/2006/main" name="FHS_powerpoint-mal-ENG">
  <a:themeElements>
    <a:clrScheme name="13 05 2013 - HÆ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3 05 2013 - HÆ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3 05 2013 - HÆ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 05 2013 - HÆ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 05 2013 - HÆ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 05 2013 - HÆ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 05 2013 - HÆ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 05 2013 - HÆ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 05 2013 - HÆ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 05 2013 - HÆ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 05 2013 - HÆ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 05 2013 - HÆ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 05 2013 - HÆ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 05 2013 - HÆ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07.03.2013 - HÆR">
  <a:themeElements>
    <a:clrScheme name="07.03.2013 - HÆR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FFFFFF"/>
      </a:accent3>
      <a:accent4>
        <a:srgbClr val="000000"/>
      </a:accent4>
      <a:accent5>
        <a:srgbClr val="EBEBEB"/>
      </a:accent5>
      <a:accent6>
        <a:srgbClr val="A1A1A1"/>
      </a:accent6>
      <a:hlink>
        <a:srgbClr val="5F5F5F"/>
      </a:hlink>
      <a:folHlink>
        <a:srgbClr val="919191"/>
      </a:folHlink>
    </a:clrScheme>
    <a:fontScheme name="07.03.2013 - HÆR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07.03.2013 - HÆR 1">
        <a:dk1>
          <a:srgbClr val="000000"/>
        </a:dk1>
        <a:lt1>
          <a:srgbClr val="FFFFFF"/>
        </a:lt1>
        <a:dk2>
          <a:srgbClr val="000000"/>
        </a:dk2>
        <a:lt2>
          <a:srgbClr val="F8F8F8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5F5F5F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2009-06-04 (U) Forsvaret mal med embedding av forsvarsfont - 2.0">
  <a:themeElements>
    <a:clrScheme name="2_2009-06-04 (U) Forsvaret mal med embedding av forsvarsfont - 2.0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FFFFFF"/>
      </a:accent3>
      <a:accent4>
        <a:srgbClr val="000000"/>
      </a:accent4>
      <a:accent5>
        <a:srgbClr val="EBEBEB"/>
      </a:accent5>
      <a:accent6>
        <a:srgbClr val="A1A1A1"/>
      </a:accent6>
      <a:hlink>
        <a:srgbClr val="5F5F5F"/>
      </a:hlink>
      <a:folHlink>
        <a:srgbClr val="919191"/>
      </a:folHlink>
    </a:clrScheme>
    <a:fontScheme name="2_2009-06-04 (U) Forsvaret mal med embedding av forsvarsfont - 2.0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2_2009-06-04 (U) Forsvaret mal med embedding av forsvarsfont - 2.0 1">
        <a:dk1>
          <a:srgbClr val="000000"/>
        </a:dk1>
        <a:lt1>
          <a:srgbClr val="FFFFFF"/>
        </a:lt1>
        <a:dk2>
          <a:srgbClr val="000000"/>
        </a:dk2>
        <a:lt2>
          <a:srgbClr val="F8F8F8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5F5F5F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2009-06-04 (U) Forsvaret mal med embedding av forsvarsfont - 2.0">
  <a:themeElements>
    <a:clrScheme name="1_2009-06-04 (U) Forsvaret mal med embedding av forsvarsfont - 2.0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FFFFFF"/>
      </a:accent3>
      <a:accent4>
        <a:srgbClr val="000000"/>
      </a:accent4>
      <a:accent5>
        <a:srgbClr val="EBEBEB"/>
      </a:accent5>
      <a:accent6>
        <a:srgbClr val="A1A1A1"/>
      </a:accent6>
      <a:hlink>
        <a:srgbClr val="5F5F5F"/>
      </a:hlink>
      <a:folHlink>
        <a:srgbClr val="919191"/>
      </a:folHlink>
    </a:clrScheme>
    <a:fontScheme name="1_2009-06-04 (U) Forsvaret mal med embedding av forsvarsfont - 2.0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2009-06-04 (U) Forsvaret mal med embedding av forsvarsfont - 2.0 1">
        <a:dk1>
          <a:srgbClr val="000000"/>
        </a:dk1>
        <a:lt1>
          <a:srgbClr val="FFFFFF"/>
        </a:lt1>
        <a:dk2>
          <a:srgbClr val="000000"/>
        </a:dk2>
        <a:lt2>
          <a:srgbClr val="F8F8F8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5F5F5F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Forsvarets powerpointmal">
  <a:themeElements>
    <a:clrScheme name="1_Forsvarets powerpointmal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FFFFFF"/>
      </a:accent3>
      <a:accent4>
        <a:srgbClr val="000000"/>
      </a:accent4>
      <a:accent5>
        <a:srgbClr val="EBEBEB"/>
      </a:accent5>
      <a:accent6>
        <a:srgbClr val="A1A1A1"/>
      </a:accent6>
      <a:hlink>
        <a:srgbClr val="5F5F5F"/>
      </a:hlink>
      <a:folHlink>
        <a:srgbClr val="919191"/>
      </a:folHlink>
    </a:clrScheme>
    <a:fontScheme name="1_Forsvarets powerpointma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Forsvarets powerpointmal 1">
        <a:dk1>
          <a:srgbClr val="000000"/>
        </a:dk1>
        <a:lt1>
          <a:srgbClr val="FFFFFF"/>
        </a:lt1>
        <a:dk2>
          <a:srgbClr val="000000"/>
        </a:dk2>
        <a:lt2>
          <a:srgbClr val="F8F8F8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5F5F5F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DocumentLibraryPermissions xmlns="2ef3d267-1aee-4543-97c3-a09ebc5f4dce" xsi:nil="true"/>
    <Templates xmlns="2ef3d267-1aee-4543-97c3-a09ebc5f4dce" xsi:nil="true"/>
    <CultureName xmlns="2ef3d267-1aee-4543-97c3-a09ebc5f4dce" xsi:nil="true"/>
    <Students xmlns="2ef3d267-1aee-4543-97c3-a09ebc5f4dce">
      <UserInfo>
        <DisplayName/>
        <AccountId xsi:nil="true"/>
        <AccountType/>
      </UserInfo>
    </Students>
    <MigrationWizId xmlns="2ef3d267-1aee-4543-97c3-a09ebc5f4dce" xsi:nil="true"/>
    <MigrationWizIdPermissions xmlns="2ef3d267-1aee-4543-97c3-a09ebc5f4dce" xsi:nil="true"/>
    <TeamsChannelId xmlns="2ef3d267-1aee-4543-97c3-a09ebc5f4dce" xsi:nil="true"/>
    <Invited_Students xmlns="2ef3d267-1aee-4543-97c3-a09ebc5f4dce" xsi:nil="true"/>
    <Self_Registration_Enabled xmlns="2ef3d267-1aee-4543-97c3-a09ebc5f4dce" xsi:nil="true"/>
    <Student_Groups xmlns="2ef3d267-1aee-4543-97c3-a09ebc5f4dce">
      <UserInfo>
        <DisplayName/>
        <AccountId xsi:nil="true"/>
        <AccountType/>
      </UserInfo>
    </Student_Groups>
    <AppVersion xmlns="2ef3d267-1aee-4543-97c3-a09ebc5f4dce" xsi:nil="true"/>
    <MigrationWizIdPermissionLevels xmlns="2ef3d267-1aee-4543-97c3-a09ebc5f4dce" xsi:nil="true"/>
    <Has_Teacher_Only_SectionGroup xmlns="2ef3d267-1aee-4543-97c3-a09ebc5f4dce" xsi:nil="true"/>
    <MigrationWizIdSecurityGroups xmlns="2ef3d267-1aee-4543-97c3-a09ebc5f4dce" xsi:nil="true"/>
    <NotebookType xmlns="2ef3d267-1aee-4543-97c3-a09ebc5f4dce" xsi:nil="true"/>
    <FolderType xmlns="2ef3d267-1aee-4543-97c3-a09ebc5f4dce" xsi:nil="true"/>
    <Teachers xmlns="2ef3d267-1aee-4543-97c3-a09ebc5f4dce">
      <UserInfo>
        <DisplayName/>
        <AccountId xsi:nil="true"/>
        <AccountType/>
      </UserInfo>
    </Teachers>
    <DefaultSectionNames xmlns="2ef3d267-1aee-4543-97c3-a09ebc5f4dce" xsi:nil="true"/>
    <Is_Collaboration_Space_Locked xmlns="2ef3d267-1aee-4543-97c3-a09ebc5f4dce" xsi:nil="true"/>
    <Owner xmlns="2ef3d267-1aee-4543-97c3-a09ebc5f4dce">
      <UserInfo>
        <DisplayName/>
        <AccountId xsi:nil="true"/>
        <AccountType/>
      </UserInfo>
    </Owner>
    <Invited_Teachers xmlns="2ef3d267-1aee-4543-97c3-a09ebc5f4dce" xsi:nil="true"/>
    <IsNotebookLocked xmlns="2ef3d267-1aee-4543-97c3-a09ebc5f4dc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ABBD4F22E064A4F83DD7148461FB055" ma:contentTypeVersion="33" ma:contentTypeDescription="Opprett et nytt dokument." ma:contentTypeScope="" ma:versionID="884f0b44f5cd913a9da11cb8578b7007">
  <xsd:schema xmlns:xsd="http://www.w3.org/2001/XMLSchema" xmlns:xs="http://www.w3.org/2001/XMLSchema" xmlns:p="http://schemas.microsoft.com/office/2006/metadata/properties" xmlns:ns3="2ef3d267-1aee-4543-97c3-a09ebc5f4dce" xmlns:ns4="b6b1309b-b934-4b39-9fe6-c86e6480bb46" targetNamespace="http://schemas.microsoft.com/office/2006/metadata/properties" ma:root="true" ma:fieldsID="f44341f83eaefa96e7baf864cc4a0aeb" ns3:_="" ns4:_="">
    <xsd:import namespace="2ef3d267-1aee-4543-97c3-a09ebc5f4dce"/>
    <xsd:import namespace="b6b1309b-b934-4b39-9fe6-c86e6480bb46"/>
    <xsd:element name="properties">
      <xsd:complexType>
        <xsd:sequence>
          <xsd:element name="documentManagement">
            <xsd:complexType>
              <xsd:all>
                <xsd:element ref="ns3:MigrationWizId" minOccurs="0"/>
                <xsd:element ref="ns3:MigrationWizIdPermissions" minOccurs="0"/>
                <xsd:element ref="ns3:MigrationWizIdPermissionLevels" minOccurs="0"/>
                <xsd:element ref="ns3:MigrationWizIdDocumentLibraryPermissions" minOccurs="0"/>
                <xsd:element ref="ns3:MigrationWizIdSecurityGroup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f3d267-1aee-4543-97c3-a09ebc5f4dce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MediaServiceLocation" ma:internalName="MediaServiceLocation" ma:readOnly="true">
      <xsd:simpleType>
        <xsd:restriction base="dms:Text"/>
      </xsd:simpleType>
    </xsd:element>
    <xsd:element name="NotebookType" ma:index="22" nillable="true" ma:displayName="Notebook Type" ma:internalName="NotebookType">
      <xsd:simpleType>
        <xsd:restriction base="dms:Text"/>
      </xsd:simpleType>
    </xsd:element>
    <xsd:element name="FolderType" ma:index="23" nillable="true" ma:displayName="Folder Type" ma:internalName="FolderType">
      <xsd:simpleType>
        <xsd:restriction base="dms:Text"/>
      </xsd:simpleType>
    </xsd:element>
    <xsd:element name="CultureName" ma:index="24" nillable="true" ma:displayName="Culture Name" ma:internalName="CultureName">
      <xsd:simpleType>
        <xsd:restriction base="dms:Text"/>
      </xsd:simpleType>
    </xsd:element>
    <xsd:element name="AppVersion" ma:index="25" nillable="true" ma:displayName="App Version" ma:internalName="AppVersion">
      <xsd:simpleType>
        <xsd:restriction base="dms:Text"/>
      </xsd:simpleType>
    </xsd:element>
    <xsd:element name="TeamsChannelId" ma:index="26" nillable="true" ma:displayName="Teams Channel Id" ma:internalName="TeamsChannelId">
      <xsd:simpleType>
        <xsd:restriction base="dms:Text"/>
      </xsd:simpleType>
    </xsd:element>
    <xsd:element name="Owner" ma:index="27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28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9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30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31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2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33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4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5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6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7" nillable="true" ma:displayName="Is Collaboration Space Locked" ma:internalName="Is_Collaboration_Space_Locked">
      <xsd:simpleType>
        <xsd:restriction base="dms:Boolean"/>
      </xsd:simpleType>
    </xsd:element>
    <xsd:element name="IsNotebookLocked" ma:index="38" nillable="true" ma:displayName="Is Notebook Locked" ma:internalName="IsNotebookLocked">
      <xsd:simpleType>
        <xsd:restriction base="dms:Boolean"/>
      </xsd:simpleType>
    </xsd:element>
    <xsd:element name="MediaServiceEventHashCode" ma:index="3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40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b1309b-b934-4b39-9fe6-c86e6480bb4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ash for deling av tip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777410-410C-4061-99AE-D55205F18A5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10BE2E9-84BD-43BC-AC88-594C012E89FB}">
  <ds:schemaRefs>
    <ds:schemaRef ds:uri="http://purl.org/dc/terms/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  <ds:schemaRef ds:uri="b6b1309b-b934-4b39-9fe6-c86e6480bb46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2ef3d267-1aee-4543-97c3-a09ebc5f4dce"/>
  </ds:schemaRefs>
</ds:datastoreItem>
</file>

<file path=customXml/itemProps3.xml><?xml version="1.0" encoding="utf-8"?>
<ds:datastoreItem xmlns:ds="http://schemas.openxmlformats.org/officeDocument/2006/customXml" ds:itemID="{887FB404-0F78-4C14-8ADA-9B84DB2B32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f3d267-1aee-4543-97c3-a09ebc5f4dce"/>
    <ds:schemaRef ds:uri="b6b1309b-b934-4b39-9fe6-c86e6480bb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FHS_powerpoint-mal-ENG</Template>
  <TotalTime>0</TotalTime>
  <Words>95</Words>
  <Application>Microsoft Office PowerPoint</Application>
  <PresentationFormat>Skjermfremvisning (4:3)</PresentationFormat>
  <Paragraphs>33</Paragraphs>
  <Slides>7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5</vt:i4>
      </vt:variant>
      <vt:variant>
        <vt:lpstr>Lysbildetitler</vt:lpstr>
      </vt:variant>
      <vt:variant>
        <vt:i4>7</vt:i4>
      </vt:variant>
    </vt:vector>
  </HeadingPairs>
  <TitlesOfParts>
    <vt:vector size="16" baseType="lpstr">
      <vt:lpstr>ＭＳ Ｐゴシック</vt:lpstr>
      <vt:lpstr>Arial</vt:lpstr>
      <vt:lpstr>Calibri</vt:lpstr>
      <vt:lpstr>FORSVARET-Medium</vt:lpstr>
      <vt:lpstr>FHS_powerpoint-mal-ENG</vt:lpstr>
      <vt:lpstr>07.03.2013 - HÆR</vt:lpstr>
      <vt:lpstr>2_2009-06-04 (U) Forsvaret mal med embedding av forsvarsfont - 2.0</vt:lpstr>
      <vt:lpstr>1_2009-06-04 (U) Forsvaret mal med embedding av forsvarsfont - 2.0</vt:lpstr>
      <vt:lpstr>1_Forsvarets powerpointmal</vt:lpstr>
      <vt:lpstr>BILC Conference 2020 Oslo, 24-29 May</vt:lpstr>
      <vt:lpstr>Working title: Language Use in Military Contexts: Real vs. Classroom World</vt:lpstr>
      <vt:lpstr>PowerPoint-presentasjon</vt:lpstr>
      <vt:lpstr> Conference venue:  Norwegian Defence University College </vt:lpstr>
      <vt:lpstr>Suggested accommodation</vt:lpstr>
      <vt:lpstr>Hotell Scandic Victoria</vt:lpstr>
      <vt:lpstr>Thon Hotel Cecil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2019-05-21T10:02:46Z</dcterms:created>
  <dcterms:modified xsi:type="dcterms:W3CDTF">2019-09-27T12:19:58Z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CatchAll">
    <vt:lpwstr>1;#Ugradert|d00673f2-4025-410d-80f3-e4b359da56af</vt:lpwstr>
  </property>
  <property fmtid="{D5CDD505-2E9C-101B-9397-08002B2CF9AE}" pid="3" name="IntranetMMSikkerhetNoteField">
    <vt:lpwstr>Ugradert|d00673f2-4025-410d-80f3-e4b359da56af</vt:lpwstr>
  </property>
  <property fmtid="{D5CDD505-2E9C-101B-9397-08002B2CF9AE}" pid="4" name="IntranetMMSikkerhet">
    <vt:lpwstr>1;#Ugradert|d00673f2-4025-410d-80f3-e4b359da56af</vt:lpwstr>
  </property>
  <property fmtid="{D5CDD505-2E9C-101B-9397-08002B2CF9AE}" pid="5" name="ContentTypeId">
    <vt:lpwstr>0x0101002ABBD4F22E064A4F83DD7148461FB055</vt:lpwstr>
  </property>
</Properties>
</file>