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8"/>
  </p:notesMasterIdLst>
  <p:sldIdLst>
    <p:sldId id="256" r:id="rId2"/>
    <p:sldId id="269" r:id="rId3"/>
    <p:sldId id="257" r:id="rId4"/>
    <p:sldId id="262" r:id="rId5"/>
    <p:sldId id="271" r:id="rId6"/>
    <p:sldId id="272" r:id="rId7"/>
    <p:sldId id="273" r:id="rId8"/>
    <p:sldId id="274" r:id="rId9"/>
    <p:sldId id="276" r:id="rId10"/>
    <p:sldId id="270" r:id="rId11"/>
    <p:sldId id="279" r:id="rId12"/>
    <p:sldId id="277" r:id="rId13"/>
    <p:sldId id="280" r:id="rId14"/>
    <p:sldId id="281" r:id="rId15"/>
    <p:sldId id="290" r:id="rId16"/>
    <p:sldId id="291" r:id="rId17"/>
    <p:sldId id="287" r:id="rId18"/>
    <p:sldId id="289" r:id="rId19"/>
    <p:sldId id="282" r:id="rId20"/>
    <p:sldId id="283" r:id="rId21"/>
    <p:sldId id="284" r:id="rId22"/>
    <p:sldId id="285" r:id="rId23"/>
    <p:sldId id="286" r:id="rId24"/>
    <p:sldId id="264" r:id="rId25"/>
    <p:sldId id="288" r:id="rId26"/>
    <p:sldId id="263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04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5C96D-0371-E04C-BC8C-4582F2A406B5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A3484-619A-EE4C-A8DC-28EB0980E4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326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A3484-619A-EE4C-A8DC-28EB0980E4F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F182-7917-6243-8FA9-D1C24F012B84}" type="datetimeFigureOut">
              <a:rPr lang="fr-FR" smtClean="0"/>
              <a:pPr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DCE9-6FC7-3348-A1AF-9C811D59D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Reluctance and Motivation to </a:t>
            </a:r>
            <a:r>
              <a:rPr lang="fr-FR" i="1" dirty="0" err="1" smtClean="0"/>
              <a:t>Learn</a:t>
            </a:r>
            <a:r>
              <a:rPr lang="fr-FR" i="1" dirty="0" smtClean="0"/>
              <a:t> English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i="1" dirty="0" smtClean="0"/>
              <a:t>Case </a:t>
            </a:r>
            <a:r>
              <a:rPr lang="fr-FR" i="1" dirty="0" err="1" smtClean="0"/>
              <a:t>Study</a:t>
            </a:r>
            <a:r>
              <a:rPr lang="fr-FR" i="1" dirty="0" smtClean="0"/>
              <a:t> of the English Training Programme </a:t>
            </a:r>
            <a:r>
              <a:rPr lang="fr-FR" i="1" dirty="0" err="1" smtClean="0"/>
              <a:t>at</a:t>
            </a:r>
            <a:r>
              <a:rPr lang="fr-FR" i="1" dirty="0" smtClean="0"/>
              <a:t> Ecole de Guerre</a:t>
            </a:r>
          </a:p>
          <a:p>
            <a:r>
              <a:rPr lang="fr-FR" i="1" dirty="0" smtClean="0"/>
              <a:t>Paris, France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628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QEhQUDxQUFBUXFRgUFBcVFBcUFRcYGBQXFhcYFhUYHCggGBwoHBcUITEhJSkrLi4uFx8zODMsNygtLisBCgoKDg0OGxAQGywkHyQsLCwsLCwsLCwsLCwsLCwsLCwsLCwsLCwsLCwsLCwsLCwsLCwsLCwsLCwsLCwsLCwsLP/AABEIAMUBAAMBEQACEQEDEQH/xAAcAAACAgMBAQAAAAAAAAAAAAAABwEGAwQFAgj/xABSEAABAwICAwgLDQUHAwUAAAABAAIDBBEFEgYHIRMxQVFUcZHSFjNhc4GToaKxs9EUFyIjMjQ1QlJVcpKyFVNiwcI2Q0RFdIKDJNPwJSZjZKP/xAAbAQEAAgMBAQAAAAAAAAAAAAAAAQMCBAYFB//EAD4RAAIBAwAHBAYJBAICAwAAAAABAgMEEQUSEyExQVEVUnGhBiIyU1RhFDM0QkNygZHBI2Kx0TXwJCUWREX/2gAMAwEAAhEDEQA/AHigIKA83Qj9T1dAF0AXQBdAF0AXQBdAF0AXQBdAF0AXQZILkJJQAhAXQBdAF0AXQBdAF0AXQBdAF0AXQZIuhIXQglCSUBCA5ekOOxUURlnNhvADa5xO8GjhKxlJR4l9vbzuJqEFkXUukOJ4gDJAWUdNewke4N6XkG5/CFRrzl4HvRsrO19Wp68+iNAtl4cbivw/GvUb+psYo/DSIyy/fcfjXpv6jFH4Zhll++4/GvTf3icUfhmTll++4/GvTf3iMUfhmRll++4/GvTf3icUfhmTll++4/GvTf1IxR+GYZZfvuPxr039ScUfhmGWX77j8a9N/eGKPwzDLL99x+Nem/qMUfhmGWX77j8a9N/UYo/DMMsv33H416nf1GKXwzC0v33H416b+oxR+GZ4oppXTiI4pNIMubNA57gO44kGyzhBy5nn3t1b0tyo4fzM1TBO123FXxMN8m7vcHOta+0bDvhROLi8ZLLWvb1Y52GfAx5ZfvuPxr1jv7xt/wBF/wD1mGWX77j8a9Rv7xOKPwzDLL99x+Nem/qMUfhmTll++4/GvTf1GKPwzDLL99x+Nem/qMUfhpBll++4/GvU7+oxR+GYZZfvuPxr1G/qMUfhmGWX77j8a9Tv7wxR+GZGWX77j8a9Rv7xGKPwzDLL99x+NemH3hij8Mycsv33H416b+pOKPwzIDZeDG4r8Hxr039SHsOdtI6MWkGJYeBJUFlZTk2L2ODrc0jbWP4hbmUuUo/M13ZWly3GnmEujGPgWMxVsTZoDdp2EHY5rhvtcOArYjJNbjwK9CdCo4TOipKTw91gShHUT2LTjEsTc2Yn3PTMdJIODKwfC8JJa3mBWvJJvLOltF9FtNaPtz3IqeO4zLiEo+Cco+DDCwEhjRvBrBvm2+VVKTfA9q1tadrTzPjzbNUYPPyefxL/AGLHDNlXNv31+6MEdK5zsrWuc7b8ENJds3/gjbsTeXSnSjHWbwupn/Y8/wC4n8U/2KcS6FX0q376/dGu2mcXZA1xfcjKAS643xl377+xY7+ha50lHWb3dTY/Y9R+4n8VJ7FOJdCr6Tb99fujBFSPe7Kxj3OF7ta0uds37tAum8ulUpQWZNJGf9j1H7ifxT/YpxIq+lW/fX7ox1GHyxi8kUjBewL2OaL8VyFG8zhWpVHiEk/BniCkfIbRsc82vZjS4247DgULL4GVSdOn7bx4mf8AY8/7ifxT/YpxIq+lW/fX7oxTUMjPlxyN/ExzfSEwyVXoyeFJfujAGqMsv1FjPE2P2RO8XjZUhrgL5GSZXgG4vYWcLq2FSUeR4l9a2dy9ZzSfij3iEkpLRUZwWNs1rwQQDwnNt4N9Y1JuTNvRtnQt6blTefmSMJnO3cJvBE/2LHEs8DY+lUOc1+6MLaN5fkDHl/2A0l+zf+Da6bzN1aSjrNrHXO4zfsef9xP4p/sTEitXNv31+6MMFG+QkRse8jfDWucRwbQBsTeWzq0oLMpJfqe5sNlYM0kUrG8JdG5o6SLJhmMbihJ4jJN+KPNPRSSX3OOR9t/Ixz7cV7DYiyyalWjTeJSS8WFRQSRgGSORgOwF7HMBPcuE3inVpVXiEk/BmKOIuIDQSSbAAEkniAG0qFl8DOepBZk8HYj0RrXC4pZrfht5DtWapy6GhLSlonjXOZWUL4XZZmPjdxPaWk8199YtNcjcpVaNbfTlk8Q0znnKxrnO4mguPQNqhZfAym6cFmTx4mwcHn5PP4l/sU4kUu6tuDmv3Rs6PY3JQSEgEsPwZoXfJe3ecC0/Wtfasoy1TWurOncQzHit6ZedG5Rh2KCKIn3NVsD4+IZgXMPOCHN5iO4rILUnjqeLeL6VZKpJevB4Y12rZOaxhmviRtG/mKASeEn6YPDuLtvDtlN1rdTq37Nt4lawGYx1VM8G1pm+X4P81jT4m7pqObZn0nA+7Qe4FtHECd0TprY5MBsyPnPTLb0EqinH12dDpKvmzpR+Q5Vsric8hM0dJ/7geBsyyyyfmaP+5dasY/1GdFdVv/X00OSR+UEngBPRtWwc6t7SExqw+NxKSQcDXOv3x9/QCtejxZ0mm5Yp04dF/A6itk5sp2tamz0DiN9kjH+dlPkJVVX2T1tCVdS7j8xe6qnEYjs/cn1kaqtz1vSXc4jwkeGgk7wBJ7gG1bXA5PG/cc7Bccgroy+neJGbRcb2zf8A/CojvJxKDxzFlrb0fZTlk8LQwSlzXtaLDOBcOA4CRfoWvWik8nVaDvpzhKjPilkvurx5NBT3N/i2+gK+PA5i4frvxKVrww2wjqGjfaYnnmu5npcqq0cs93Q9y1RqUn4oYujTiaaG+34DfQFcuB4NbOsxVUziNIHWNvjZf0BUR9s968l/6+mOhbHI55cRMatHEYpNbif60qilxZ7+mfqaS+X+hq6S4YKqlmhP12G3ccNrT4CArpLKPHtazo14zXIXGpYkS1QOzay47oDrqqksI9TTtRSqqS5o62uc/wDTwd+Pq3KK29YLvR1pV5flM+qrAo46ZtQWgyygOzH6rTta1vELWvxkrKjDETT0pfVK9ZrO5Hfx/SiGjmghlvmnOVlgSBYgbSN7aQFZrHmxpycXJcjcxnCYqyIxztDmuHwT9Zptsc08BCSjrIzt7mpQkp03wExoxC6lxZkRO1j5IieO3D4QLrXpLVlg6bS9ZVrSFRcx8ArY5HJrej5mxh2aeY8csh6XuWi+Z9HtY4oQXyRc5D8dgh/+OP1gVz+6eJ+Dc+I6Qtnkcka2J9qdzIBJ4TvYx3l3rXLV5s6t+zbeJTXSZMrvsua78rgVhB4Z7Gkoa1sz6awt+aJh/hC3VwPnrKFovR2xrEHcRZ5zc6risPJ6F1V1qNNdF/Ix1ZzPOFzQUt8fqXEb0UbvzAdVVx9o9GvUzawj0yXXSKo3KlqH/Zhkd0MJCyk8RbNa0hr1oR6tIWupWm+NqH8WRnQHH+pVUVhZPW09PNfV6IYGkuJ7g6lbe26zmPohlf6WhXPceJGOT1phTbrQVLRtO4PI52tzDyhYzWYsvsp6lzCXzQpdVh/9RHeT6yNUUDovSR5cfAdlePi5PwO/SVtS4HLUniUW+pQdTWHSQ08hlY6MOeS0PaWkgBovY7eArCGTd0i4SrNxZOuuQe5YW8O7Fw5hFID6Qq6/LxN3QCbqTf8Aazv6uvo+Dvbf0hWx9k8et7b8SdYmE+68PqI2i7gwyM/Ez4Q6d7wo1kyt6zpz1kdLRttqaIH7Df0hSVS3MVEH9oHd9l/QFRH2zoL3/j6Y6eBbHI55cRL6tfpSbmd60rXp8WdBpf6ul+X/AEOhbBz/ACKRorhHubEq8AWa9zJW/wDIHkgf7s+xYqODZuKu0hFvilg0Nd3zWHvrvVuVdXkenoJ+vN/2ln0Ebagp7fumfoCsj0PGq+0/Eo2uCQMraF7jYNIc48QEzSSsJPDPVsYa9pVwsvd/gssOsegAA3YbwG8fYs9eJofRK3KL/YX0tcyXG2SwuDo3z3a4bxBh2+UFa8Xmqz3bqnKOjYKS4DxJ+DfufyW1yOZjuaR8wyvzEu4yT0m60HzPplJYppfIvT+24J+CP1gVz+6c/wDhXPiOoLZ5HJGtifancyASmEb2Md5d61y1ebOr5WxSZxdjh3FUuJ0FeOtRkj6N0NqN0o4XcbGnwlout6PA+bzWJM1sHoMlfWyfbdH5IW+1EjKUtaKR0osTBqXwcLGMf+fP1UfEwfA5FFR2xWpk4DBTgc43a/8AJEt5k55pqJl1iT5MOqOC7Az8zgD5CsKjxFm5oqOtdwXzK7qYgtTSP+1K/wAlm/0qKS9RGel561zInWjW5KnCxfZ7oc4+Ywfrcpm95Xb0talUfTBfsueOx+syx8IWfJmlCWGmuoldWcOTEyz7Mb2/llYP5KiisM6TTslOnTl1Q7ZpA1pcd4AuPMBc+hbBzWM7jk6PaQw18ZfTOJbtbcggi3cIBB3t9QmmZVIaksTW8V+tPDamKRr6iXdY3BwiOUMDDa5bkB37bb8NlrVUzqdB1aLpSiliWPIYmrr6Pg7230LYj7JzFb2n4nfbUNe5zL3Ldjhzi/oIWRU1hmSNgaLAWAFhbi3ggfUTEH9oHd9l/QFrx9s6K8/4+mOlbHI57mhLatfpSbmf60rXp+0z39L/AFVL8v8AoclTUtjsXm13Bo5zewWwzwEj2GC+awuQBfhsN70npUj5C713/NYe+u9U5UVuCPc0H7dT8paNBvmNP3pn6ArY8TxqntM4GmOHRVOJUsVQ0lhp5DscWkEStANxzrGUU3vN60valCnJQ5tG372mH/Yk8a9RsluLO2rrqv2FpiNEylxZkUVwxlSxrQTc2cxu+Tv7XFURWKrPYuqs7jRsZy/7vHpUSWhc7ijJ6G3WzyOUp76kV8z5kG8OZaPJn01L1V4F9f23BO9x+sCvf3TnH9Vc+I6gtnkckzWxPtTuZAJTCN7GO8u9a5ai4s6p+zbeJTuAqvmdNJZi18h46qZs+Hxfwty/l2fyW7DgfN7qOKso/MtzYgCSBtcbnoA9ACyxgo5i+w7Eb49VNvs3ONnhYD/3FgnvNurRcKMJdcl/bTgPc/hIAPgvb0lZmoU7W7PloLfalYOgl38lVWfqnr6Ejm5z0TM2qqnyYdCftDP+Yl38ws4eyjRvZ61aTO5i2C01Q+N9TG17ozeMuJu3aHbLHjAUtFKqzgnGPB8Tps3tinG4w4Ck0ag3PH6lvEHnwOkjcPIQqobmezfz17Wk/kNWu7XJ+B36SrH7J5NNZkvFC41H9pm74fQ1YQ4G/pZJXDNzXUP+jh7/AG//ABlWFbl4mzoJ/wBef5f9Hd1dfR8He2+gK6PA8it7b8TlQYrueOTwk7JIYnjnDcrvIW9CxT3lkqT2SmXpZmryEtB/aB3fZf0Ba8fbOivf+PpjpWxyOfXES2rX6Um5n+tKop+0z3tMfVUvy/6L3rTqjDQ7q3fZPC/wNkBPkurpPB5FvT154+RYsHqhLDG8bQWg349mzyKUUtNSKLrv+aw99d6pypr8Ee3oP6yp+Us+gbr0FPb90z9AVseJ49RYm/Eo+t+4raEtJBu0bCRcGdlxs3x3FXNvJ6NpShK1qSfHKGjS/IbzK1cjyUIrTiYR4rJI42DKmJ7jxBrYyTs7gWon/WZ1yjnRMUvmXmp1kUMkEkbJvhmF7W/Ak2uLCB9XjsPCr3Pcc/Rtqm0i/mJ873gWknuZ9Ee5LwL2/tuCfgj9YFsP7pzT+qufEdQWzyOSZrYn2p3MgEphG9jHeXetctXmzq+Vt4lPaqeZ064DZ1O1zW0jmvcBlkeNvPm9DluU5bj57pKnq3EmX9tfGSAHt6VZlHnvL4ISWF4lbGzKTsknnbfgtdxb5GNC1qcnrvJ0+krfVs6WOSHYMRi+23pWxk5kXWuuuBp4GscDd73bP4WAelyprPcj3dCLVdSb6bi36KSRwUsMZc0FsbW2vxNAVqe5Hi1MuTfzKHrhxJ4mptxle0BmY5HuaD8YPlAHbsHDxrCcnk9axtIztqs5rhw8xk4diMe5MzPF8ovcq1cDx3HkUosbHj75LjLJStffg+VGw/pWCW83ZzcrWEejZeqqtjcx4a9pJY7Zf+ErJ+yalJNyWOoutS07WQzZ3AfGHf8AwtWFPgehpf7Qze1yTtfRRZHA/wDUDe7zKsK/LxNjQf1s3/a/4Ozq/rGMoIA5wB3Nuwn+EK2LWDya6xUZQ9Oa7cMaZMDsG5AkfZc0tPpB8CqcvW3HsRt9fR2v0bG3BiUbgLvaCRxq/O48LVcluFFE8DH3EnZusv6AteHt7zob3/j6XUcLK+M7A9vSr21g5/Vbe4TurqQNxOYuNhldtPfSqKT3vJ7+mfq6WO6i6a052SYdIGuDvjI72/GFZUZp6Ip61yk+GH/g19U+MtdRNZI6xjJj2n7O95LLKEk0a97SdOs1yNfXFK2SmgykH44jZ3sqqu9x6no7HXrTWPumDVTpVHuIpZnBskYDWg/WaNjSOPZYFZ05JxXU87SFpOjVaa3MumL4PS1T4pZ2te6E5ozmIttB2gHbtAO1ZPHM1YVpxThF8T3hWkNPUB25SNIa50d+AlpsbeHhUporlCUWKnGJbY9cH/EDm+bha0frGzpqkmtEwS4jfFTE4WBYSR3OJbWVg5pOW7B80jeHMtDqfTI+yvAvsnbcE/BH6wK5/dOd/CufEdQWzyOSZrYn2p3MgEvgUTnnF2saXOMTgABck7q7YAFqpZbOplJQhbyk9xXGYFU8nm8W72KtwkdBC8t93rr9yW6P1HBBOOZjx6FCc1yKJqwqNyk1k9DAakf3NR+WRS5T6ERp6OWHmPkS/Aah2/TzbN45H36bLFay5GzVrWVSOrKSx4nnsfqf3NT+WRZa0+hrbHR3WPkejgNSRYwTkd1jz0XCx9Zvei2ErGEdWLX7kdj9T+5qPyyLLWnjgV7HRueMSXYDUkWME54NrHn0rFuTfAuhVsoU3BNYfzRA0fqf3NR+WRZNyKNlo7D3x8gdgFSf7mo2C18sl7cV+JQtYlw0e0lmPkDcBqQdkNT0SInMKlo6Mspx8iOx6o4IJxzNkHoULXRlUVhVnrScfI9DAam1twnI4ix5HlR6xNJ2NPOq15HkaPVI3oaj8siy1pdCt0tHZzmPken4DUOFnQTnnY8+kLH1s5wbKq2Shs01jxPPY/U/uanokWbnPPA1lR0dxzHyJkwCpO0wT348j79KxzLOcF1SVjOOo2sLwBuAVI/uanokUuU+hSqOjljDj5A/AKgm+4Tg8YY8HpCxTkuRdWlY1cKTW4lmBVI/uajmLZCPKpbm+RFH6BReYuPkeex6o22gnF+Jjx6ETmuRhONhUk5Sa8j23A6kf3NQedjz6VEtaXFFtCpZUN9OUUeJNHqg2PueYEbxEbgRzEBI665EV5WVb2pIz/syuIyuFY5v2SZSOayycpvkakLbR0HnWRgGj1QN6CcczHgdARSkuRdKGj5b24np+A1JteCe/HkffptdYpyTzgtlOxdNU8rBDcBqRtENT0SLNSl0KFS0dF5yjw/Aqnk83i3exYxi8Gw7y35SRbamJzJ8Fa8FrgyMEEWIO6DYQVdLjFHhxkpULlrhkc4WzyOTZrYn2p3MgEzo7Vvhdi0kTi17YnFrha4O6usdq1k8NnUVIRqU7eMlxOWzTjEOVP6GdVVuoz2I6HtHxh5nsabV/Kn9DOqo21TqWrQtl3PNk9m1fyp/QzqqNtU6k9i2Xc82HZtX8pk6GdVNtU6jsWy935sOzav5S/oZ1U28+o7Fsvd+bDs2r+VSdDOqm2n1HYtl7vzYdm1fyqToZ1U20+o7Fsvd+bDs2r+VSdDOqm2qdR2LZe782HZtX8qk6GdVNtPqOxbL3fmw7Nq/lMnQzqptqnUdi2Xu/Nh2bV/KpOhnVTbT6jsWy935sOzav5VJ0M6qbafUdi2Xu/Nh2bV/KZOhnVTbVOo7Fsvd+bDs2r+VSdDOqm2n1HYtl7vzYdm1fyqToZ1U20+o7Fsvd+bDs2r+UydDOqm2n1HYtl7vzYdm1fyqToZ1U20+o7Fsvd+bDs2r+UydDOqm2qdR2LZe782HZtX8pk6GdVNtU6jsWy935sOzav5VJ0M6qbafUdi2Xu/Nh2bV/KpOhnVTbT6jsWy935sOzav5VJ0M6qbafUdi2Xu/Nh2bV/KpOhnVTbVOo7Fsvd+bDs1r+VP/ACs6qnbVOo7Fse55sOzav5U/oZ1VG2qdR2LZdzzYdm1fyqToZ1U21TqOxbL3fmyDptX8qf8AlZ1VO2n1MXoWy7nmzG7TjEOVSflj6qlVJZyyqWh7NcIlhxCrfNUYNJK7M9zY3OcbbSZBc7FZLfJM8mnThTt7iMeo4wtnkcszWxPtTuZAJTCP847y71rlq82dXytvEp7FQzqI8jIFibCJQkEAIAQAgBACAEAIAQApAIAUALJkYBACAEAIAQAgBACAEAICCiMWYnrNcCiRe39twTvcfrAr3905n8K58R1BbPI5JmtifancyASmEb2Md5d61y1ObOr5W3iU9qqZ1EORkCwL0ShkCAEAIAQAgO5gOilRWsc+na0ta7Kczg3bYH+azjTlLgebeaUoWk1CpnL37kc7FMOfTSvilAD2WzWNxtAI28xWMouLwzbtriFxTVSHBnUwPRCprY90p2sLcxbteGm4tweFZRpykso07vS1va1NnUznwPNBonUzzSwxtaXw7JLusAb2sDw8PQipSk2kKulrelSjVk3iXA2oNA6t75GNbGXR5Q/4wbC4Zh5EVGTKZadtYxjJ5w+G406XRaokqJKZrW7rGMzgXAC2zaDw/KCKnJvBfPStvCjGs28M1cWwWalmEMrfjCGkBpzXzXta3DsUODUtV8S63vqVeltYcCxUmrWsezM7c2E7zXO+F4bCwVioSZ5VT0htoz1VlnHn0VqWVDKZ7AJH33O7hlcACSQ7wFYbKSeDejpW3nQdZPcuPUnHNFKmiax07WgPdkblcHbbXSVOUeItdK29y2qedyybWIaC1kETppGsDGNzOs8E25lMqMorLK6Om7WrVVKOcvdwPGFaEVdTE2WJrCx28S8A7Dbe8CRpSksom40zbUKjpzzlfI4E8JY5zXWu1xabbRcGx2rBrB6dOanFSXBmNQZggBACAEBBQxZies1wZRMvb+24J3uP1gV8vunM/hXPiOoLZ5HJM1sT7U7mQCUwj/OO8u9a5anNnV8rbxKexUs6iHIyBYl6JQyBACAEAIAQDf1M/NZu/f0NW3br1WcN6S/aY+H8lE1ifSNRzs9W1U1167Oh0Gv/AA4v/vEYWqD5k7vzvQ1X0PZOZ9Ivtn6I7eCYeKc1Uz9hkmfISeBjfgt8gJ8KtjHDbPOuK0q2zpx5JI4WrCuNS6tmP15w4c2WzR0AKqg858T0dN0VQVKmuUf5Ov8AszJignA2SUzmOPBmY9lvDlPmrPVxLJofSM2eyfKWf0ZXq6AP0giDhe0Ad4Q2SxWGP6/6Hp05uGiJYfGRY9I66SKooWxuIbJM5sg+0BG42Ph2+BWSeGl8zy7OjGdGq5cUk1+5i0wsx9FKbXbVMaD3Htc0jyrGe7HiZ2C1o1YctV+Rg1h0e6tpB/8AbjHTf+SVI5SLdFVtk6n5WdrSWDPR1DeOJ480rOa3M07KercQl80aOiDdzwynPFTh/S3P/NRFasC29e0vZfmELK/M4njJPSbrz28n0mlDUhGPRHhCxAgBACAEBBQxZies48zXmXt/bcE73H6wK+XGJzT+qufEdQWzyOSZrYn2p3MgEpg+9jHeXetctXmzq+Vt4lPYqGdRDkZAsS9EoZAgBACAEAIBv6mfms3fv6Grbt/ZZw3pN9pj4fyyiaxfpGp52eraqa3ts6HQf2OP/eYwtUHzJ3fnehq2KHsnM+kX2z9EWqsaKmCZgPyhJEe4RdhVvFM8em9lVjJ/JlJ1OMLY6lrhZzZQDzhpBVFFYye96RyU502u7/JfKOobKC5v1XOYeMFpLT6Femc7ODhx5lIn/tCz/Tf0vVP436Hvf/kP8x1tLvnWG/6h3qispv1o+P8ABp2P1Fb8q/yjT1qy7nTRP+zURu/LcqKz3LxL9B09pWlF91lkxOl3XcSPqysk6AdvlV3M8qnLUcs80zC+s3WWqg+xEzz2vv6Asc8TPZOEIVerfkauKn3NhbxvbnS5RziMNHlUS3RLbZbW8iusv5EEvPPpwIAQAgBACAgoYsxPWa4MokXt/bcE73H6wK9/dOZ/CufEdQWzyOSZrYn2p3MgEphG9jHeXetctXmzq+Vt4lPYqGdPDkZAsTYRKGQIAQAgBACAbOp+pYymlzua282y7gPqN41t0GsYOJ9I4SncR1U+BSNYLw7EKgtIIuyxG0drZwqms1rnv6EWrZxT3Pf/AJL9qkq2No3B72tO6u33AcDeMq+i0o8TmvSCnKd3lJ8FyN7RXGWe6K6Jz2gNnL2XcALPG2x4doPSsozWWjWv7SSo0ZxXFb93QzaOtip6mts+MNkkZK34TbfCZt4ftApHCb3ld26lWlS3PKTT/c1ND8ZZ7proXPaAJzIwlwAIcADY8O0X8KRks8TY0havYUqiX3cPccDSPGWU2NxzkhzBE1ri03sHB7SdnFcFVuaVXWPRtLSdfRcqaW/OS9VlNDWPppmytLYXmRuUtc112FtieDfv4FdueGc9CVSjGcNV5ax5lH1s49FK1lNE5ryHZ3lpBDbAgNJHDvmypryTSSOh9HrKpGbrTWFjG8veAYpG+mhc6RlzEy93tvfKL8KvU1g566t6ka8lqvi+RUdHcZacYrA5zcrmhrSXC3xdha/hKpUlrs9i7tJLR1Npb1/J1dZWIsGHzNY9pLixoAcCbF7b7AeILOrJapq6FoT+mRck8eHyEitE+hggBACAEAICChizE9ZrgUSL2/tuCfgj9YFe/unMv6q58R1LZ5HJGtifancyASmEb2Md5d61y1ebOr5W3iU9qpZ1EORkCwL0ShkCAEAIAQAgCyYIaySEwsDjwAoS0nxBRggi3cCYIwkiSmCXgE3MHpkpGxpIvvgEhTnBW6VNvel+p5umEzPdjDAhRgccbuIJhEtIgIlghIFJkCAEAIAQAgIKGLMb1muBRIvT+24J+CP1gV7+6cy/qrnxHUFs8jkjWxPtTuZAJTCN7GO8u9a5anNnV8rbxKexUs6iHIyBYmwiUJJCEo62i+BOr59xY8MOQvuW5hYEC2wjjWdOGszzdI30bOkpNZ3lv96eXlMfi3dZWO3aPF/+T039xmphmrWSoibI2ojAdm2bm64s4tO3N3E2DZbW9IowqOLg+X+DR0d0HkrXTtbK2PcZNzOZhdmO3aLHZvLFUdY2b3TcbeMHqv1lk3odW0j5pIhOy8YYSdzdtz5rfW/hWWw34NaXpFFQjNwe/wDgnFNWckEMkpnjcGMc8gRuBOUE2vfuKdhgih6RQq1VBQay0uR4wXVxJVQRzNnY0SMDwCxxIv3bqI2+7Jlc+kMKNSUHF7njkTiurOohY58cjJcozZQC1xtxXuFDoNLKFD0jo1ZqLTWTXwLQJ9ZTCojnYAQ74JY4kFpIIvfueVQqLkslt1p2FC42bi+Rh0U0JkxCJ0rJWxgPLLOYXXIAJNwe6kaLmWX+moWdXZ6ucrJ2ItVUjgC2piIIuDubtvd+UsvozND/AOTxWVqM81Gq2VjHPNRGcrS625u22F/tI6DRnD0lhKajqPf/ACYKfVrI+BswnYA6IS23M3ALc1r5kVB4MpekUI1HTUHxx/B4wXV1JVU8c7Z2ND25g0scSO5cFRGhlIzuNPxoVXS1HuZqaMaDvr2SPZK1m5yuiIcwuuQGm4sdg+F5FEKOUWXumo20ox1HvSZloNAXzVM9OJmAwZLuLCQ7OCdgzbLJGi3IitpyMKEKuo/WyYBoRJ7t9xmRodue6CTKcpFuK99+/Qp2PrYLO2YO0+kKL44NXSTRaSjnjgzCV8gBblaW7S4tA2k8W+sZ08Sx1L7HSsLmjKq1hRLRRaqXFoM9QGOP1WR5gO5ckXVn0fceNW9J8S/pwyis6WaJS4eWl5D43GzXtFhficDvFV1aTisnsaO0rSvVhbpFcKrPW38wQEFSjFmJ6yXBlEi9v7bgn4I/WBXv7pzL+qufEdQWzyOSZrYn2p3MgEpg+9jHeXetK1ebOr5W3iU9ipZ08ORkCwNhEoZAgLpql+f/APC/9TFsW/FnO+kn2WPj/svenzK87j+zi8Wz7plLB9nLfP8A7t5XVdfG453RMrNa30r5YI1W1JfR5Xm7mSyNdzl2Y+UlKLbjvJ05SjG51o8Glg29DqPcn1xH1qt58jfapprDZRpCprql8oox6NVG6V+Inga+Fg/2xWPluojnXYvKaVtR8H/kr+sVmIZ5XQl4pRF8OxZl3jnuD8LeWFVSe9HqaFdjiKqe3ncWvQf6Ppe8t/mrafso8jSS/wDMqLlkNERK2kb7sLg8OkJ3T5Qbujst7/w2SOdXeY32zlXzSW7djBWdU+Itd7qhadgkMsY/hcSNnQOlVUZNpo9bT1u4bKpjikn4nUgj/ZeGTE7HAzPHBtfI7c/IWKzGpBmll3t5H9PLiV/VRjM80z4ppXPYyEZWm1hYgC1hxKqjOT3Hq6fsaFClGVOOG2ZNa+Mz08sTIJXMa+J2cC1j8K2244lNaUkYejtlRrQcpxy09xdMKYXUEQbtJpmAeGIWV0c6p4NbCupP+5/5PGiNI+ChhjlGV7Y7OFwbHbxJBYSM72rGrcynHesnB1Rj4iq/1b/0Rqujwfib2m/raf5F/JtaN/SmI/8AD+gqYe2zC8+w0f1OrXYbetp6ho+SyWJ/M4Bzegh35lm478mnSr4tp0urT/YrWkrL43QX+wT0CQqme+oj1LJ6ujK2OqOlrCqxC2ke5xY1tXEXkE/JFyb23xs3lZUljDNTRVJ1JTgll6jx4nB0/wBJ6SrpHRwyh78zXNGVw3jt2kcSqrVYuO49DQ+jrmhdKU44FYVqI7fGAUggqUYsxPWS4MomXt/bcE73H6wK9/dOZ/CufEdQWzyOSZrYn2p3MgEphG9jHeXetctXmzrPu23iU9ioZ00ORkCxNhEoZAECLpql+f8A/C/9TFfb8Wc76SfZV4/7L1rB0qkw/chExjt0z3zX2ZctrW5yr6k8I57RGjIXspazxq4OLqcrc3uph+0yT82YG35QsLdtpm76SUlF03Hglj9hgUNPuZlP2pC/pa0fyV/A56pPWx8kUvVpPuk+IP8AtTg+V6po5cmz29NU9SlQiu6aWsfSySJ8tI1jCx8Qu43zfDBvbg4FFWrjKL9CaKp1sXDe9PgWzQb6Ppu8hWUvZTPH0l9rmv7jDgMv7Sor1IBzOkY7LdvyXuYCLG4NgEg9aJNxT+h3OKfLDFrq9mMGJtY3bmMkJ5hcjysaVq0XqzOs0vDa6P15cVh/9/ct+uGrLaaKMbz5Lu5mgkDpI6FfcPdg8X0bop15T7q/ycHU386m7z/UFVb8T1PSbfQj4/wz3rm+cU/enfrWVxxRh6LfVz8f4GLhEuShhcN9tMw9EQK2I+ycrXjrXMl/c/8AIaOYi6qpIpngNMjMxA3hzJCWUibmiqFd0lyZXNUnaKn/AFb/AFcaqo8H4no6c+tp/kX8m1o59KYjzQ/oKmHtyMLz7DQ/UseH1wldK0b8Uhjd+Vrh5HBXZPLqU3HHzKdpF9N0H4HeiVUT+sR7lm12XW8UdfTOoZG6kdIzO01LWFtgflse0b/ESD4FZU5Hn6PpznrqDw1Fv9jn6yaCJlBI5kbGnMzaGtB+UOEBY1klHcjd0JWqSvIqb82JcrR38zvkkuAISQUMWYnrNcCiRe39twT8EfrAr3905n8K58R1BbPI5JmtifancyASmEf5x3l3rXLU5s6vlbeJT2KlnUQ5GRqxNhEoSCAtGrrE4qWr3SdwYzcnNub75LbDZzFXUJYkeHp63q16KUFneMev0kwqotu74Zct8udma19+129wLYc4s5WjY6QpZ2aks9Cl6F45BS19Q5z2sgfnDDY5bbpdlhzXVNKcVI97SlnXr2dLCbkuPUvdXp1Q5H5ahpOU2FnbTY2G8r3Vjg56lom6c4qUHxKTqvx+ClE/uqQRl5YW3vtsHX3h3VRQnFZPe07ZVq0qapxzhcEWXG8cwqdr3PdA+QsIa50d3XynLtLeNWucGeVZ2mkqUopKSWV16nnRLS6jhooIpZmte2INc0h1wbcOxRTnBRJvtGXUrmUlBvL4mvoRpXSU9I2OaZrH7pKbEHedK5wO9wghTCpDVM9J6PuJ3DlGDawv8FF0br44sRZNI4NjEsji43tY57Hyha0HFTydJe0J1NHumo78JFi1o6QU9WyEU0gkLXuLgL7AW90K2vKLWDzPR+0rUKk3Vi0mjm6ssXhpKiR9Q8RtMdgTfacwPAsKMoxZtaft6leio0Y53mTWfjMNXNC6meJA2MhxF9hz3ttU1pRbRHo9b1aFOSnHG8udFpjRCiZGZ25xTtYW2dfMIw229xq5VIpHPVNGXTuW1B+1nzMGiOltHDRQRSzNa9seVzSDcHbs3lEJxUMFt/o65ndSlCDw2czVzpLTUsM7aiVrC6pe9oIO1pYwA7B3ClKcUjZ0vYXFapBxg36qRsYJpRSx19bK+Zojk3Lc3WNnZWkG2zg2KIzjrtldzYXMrSlDU4ZPGB6XQR4hWOfKBBLkcx1jlzNaGng4vQEjViptmVzouvKzpasPWWcnL0x0niOIU1TTOEoiaL2uPrOzDb/CSsKlSO0TN3Rmjqn0KrSqrDfAuFXpFhtXFG+WZlo3tma1z8sge3aPgb55le5wayeHCxvqE3CEHvTX6M4mm2ltLV0DmQyfGOLCGEEOFnXN9m/sVdWpFxN/RmjrmheRlNblzFWVpnbgpBBQxZies0USL3J23BO9xesCvfFHM/hXPiOtbPI5I1cT7U/mQCUwjexjvLvWlavNnV8rbxKe1Us6eHHBkCwNhEoZApBIKjG8BdBuC6jBHLAAqVuJC6LcRghQiHFPiTdSSF1BIXTA3kXUveETdQ0AumCN/JhdME5C6nBG8LoPEAUGCEJBCETdRgb+oXUveSQgBAQVKMWYnrIomXuTtuCd7j9YFe+KOZ/CufEdQWzyOS5mviIvG7mQCUwRhdLikI+XJBIWjjyvzW57OWslvZ1DklSoT5JopjCqGdRDhkyArEuTJzIZZC6DWDMg1gugyGZBrBmQawZkGsF0GsF0GsF0GsF0QyF1OBrBdMDWC6DWC6gZC6DWC6DWC6DWC6DWC6DWC6DWC6DWC6DWDMg1iCUSIbMTyska85DDmgIrMIg+vHFEXjiu4usfA0q98Uc0pr6NcT5N7hyBbJypEjbgjjQjkJzTPDpqCrZWUw2tNzwgjaNvcIJB8ConFp5R7uj69OtTdrU58Dl1OBRYiTNhj2BztslLI7LIxx2nc77HNvvLBpT9k9SleTtf6VwnhcJI5/YXXj/DSeb7VhqS6G+tK2vfJ7DK/k0nm+1NSXQy7Vte+iOw2v5NJ5vtTUl0Hatr3w7DK/k0nm+1NnLoO1bXvoOwyv5NJ5vtTZy6Dta174dhlfyaTzfamzl0Ha1r3yewyv5NJ5vtTUl0Hatr3w7DK/k0nm+1NSXQdq2vfI7DK/k0nm+1NSXQdq2vfRPYZX8mk832pqS6DtW174dhlfyaTzfampLoO1bXvkdhtfyaTzfampLoQ9KWr++icOoY6WfJijDGS27GPfkzDbtBvZ29vEq6nRT4njaU0zJPVt2buL6MGR4dhjHyRkbRcOykW3nZjcG/Gd4qKtHfuLtF6Z14NVpJGl2GV/JpPN9qrcJHprS1r3yOwyv5NJ5vtUbOXQnta174dhlfyaTzfamzl0Hatr3yewyv5NJ5vtTUl0Hatr3w7DK/k0nm+1NSXQdq2vfDsMr+TSeb7U1JdB2ra98Owyv5NJ5vtTUl0Hatr3w7DK/k0nm+1NSXQdq2vfDsMr+TSeb7U1JdB2ra98Owyv5NJ5vtTUl0Hatr3yOw2v5NJ5vtTUl0Ha1r3wGhlef8NJ4S32qdmzGWlrbvHSosCiw8ibE3Mc5u2OmjcHSOcNrd0I2Mbcf+bxnV1d5p1bypdJ07ZeMnwwW7V1hMtRUSYjVizn3ETSCNhsC4A7wygNHcueFW045eszytKV4U6cbSm9y4vqxkgK48ELIDUxDDmTNyvCPeSnh5XEXeM6r2vdmiOQ3vs3r8duDwKuVJM9S30rVpx1ZesvmaA1dVfBVS9Luusdi+psdsU/dIPe6q+VS9Luuo2T6jtin7pB73VXyqXpd102Uuo7Xp+6Qe91V8ql6XddNlLqO16fukHvdVfKpel3XTZPqO2KfukHvdVfKpel3XTZPqO2KfukHvdVfKpel3XTZS6jten7pB73VXyqXpd102Uuo7Xp+6Qe91V8ql6XddNlLqO16fukHvdVfKpel3XTZS6jten7pB73VXyqXpd102Uuo7Xp+6Qe91V8ql6XddNk+o7Xp+6RrVWquaUgyTOeRvFwLiOlyyVNrgU1tIUaqw6S/Qzs1b1QADah4sLDKC0W5g5JU2+JlS0pTprCpo9e91V8ql6XddRsn1LO2KfukHvdVfKpel3XUbJ9R2xT90g97qr5VL0u66bKXUdr0/dIPe6q+VS9Luumyl1Ha9P3SD3uqvlUvS7rpspdR2vT90g97qr5VL0u66bKXUdr0/dIPe6q+VS9Luumyl1Ha9P3SD3uqvlUvS7rpspdR2vT90g97qr5VL0u66bKXUdr0/dIPe6q+VS9Luumyl1Ha9P3SD3uqvlUvS7rpsn1J7Yp+6RI1c1Z2Gql6XdZTsWQ9Mx5U0dzR/VlBC4PqCZXA3Ad8m99/KN/wqVSS3mvX0vXqR1Y+qvkX9kYaLDZZWnlPe8ntACAEBCBghAKACZAJkAmQCZAJkAmQCZAJkAmQCAFIBACgAmQCZAJkAmQCZAJkAmQCZAJkAgBSMkoSCAEB//9k="/>
          <p:cNvSpPr>
            <a:spLocks noChangeAspect="1" noChangeArrowheads="1"/>
          </p:cNvSpPr>
          <p:nvPr/>
        </p:nvSpPr>
        <p:spPr bwMode="auto">
          <a:xfrm>
            <a:off x="155575" y="-1233488"/>
            <a:ext cx="33337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images.sodahead.com/polls/002235147/5054970028_I_know_everything_answer_2_x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955" y="1498061"/>
            <a:ext cx="3844432" cy="296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accent </a:t>
            </a:r>
            <a:r>
              <a:rPr lang="fr-FR" dirty="0" err="1" smtClean="0"/>
              <a:t>is</a:t>
            </a:r>
            <a:r>
              <a:rPr lang="fr-FR" dirty="0" smtClean="0"/>
              <a:t> me! </a:t>
            </a:r>
            <a:endParaRPr lang="fr-FR" dirty="0"/>
          </a:p>
        </p:txBody>
      </p:sp>
      <p:pic>
        <p:nvPicPr>
          <p:cNvPr id="5" name="Picture 6" descr="http://farm3.static.flickr.com/2302/2103554749_4d69f08e9f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488" y="1659385"/>
            <a:ext cx="3943350" cy="492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52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xQSEhUSEhQUFBUXFxQUFRcVFBQVFxQUFRUWFxQUFBQYHCggGBwlHBQUITEhJSkrLi4uFx8zODMsNygtLisBCgoKDg0OFxAQGiwfHBwsLCwsLCwsLCwsLCwsLCwsLCwsLCwsLCwsLCwsLCwsLCwsLCwrLCwsLCwsLCw3NywsK//AABEIAPAA0gMBIgACEQEDEQH/xAAcAAAABwEBAAAAAAAAAAAAAAAAAQIDBAUGBwj/xAA+EAABAwIEAwUGBAQGAgMAAAABAAIDBBEFEiExBkFRImFxgZEHExQyobFCUsHwI2Jy0RUkM1OC4dLxFpKy/8QAGgEAAwEBAQEAAAAAAAAAAAAAAAECAwQFBv/EACcRAAICAQMEAQQDAAAAAAAAAAABAhESAyExBBNBUSIFIzJCFDNx/9oADAMBAAIRAxEAPwDr1kRanSEVl02edQzlRFqesk5U7FiN5URanbIWRYYjWVFlRyyhu5ty80tOxYobLUWVOoiErDAayoZU5ZZzinFnsIggNnu1c78jeg7ylKaStlw0XOWKLerq44heV7GD+ZwF/AHUqPT4zTPNmTRk9M1vusxSYU35nXked3PJcfUq0jpI/wAjfQLD+UjvX0tpcmjDUMqzkzD+Bzo3WsHNJFul27FVNBxnLBO2nrgC1xDWTNFrEmwLxtbUa8lpHXUjm1eilBWbrIiyp4hJstbOXAbyoZE5ZCydixGy1FlT1kLIsMBnKhkTtkVkWLEbyoZU6AgGosMRqyJO2RosMSWQklLsklYnSJRJRSUxgslRR5k3INCkYU/UgqZSaNtPRzi5eis4lgs+E6/M0fVWgCVi9MJA2+7Xtd6IALRTuKRzyhU2JshZKIRKR0RsQq2wxPldswE+PID1IWAw2cyudI/5nEuPnyCm+1fEckUMA3ke558GDT6uHoqrAXAi/JcfUy4R6v03TSuTNHCdlLj0UeC1gb81X4xjnuPljMh8QAOmv6LlTPSe5bytWR41pwY+0Ljw27weRU2PHJ3DOadzW+J9U/WEVERDhoR6FWpUzOULTTLngLGPiaRtyXPitDITu4tAyu77tI+q0dlyT2VV7oa2SlcexIHb6Wki2I8W5vQLri9KErR8/qwxkwrIWRoK7MqE2QskzShrS48lEwyZ7s2frfwB2CBUTbIWRoIsKCshZKRIsKCQR2QRYUSS4dVHkk2sjnACbLha/VYKZ09tDofdAuTVh1VRiuINYMoN3KlJsThXkuWzA6Ai/RNsZkJd4rD1WIm+hI6EIYLiD5KhrHPcQb3BcbK3DywhOUbS8m7a++p5pd0RhGngmjHodSsu4Ptseuiuo7W/zFE5neU8xdswftnpLw01QN45Sw/0yN/8mrAYbmqGl8k7YIWm3a2O2wB1K6f7UaYuw6YgF2QxyeAa8ZneQJWG4UwYA5yBICAW3tZt9Toed+a5teSqzv6KLuixwytex8Ya50kWZrblhYRe9iLk3GhV5jdIXPzsOQgchfXTVN1cgL4WPIaM2a2w7I0CtK3EYhIGl7Mx5EgX0/CuR8Hr200U1LhDs2d89RlsLMzdnNpd19d+iuIqLIwkuJvtcfdTaR8btW279NU3ikwAtfdNMzd3RkKbh8fFSSF2UOHZN7EPcD39y6nSS542OP4mtPmRr9Vgqd5Jc218wsPEai3ethRxB8bSCRppqfBdXTz3Z5/XaXxVeyxJUeSta02J1VXiRDAdTfxKz885se9d8VZ5Ek0bHELFo10zDzSWxG5ym3kudfHuErAXOsHt5nqun0zAfRTqXGjTTjd2MH3lzta2nik3k02/m/6Uz3Qsd7pMrANzqVn3GV2kRAZbHa99NNLJTnvubbeHPv8Aon2RjqUXu8uoujNi7aIgmfzGqCke8CJPInAenlA0TNU4NaFEdjUdtWG/km6rE43tsWnwUpP0b2hqtxPSzeiz0lyTuT5laBlXBb5NUplfCL/w7eQWkZV4MnG+WZKKnc82yuPkrDBMNeyoY8tIAvutC3EYh8rLHyTNbjLW2IjLvCyctRvahqCXku/iQXW7kgTDtBUWG4y2R5aGObYXJU818fI/3XNLY3Ssl0xRyvtZVlZjkcNg5rtRe9tE7BXsmYJLENO10X5FXggcRVDZY3w8pGlh8HCxXOODZyxzon6Fpc0+LXZSuqubG7SwJXM+JXRNxAmMZMwYXC1hmJLH+OzT5rPWqUNvB09I3DU/0PjSjM5jfG/K5h06X01+iscBwloGaYB77C73AegPJVeOUs7X2a5oboWkanKbagdVYUFK94Ad7yUD/cfZt7fkAXFeyPXjG22XdZiEbLZcrXcrcz0NuSSXZw1x3ddSaXDGMF8jATvYKPVzBnMWF7eCTEvSIsUmV7QLm5tYbkuFhbzstdUVYiaGDcC3nzXPMIxP/NMNrta4k+lh91snVsV7ltyu/pIrGzy/qEt1EhTSOdcm5UeSBzmXAPorqPFIx+BOPxmMN0b9l3qbXg8vBeWYyowWZxDmsO4OvcbrplESGtvvYfZUD8cGWwZ9kyziNw1Ee3VymeU/BcKia18gYL8yqp9TmcbbhVOGY6+oLi9uVrTY6qx+MitpZYfia02T6d6de5ZzEMeMTsoZfS972/RMU/FDpJGxCMXN79rb6J4urI80aEyhBRS4IJZIrFkVlPG2ETPIAIvr38kqmpWStJbrb6I+IMA+Ipo42vymNzXDvtyKXw1hDoTK+R1y8AW5AAKG5XZoscTJT4kGuJtsbfVaP3DGxNkkIF7Wvzus7X0n8VzLGxeRe2mp3Wk4gwD4iKENfYxEO8bDYrbUb2MoY2Ihp2SMc9hDrb25KlhqMw0vuVfcN4EYDO5z7mUtNuQyi2izs3YcW9CfPVGkt+Q1Gi74UjJdKetgrc0zbfKN1ScMVYaHg3Fze6uRVtI0cFnJbspPYz/HsekfSx/VXGA0/wDlYw4X8fEqr4ynzRsABOo21WginYIm2NtAinigvcXFC0OFhrZcw4qwh88744/9XMSzlfQ9knkD9wF0duIMDtXBZozA4iHgEixF7aXumovfYMqqjEQY9csjmuyRl43tdoQ5ptYhaOkxuNjbkjRQPbPgTXgV0VszbMnA3cDoyTxGgPce5cvpI3PNhc91yuOWglvZ6ej1be1HXKvjSMAtZ2ncgNVnzXTTOynn9BzVTgdGQbFlj3BbKjosutu1sB38gO9YSpOuTtirV8EjAqBolaANBv5ak/ZM4hj0bat9M5j43tsRexa9pFwWkdVq8Kwz3TO1851d3fyrnvtWnb7+Jrf9RrDmI3ALgWA+hK9Tp4OEN+Tw+r1Vq6vx4Rt8Ep2zs94Nh+inw0LHm3RZ/gbiSnkp/cPeIZuYeQ1rz1Y46eRWyhgu5puLDpz805Nt8mSpeDH1EobK6Mct1DD7l3irPiCEMnc5uubUqhim38TyXVHhHO+Wa3hSm/gyEjdxUuB8bwAAL3CZwKpYKXQ62N79Vn8Dkka6EvIABOfzJXNjyzfLgt+LoQHx2/Kqzhen/wA0D/KVb8Vztd7vLYn/AKTXCoAkcXi2mhKtf1kN/I0Loxc6IJLpRfcILHE0yRCyyjY/VMyPlHP6qRVVmRpJOyLC6oSi9lzuT9nTivRAcH9Af7p1pmtpdWzafXUKDiVR7ppPTknnL2LGPohyPm21VHi80rSLNaTfnZXlDVGVtxv0UHHIuzm3I2CM5exqEfRX55ydmgdyXEJgdgqWXH5YzbIfA8067iOYtuIx4X1Sc5eyu3H0XbZZtnAEJJbK7los67iGYi4YfAXNvFSKfiWawGTMfsjOXsO3H0WjoJd7XT9OZh+Fqq5OIZL6sAHUH7qhxX2hlhLYQHu2ub5B6fMnGc2KUIou+Na2SOlcJA0++IhaCN8/zEDnYC/osNh1E6GSz2kaXabaOHVp5qqmxKWonbJNI6R2du50br8rG/hC65TCnNMTUlrY2jMXHdh/M020P3XR2c9N29zGGutLUW2xDw4DKDuTtpzOw71scGwvL/EeO2flHJgPM/zfZZngOppXyuyylwB/giRnu767i/4uVvFb+QW0WGh06j8pbnX1nWuSwhsiNLIGi52FyfALz/j2JmpnkmI+d3ZHRgFmfQA+a617SK/3FE/KbOkLYxyNnHtEf8QVxct1Hd+wuuR5umvI453YcO4pOH8R1EH+lK9o/Lmdb02CRKQdBfoqguSLZtafjORx/idrx00VpTcRRkbhp77fdc3DrJ1sxVKW1E4o6lTe9k+U5m/ykH7FS/hJQ3Y28VzCixWSI5mPc08i02Wvw32hPFhO33gA3Gjj48lnLLwzVYeUX7GS3AudFYMpJrfMbI+Ecfp6xzmxjLIBfI4a26t/N5LTmkAF1lnP2XjD0ZgUc35z6hBWTsRjBtb6Ik8p+xVH0TMWppJZGiIBzcwznoLo6SjlimdcWjNspv3apmspJI5ohG8taXDOOoS4Y3uq3hzyWACw77LOlRVuzTwuHMrLY/HK+Vgjbmbms432bzV+yj53+qxXG0k0VRTtgeWNkdZ+u+6UN2ORLw6OaOpka9lotMjr92qtnkGRg03CyOASzuxCaOWRz42taWgna4K1kFNaVh70S2ZUN0Qsdw1r6sXAAyA+addhMYZoBm/RWeIxh0pv0VHjsrYoy5zsjQ7tOPIKkjNydj3D2HNbLIQBq36rNV1dS0TXPmdd7i4tiZq91joLfhHeVn8Q9pTomllGLOcLGZ4BI/oYfuVz6oqHPcXvcXOcbucTcnxKqMPYnMuuJuKZKolrWiGL/bab373u5lUcWxPomjunZnWFlokTyWvDFL7yUDpd/wD9BdX/ABhI9/uYADkzXf3vy5gPJtz5qJ7NIQ+raw7OjlHq2y0vFTWNmiiB1c6R7u8NGXN9Tp0C3T+2zKr1YlDFTy1MrKWBpY2zXF1rdj8T/G7j5kLq2COqqcCOV5qohoHOsJ47DY8pG+hHesTwufdV8ZJ/huYIbd77EHu1aNF00AAnu+6z00sS9e1KjmftexUPlghabhrXSu/qdo0HvsCufPkNxfzVtxjiPvq6d4N2h3u2+DND9brPTv3tzRLkUeCTLJYjXZVz2do+JPqbpx1Rp37JsHruUhiZSlxFMO3TwH90BQ4930SS82/fNNk/3RPKQ6JeH1r4pGyxuLXsOZrhuD1/657c16J4c4gZWUbJxYOIyStB+WUDtDw5juK81tK6H7HsUDao0r/knact+UzBdtvFocPIKWB0h1C6/wAjUFJfRvubPKCZOTD4icGyREm3baPqo2EyA10zQ65Aabd1lV8e4oxk1NGdT71pNuQUfAcTj/xeYAWzsZY9bDZZfqbfsdGaDbUrn3tDaPiqK7rfxPVdAc/Rcz9olWz4ukBuS119OSjT5LnwP4BBbFKh173azTyK17ZP4jfFZPAsRjNdIBo4gb89CtBVVgY5pd1Rqcj0+CZXzASOPQLnPtBrBJQlwJ1qA30JP6LT49jLYhK+xPYPLuXOeIcU9/hrezlIqL27rHX1K1jwZS5MQ86ogUUu6DSrRAGuGv0SHuuUTikoA3HsuH+ei/pl/wDzf9FIxyp95iEpBJEZZGLdRcut33JUT2XvArWO/LHO7yaxVeFyl5e/cvkLj3l1zv5m3RW38KDTX3LNRnc0tlH4XB/m1wN+7bU9dF0ziLERDSTT7WjJH9ThZv1K5cNI7dRfTS9z4c7bddVofaviWSjp6cE5pS1zv6IwN/8AkQEtJ7MrqFbRy5jrjXUnUnqdyfVMS7p0nRIhgc8utbstLjc62FvlHPe/gChuiUhjLojda4R26JsnUpAN80p7klm6S4oAXGd/BGToii/RC+iQBtUrD6t0MjJWkgscx4t1Y4H9FDCW1MD0/HOyQCRrxZ4Dhts7UfdBcApeKZY2NYDo1rWjwaAB9kEyKO31/Dolfnc0E6WJ3HgnqThpjHtlyjOPxc0zS1BDbueb+KfhmzHR59VxqR2OJpDELLJ4rw57yQyFjXEbEnZWrIXlt85uoFVK5nzPN/FCdBiQaXh0teJMjQ7mb6ocR2ZkO5vslukc4aPN/FZ7GszS1ziTY35oydlKJMkm94+z2XFtjsVRe0R8fwLmsYGkSRHT+qyvsOrWSG3Oyq/aDC04fLbcOiPpK0fqmpu6JcFTOPP2RAoOSV0HMJKCCCALzh2u9yZX3sTTzxt/qkAaD6XSsIIDQOdyLegtf97d6rIPl8/uFYYaNWjXwvr/AO/1TfBcOTVtGg25cxqSPHnzPIhVvtCxQT1mUHswsZCPEauPqfopNXLlY52lg0nmAbbeR+6yIlLnF7t3Ek+aIPZlay3Qpw/fgijlc03a4tNiLg27LhZw8CLhHl6Jup0FufPuHJUzIQx25At+9E2TojB5IiEgEsGiaO6W8WTY3SYDsZtfwQGySN0bdigAmpbSkBKCEAu6CCCYjvgpJHOYGWtm7d+ifFPJHO7NbIbZeoNlBrIyJYiJCwFwuAfmS2NvUv7ZcBYZb7abrmpUdLbs00dTZtri6o6ynklkZlItmGa55Kwipm5b2VXiMYE8faLQSLgHdKKVjbpBvp5I5X3IyG2Xrtr9VHq7OyhwTsDA6ok7eYCwsTtolTRi402KUioboi1bCxr3Rt7VrCwVDxFSSnDJHPDi7d2nIODv0WlrHu1MehHXZVeOVMzqF13N7Rcxw5ZSCD56KoxXJE5Pg4q5JSjskLY5wihdAokwJUXy+Y/ZVnh9sw2/e+ttP7gqsj+Qqxw7Ujy2G9yLfb1ATZcOSw4hqbRBoOrndAOVyfA6aclSRjRS8enzShoNw0W83G5PidL96ix7+CIrYNR2xbwGjMeXTmeSiPPM77lCSXMe4bf3RnVMgSEvz9EYYkPQAy8pA3SnJKTAWlR7FIKXGNCkATUYSWI0IBd0SH75IJgdz4jnDJKbs5s0jRpy5qlreI2U9ZO0ssezY9eyE7xVWuNTRhrg0e8FwR3KoqsFNZic0ZdcABxtva230WVfEuTd7G44cx0TtIPkmOJJ8ksF25sz2tuOSXgXDfwozHMAdBdUPGNUfjKRodlGcEhRprcq3juWOG1QNbUsyWLSw363Z/0rOSTuWToZyMUqO0CCG6deytBLPslqcmuk9hdYbRvLr2sdvBZnEaiL/DQ4h+X3/ff5iP1VtxHXOZSyOaQDawWYrKl5whhzC/vQb2/mWkFsZaj3OfPHJNp+pBzEnc66d+v6phWZBFElFJCYEiDY+CssPnFgddLHT1/9d6rKfdOMdaM9Tp/fS371TKToLPdxceZJSZpb6Dbn3ptGAgkU1qdY1NsCfYEwDaEzInyFGkSGNOTaW5IQxC0tuybYU4UgCYgUUZQKEAaCJBMD0bUcGwTyRvkeS6Igixtt1Cm4Xw7T0tU6rDjmeA03OmnQK5c9lrW1TUkLHAZtQFx/yFVGlbjmMyRyxtGcDUFYPH+CPfziXO7sgW06arcRU8Y/DfpfkpIk1v3WSWukNnMaThARz++MhzHfTfRXWF4bG6X5s+XcLYylp3DfQKKylY0lzQATuRYXQ+oiw3KjFeGaepHu3ghp3sSNVGk4CozTin7WQOzfMb3vfe60rA3ZAsHRNdTETjZwf2l8MR0UkJhv7t7CNde2w6694cPRYgrunthwwPoRKPmhlY7/AIPux31c1cMct9PUU1aIaoSiIRoWWohyB2vmkk8uhP8A2hCdbI7ds+KAFllgkhOOKRZMBcYT4am4gnigYl4/dlFkTzyUw5IBtySU5ZJcgQlqcKaanCdEIAMQRNQKSAF0EEEwPWToUkxXSDN3hI+K7wvFs1FmM9UTjyum/iDfkjNQO5Ow2FtajexMir8PVGK4c0rC0KDCOSMkhJFaO5IfXt529UbhaIHElF8RSTw21fG8D+oDM36heandV6hZXx33C868XUAgrJ4m/K15Lf6XAPbbyd9F2dLLlESdlMgERQBXaSG8J2AXN/P1TZ2UmFtgdEwEOCDGpTwnI26BMBTRZE4XSg26NzUhjTtAVHeU9ImQxABWSAE65BrdECGCl30SXhHySYBNRlE1GgAkEEE7A7seIGnkfVMnFb7XHmoRwV4/C70Sf8OePwP9CvISiZfImiscfxOHmlCRx/GfUqD8M/mx/oURoHn8MnoU9g3Joef9z6lIc8/n+pVZNRuHJ/oU0IXdHehVJIW5bCQ/n+pRPd1kHqqV4d0PoU2XHofQp0hWy7LwPxhYTj2nHvGSgg525Tbqzb6H6LQucfyn0Wb4vnu2NtrauPoLfqVro/lsEX8jMFEjKILto3FM/UfddMPCtL/g3xjS73ojZI6VzzldM51jTtYDa4PZsQDsbrmSm5uXLe3Inqe9OhpiBrr+qeaf3dIKWxMBbGnqhIwm2qU07Iy5ADL47JvLZSXW1TDikAy5E88k5lSJCmAw/ZENkbkluyliDajKJoQcgAWRJ9tO4gEAokrFaPRDuKqb830Q/wDlVN+b6LlvxUfRA1bOi8rtGffZ1M8R0x/EPRMO4hp+TvouYfEhF8Uq7Iu8zp5x+n6/RMTcQQd3oubfGd6Q+r70+yLus6A7FYHcx6JTZoD+MDyC54KnvslCpPVPsi7jN+59ON3g+QXL+PK5stU4Rm7IwGNPU2BefU28lNlqyATfYE/RZB7rm556+ZXRoadOy4O9xKCNEupGoalclFJ0UtmtkwFByMFNvCWwXCBjjX7aowUkNRoAUHd6aKN53KSGFAAI8VHcn7dSmXW1TAZckpZ8EgqWINqPc2RBSKBt5G9Br6JPgUnSNjBNE1rW5dgBy5CyCqTMO5GuejjzZ//Z"/>
          <p:cNvSpPr>
            <a:spLocks noChangeAspect="1" noChangeArrowheads="1"/>
          </p:cNvSpPr>
          <p:nvPr/>
        </p:nvSpPr>
        <p:spPr bwMode="auto">
          <a:xfrm>
            <a:off x="155575" y="-1554163"/>
            <a:ext cx="28384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8" name="AutoShape 6" descr="data:image/jpeg;base64,/9j/4AAQSkZJRgABAQAAAQABAAD/2wCEAAkGBxQSEhUUExQVFRQWFBcaGBgUFBgYFxcVFBcYFxQUFBcYHCggGBolHxUXITEhJSkrLi4vFx8zODMsNygtLisBCgoKDg0OGxAQGywkHyQuLCwsLCwsLCwsLCwsLCwsLCwsLCwsLCwsLCwsLCwsLCwsLCwsLCwsLCwsLCwsLCwsLP/AABEIAQQAwgMBEQACEQEDEQH/xAAcAAABBQEBAQAAAAAAAAAAAAAEAQIDBQYHAAj/xABJEAABAwIDBAYFCAcHAwUAAAABAAIDESEEEjEFQVFhBhMicYGRIzKhscEUM0JSYtHh8AckcnOSorIVQ1NjZILCNETSg5Sz4vH/xAAaAQACAwEBAAAAAAAAAAAAAAAAAgEDBAUG/8QANxEAAgECBAQFAwMEAAcBAAAAAAECAxEEEiExIkFRYQUTMnGBkbHwFCOhM3LB0QY0QkNSsvEk/9oADAMBAAIRAxEAPwDjPd8FUbN9haKCbWFBQNvuKAoJsLRBIPihongZq/JDZx6v7IWuotY+yMsS2xTOwOWX3LqeIxvhvaxRgpWrfUCIqvPbHYklLc91aLkeWuorY0ZiFTEMfG/w7lOYV02hXMFqWp7SjNYPLb1G9UozDOlZChgrr5ozAqavuNy0U3uSopEL2pkVTV2GOxF7f4eXw1PtSrYl7gjgmuQ1yEy8kXIcOx410U3It2GuYTuRcV02MLaJrlbi1uIgg8gAwtHFVXZraQ0t4FTcW3QQ14o0DVHszvyAiyDNIc2Q8B5KLIbPIhxElSnirIoqSbeo/ENuz9lnuWyS/ciuyKFsy8xLaMPIA+wLtYuGbDyXYw4aeWsn3K3r28D5BeTyM9D5qHCQHj/CPvUZWSqiJGt5ez8Uo6n2H9XyPl+KNScy6DC0DcfJTZhnS5DDK0bv5fxRlkL5sSN07fy38U2RiOtEYZ2/kfipUGK60SN8wIp8EyixJVU1ZHomF2gTMrTbFzkfkJbItUpLQbnKmyIzyELip0IcpCVKCNRcvcouGVsjMabMVumNyFTcXIyzn2fTcfXy68x96pjUujZKgk7LqRfIDa5FSRpwr9ynzOwrw/cjhwxP0vpU09qZyS5CwouXPnY8/DkU7QuaeaFJMidGcefY8yF/Lffu1ReJGSonYEJVhnbuFzj0jR9ln9IW618Sl7fYpvwP5NLiYrEfYH9IXenHNBrscmnK00+5RCM8F4ts9QotksTeSVyRYoMNjPJV5kWqDsTVCjOhvLZFLRSpIWVOQBM0K1SKZQYO4BNcrcSJzU1xMhFluE19BUuJE7G9o3vUXUN6DRjxWuSGA3NtCfCqRNFzg7sgeCDROit3WgwuU2FzCZ0WIzIXrVGUnzEIXVU2FzdBlU1hMzLvEuOa5/vd45jessFwr2OjN8XyKx5GU2rnd8UNfYfp7jNnk9r99xommvsV0Nn/AHD8U71RT+9G+vCyiK+w1Tl7o9K8NjLqb5ByqQQPepiruwtZ5YtlE0XHetcVeSRynsHBtZ/L2ABdGkr4som7UjYYiLtf7R/SF3orQ4blZlbgtmgkmgIEgH0tDT2d68LiHknKPS/3PdYeMJQjK25Zf2Iw1OUfOhurhbOBTgssqzX0NHlQ3sAbO2U2STEA1pHMGgBxFAX5SOaepVcYx7oppwUpSvfR6Eo2O3rsQztUjy07ZtVgce9CqcEX1GhTi5SWuliSXYbQ97ctmxh13uN6ONa15CylVNh3Sgr7kMOx2kirR8y118xuXUqpdR2F8uDeq5Ir2YFplmbQUbIAO48E85tRTM8IJzku4I/DAcPmq6HWvdqmzC5FfYFnjpMB3buSsT4GUtfvJBkDRm9WoJo29KEOu6g1Gouq5O0CyKXmadQiUDIbf3Ptzm6rje/yXzVk/YHnAIcfts+CdXv8CP0/KIJIxVvOQ+9Pd2fsVyisy9ywxWHaKaeo7cOaz05M1zhH+CsnhAyaX4DmFpjJu5kqU4pxsew7RWXuKiX/AEk00rzHvAqe9CZEkrnnkmpqLOr42+5QmloO05NtPmSNc4eDq+ah2Y/F/Nx2FzNrUavDvCqmTTsLTvG91zuSThxpRps8HTdb7lCaX0Hm27WXNEG0nejAIoS9x8PyVZRScrmfFT4bdytwjavaOa10Feokc+XpYfhG1xDu8+9dDCLNipMzV3aibjHR0k8G+4Ltw2ODJ6lbgOy526kw4/8A4vGeJRtiJr811Pe+FyUsNTbLUygl1TfrhW/+Y1cqa+xvVv5KrYTxnxd/+4bv/wAxW1lpH2KMO+Kf9wSxw+UYq+6Pfr6MKF/Tj8lkP6k/gdO/0kl/7ofS+y5Oloh21xfnIhjIOS//AG7d/wBsqWIv8IqISOvn/ej3lW1FwIyU2vMl7g7gKf8Ao/FQTZfcBlb+sAcx7lbtSZl3ros6EyWbYGm+xzOoR33VDf7erNSS83RC4sANdyiG/wDzCinrZjVbWYLM4Uf+8Z8N6ss83wVytl+UDyvFWfvD703JlcpLMvcMxk4t+wfiqacWaqk1/BX4h9cvL71fHmZaju4jIn0z2NwaKWthYSactNxHSKbIh3bLnCbKa6OZ3b7Ej2ihsA0VFbXWedVpx9jZSw0ZKWr0bRNtHY4b11HP7EbXUcAa1zamnJEKt7acya2HSUmpPRf7Cm7BNW0lIqwm7BwB4jik85dB1hnpaX8ArtlvEbiJRaRwplIrSl65rJ88dNBFQqa2kiu6SYd0cpY5wcQB6oIAzcj3BasMlkckc/GZlNRl0A9kx1lat2EjeqjDVfCw3Y7azPP2j7ytvh6vWnL83MuLdqSNztZtJT3D3Bdil6ThVPUzM7YxkkcrgG1bqOzX2ry3itFfqW+qR6zwrESWGSttcSCeZ7HPELiBvDbAimorXeuW6S6nWVeTV7HsbO6E0dC5hcKnM2lb689EvlX5g62XkCM2r6xLKk1uK3oLZjW6l0eVwWJ52PSbWH1eRrXSmmvNSqPch4nsN/tdv1bUAsd3DVHkvqH6pdCIbTbchgrrWh42JumdFvmJ+pS1y/wRP2rwa2lOH4oVDqxXjOwuFxnWTMGVt3DdfzRUp5abYU6+epFWNKIT1hrveOOgBNO9Y3NKlZdDaoS8y7KDFYpwe4UFiRpuBWmEE4p3KZ1WpNWBXYw8B5BWKmil1+xCcSfyAnUEVusyN2JKbIhHWYsLnvcGtBcToAhqKV2Kqs27InZgZzWjDZ2U6CjtKXKXNBcyb1HyPHZ031f5m/eo8yn1JtVNJsw+ixP75+/kVlqLWPsdbD7VP7mGbWlNMVzw7P8AmlprWPv/AKJr+mf9v+y4wzzmi/dHf9gKtrct6AMvzE3792/k1O917CQW5kOkk/WYiV3F5A7mDJ/xr4rtUIZaKR5/ESzVZM90ehrJXgFuwkbSbMlZ8J1j9BuwYJsPI+aGOQulNC9jXEAWsSKhZPMnBvK7FrhGUbNGr6Xfo8ElZcKcr6Xjcey6n1SfVPfbuWzCeJODUauq6nNxPh6leVPR9Dm/yR0c8zJA6NzYxUOFDUuWPxpqU4TjqmvsdjwFtUpQa1TJMaxuXE0JPabQ97Yq/FcZNnZqbF1iWtIPa3RChGpMgr4LPdiXfQzWy4h1WN7VKSYkCjbEX3jRXVHxr2RFN8G3N/cI27GAcJQ6zPr2CP7vW+qiLeV/nML8a/OQbh4R8oILiABF9Ghu116Eqb6IE9XoVPUtMDnZhWk9rbpX0GqeUnciOkSl2ixvyqUAighdeg+s1TFvJ8kK3mfA/aEI+WN0dQE6aXbfkkbflSLEl5kfkt5Iu0P2j/SVz77+yNfQCdgQQDSO7JSagVq14A3ardB8KK5qN9iN2y2GvZZ868WA063KALcFZmYmWL5A+G2awtacta5eG95bw5BS5NMVQj0IZNlx0Jy3y8Rrkafq8SVKqMWVOPRCw4ENkGQAGtuVXPHuCWU7xdwcIrVIbhWOrJcD9aI9Xfmdflp8FMrfwZ4Pf3ZE6N1T6RF10JsFbPdljnB1fI5zRrUEFJOSbj2RtorLmvzbYZtF4cMTlvmhaG8yM9QPMKISScfcKycoytzX+y3ge30VxaKh5HILHyVbaLogeIeBhpzaomeR3UFD3K1cUopdityyxk+lzEPZYV1+JXonCySPMXu7ltsCOmY8j7AStNBWTZTVex2r9BkGXZzD9Zzz/OVy6m7NXI6YqQOdfpawg9DLQVyvYTyzxFor/F5lU1tkdDAOzkvYwGKbbEafON3fZhWZG6qWWKIv+3CNfttVDRWZ3ZL/AEONpvkxFbqyouJeyClbL8v7kvSabIMKSa5XvNAan1LADvUwjmTX5uROag02JFj3OcZhHSobUPJPqAitgTevuVqpaWZR57u2kQtHoyyhqWvPfmcXHKdCL2opcdbkxrK1mUePeDiZaadS6nm1RFWh8jxd6vwwnFD9dZTeD8FTJ2oyLf8AuR+TQSjt+Z9i563a7f6Nd9EAsZUD93Nv4ygLoQ9KFlu/gdhG1Lab5n//ACu+5MxWN2fHWOP93EdeMjx+Hiie5WnqekhIbc/Q41+hHw7vYoCRDiIKuoXVq8cfrz3uOSL2Qs5WK/AYZpzknXFka7qv4C+isnJ/wZqb+7In4BlTc68UnmSGuwYbLkFbDwKbzIsfy5Dhg5dzT4O/FF4hlkiWGCYbn+f4oaiwTmOxskwZldnAcQL6HfTyBWnBUYyqqy2KMXVkqTu9wGaNd1rU46LXZseWGQ8GPP8AKfvV0VaDKpayR3P9EsOXZuG5x1/iv8VyKvqZs5G4KoA57+m2d0eCjkaK0xDQamnZcx//ACDVXUhmRow9Xy5XOKO6SyHMMoOYgntG5FKE/wAI8lndF9TasUn/ANIZgttzzZuxIQ0tPYbmu01bWgtoFVKlbmXQqKW8R0ckjQ9ohmAkLi6kTjUv9Y6b0ri2/UWpxW0X9BmzMDPi5wXOa1p3kAua1psANxK0XVOPc5zUqs30N1s7oGxtM80rxeorSvLlqUvmSY/lJE+0eiMbGegqx7btDjVpt6prpXSu5LnknqS4JrQ53tyPqnOflzEtFQTpnoSKjwVrjmVri0pZZXtcB2fjzLiIyWUdm9atTSncs1eGWjLU006ueouE2mJi9KRwHvAWFaSl+dDUvSjKSbScC4V9UvHgXVI8wtqi7IqdXXYBO23g2NKEm3EkknzJ81f5XcqeI7EI21ILNcQKAWJFm1yjwqfNT5QnnX5EE215dM7qftHlz5DyCZUkVyrMFlx8jtXOPeSePHvPmU6giuVWRCHuPEprIrzSZES7h7E2hXmkda2rg8kc5AaCwx0sP8KQnzIB8FjaR2Ibks2CaHzDIKCIOFtCS24p4+aLILJpBkWzW1dVgtGwihdq7JU683eanQraRmemDGh0DGjWJsjrk3ext797l1vDKad5nM8RlqoruVuzNjuxL3Rs9cMLmg6GjmihO6xPktWLxUMLBVJ7Xs/oYIQc3ZBeNw7Y4p2sNQ0ObXjQhpd3EgnxWqhOU6KlJWb19r8iqSSnZHc/0fQ5MBhR/kRf0NXJq+pmzkadyqQFF042YzE4N7JG52gtdS+rTY2VVa6g2i6hbOrnKp+h2HaZMsLuyGfWN3F1de5YPNm1qdFRgtgXZMDY58bG0ZWxujAFL3DXXrrqiWybLqUk3p1/wWjY6gjiPw4KEXsxvQnF9XK/rCeyS0UBdTKb0AqaXqtNXWxzaWl7nVsHtOJzM4fVgFSRfw71Wtx2Nm2oyZoczNQ6ZgRVRUa5EQXI51tjZxdLLmDnOFSQAKBo48qUViksoijxFJFG2KeFpDC6RrXgsFhVodT2qivFunJ3L6VSOdRtqzZzsrLJyA9wWKXrn+dDVF8Efcr5cDG18zXf3URlecoplLWvpxr2wFq8qbe4lrQz9WU/9mtdHFI3LSaYxsGW9RQ5jbS6vtKwuRXt2uL/AGAKy1c0dU6h7JuRKIreJr4Ial1BRWjsRYro5Q+uPmOu9Q6FryG669jXmmSaFlFO/uD4jYOWvb0g609inHs68teanUVwRJhdi9uNuY+khfJXL6oYXimt65K+KGri5bNlAI6343809hch0jbTT1eMqLhzPbHKq9DXD1IMx7KPxO70DabtT+CHYiOqXuG5adZSnzEJPs+5GgnP5Zg9sT9bPXcyGFg/2RNzfzFy9FgYZaC76nBx0r15di+6F4qCEyyOD3Stic7QBoYCBlaa3c4lq5PjeGxOJyUo2UXJLvfrtsicNOELt7lb0gdGYJXRNLWOAIa6lW5nVIqNy7eGhVhRjCq05LS65mSTi53jsd66NxZcNC3hEweTQFyp+pmwtikAE2v8xLraNxtyFfgq6q4GWU/WjAYnFjPN6/8Ac7+Ln8+a5lzpKLMxhJA7EbRN6meOgJvZjBu7k0to+w9BWb9/8I0ewJI6ua8NvcFwqLNdUX5aJGnyHrqWljCQYUHaOJEfYHXudQkg5HUcADqKghab2SuZ4x3Nl0fwrG9fRtGl4BBJNaMAJ7RqlkSlbQsf7OijaXNrXvND4aKJtWIje4NlbFFNMaZi12o1yto0V7/eohsM9Wcxxba4zBigHoG/Qy/QHn3oqf0ZCU/60fk2k7fTTU3D7lgavUmbU7QiVe1nU/tM2thw3TiIW2XTguL6CTX7Mfn7MB2c8GDZgp/3T/H1Ai2nyTazf9v+CyjdWLFu/wBUAP8A3W7+FS1uRHRx+fsN2ge1LpbZzNLU9C8+d9UZWCX/ALAe1HWlsP8AoW+HchRI/wBgWKlpJDb1cC/+briptoLzZmYScosNBu5J7Co2c+3Y5WYoZ7zOYW1cNGtc2jr/AGlmc7cmaI5Lp3RaYnakchnIf68DWN01aTUHgLpXVj3+g0Yqy9yxl2kz0hD7HDsaP2m6jT2po1Iydk/4K8tld9W/g5xBpXivZQhlio9EeWqTzzcurCInEVA0cKHuqHe9oTZE2m+QmZh23mfqhA1IYPioTIW59D4FmVrRwAHkuDLdnQYUSlRBFi480b2/WY4eYIUSV0NF2aZyfEuGef1dYN44/iuQdlIq9lWONNRR2K0tegFwapm9vYamuL6lhBIOI9nfx8fYhMtlFgG2MOyOVk7B23Oo81sSG9mw321+5WXuZ5Ra1F6LwE9p4znNUCR1qjeQGkV3i6sdmVt6GlmncAc4A1NjUU/PvVEwRidsYxxxMjC5xj+SZg0k5Q4yULgNK0GverYK0NQWstCka0nH4W1upbvJ/uxx07kVLeUyuN/NXszeOirLLz+8LHl/cl+czU3wRM1tt3odp61PVgcT2m17/VWyL4voWTX7a9pfYj2RTJssEGgnkJvSnaj5WQ3p8hZ6/wBq+wbgpR8mk07WMBudR10h+ClsiMeJX7i46ZvWYy4tg42tv/p9Bx1Q2RGLuvf/ACDbTnaWz3FTg2AXGvZqNbnkoTC2vyVuOmZ1vrNp8hp6wpmMchprrU6c03IQzsMjcovuG/krBDSu/RYaSluJFI3AXi17Obc6yqWL6oy/pe4+T9EMwLgMRGcrQ67HD1iR8FKxS6CeQ+TKuboRNh8PFi3TMMb2scGguzekALW3FCb+wrZg5KpXUbfiK68JQg3mJI8G8Ma/KcryQ0jeWmhHfpbmvQedBzcL6rVnKyu1yWSEscWuFHA0I4HQhWQkpxUo7Mhqzsy02vHVsbeMkQ8yFXyfyTH1H0DFuXCZvZI5QiBQhgfMeP2DtVsr2tilLQ94aRkoWtJodeAWNqhfU3Rq4gCm2ZtRtc0Mttew00tXcOCXLQH87EDX7P2mNYZdaeoDfXcoyUGS6+IQwYfaIPaglsQT6LcakbuR8lKhR5Mjz673NhsPpQWtaAyp42uFKg2x5SVrms2TgZ8U7PMOrh4b3b7cua0Qwqbu9jHVxWVWW5jf0n7TDsQI8NQdS3I4gCjnA3YLaN0rxJ4KyvShJpNbFVCvUgnZ7mV6NY2Y4pjZCadq1ButuWHEU4Qpto3UK1SpNKTOhsxJ6yUg01/qC5+Z5pfnM3uPDH85HM8VFjuufGGS5q5suW+V5JadNCF01Gja7Oc6uITaRC+HHDOSyQBlc9W+rl1r3KclDsQ62JQ9uAx5pSKW4FOxqCKjdwFUWodg87Es8/ZePvWKWwqexoKZvcao/Y7A6mJInbKxu+KXSt27hWp/lPkpvR7CZsQyF+yMXWhjkr3c8vvTKdLlYV+f3EZsbFEAiN9CKjTQ+KnzKYuWt3OstYBDOaCznb9aRj2rnczsyLgC8lzdjTY6+tY9pRzEdrLQxnSDEk4LARAkl0TDStuyxrQNaC713PCYJVJ1HyOX4jPhjFc9TcdDtmdThg17o3uDy8UIc2NxAAFeI4815vxfGuti80IyStbmnJLsRh6SjTs2c8x0bmzPa71g8133B1rvXv8ADSjKlGUdrHJnfM7lnjBWfCt44mH+sKHpCT7P7E0/Wd7YuEbmPcpRArShgYPaOJe3EPFdHybhpQ/Ark1labOrSSdNfAFNtBxZN6ujtwt6MDj4qos8taEEmMcCD2R2x7Wu5qcqJyoo+kPSgQOe0lpkkbE1jQDW+ZubWwGat+Cvo0nOa6FFaUYQ7mM2Pt6PDYkSOia+FppluXG9OsZeleApQ95qOo3HPexzHKTja507pd0vZFhWnDvzSTtrGRWrGHV7gbtduAN69yvnKxRCNzkUj9/tqsxeCYeVzSC0kEbxqllBSVmNGTi7o0Gz+kDhXrG5swuRY3pcjQ6cliqYJO7i9zdTxz0U1sXmC2x1m0HPYQQ6CEab2VBFDoVVOm4xSfc0U3Cd7bWX+QzacxMeO09Sathatd6rhbMWuKsiwwGLcIYz2foCtP8ALI9yiSRHlxuLPj3F+IrloGkG2noWg7/FFkGRWQHi8YaGpb8w7cOEn3oSDKiolxrhJEaitL1aN0tU6irEWQHh9ovDWgOsGilm6U7krQZUa3bQDcJjT1dO0+4IoPRNG4qIaySJk9EaJ0TPSejd/wBMw6jnf19Ucypt9eZx3auND24Zo0jwkLD+1Qvcf5gPBer8MhlpN9WzjY2V526JBez9rFmHfCPpyNce5oNvOh8FbUwaniY13yTX1ZmjUtBx6sgwzquHet1kloUs0cDc2Owjf9VF7DVZqmlJ+w9LWod4YuGdBjnKUKeapAxW3cO35Zd1MweadzGU3rl4jSozpUJPyinkY0DFUkb2XEDT/Dab35rOy/NsZbp90mGGayOJwdOSHDeGNykZnXuTWw5eeijSz6vYz1a+TRbnO8K0vzzyuLpCbE3LpHVANeQqf9oXSglFXOdJtvU1/wCj9sUL555WtyxRDKSAaE1Aa2u91KJ6Lte5XPXQrtrY92IldK80Lj4NaLNa3kBQeHFRJt6lkUimlIJt5pQHQxIAKijQBabCxAZiIs1ml7WuPAOIBPgqq1NTiXUKrpy7M1W1omjDY/ttOUSgAU+tTiuXT9Z1pSbt7FnhsMOqgHWNuRe26Kv1uahi53roBywD9ePWDsmSl/qsaOKlk59gbaUTQ2Q9Y22GPC9pOaEGYrH4Vrpox1gtHXdc9YbaplJ2IuV+DgYY2EyCpa06jeBzUN67BmL/AG5tKCTCYlkTy6R7zlbV3aBDRW5pSx1Swdpq5ZOnK2i5GiO2MOWvpManCtb6zruA9W+/klTuxXTl05nFMO6wrrQewAfBe6oxUYJHmaks0mw2JyvRUw3ZZrI0faCJbEGm2Ic20sKP9RX+FpKzYjSi/Yeh/UO7MK4ZvY8lSQI0qSDK9ITTGRdporFJr4DiFzcWv3Eb8PrTfuZ4yuy44h7KdYb04xM+0sj2NKjrE4p0nnMuMndrWVzR/sIYPY1dWkrQSOZVfGxmGdVwG5gI8dCfYPJWsqLbDyuyFujXODqccoIaT3Vd/EmWiAGlfmsNPf8AggBWRKAHk6Ab0AFtZRAEGIaSLa8kWA3m1pc2Axzw5pa7MQQDcOfUb1xoLj+TtdPYvsI11MKOzoeP+G0Jegj5lOJXGHaLuz85Nx4tHFS9/ga2qE22HdXP6n/Sjcft80R3BFdMXfKG+qaYWuh+u7vUr0/Iciq2fM7qo/U9Ru4/VHNNJK7AxeB2PM9ryC4ZCQaE6gVK3yqRMVOlNp3diSXZM7AXOc4Na1rjc6ONANU1BwnUUbE1aU4QcnIbEV6RM4zNlD0fZ8kbi3OpGInZm17Tpg8sY0cGk0r3HjUcV+Lz/WPBxV5ZtHyUbXb90aP0y8tVG9LfyU+wj6Vvf7l6CT4TGzS9EnZtqYX95IfKJyz4t2ov2LcOuI7xG664htHuKkgQFAHI/wBOYxLZcM/DhxHVyB9ADTK4EVr+0VnrKm2s5fRqVIpqBypu0sc4CjXkOoR6Ozq6brql06O1/wCS/wDUYj8QFh+08OPNx9pK0xVjHN3bZPsuPMacdfj+ealCFmXZjRug1PHkOScB7YKKAEeaDVAAeHlq88gPbX7kICzY6yAGAaqQKufaOJbVjQSytAMpINL6b1jnRpOTbevubYYmsopJK3sNO2sYL0f2beq+3EC9kv6ej1/kf9XX/wDFfQhdtrEgEEEA6jK4A13kb1P6el1/kj9bW6L6DJds4g61oRS4dcbhc3GqlUKf4xf1lXovoDv2tMTUk1pTfpw1ViowEeKqP/4QjHycT7VPlxF/UTOgdH3D5PieyTWaa4NABS1qarHPl7I6dGOny/uO6d4gMhDBlq90Qt9SNrnH+Ys8lq8Njes5dEZ/EXakl1ZjcJKA4FzczQbtqRUcKjRehkpSi1F2fX8scN2TuzoW0+lkJwkULoBSaJxyseB1Qa8sjLezc1YTu0XlcH4LXWNnWjU1hLdr1XSb59zbUxEXTUXHdfQyuwXekrwB9xXs3qjmyJcLMflmHoSD2zUGh0XK8Xk1FJHY8CipYhXXX7HR9h9IsQ11Otc4VNnnN/UuJCrJPc9VifD8PON3FJ9i+w/T3K7LNHb60Zv4tPwPgrlidbSRzqngTlHNSl8P/Zrtn4+OZofE8PbxG48CNQeRWmMlJXRwq1CdGWWorMoensdYmm2jwaiurQfgseMWiZbhbXaMCZGs2dE407EEbvJoWC15/Jq0SZyfZ+j+UR9xXZRy2G7PByWtm1PLgPfXuQiCxio0KQFfKgAWU1QAFnyycMzR5gn71AFtEbKQFcUAW+zIC4Qvt864Cv7LvuXMxLtNnSw+sEXz8EcsgoPWJJ55Wmiy3ReCT4MlzhlAzMGvCrha/NMrBp1K2eMhkXZ0LR39h3NMrXFtyKPEwHLKMu834VaDxV6krrUrlDRmfibYW3Ba21cxJmx6N3ws5pXtv38QstT1HYoehfnMrOnUv6w1umWNtubvwAXR8OjaDfVnP8Tneaj0RRRldiLOS0TmUmlTWgoOQuae0+atikthGrllsd1Mx+yVZHUSRLs51cXDya5cjxjdHb8AX7/wzbbJPaPeVwobns63pIMc7tFLIvpekk2VtSTDvD4nFp3jc4cHDQhTCpKLuivE4anXhkqK/wDg2GJ6UtxeHkY5mWVrHO+yQGkEtO43FirK9ZVIJc7nmsT4ZLCvOneL07oye3xTYgdQ/MRXra+UaVWelrVS7mOrpFs5Tg5aB4+u3KO9xA+JXWOaXrHAADcEwCl6i4HipAicFCAD2o2nVk/XHtufchgWUcgIUgOkdZAGp6KEOw8XZqW4ognvjcf+S5eMVqnwdDDPgNRLGAJrEWPD/DasZoAsRhWOkFQTSMHT7Tk0W1sQ1cpMQxrY4XCoJe0E0OhY8mnkmi273JaVysxIqJu1v4H6gTLdE8jFsAoNNF0mznmt6P4csw8jH0DnVIFdagDVYqtWLldHWw8XGCT3Mzt7EdZiZXVqA7KO5gDLfwruYONqaRxMVPNVkwMFbUzKT4a7mji5o76kWTVJ2pt9EyFG8kbfa+w4sFE+rs8srnZALNjiDtTvc7QXtra1VyvB/Eq2PnorQild85St/C5lmKoxpK27f8Iz2yz+ts5RfFXeLvj+h0/+H1+98M22yDcriwPX1vSD411z3pZGilsQApSwN2dIAXV3xSDStyw0HnRLLYweJxzYd26oH6WYhjNjMjLqS5YWltDahBIrpuT4ZJ1rrueVxKlGDOZYY3b3hdQ5xbMepIJQ9AEkb0APCkAPbR9H3OBUMCbBP7IUgTSOQBp+hrmiC7gD8qrQupbqwK9y5WN/qfB0cInkNXiMQykwEjK5T9PXsDmshos9NCCY0eDnb82NHjTM5AFDjj6KAhw+cH0q/Qd5J4Jq4Mp5p7zgEamot9UBW2egXVjJMYKDu4LcYbGpi2lH9b2P/wDFct0Z/ljsKrD8uZDaDMsrqaEkg3uDff5eC7+HqXgmcDEQyzaGZ6roZjNYsNhYvqp435Wvo8UDq0BJADrHUblnxtN1cPOF2tOX2+R6btJM2m3uksOJZJE+J1WSOEUrHAnsmlS0gdk0uK8DqsHgvhOIwmWrCorSSzRa+z6obFV4TumttmZjZR/W+6L4grV4s+P6HT/4fX7r9n90bXZDtVx4bnrKuxBjTc96WRfSegOClLUTRy5TUmgG/wAElRXi0inFf0ZFB04x4fC1rXV9JXwDTy5hWeHwkpty6HkvEZLy0l1Mng7lo5+6pXVOQWPVOB+7dXd3oRAQxqkB1EAOLlNwBtoXjdXh7rqGA3Zz7IQBb3KQLjY07BEA6lau3jjT4LiY2MnVdux3cA0qK+Qt2Jj5ef4rL5czZmRDM+LgPJNFTFdgSbqtzfYrY+Z1K3YrcUxu4ewrTByKZqIGQ3h71fefUptEPjJtY+R5KlovTRHtPCGRlQDmbcWNxqQrcPUySs9mUYql5kLrdFC0rtxldHFY5rqUI4p90QWeHPZC6FHRGee5Psp360/k0fBcDxR3qM9F4BpUft/k2uySuZE9TUI8ablLIuhsDtKQtHP0PcoewlZXpyXYyfS02jFCPWPsb960YK/EeN8SatFe5UbMPpGd59xW85RfGiklCtQAhFUEDXhAAeMPYd3FAEezmdkIQBTypYBmFw7XMaSLn/youXWqNVHY7mFpryojX4JlK0/NKpVVkWulEhkwTef5NE6qSK3SQJJhhxPn3/crVNlMqfcEki+0fNWqXYolT7kPV8z5ps3Yq8t9TVMhGUkOdYVHaPFcx1JXSsddQja46F4tVzh/uKiTlyHUYLcz+28II31b6jrjkd4+Piutg6znCz3RxcbRVOpeOzK9pXQg7mEtYDoupS2M0tybZx/WZO4fBee8R1m/c9F4F637f5Npsh1AudE9RMjxh7RSM0Q2IAlHJQoewSV4tGY6chuaLLXR2pJ3jirvDs2WWbqeJ8S9UfkodnfON7/gV0TmF256klHmvUoge0E6XUAK8HggAPaEZ6t1jogB2BZRg7lIHpihgW2CaerZf6P1WnmuPWn+5L3O/hqf7MdeQj2Hj/IOFNxSqfYtdPuDSxu4t/hpvrxVqmuhXKn3ApInVpUaHQHdbirlNWM8qcuoNJGeXkVYpIqlTZBkPJPdFeSRpmvpH/s97lzLXn8nUTtEZXtDxTciXyJsdhBLCRaoBLT9oVI89PFLQqunVv8AUjEUVVpNfKMc1ekpvU8yyyw2oXVg9DPIk2e708h5n3rzuOd5P3PQ+C+t+xtNku7K58T1EhMXqlZfB6EDSoHJQbKCTN9PHduJvCMn+J3/ANVb4bdwk31PE+J6VEvzcz2APpG/ncV0TmF2gkbVSAvX01zfwkj2IuQe+VtO8/wlFwB8ZMC0i97aEb0MAtvqqSQTEO1QQaNmGa1ja8BvO4XK4EqknJnpadNKCQx0LaE0UqciXBAWKgpS53b+KvpzuUTjbYEnPaP7J9tFbFaCT3+ANwPEq5W6Gd3fMiLHJrxK8si6xB7A7m/1LFH1fU3y9Ij39od3vqpS0YzeqDcLLYd6onHUui9DIzUzuppmNO6tl6LDvRfH2PM1fU7dw/AesF14PQyS3E2a70sh+18SvO4vVv3O/wCD6SfsjabIfanJYUepex7GuulZdDYhaVA5M0qBkY3pdNmxB5MYP5a/FbMHHLS+WeH8U/5mSK3BHtt/O5ajnFy1yklHiVIMc16ggaaIAGxBqWj7Q9l0MAxzrKSQPEGtVDBbmoxOn53rz8d2ep5A0rrhvirIrmJLoCYiSt/tD7ldBW0KJsExbu0O6iugtGUzeqBGuqT4q1qyRSndsZ1qnKRmLWWTsfw/1LMo8X1Ncnw/QYH9od33qWtGS3qSsloPaky3Y2ayM0x1Su3SdnY87LXUtNn8eC6kHwmeS1B9mO7Tjz+JXn8Rq/qdzwt2k/g2uzBVoNdFiR6q+guKNXJWXw2GtUDj2uQSYvpG2mIfzyn+UfcuhQfAjxPi0bYuXe32AcKe23vVpzS3BUgLmQA1xQB7MoAjYKvHIH2qQJ5FIA06hko0sjzUd3uXCtuemjsgd7u0TyTpaWFbAcW6wV9Nasz1dgfEyVc3xVsI2TKpu8kAsdc95VzWhmi9RqkLlg+b0fOo9ioUeM0ufBb2EZJ2x3fBDXCNGd5CzSUa79k+5EVeSIqStB+zKNbrnGD8HLYjfQ+K3Ua14tPexVKOtxmzjc+C5VU63h7tJ/BtNlOt4LGj1MXoSTOuoZog7IjzJSy48OQSmZTpQ30w/YHvK3Yd8B5HxyP/AOm/ZFQ00NVecYtsyAFqgD2ZACEoAvuh+xo8S52d7m/RGWlagA1uD9b2FU1Kji7I1UKKnBthnSHofLBVzXCSMakNIc3vaK1HEjyQq3JoJYbozLtwUjxVjSQN4I+JRKvTjpJ2IhharfCrmglABK5KdzvWsASyXK0RiVSYFiH+qO5XQW5nqPYEe7teatS0M7lqDtN1Y9ilOzPZ0WIuFzO7I7x8FVFcRqk+FDWSdtS1wgpcYmKd2T3fFFNcQuIl+2ytWk5goKL2AIwZ+CrqGzBuzfwa3Z0nZ8FiZ6unK8UTzOuErNEZDQ5QWJjqoJuZ/pM2pa6m4gnxt71qwz0aPN+OR44y7WKR8ZbYgg8CKLUnc4DTW4bhZaim8IICAgBpQA0lAGk6EMOYUJHpjfd83p+eKz1t0dDCPgfubV+MkNe1YONacGa+1Umi6RlMXK0SyUNs3t3+2qyVo3kaqNlErJ8QE0YMZzQCXXKvtoUN6gmJfceCugjPUZA81PgnWxVJK5CPinKUeogmwRMbDvSR3Lp7ISP1kPYmOkh8oBsUsboacVLRgM7QDQK+Lujn1YqMrIjTFZLA6hSyVy+hNRZp9ly2WOSsz0+HqJx0CZZb1VbNkZaEYnCiwyqIeJgoHU0K8gtdW4ISO6aaMeOs4oqelYuw8j7QCtOCejRwfE46xZQgrccokbM7igCcOPElAD/zqgCw6ObWbA+Qvc7KGuLGAmhkNBW2hoKVSTi5bF1Gpkvct4+kxeDkblANO1c1IqXcBf3LNUTg7I6FCSqq4GJPWWdrY131sCyuVkUJJg2a6ttoU31IZzdPFaFNVkTzdMtiuXqIwmK+Y5AxLNuSRLZ8jw9ZHIF6xzjdKO9wKc9oq+Oxz6rvNkaYrPIAfETUUJF9yh7D075kk7FvKyRoqxxcBqHXKzJwlujuVIYilHNSk5Lowdm09zh5fcUzodGUQ8Ve019A3D4lrtHX8iqpU5LkdGhi6VTSMtfoGZqAjl8VTJaluKayAHSF1Wt8PcrsIrNnG8Q1hEo1tOUOYgCZpQA+qABn6lAFlgBRnjX3j4LNV9R0sKrUwwPoT4Ki2iNV+JkTnJ7CtkBKdFdweUqyJRMbIbqVsJJ8Q0lSRcRBAVJu7/gq1zNEuTGgVNVPIizcrkgZVLcezK6TU95WhbHNn6mNUinkAPh1HellsW0Vxov4ZLLHbU9LCehSY4dt3etkHwnncWkq0rETGkmgFe5M3bcoim3ZFxgoHN9d271dfGqyVJxeyOpQjVjHjenQZtJ1WU3j7x96mirSFxTvCxULUcwUIAeCgB2ZAEb0AWjDQU4ZfcVllq7nUhwq3sOz3JUW0Gcnca+RCiQ5EZf3JrCZiGQp0iubGSG6ZbCSfENapFuJVAtw58dd/sVKdjY1diCMcSi4JIkDW/aUXZOhULUcs8gDyAJIdUsti6j6i0ics0kduEtATExF0lBvHlzV0ZJRuzmYmm5VrLmWeHjawUAHMnUrNObluaaVNQVkTCnBV3ZaQYxjSx1AK0Kspyakiquk4MoFuOQeQA5AC1QA+BtXAc/clk7IenHNJItJi3W6zRudGViOgO8qbgNdGOPsU5iGu5G5nMJkxWhjh3KbisjMZU3RU4u43KQmuhbNDbqSCzBWWxtuI5yLBcY42PcU8dxZvhZVrSc08gDyAHx6qGW090WERWd7nXpvQIY25O9JJ8hKi1uOqlFTYociwZmIbminbUhu5RLack8gBQgDyACMFqe5V1Ni/D7thTyqkjW3oSNSsYbWqAGFMRYiJTFb0PEKUKyFxTIRiVTWIP/Z"/>
          <p:cNvSpPr>
            <a:spLocks noChangeAspect="1" noChangeArrowheads="1"/>
          </p:cNvSpPr>
          <p:nvPr/>
        </p:nvSpPr>
        <p:spPr bwMode="auto">
          <a:xfrm>
            <a:off x="155575" y="-2071688"/>
            <a:ext cx="3228975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2" name="AutoShape 2" descr="data:image/jpeg;base64,/9j/4AAQSkZJRgABAQAAAQABAAD/2wCEAAkGBxQTEhUUExQWFRUXGSAbGRgXGSAcHhseHiAiIh4fHR8jICggGxonHx8dITQhJykrLjAuIB8zODMsNygtLisBCgoKDg0OGxAQGzcmICY0NDQ0NDQ3NDQsNCwsLCwsLDQ0Lyw0LCwsLCwsLCwsLCwsLCwsLCwsLCwsLCwsLCwsLP/AABEIAMABBgMBEQACEQEDEQH/xAAbAAACAwEBAQAAAAAAAAAAAAAEBQIDBgEHAP/EAEcQAAIBAgUBBgMFBQQIBQUAAAECEQMEAAUSITFBBhMiUWFxBzKBFEKRobEjUsHR8BUzYnIWJEOCssLh8TRTc6LSFyVjkuL/xAAaAQADAQEBAQAAAAAAAAAAAAACAwQBBQAG/8QANxEAAQQABAIJBAIDAAICAwAAAQACAxEEEiExQVETImFxgZGhsfAFwdHhFDIjQvEVUjNiJEOC/9oADAMBAAIRAxEAPwDzRblkq6gxBBkEHBSNGVBG4r1vsv8AFQGn3N5J2gVl3P8AvL19xv6YmJNFpVIAsEJj2WpUq9eoxdaoWCsGQZ6/9CMQka0r82lhbylthjVM7VYLtf8ADjvnatbMEdt2pt8pJ5IP3SfLj2xhYdwjEg2csHb2N3l1wlV6LoabSCRKnoRqEjcSOcLcXCiUxrWuul7nkHaahdUu8ptBUS6H5l89uo9cdBs7XNLuSifA5rq5oZc/qVGIpIIHU4jOLe7+oVf8NjBbyrqrXAQnUGfooMT9fPBf5a1chHQ3togMsv7uoxXu9MHfXIj6n+WMYZSaCbLHA0ZifJNqeWVCxL1j6BQBH1iTh7cO7dxUzsQwCmt80YcvQ86m92P84wzoGcUnpncNFaluo4UD6YMRtGwQF7juVZAwVBCu41eXJxlheX2oeePZhzW0VzWPMYzM3mvUV93g8xj2dvNeyld1Dzx7MOa9RX042wsUWpKeQD7jGFrTuEQcRsUNc5ZTflY9VJU/lhbsPG7cJjMRI3YpZfZXVRCaLloHytyfY+eJX4RzR1Cq48VG4/5G+IVHZ+1uGRmrMKZJ8IXfb/FvE+2Bjh0vMsmmbmrLa+urm4tpZv2idTzH8sBmliN3aNrYZtBoUypZ2nciqQ2/CqCzEjooG59+MXRzhzMxUb4HNflC807Rdnb7M7jvairbUwNKBzqYL56V5YzO5HQdMIMupKcIwBVp1kHYS2tiGI76oPvVAIB/wrwPcyfXCy8lGGtWnJwoowst2u7UULVCGYNUI8NMbn6+Q98eZG550XnStj3XlFTtpcaGp027pGMto2Zv8zckeggYvZBl4qR8+ZKKt4WA3O2GsZRSnPtDC3V3M16VLf8A2geOfNUb3xSe5Sx1zTK37Pu3yXdixJIjvwp2/wA6rseh49jhLsvEFPAI/wBgjsmyXNKNSnVtqUsx0q1KpTcE9VaHI6cHCnNhcmNMgOlL0TJ/iDcU1P2+yq0gjBGqoPCG9VJ2HqCRhDoa/qbTOkP+wWvyrtjZVwClxT32hzoM+UNE4Dbde3T4OrDoQfqDjbCyildbs3bO2sUgj/v05pt+KkYwtBTBM8CrtF2mWCkulCSPXnACIN2WunLzbla9OeRgiL3Qh1bIi1MCPzxRE6hRSpNTaru8xCNoALN6Y9JiAx2WrRx4cvbmugvqdy5+6B74ATuPBY6Ng42uqrsTLQPMY1ud53XiWAbKf2T95mP1wfQj/Yoel5ALv2dRzMepON6Jg3WdI4rpop5D8cbkjXs718tJOkYxrI+C8XPXxt08hjxjiJXukfzXxt08hj3Rx7UF7pH81FrJD0/M4w4eM8FomeOKFq2ADbM3tOJpIGtOhKc2ckbBRFs4OzsPffABrgdHLekYd2qf2iqrAEBgeuGCaVpo6oejjcCRojHecOfLegSAKUV24k4UFp1VV3TDqVbgiCPTHnaiijYS02ELWr0qS+N0pqB94hQB9cBpsiLjuUgv+3eX0ublGPkkv/wg40RuOwWdI0blZTOPi9QAIoUXqHzchF/5j+QwxuGe7fRCcS1uywue/EW+rErrWgp6UuYPm0kz7EYpiwkdWdUiXFScDSxtxXYkksSTyeuKxG0bBID3Hiqyx8zj1L2YqaVPXG5VhtRvz4z74IbLY0Nqx4o1OgzKZUlSNwQYP44F1HdbaeW3bW/QFRd1ip5DtrBj/NOFmCM8EQc4bFW5p2rr3SRWFFiRpLikityDyoG+3PqR1wHQtDrXjK46IKyv7ijvRq1E/wDTcr+hGMIjOhCIFy0+T/E+/o7PWNVf8cFh7MQfzn6YRNhMwtjqPmE+GdrTT25h5Faml8VborqpmlUHUMhDD30sPx4xA4zRnLJ+leYIJBmiPhxCd5X8VHqLvSTWOV1ET6jnbCZMTJGdRYTsP9OhnFBxDuSIb4qBSNVtt5ip/DThkeKLuCTN9O6M6u0RNf4mUYBag58iGB5wbMQJNxqhkwLotQ6wqU+KKOYpUW2+YOwB9IifXHppTHRrQocNhBPmBNELrfFWkhh7dx/lYH9YwyNxdqEmaDozRVtXt7Sde8/bKh3IgbR7NiaSV7pMlq2LCgQdLQPuiqHb2wKgayzH95Xj9MUf0Zq2ypGgvfoaWe7Vdrgpp/Zq+wJFRAN/MHccdPwwqFpcNQmy9Q0dwp5n2vKrUNKqdwmmOhO7dOdo+uPMa7QFa7JVpnk3bS3Wmgq1xUqx4pVufKQvTicZb2uzZdEOVruqDSuzrtrZoqsNYY9Ap3j3gY1xbLrGKIRZXwf/ACnQ7IDL+3SgkrTdvLU8fiIP64T0vRHtVP8AG6ccgrafxNDcW5meRU//AJw582VtuU0eCzuppX158RisAUQWPQvx/wC3Co8SXa1ony/TmsOUOs937Q9x8R6iLJp0xPA3JP54wYh7nU0ac0T8DFG3M9xvkk9X4n3QEt3SzwqJv+ZO3ritmZ+ygeyNgtyzt/8AEnMHJiuUHkqqPz0zilsQ4qRzuQWfv+1N5U+e6rn07xo/AGMNbE29ksvKRVmLNLEk9STvihoAGiUbJ1XaVQdTHvjzr4JYFrr1VjnHgHLS1Bg74cDotrRdc48saFEHHkRCnSx5C5fXx8R98aNlrNlyytzUqKgIGowCcA92VpKa0WaR2d5I9tp1MrapiJ6GDhUUwk4JkkZZSXLhpSkVQeOg+uFPFomp5b5gO7ZDQo7iA8HUPUGecc+RgBu1ZG/SqCBq0Vb0PngmSOaexecxrkMoZGkEg9D/AF09MVEskbRSRmjdYTK1uNRlfC677fqP5Y500HR76tK6EE+c23Rw+fAndvcCqpB2Ycj+I9Mc58ZiII2K7DJW4lhB/sN/yp2ysFKMNvun+GNe7UPb4oImEAxP24Kq3t2SoGA24PqDhzpWviLCp4oXRTB42+yMuMu7z72n1wiLFGLharnwLZj/AGpG5dYwvdFpB6+nX9ThUuIc9/SVSdDhmxxGLNY/Ku/0XpIurvWJXcDUu5HAwz+dI7QgC1E3ARMNi9PnJKLi2BbUysNSz8yjfgjr03/HyxZh5NMrTdKTFxdbO9pF9vHlsoDToBb5WMKNY/BjGx56Yp1ugo9MoJ49qttcuhlYK+mJliv6TP8A3xLNim5SL1V+Gwbg8OymkRfWHeMDqiBESMRw4sxtIrdXYnAtmeCXbKXdkKVGxO3OAEluzUmGLLGWg7qNBNAkx6Y2R3SOql6JggZmtVvUCA1HO/QeuDDXOd0bUrMyNplfv90uvLqPE27n5V6KPX09OuLoIb0GgXMxE9HM7Vx9EnqEsZJknHQFAUFzDbjZVVRcaCsIVT4MUllDVAcNbSEqphgwgK03ZPsqt1Sao7ugD6Rpjynr+H1GJsRiDG4ABUwQNeLcss3JjjpisbKUqtsEtC5jF5WU8ahKle/MffHhsvR7KmlVKkMDBBBB9RxjCLFJg0RV9mdStHeOWjiY/gPTC2xtb/UInOc7dUJHmMEbWImmy+Y/HCnB3JEKRtBx0IPtiORrhuFSwjgvmP5Y80Iya1VtG1apOkSP58YGSVsW6pwuAnxQJjF13D3Q9SkVO2xB5HQj1w9jw4a8VFIx0bu0Iu3uGnWphx8w6Eefseo6YlliA6hGh2KrhmdfSN/sNxzRdyWgVEYleYPQ+WJ4y2yx41VUzXZRLGdPZRuKrEB1aAem22Cha0OyPCXNmczpGFWmszUlYMQw8Lesf9IxjmtjmLSNDqEzM6bDh4PWGhUcpu3LOpYzoJHuMMxkTAxrwOPulfT5ZHPfGTw9kLWzOsJGtvxxRHhYXAHKpJMXO0kZiic3vXFVlDHSCCBO3E4DBwsMQdWuqd9SlkEzm3pp7KBcmjrmCrbD1bk/lgy6puj7EkRk4cy3sa80VlFxUdgWqOR6scR41jGDK0Cyrvp75JHZnuNDtVVtcVKjM2tgCTABPU8YZO1kTQ2tUqB0kz3PzGiUTcszVAqsQFEfXr/XpiaMhkeYjU6quRrpJgwHQaflTelrYLJCJyZ5PXfCw/K261KY6ESPyg01qou6igBokDamvQ+bHz/7DFGHY5xrzP2UuJexoseA+6XMxMk7nk4v0GgXMNnUopLCSQzBSOnO3ntt5/hieTEEVTbXQwmAjmaS6QNI4VaBPGKb1XPqwqKxA5wbAXbJL6aq7tSmnUI1IHEFT4W44Jg7cGCOow1jTwQOICEauPXDQwoNCoCvtG+NyLDa7croYqYkfukMOPMGDjzdRa0tIKoLDB0vUu6sepZStp48luXLz5j740bI49kNGPJi+jGLykq8+2PWsUhTPkfwxlgL2qOywEagduMS4rUBPh3KM04lBKppMqDgGnvJNPeTx8u3IwqZuYHTj+VV9OkyzVfD8doS+Ofc/rhpNKdw1PeVESDI5H9RhlhwynZK1Y7MEwsaomPuPx6H+tsQTxnxHsuphZBdf6u91xRGpD7jHiSQJFgGUujK5lr7uh6iR7j/AL/lg8ULa1/JDgnAOdGePuFXYtpuE9TH47fxw2T/ACYV3zbVJw/+PGt7TXnoqbun4mGG4Z/+MKbFsqUhE5un7SfNV/4RgMG6o67T7p/1FtzX2D2XT/4cf+p/yn+eMabxJPYscKwYHb9ldZtppVG48Jj3O38cIlGfENHb7KiA9Hhnu7PdSyrwiTwok4XijneQEzAgMbmPDVW2rQGc8/xOFSC3BqfAcrHSHf7lWloQLxqGpj6df698CBmffgF5xyxhvPU9yUVa2ttXTgDyA4x1WtEbcq4z39I7N8pSI2wJOq9WiPrt4334Ucx/i9RgCNG9/wCFTgzo89n5SwDYYa46qRuyrr0C2w8sHG8MFlJlYXaBDVMuO3Hrv+fH9Rh7cQ20swnRUPYN6f19MGJ2oejcFBrU+mDEgQlpVZtYHO+Nzr2qg1E4LMstcFLG2vWrQN8eCAq29PiO/XGBYwKkEYE2mUrUK+eFuzIwAiqTp1nCXB6aMqMo16Q5Vj/XviZ0cvNOa5nJcuChIKBh5gx/PHhnDadqtIaTYUBgd00L5LuDTOlpWQ3PWPQRx5nFD4w5rhe6Xh5TFIHgd/zRSmSxEwSTvzuThDgRom3mJKicELQGlGk3K+e49xz+X6YKRoIDvA9y2F1Et8R3o2qS2l455j88RsAbmYVfJ18sg8Vo7Lslqs3vlrD9m8GlG53A5nyaeMUZC7Dn5sozIG4od/us/XtD3gYAwpmY8jiaKdrYy08VZNhnGcPA2NqV9lZd3I89vXG4XFtjYAV7G4F8spc0K2+ysuywCfAomY4H442DGMjaQTxK3FfT5JXtLR/qPZTbKyaSpPDk/kB5YAYwNkc/mFrsC50LY62J9l02LdyycGR+W+FsnaJs/emOwrv45j46Jl2cylK1VaNeoKCN8zsQIgE9dtyAPrhkIEsl2k4gmGDUclRmFqiuadN9VMVGAfbxKpIB+vOFyANkdR2TojniYDpeqV5jWnYH5jH0X+Zj88U4eKjfL3Kjxc1ggcfYIQYodqo2qRbbC0asq3VRmdvD4xBjYcRx54MdGAAeCEOkbdHdVx0wskG1o0CmCRMYwEHdZlUWrH0wYAQm0PUqH0w1oCW4Kh3PkMOACWbVDscMaAllVM58sNAS1ymRPimPTnHj2Lw7V2mknbbbqcEdFhCav2auqjHRb1Gn0j9cTHGRN0LlVHg5q/r7IK9ySvRXVUpMq7bmI325HrgmTseaaVj4Xs/sEGibxIGDJKAUrkgdf6/DCyCTsisK6jB48sA8EbomuHBOcmyhq3XQPUE45mKxYiGmq62EwJmFk0tJ/oZTA3qsT6KBjmn6m7/1XRb9MZzKvo9j6G8mqfqP5YH/AMlLwAR/+NhCvp9lrYEyrN/mcj9IwJx8x4oxgIQNlms6yJhUPdLCdBM/rjpYXGAt6+652LwJD/8AHsk9bLqiQSDti5uIY8ZVz3YeRhDl0IYIBO249vLCMw0JHYVQGGi0HtCtFVyBBHHkMCcgtpCMdIaIK2XYaklWvX+0KalKnbvUCAlSWXSeQZ41D64CCCJ5pwTMTiZmatdpotDSvcvKaxZvxsvftPMfr03+gwZw0HSZcvqUkfUMVlvN6BJ+2yBBa1LSn3SVqTMQWLwwaBuZ/hjZMJhWf2HuiixuNeaab8Am9n9npWtq1a1FarW7wljVZAArkCYkHwxwOnWcbHh4BHmy2glxeJ6QtzV4BGZTXs6tdaQskCsrNr7xmjSpPH0HXrg4oYi0ktCU/Ez3WdeYVKJZDLmQTv8ApiPMGO0aF0TG57DblS6wZk7CAJ6+eDa7SqSXNo2p08naoRzAEcf11wwYnI1JOEMjuwJvlPZ3TUViTtvxiafGFzaVmGwIY8OK2K0FI3RT7qP5Y5GZ3NdMgK3LzQfUFWkSp8WwMTv+Bw14lZWbipszXf0O3JTfLqBO9Glz+7gTK/mtDPmiyPbbKlIU0UVTMQqhScX/AE+f/JTtVH9Rg/w5gNQsPXNRC6nT4PmBgkfXg/Q477Y43AHmuA90jHFp4IUXzR8q+ux/nhnQNHFL6ZyHWsQRO45I846YbkFJecrS2t7bCdVhrIMae/fxQNyp0n8sRGN+hz6KxszW6ZB7qi6zKwZX02VSm8eD9uWXV/i8IJHtGGNhmB/vohOIYdOjHqkhrIT/AHZHs38wcUBjx/t6JJez/wBfVP8AJMqtXQtXrVaDTsugPI8/u+vTE8ksgNNoo2MiOrr+eC5d/a6jDRUrbhp8bAbHxGSw9DGPB0TbsDRAOkIG6VpkN1W1MKbsQwB9z78jziY3wZxUDN3AJgw8p/1KLHZKuAdSgMDEF1UEfUg4nd9RiDhR0VLPp8jmXxvbsTNeyKOpD1NLgr/drrAGkagYAkzMb8QcIP1NrNQLTW/TJXaaI637JUVUaWq6p3PhAIgxsRsSYP4j1xI/6o43YFKofSdustDbUVpiYgDcn+vxxyHBzz3rutLWt7kZ9tUmJEwDE7wZgkdOOuM/jvyl1bLOmZmDb1VBzIaSwExzHlMTvG38xhgwpuiVhm02O/zdVvmoKsU8RAmBPH4fljGwEkAo5H5Wl1IOrmSdYnfp0BG/tEt7A4pbhna0pXYloAzA6oC5vaTJqDLElZmPF5b9cUsw0wfRbrupn4iBzLDhW3ikC0WIFTSdBJEkR68HfyxRI1zLaVJCQ6ncExybLkqCkTUCh6ppdCV2BkyQIlljf97y3F0bzw3WsmjF67Jh2NzinbXRqVFapSakysqRJDCOpH649G/ojblkzemH+PsIWp/0jydRp+x3QBEwD0PQ/tvTjDhOxxzKZ2HnbQrtQ3aLNre5W3W1p1KdOmjQH8iZ/ebyPJxJi8Q15AHBdT6fhnxtLn/7UiqXamyShQp17SrWekpAKxA3kx4h+mKIcSwsy8lDisJKJC4cUxy/PKNWm9W2y9kJR1712A07FTLHb6TjX4prAWhunovQ4Nzi1z3AWduO/LdYP+xqooMxXZTuf/1J254YGeIxACXnMNl0zkjbkcdUprUoO45I/CJ/ji+LCzPGjSuZPioI/wCzx59iY2ebhabaUdmphZUD5tXlE8e2MkwLjIA40Dfoij+osEZLQTVeNoxM8MeFTq2BDSYYE6jt92IjjedsSSYeMOonZWwzSyNtoGqbLfuySiFmTeoBOwjkcErPX1GJXYenEa1w5qxr9BmIs9uiWZfTNEVQNR1lWDAgELMjQNyVDGoONtycWyuz041oPnioYYCwuaLsnle/doExqZ6dTNpbSYgEkEeshYjp/RxGIG0CdPVXZJM1Cir/AO0KcBm1wYClWAOonTI6lQSNxzuOmCghaCST3JeK6VrRTdNL7LWdyG3It/2tMnxEtqCsWLM0EyCCYn8DivFTEyExnTRSYTCljAyRtHXdTuVoNMUabCVJlEEwedlBjTq/HHhJMw09xC12GjeLY0EfOxW5SwWqe6t6aIUbvG8J0rKx98TJPAEjb1xrpyWE57ISXYJoeLjoHj/xcr2lmFB7uku58QJQ7DSdyrEL199xgmTzv6up9UuTBYdgs6eYUlyC31o3dnwydPeFhJjxb6Tq2HpgDjpA0j7Ix9OjzCigLrsrR701FZkXUDo0AqIjadZaD7dcOj+ouLMh3U8n0nr5r05KN72eViTSuZBiQ9JxB3niQf8AqfLdseMAHWap3/Tn3bXKVxnWlW7vWQsBQq6BJnaQFgCPOfwnCHYfrDOQOet/lWxzWw9G0nlpQ+2ious1VU3Ympz+0JcRAG3iO5jVHAk79MYzD9I7qjTs09U18vRM65APbr6KuveuURk16u7LMtNQFiZmYPECR03ngnHhA1ri0gVfE2fnhqt6YvaHAm64Ch88VcXUMjl+6WtHjL95xsRzsAQdtjgXRl/UGtdlJjZWRNEjhRPbaY5VdsyVAJDKVIDArqD/ALkiCQY28idj0nkgAAcavlapinEryADl51psgsvAR0pkK1N60hXckszhVKvIIaApIO5ltvSxsnSM0Bsch87lHPhugkuwGmtCdTz596JYK3jQsTDKQRAADEQZHPhHH/TCnAt/xkAE8yq4XMkcZCTTeQr/AL5qddO5Vy/gkCVMltPI52wETS45HXpwH5TZnsaBOyr5n8c0XmlmAFNMrUTQF109KoYYg64OzccnnqecCaYSC3585rcM7pW5i/jtz04Xw7kmvrUGR4GIXbctExx0P8BPXHmHK6gbTZmdKzMdKvdUX+VmlbrrUEa5lVg8ETA2I6SfPFsWMd0uvdquC/AgxHz07UHTqodyag6cA7CIHPl/DHQZ9SDRWX1XOf8ASA/rZ/TX0KYZB2fNzX7tbhKav4izrsOp6xPpO+AGLZK8tDdfnJMk+nvgjD8+nLX7r0vKuw1OlS7sXqGQQSETmCOrEx5id98RTtjkfmNjypHBiXxsygfPmyNp9kVFZqwuaepm1GUUn1AOvaZO8eWFiOO9/nmnHGPLaIP68lGh2QIZma+BLKVMIq+FhBjxwD7DqfPBsaxl5T8HigdinOABG3zkoUOxtOmQXvF+UgEKiN4l0zqLHpJ9Tvj0vROJcdz85rG4iUNDRdD5yR+X5VbUkFNb4iNXy1EGxM8bjb26nGsMTSDaGSWR921Kb/K8tQtVq3ziVKkyhWDEgDuyJMDjfDS6M6N9P+JXSPuzvtr/ANXneZpbJVqLR1Vqe3d1GYr5H5Y36rvzE4ZJ9TfsBtzTYfpEX9jpevDTuPalTgwVRJB5ABbjjrGJn4p8urlU3BRQ6MG/OytDa5InzISKYlSYbSDwBPQGd5PUDqMQmQu1PmukyLoqA8kXTpvSMKKo1CVKtIZD+RHoefLBR6OyAWTsQa+eIVMjmvZnJoN3BAOvv5FV0zrimrajICh15kjaem+ALSHOZqDy39e/jSMPblbJQre9vTu0pdakQSIAKHbRUmB6cyPXBdaVuTq2O4Hz4oc0cbul6xDt9yPLh4IrL1qVEqKHcU6al2DDwgckHeI5P4mMbhsuUgg3wIP24pX1B2RzX23XcEanx4eRS6pb6lJA8BZTqpncEByPDMnbV04x5pLHGnCu0fP0snDHsaXNObhR9b008NUN367SWTYNobYyYkQf19Bh8mEl/tG3Tm03/wAS4vqENZZX046U4UftYvipXyiq7Qi6XjQqnSRx4YEAbgH1OFQubnbTst72LHYimw8gicHtz1/WjR7dTtXDVfZlbrRNLxHQ6agVOsBoJYe4A3Hp16tEOa3gBw7NOKkGJDHZDbT267c/DZB1a1JqrPRqIVDQrtCsu8SW2Cj1kDnpvjDG9tRai/KkTJYpGmc0cvZry+bIh7ssCgfUJKsVYOD5lWlgRvEgxthMsZhkpwB+eCogczERZmWPnilVWrSVir1WBAESs7dNwdiI4jFmHhdKM7dFy8XOyB4jdroq6t9TqHSGYOzHwgcCCQdXBadoj+WDlwrork5c1uGxrZyI9RfL7InuFVajrTLBBJMFiqzyT0jqfKcTRvkleI82UHy9F05mwYaIzZczgOO/qqbe4WpUL97qUUz4QJgHUCGmPIccA+e2GuZ0DMpbqTofZTMeMZKXtdTWiyK57q7JLigUakKemorF0LeLUNgYkbbKGnrEeQxuMinZ1nH7Jf03EYV8hYxunDie/sKc2tsWJ7xgAjeMaj7ESRAOwH4TwYmcyAVksnjeg9NV0G4jEn+1NvQZdT43pt5KLWup4ppJUag5G6rvyxOlT085EDnehmeeIuzhrRw2+d5Uspjw87WmJznncnUa9p27goVGEHW5JkN4Gng9SNgefPY4jie2Pr1bvT8+y6E8bpR0d02v/wCvPlt3ou7zetXcGAW06QRuwXrLRsNyJPQ4r6GYU55ytd7LmsmwwzRwjO9nDfU+neq6d8tFa3eaauoCBM+EdGbiZ3EDoDPGEvbFmDItddyqG9OW9JMctDYcD8/CjpZ6SGggiNz1DQTJYwAGXj2MRuMekjkiprtB5eqzD4mOcOcNT58uGvzdTzG9U0lpuC5pyzFZgAldeoGRtMwNtzG2PdG1zv8AGTXPbVLc98bSZqs8N6AKEp29J0NVVUJIE7gSTETPmQIE9MJcJQ4tO6cZIixrozofNV3FooVX1KqeIEgk+JdikbnV8p9mBx1Ppc5glOcbhcb6xB/KiDWuHVPwKVpkVYnwEIT4grVFQ+/iI3kzHO+PfUTEH5mOu+HJSYOGTowZWlo2vn903GTXnOsTEf39P/545ebsVmSP/wBvdB08hulaSyKJ575NvWA5P4YNr8xoBb0Tf/b3RV1Y3FQKHqUQAuk/tY67Ez0g4a6N1dVp8lpDT/ZwVCdnjDMLu1hY1EVwdM7CdMxJ2woOeOCDo4zshqvZ+nEtcqw//GlR/wA9IUfU4Lp3t1qkUeFa51Aeivo2IEBHWpJgGmhLe5EAj8/rzgI4jMTlNfdXPe+FozAkdnBEXlekHdKVSQhgsTsRwZ3MGZ88C3DPc8CjR9k+HFRMY55IscDtfDXl4KTZrVSmaZOqk/K7wYM/MPUzsd8NlZ0BzRvseviF6ItxJ/yx5XDjw8CN/FVNU70yXKGmurfcQDELpG3M8dDg5AaaJWV29nclROawvdDJm4V29/6XRTqUiGhaiAiGPiDTvGqNvODB9MNEBzZ8M6689exLOLBj6PFty3ty043w19kBUqhpioysSSQx1KfQn5gOPM/jsDMUDGY5Wb8RoVr8GWyiSCQitgdWlEW9etTQhidDJDBJKMDwD6b7at8Hg8M2aUlrsoG3Ps0Q/UsZ/HgaZI87uOmnbR4IKjnQKFNPdu5gsQYA6Bhq28jERHWcDJmExc/Xnwta3o3whsfVFaa3X390XZ2zO9IEF6RJLMh2A3EldMgSJJO20cnDZugHXw5IPLakqGXGAOjxQDh/7b32VtaHr1aa1GQvr/dZVjUI50txzhUkMkbhPKLB4FUYbGxTxnCwOykDca13fjRdt8lrLcUq7TUoKdYSDDss6YQ7FiRsQDvzsDiw4qB7ckYy38Oq5ZwWJY7PI7ORv4DSwNkso1qdUvrpaCxIchdJJBmdOwmTvsMImimwxEl2BtfarsJLBi2uhrK4712Vrt7q+1yqmvdmlUfqDSInfppgdfKOZwibFNm/s2jzTocBJhj1Xkt10Pap36BKh76ijIxYoxBIPiMlSvI9jGOgzCPc0Phk79VyX/UGRvMWJj03GiGbKEowzsCZkaeJiYJ2MyY46HnHpsX0/wDghF3xXsJgBhP/AMnEOquHsu5HmZ7ysTV7pFXQCCNYY8FAfmYlCSOsx5ETuw7Y2tzNs8fnYnnFPme8tfTRt29ysyfs+aSNXui1PvPlSN3DGSxj+7EAxtv0AG+PY2WJwAbv6flO+lxzMc4u2Ng8/wDvtxpVVBqpsiAIqBB0Jkz15PU/h5YGCOTFSjO7n6I8TiYcDC4RsoCtuN8027I5FNKrWu++ShwpVgpqMW30l+YiZA6YsxDo4oujcO/vXNwgmmxHTMNcuwb3Q27OPJRvs4DPAHd0aY1lIMOuylWMyXbcaok745UMebUCuA+e5XaxWJLdHGzuSfbs30CP7M9m/tFJ61VjSt6cjWgnvPILPLdCehkR5WzQwZA8aEb96hgxmJMhY6je3cefZShd1tdKKZCKsaaatuSANRbVDM0Q2xbrxiCWWSUgvP4XShZFCS2Maep4qXZ3s79oR6tYMtmqnU+wZiPuqN4MmJOw3x0RE3Ctdeuxv52rlOxL8Y5mXq1Yy8+/srx5c0iz7NKkJTpUu7pbCnT0kBhsAT++T+9zhcDTNLcmqZiJBBDUOnzXz5LR5Rkmq0+3XTnSiGlTC8VABEkcldAKeIGR5QDh87RE0tb8KjwxM7gX/G7pWL2pcCq7GKYpxTpqhglYbuwqEMg25A3wqWMR5QTqePYfhTopzLmLRTRw5ka+ui1aWS2VobimrU6tQ/tZECkTBOkblCdhsZ8IHTZM75OjppN7fCnYdsZkJcBW/wAHILO5VURqjF3pgcE1ELb+0Rq9ek+uOaY3jvXRdKwihwWpU2UAFLZjHOkCfX5eceyy8/VT2OR8kBnJsxSqBEtwxU6SoE8e2PAS3vfijYW5hfqKWSyEotamzFCFqDc8Rq59v4YokB4cUwVkK3dVVrXVNqNcU1FNw8KyqJgKQrIAza2U+XhHlv6BvUc0kKCS8wdR8VZnlbTQ7ks9Z9ABdE59TvzI4GJ5Iw1+6ohcd6Jpee0b7Q4BDI4+hn0Pn+eGmA1mBsJgxTScpFFbbIsvp5kK0gi4CkhwQms+dQAEvyN+ducdHAYh9lrjfFcz6hhoy0PArh+OOyT06FSzsadYBVOo1GJUSqwFCwx1tvPAjb1Bwno2yT9U1Z0ThiHxQ04XQo/PumD2KX1s1a0p06daB31MHTqHQqNUII+YbDbzxaw3LUx/r8BUMzahJg/227+IPby5rKZbm70WYgxsQVA1BukMJ3HXfGvwDjK58Wg3Heti+qtELGT6kmiPnunmaWNGtTSta06uqNLU1UMgOraG1eGZ2XeTAEYje4SgNecpHZougwPhc58YzA6769un471UMwSkgSg01Ul6zMNICjbQwdQfmIG5iZ264UMOW9YHXgeZRuxokNVY4jl23+NVcMqp3VB7i2Ud4isXoeFQJM6qUjaN/D9QRAGKOlMzcjzqNfBTmIQu6SIGiKHf+fQrLZVmLBRUBKNMCOZn8uOfQ4Kb6cWsdKDoNkOH+rtdI2Bzesbvl4/NFp8my62vCyvNCs0aXWChIPDggAEjaQQN+PNUWMc5hhkO+x5J8+Ca2QYiIbbgcfDlz49qzue1npXIQhk7tY0PBYaep2jSTMc4c7CMbhr4qdmOldi6o1XhW9jnqi7S5p1Cv2oNEfMp0uB0jwkHbbcERxHOJHPlj/xvut6P2XQayKUdMwDNVX+a+d6+zbLqlEhoL0jIVxG0GIYDdDv96Okc4qxBhnia6JtFRYX+ThZXCZ2ZvA9/27RopU85WjbqQtN3dzGqZCgDfY7gsef8J9cJw2HeXHgPJOxuNYGt49mh97SLOb4m40sfCfoJPU/11x1fprWtt3ErjfWnvkpoOgW37BdjRRpVMwrAwF126yQNUkaj1JmCFPIPXoOOe0XyCz6exz8o4n2Wa7QZo9SqXqNqYmCYiT12BPWQPpjitaXmzv8APZfSve2IADYfPVCdjKTVrtaRTvjUM6DGl1A1HcEQRpmQRG+O9KzJFmYOsKoDRfMwkST5Xnqm7J1rl+F6N8Srtx3dMju1QQqhSqxG0LJXjbn6Y4uLc50gaV3cC1rInOHH99y8vavqhydMEqZkgyDpBE7A/oTjuw4aI4doHz4V83iMVMMU5zvnwL27NrWo+VUAAgBRISnGkgr4SDEfw367Y5U7D0YDtr9L912sK9gmdl3o69vnt+Nl57ZXtRkpPWJamrlEEBXVeWj96VAUL1YHAYiNhlLWbbo8O6QRZ3bn96fZbrJ7ile2VZqTmmNb/sjBdgo0iYOomIOx5xhiJa4XR5eA+d682bLIx5FiqvlqfncvL+0VetUq07asy/sAVUuSAyAeHQQvhMLA4BPOLcI0NGYa36UocaSTlIA499816V2ZZL3KmtRL1KHhZQUJJ3Ph3I0kEgN/LC5wZA4N52PnomQObC5rnVVUfb9rx+6sHtqrJUYNT1FYDx4hvBUwwg7GI36xzbhp2TDKRrxUWNwz8P12kEHZbnKu39A2Is7qm7OgKUyigq4gjxbiDEzvvzIOJp4cgPIbKnDz9I4Ebncc6QeQudEsFTqANgFjYSTuep9zj57GuBf1fHvX0OFYctH4E9FZo2BiJG23p+hxK1pBFhUEA7Ku7C1VKuoIPQ48yVzTYQuja4UUtpZFRU6gkH3w12LmcKJS24WIGwEPnufNQNIqC0sVK+agBmK/4gQsTts0jHQ+nRZmmzwv8KHHyZC2hx/6meXZg1eklQAjXJCwJgkxx1jfbEeMB6cs3pV4auhD9r5rl9l4qDxozDYeBC5k8CFkzJ29cbhmy7tRTiMjrpPSz25ytnamATAUioD5+4g/nsJx0sG7pH5RoeK52PidHFmOo4fnRZJr65uKnL1XPA3YxueP3RJMcDyx2RFFEMxpcHpJZnZG3ZWn7IZ/Vt1NMEAOdJULr1sxAIjjcgQABzjlTl7pC6M6nnyXcwvRMhDZmmgdxvfmkNzU0O2tSG1Hw/eBO4mDH0GO/DKBGDfBfLYmEvmc0CtT+lsfhv2pt6NKsl4xVXHhJUtvPXptCwPfjryZ2tfO/tC7cD3R4eP/AOp3WTvb51FZyUPfbKNKf3f3TCmQTA2I6epwTYQ7I0jbfvQSzkF7mncmu7h8Ke9g+0QsrpXqghGOlzsNI3/Hp1xK1gbLbTt7FWl5fCWuG/oQqO2l7am8721qB0ZdURADmQR67b/72OxhXZ2ZXjQcwuDjWmOTPEdTuQeX54oKzzFVKiDPoARwZ9h0/DHMx/05jAZWmuz8LrfSvqz5CIpG32/lPO0mi7oU71rpHqCFNB9GtAJ2knU0neAOsSd5bhnFj2h4u9D9j8CDFBkkcnRnLQsdvMdmnbuNtVmDUjxAEo7DSfbYjfpI2PBwv6jUkxo7BM+kuMOGaCNytb2Vz/7OdDgGlV/ZurfKwafmJ2AEjeDtOOdA5wf1fFdbFtY6K36Vsfsge3fZxbSvrpFKlCp8ml9ZSAJU9Y8j5Y+jwsg2I1XyONiJAc1xrj3/AIpY3MKQbxkkec+fSPTDmwta3qpP8mR7+svaLzM1TJ6BaoO7KqrSFJL9QACNgYMbHY7744MmaSOhx919MwNgxFuFVtvtw8/JeYXJBHeGdAIIgARJ5I6cgeknywrCRh0ojcavfwR4+ZzYi9gutlDIs2W3vbeo5ChKg3H7nTYeX88d3HREw5W7ivQgrgfTZR05e7ZwIPYSFuPiP2itbgoltVWsW8JgHYg+GIUKQRIMztjjTsAdn5LtYaRxYY63WLz7LjQKutMEAAPJnV5Svv1wX0rHgksce4ftL+qYDQOaNuPFPsl+IX+rpZUrQb6R4CzM+kgzJPgOw3hvbpirFROaHOBFbnmk4SYPytIOYaDkPS1l693WW6bdldm3V23n1JAE7eQ3GMiERw+c7BbN0wxWRu7q40NkdV7VXtjcvWRqis/PeieQCSPutMgz12Plgo4Y304HXmOR5oZJJYw6Jw6pPHmOR9FHMrO4u62oJVrVanIpKoBmTJAWJ6zHnvibC4kajQG/H0VmNwWUAiyK5ivVHZh2PurdlBqdzUK+IPqWREsA4LK4HBAO3XDpcUP/ANrK5HdIhwdAdBJfMHROGyShVSmlSk1P7rVlmqWgSX8JIgbbA+4xzI5ZA9rmu04/84rpSwxljmvb3Db1/Ksu+yNrqQWzi5qdFtyVckiPGj6lUDcyWU/qKJJZC3o8+a+zVKihizdL0eXKOYr7fOaZULS5te8SnQUsq7/aaDVFCgbaWQldTGRpEztthcMQicTIy77tEcshnAEUleln02SzRcuFDW9BArgxbObYktIk+GSd9I2+nXHpJI5CCOqO0b+6KFk0QId1j37eyb0swSWQ2lzE6druk+nSdx4m1ASD13x57MNt9z99ktj8Vv8Ab103KFtb/wASh7e8VSxG1W2aCAT/AOUs+fMcY3oMIGkA7If5GMLtWjX280zy28pKIa2uJaY1VaKcncrpYESf3vLA/wD441vftXicUTsNOxY970gvrekxLMP9YrIfAD4AIJ0sBsdjPp184Mf1Wiu2r9wjjMkYt1HsuvZOKN/fXtMhKngnf7HTdgZG4YqFI2M7sJ+k4oiky7NLj4BTzQA/2cG+ZPharp9hiy6rmowgk1DdVFp7CPEVQtUP1bpyMa+WRz9Mra86WMiiYyjmeDXOr9vxyT6yNlREKj3ZWI7lDToiTtqdm8Q2AksQYEjfCajYSXant0Cbcz20wZR2b/PFZ/NbcXdwO5SlSZSHFKl4qjQ0klVkCCR97jAh5JzNbZIrTZMyZW5JHUAQbOpQ/wDZVKyqU0dO7qxrYll16DIlH3p0zqkRBIHWQIKSTEOIaRY00BWQRYYAuDgDr1iPnv4LOdrLq1rMUtJUMRIclt/vQQDMneZxfDhXRydI46VsufPjWyRGJoJN7+PLdT7P9k6hr0xVUrvIpyDUcqJgL907cNHtG+AxGOzAxx7ns2/azDfTiwiWWgOV79vctb2k7PJSoF7l/s+iQqGkTqJ33qiVdiIAUREAcziAxPAAH9uVHXxXVjmicST/AE52LHgdfD30Xl9NRTPhIcddScb/AK+e8e+PoGz5KBq+S+Wlw4lJyk0OK0nZrs81RhUaoxEbLpaWkgAKDBM+YHHntPLxeMMn+Otu1dnBYEQ1K40COSZ9vfhvWtqJuw1NKUyaeo6qerhZ4cyQux59MPw7jEOsLv0SMRkmJIIFDjx99/hQ/Z/LVr0BqJ0JyANRgDeIEbA9SORjkYlz2TkjiujhWsfCAShctsxckodQpo0vMBtMhfIjXvxv77zhxY6F2fnyRMkbOwsPDnx+bn9qjO+xV3akGpSYK86SrKdvodjHIx1mT5Wgu0XFOFdM4iMX2dnikeY2tRAXK/s2YqCvy6hvp943/Hyw+GZrupxU78O5oElaKnK1rVqgpJ3jseFWST7AbnCcQ0MbbBqq4HF7qedFt62QVKNAU7tBS7xYXvGAJM/XSwkHxRwccVwkZN0jTRGq7LOikhLDrenZ5/hYjNrCrQYpWJnpyQw6EHggjeROO9DihKLC4MuEMDqITPsmtEFe+rCmuuSdJJX1jqNvp1jnEWOw75CC3bjz/av+nYmOPM1+/DkfHgvX817DipT1U6iXSOAwRWKNxPgYPBBBGxiOfQwxYIRUYyCe5Vvx4l6krab9+/RedXPZBqLMaTMjrvprBkdf8IOlQdUGGkCMWHFjLlnFd2ymGBLn5sOQew7/APEyy3OqlKqhr2tAq2pnNVFLOJ8SioQV34EfUzwlgY1txmwfXzTJHTF5ZKKIHDhy2+5XpNfs1bXFAVKL9zSKampVNLpDbgsCxjbgagI8sH0LCc7dClDFyNGR/WG3NZ677D3NNZSmxg7mhUnfnUquZUDgaCDM8jfCiycDSiPXwpUCfDOvNYJ8vIoK3zS9tmTvLsNLkJTvadRGb1MFiem+kieDtgumA/swjxv01QCDM3quB8KPnor7i/Wo+1pS8ezNZuqPz4tmcAEn7zKTExvuFyyQODSKvjYo/evFOgjnjLg664a2PtfgiALQ7n7YpBBFOtbiqCR5Po2HrriJwtrYiC1ljsBCNz5wbfRHku5dcJXotWp3FO3GogpXYqzHaT4WA0mYHhMCYwLYtCXOA7P+UvGcmmhhPLs87/avrtWe4t+6NO4qUkZdS1fAhcbzrUhjpg7iRI88aHPtrA7Xga09VmSKnSObXZevgAmtnl9cN3VTL6TKwJaqWpVCdonxAT0ERAxQ1kw6un3U7pYXdbMRWw4JFlmRswpVUstHdE6R3tFRO/Kld+Sd5J23jE0UUxNtN1pvyPd+bVc2IhZ1X8dduY537VSsOWVLcVbhrdWDuTVNapRZEWCfD4fACxOyjyjph5bPRuvngpg/Dl1gn1v3+6zdpmFuH0haO9QAMxKCGPJIUzuY9AMIkwRfuVTH9TyWAfZaO1rLTrVlN5bW+lgVKlnDLHmHUGDIg7g/THocO1p6rq7tisnxD3sBe3MO3cfOzgr7q6tUh17+7qBtSkUCFfaCNYWdI555GNeGDck99V+UDHynQAN04XfrohqmY0xBFgS1QaT9ouPANXK6GeQs7Rp8sGx8IFmh5n/gXnRzmwCTx5Dz11Sm97R3JhBcW1toDDTbUjUdN99gigfKNx0w0yB5FAkeXzzSRC5jTqAT3n54hdPZmrdBK1Tv6wqKZqXDd0noW21BSOOcC3pj1203t39UThAAY3W6thtXhz8EaMqtLOUrXNvQ33p0Bu4iSpqEmoRPVl9sGYukd1nFx5cP14oGzmNgytDRz4/s92pSPOu3Frp7uyskJEk1PEzg7bh41TtyZHHlih2EDm0+mj18+Hqp48cWPLore7u07bGpI8kkuMpvLxg9yxplTC06hYt5/JJdSdtyAD543+RBh7awEnzPmf8Ai9/FxWLAdIQGnuAHgPXivROz+Q3LWFOhSpUwgaC9RTTJkyzQZYqCSJnxARAG+JXxvnkz1Q9U1jocMzLeZ3p9j7d6nmubWWVoawuBc3m6xpUwd58A3pIONiNoEnDWRgD/ABan0+dyCSRxd/nsD1rs7+3xXn/a/NGuTRuGrprZVb7MEKoi6SaYUg+LaBvEFvxKAZpHNrsvuQYp2WJpuhuBzviTzVFA3NwD3jrbUFABhNBnpoSQCxj5j9Tj0phjPU6x816GGaQ3N1RWnC+753Bej/D7swGSlXhkogAiD4qpnVrbadEjgyTAHG7LZFmdncmzYnLGIWbDzVPxJz6rdVBaWVF6z0WZqpCFojwiCpiCSw3gymKCBIKJ0UjZXwG2bn2/K8pzWg9BGRWWorkEwAyzz13UjgmPMTj0b2TSWdCPNNkhlgioG2uR2W2NIVqdQ12tWKDUyAgAwBsQDu3JWABvhD5JMpZVjhzRx9G1wcDR48vnFars5d2FCtUo5npqagClUMz0yOeN2puQR6dOOVYaJot9afOW6qxuKfJUXEevmdO7yTO47Ptcb5ZSFSgoKgXDJCyZK0wwLAHYyQpkc4Ho2z3kJAHv3cERkfhSBMASa0127wNe66We7W5UH7payiyqoukTTCq5JnfSR4RuQyBo3BknBwyPwxogkfPnFJlhixIsOo/b7+iS2FDMrV1ai8mSVamC2uOdgkwf8QB64sL8NPROjjtwd871N0eKw1taC5o3G7f+9y1Fh8XXBWnfUadTT95RLDoYGxVvzwL8PN/oQ4du/mNPZayXDm8wLHenkdfdMzmFjcMVsKxoufvVHhADBMJJcnkaZA56RieXDDMOqe/l5WVXDinZHW8HsPHzoKeYdkW0Es9lXQQCyxRK7jhfkk+u5Mcc4BmZocY3j3pee5jy0SxkeYu/X1Q13k9a1KNTN5RXlDRIrUo8yoUqszI2/HG55DRLB4aL2WHUCSud6/kq2lfXqzdi6pVgpKhq6VKZbf5ZWFXeBEBZ64U9zRLntwI8vJNY1xi6LqkHl73+rTOrndfwrUy23dxAV6NZZAAjwzpbiBE9fpg2zRuOU18+c0gwSMBe2+74Psgba6s1icvzChPLI7mPUKrkfTT9MG5uGvSr76XmyYs737j3tEfbrZylOlXv0ppLszU2LEkEKBKbgbkk+QA6wnJHdMBrsI3803PKGl0gF9o4eSFzkUTTU073lxvc0E0iZkyQJb/rjJIy1tNDjz+ao4ZczrdW2lX+tFJKNiZK5haoF2abdGmSW28U9edxwBxghh2SGrPkgdiZIxeX1/4llvVptcqHvcvakGgFqNKdI426dMe6OQOqiBzsewFos8ZZYNuI2o+hv7I2kbYPW/1+0SirgqVt6TS28/KZgHj0xgYXyFpJ02PP8LHSCOMOyizoRrpy46+SMStZgMKd/TcuCsLaleeWGgc+h28/PDnYZotxcSVOMU/RuSvP7ofJqlJqa/aL2/FVjpApJC88A90YA6kmOu3SeNrKLnggjt4fOCpmfJmDYqI7QLvyTi/FtQpin9murlx4xrHXcQxOjY77wfyjGB8Fato9qwfySbzadhHy0FbZuabjucutqLMI11XQEA8jYsfSI9MGJctf1F9iEwF93mNfORSWhnNzRqsyXtrQViUWkilgpnjQFA+YmInn1wbHgUQDfH5yS3xEktJHZf5sG0LXu6jMadW+ue8qMCyUkWgHnnxGDPuo8sEJgyyxg1O97/tEcMZKEjjQHAbfrxRdt8OnB/8AB/OwVXuKurcyZ005nbksoG3TDGnEubRNXy3SnHBteHNbdc9j4G/dGZz2U+yUh3l3QoQSWSmAutdtlLAgN03UjrOJpIGs1d1j22VXFi5Jeq3qN5gAD1/KjR7e5RbUx3VCrWrKN2PzCNp7wnbnlR5+eOhDh8wvJXeuXiMQ5jqD83d+/wBrFdo/iLeXrmnQapTpv4RTV5JHkTyfOSZ9Yw58ETWl0h0Hbp5JcU0zyGRgA9g1vv4eFLtXJbc0w1w4okKoqaGBJb/KdmPmZG45MyIG4snWLUXp3cwr34INNT6Gt749u/sn2X9mapRa9tTp92gKirXqj9mRvqVFAg9I368nfGDM5pMhofOP/VpLGyNbCLPb+Nft4LR2q2NilSreVKVzVidNRYMNyKYl1Ykg77HfcgYKNjGaMF9nz7ocQ6V5/wAxI7T8HosJ2y+JRuT3Vuht6H3iI7xpnUdXMEH5ZjbFjMOSLcPD8lSfycnVZ5/gcO/dCf2qtqzCyr16BMB4Y+LTO7cbnkRtHQYXhzK4XIAUOJbC00wkLd5r2WrJSp1KbTUcK5tdJYll2VwIM+usQJbzxJ0ZLAHcfyrQ8skLo9h5XWtHgsTmGXDvO7q0ns6+sFkKQjjeX06iCQTsqDiY5wZL42m+t9vv9lg6KZ4P9PW/sfdRqWi065uFoUbtJ3UNqRUUQWam3jTgbtIAOMEhezo2uojs+aI3RZHGR4Dga1v5r3XSvzbPrjLayvZA21KrTVoDCpTbbfaWUGfKOOOcNwkZe23Hrdm/7SMW/K+gLbwv5/1aLI/iqsBcyoI1MqVL6Q7NtImT8p2423GNbHJmoEOHr+PZZJJEW2AWu7+r+fUpxWucmqKzWtRqdSDCU9QMnyV9kI/eEfXjEmKfEwW4G+777KzAx4h5prhR7R7b+iw9zb3eoq1OhXVpUa9iobadUiGj7wIHO2J8Ni8M02wlpPiF0cXgsVI2nU8DwKJfslSamHqZfc0kHzVbdi4J9iH8A/eUQfPbF8c2IDQ4HMFyZocMXFrhlPt87UCuQ0qiinSujqPyrUDgqfZQZBG5gbRxhZxRBDnM1O9D7rRg2uBY1+nDXXyNJyfiBc5dFutWk60gqhQSwgACFJRTO0nVG8geWKIInSNLmP8Anip8TI1jw17PngU/+H/awX32l7vQfEulTvJIPO3ygAQAY3M9MKxB6B3W1tFDmmbTBVfPNPLqzy6jRCsneKzyAapXSSIGltQMGOJn3xKySNrdG2VVlme7V2WvX9rP295lQL0kuHoO8qzFy6oIOy6gZO0AgzJ56YNrGPOrK7eCKSSWMavvs1u0LkF2lW5r0zeVqNvS1aLjvl/aeIBR4l3OmTt5GcH0EYdd/lKOJlcysvoFpLepaU6ao2aNU1uJ/aoWgGRvqCgeHckHk/THMibrZ7eKxs0hoBo02JACJur6xjUL2qQPmJZW1Ceu0/XpjxMW7Sb8VoMuzmtrwQll3Vw1QLe0qdAPFGWUuzAQZBYAgmdtM+u24Rxh9gmh696bLOGNa4C3Hfl2C9bUb7LAgj+16Y8SyP2axvuSpaZAk/ywZiZGLa7TvShiXPJzt2vhx4LuYJbED/73o0rClaq87yTBjfaYjgfUhFFsHH1Sunk3LRr3fdIclNsabPdZncVV6d28geeoFSR032wDIHgHpYzXZqE6TEx3/gePGgfCgFR2nvsmrIpW8r618MBCJHkdKKOd9W5588E6Lqf4207tAQxzuz/5Dbewn/qq7O3NlR2Syr3RPy61gzxKF3Bj2U4GGOcH/IWnyHtaLESwuA6MOHdZ9/yjbLNKtszNb5SOSR3gGtD6NGphzsT5YYCYyQ97ewamkh4EtOYw7a7C/nYis7vLi4CeG3oVNAjWgWNtlZzWJMeiHCZ44ZHN6X0VOGmxETXCK+48/BI7qrUp02p1b8I5hStI1BBHl4QsR93qD05xX08OQMawkD54qM4efpHSvkAJ+d48kjXs5b1RUIe7uHCkq6rCz6jS5b2BH0x7+Q9jqYwV85Iv40b2295LvlVt91ibi4fdSdI6qBpH1A5Pvjrh1jRcgR0dRqo2cTLrqWDtq0n6GD+hwuQ6aFNbQK9W7MfEawtqPjtQ1UCNWga2j95jqEex/wB0Y5oglYaoEeStM0b9cxafP2r180rz/wCMd3X1pSSlSpsNOkqHPv4hE/SPTFDcM4//ACGxyrRLM7GUYxRHG9fTb5qsAe8qVIcmWMS3H4nbFAYyJmgoBIMr532XW49qdWGR6WbXWSkukkmSSf8ADIBCsfXw8yfOE41sjeqNeFjRXnAPgcOldod6IulprPITVWbSyqVVO5qatbn/ADN4VHnCj9MIaZXnrOrsHz7JjnQxgZWX2n/t+tLTZt8SKdoH0VmuWqsGFIMUWiIUsNXzai2v22EdcPZh3vvcKUztFaA+CKsPidlt4nd3oZdztUUMNzsdage2yqffGvY5v9hfdr+/Rejp2jCB36e+nqs/2xtcrtV76wuyKrQVo+J0IJgg7eARJg8xGMDRKNNR6/O9aS+F1OFHzH39E4tTmt3ZqRb0a9GopnvFRid48CtHQfy3k4QxkjWkNJHuqXPiztc6jz3pZa5ymm60KL29aitOoSwKCC5iVkqsLpH93qJM89cL6WSPVup2Nn1rn3p7IoZCc+g3AG3nrp3JdmvZG3cM1pcqIO1OrqVjxxIIHXYsTthsWPe3SUX21r+PVLk+ntd1ojXjYH39Fy1yXNaDAUxUYqVOmC489gwKke2HvhwkjhmADvVTsxOMY05SS30/PktJS+L+YWzFLuhTfpHyH66Z/CBig4d1WHWPnJS9Kwmi2j436pnU+MNjUpE1LImrBgEKwkz97ZhvhfQv2ICPpANWuPz0XlGZZoXriqKdNdydIEjcnmZ1Hfk/QAADDomANLUuR7swcVGzz2rSJ0d2s8xTUT+AGHPja/8AsLSWPez+riFu+wbXFc1Xptu6AsQJKMGlSOQCSIAPSTwN+XjomRNzceAC6OBmdK/K7biT85LcZd2YzKrSDVbu2ZyN0qUQ8A+Z6SI6YRFDmbmaavu/CdNiAx5ZQIHGiPujrbILsIabNaamO7Kqxp/dK92CQQCPm64H+O4WA4Hy/CP+THoS0+v5KX1uyN2d/smXt02UL/wjBiKYG7WOnw5Fa+Z/BVWU9m7kCrTfLrWmCCusBW5mSxZw0cHadox7opbJ3+d6zpodOHzu918/Zu8dKamwtGSnvTEiF1bmPECJOAbDPuD880102F2O/wA/+q7S7PXAepUr5bbOIkkFajkgDo7+Xr+uGCKUG7HzxKS6aAihfn+giz2JrkkLa2CjkM1MBt+khWMjiZ6Y8IJjuaXjiYBqAT4/pVf6LX1F+8C2SKCJZQAY9zRMcxwcefDIOsX7LzMREeqGb96A7TVatmKbvd00p1mlqdKmjsogaiD4AwmOg3PWMAIS4Xmu+RRHEtYf61XO/wArzFM9alcmpTr1mSTB1aTBIJBEnYxwDi3+NnjotAKg/lZJC4Gwt1a1bG6NCvUuKqqZFxTNVVAYbLBI1eICZB3HUHETw2EhpZfP9c10IpHTsc4Py8v2tlmHaDJAieKk5pgqgphmZdufCNQ/zeZnnFhDS2w30r3UGZ4fRd62s7mPxAy9dQtbFataI1OggQNi7MNRA8yR742GJziBkod6yaZrQSZLPcgK3xdrGRbUaSuTLLqG5AAkGIYQB1B2w12FkzWH0O79pTcXFl60ZJ79PTULI31leZnU7+pblSTBqJRKgkxGo8eWJjOMOCQS729NArDE7EEAty15146lcvuxVamVRjTpyDPe1EUdOpMesfxx6LF5nEP0KF+EytBbqhbvIrZLdqgqNVqqfENJFMD0fVv9AffGNxMz5A3YfPmyOTDwsjLgcxq/1X7WZouq/Mgb6xHtjrt0XIeHO2NI2xu6VNw/dd6o+ai7EKdvNTO3T6YGcZmU00thzh3WAK9J7KdsspRwXtDS0gEBmWppI3lSVB0jyDAn9045f8Z7TbrcF0enDm1oCtRmXxls6baLenVqqPvCEX6BgT+QxSI3clM57RuV4nnGVspY6hUUH5k2B9d99/bBx4yJxy7Hkjd9PmjZ0got539ktra0XSywvrv+Bw4xi8wSGyWMtoYPG4wS1bjsZ8TruxRkkVaZ+VKkkKfNYgieowh8RJ6uiNrwNHC1qez3xUo1e8GY01fvHkNoB0rAAUAgjYyZJmDiWaJ7XWGZr32v1VeHc1zMrpMpGw1rzC2NPI8pzIq1tUUOAJ7swyqOmngbken1wtoY7QWOw391rjIzrGj2ivssn2s7K1cvqzaVyyspZhUOjRvyHUgjqZJgDCZBEHiPLZ5hVwGR0TpC8ADgfsvMMzrqaxZ3NxO7MdQDN13PiZfUwT+eOvhhlbVLjYkl7swKCrVizltQU9IEAegjgRtGHPPYlRtoUnGQ5G9wZWCANxqE+XE45eKxXRW0DVdODD9L1idE2odnbFCEuKl0jjclVTTEmInfpG/UHCm46d2uUUmvwUDRRdr87Cj7TJbBQFS8ZSZ1N4gw8gAqkenIwcmKBAL2WfnelxYYhxDH0O8fpN27PrSYKmaVFYqWPfNWQACJ2hT9eNsA6SF40Z88kwRTN3d881T9jvEP7POKFSBt+3/+ZEHA5cOdKpblxG+/h+LRtra5owkZtajrparTkenyET9ceb/FOnz3WOZiBrXoVKva5wU/8da1NQ4LU5gj1p/ljHfxb+fla1uIrQeh/C+jPF/2tvHOomnHtOkf1ONDsIxuov390JbiXuoGvP8ACOtambhtFW8tVRlYylWkCCIg7rB3I2299sPa/DNFfdTmHEk39j+ENc185BIOZWx8ilemJ6dVUA9cD/IizVm9UYwsuX+voVVRy/MqqeLN6IJG6/aHYj3CggfQkYW6SF+59SmDDzs2afJIrzss9fQ9fMqdWBIDCo/MSOdpiNsAzFxxWGNTH4KWWi4/PNCDsfZ0z+1vxpj7lJpnbaGA9epw849xAytvzU//AI6rzn1H7TK47KZdRI11b51PGkUlBI5B5PHHXnywJxjnHqt9v2jbgWtGrvf7AKmh2fsnDmna3VWPEPGRsOhAQzPpB9cC3FTnQ7pjsLADmB07j90ypuPs4FPKVUahoVqNSqXJMCZIEmTuQemMc6c0wu8fn4WNZCCZA3XlQ/Gi7TtM1Dr3WXimSPCNFMAD1BHh+pGNZh8hvOb+c1j8UZB/QVzJ/C1eW9gb1wPtNxT0NGpBqJAjcAatAP48bYH+GLsaeqL+eRpv6ftGn4eZYjhazuWgmHqaVI9tgcODGM6t0fBIdJJJ1stjxP3QVvf5Ll7HR9nYBf8AZg1apnZtZ3Gn3/7lYJzVfL4dEIZQy/15/BqvLu3VTLqtz31lTdaOkGooXQhYkDwA7r6iI229aGvfeUaJTmtyhx/VflZR3QkmmGVTtBM/w9sNp4AD9SlaE6BDVIk4Y3ZAd1fZxvInBqeW+C9fzX4X3lu3fWjprQ6kAO4geTAyeepxzMxBt4XTABFMKxT3Va1NQ3NujlySyVqZgljuRp06Wmfu/XGZTI+2O+fO1NEojZle3jfzdL2WyuAiqr29Q7PUaoXT30hC49hPTBh2JjIDtRz+fta4YV4cWCjwHzfyC7a9k+8qlKde3fxELqcorAdQzBSOnIG/5kcc1jg1zT38EDfp75Iy9rgCOG58haV5hYrRqtSq+F12OhlqLPuuxxbG9jxmC58rJYzl0Pz3QFJG1ALJPSOcaWXoQiEmUZrpGXV7XI0PWd1kSpcsu3HWDEn+GFiBjNWgBF07pKslVVqJJED02E4UyTKCSqJY7IpPcu7Ju8atv1xzJ/q7Wk5VfD9Lc4dZa+0yqnb0yzBtCxq0iWjjYY4pnkxMmpXXbAyCM0E9pdv8vp0Hp01pCpp8Jr0WYSB4QQFO3TnqTjs4eKVjKyX22uPiXMldefbhsmt3mfZ+4PNCSDIBanztxKgHD3ODdch8lMxj3aWPT9rP5pkmX3FRjSvKdOnpCKnfqxgbmZYxLQYH7oxI+WRp/wAYrvC6EccRaOlBJ7DooUvhdbvBS9Q+gqocaJsS4f6/PFCRgwf6O8/0pXPw1rJqNKuYYGdBSODtHl0+uM6SWus0fPFEP4/+jnD53Lf2vYnL1Mk6gIMGr4R9AePrilsEPHVROxc9aaea85yS/o1swqULisEtkLkDWwDbwgSBIIkbT0PPVLME2g8jRPkx7gS1p1W7qdnsvvNSJXeof30qCaW0gbQRPMMDOkeWHdFGCKO6n/kSFp090M/wssQPFc1z6tWH8sNLWDiPRK6R54HzP5RWUdkcvtgSbiTAma+kGB1ggnefoevOFuZEdXG/nYmCWUaNH390Nb2eRglnW2Rgd1LiPMERAPnP8RhcZiABN+pRyCYmhXkPuu3GbdnwPE1qfYav0k4eAzg0+RSSZOJHollDttlFsrLSdKtPUTp7ph0WNyhDEQ2/O48sLDHg6Mvv0TS8EXmruN9+yozX4v26LptkamT1FIEfSWUfkcey4l/9Ghvz5wWj+M03I4u+fOKUN8VaVdwptDUYmA9Sp8g5JCKCNhJ28sA/AvILpSCfH9BHHjA1wZFYB4CtfHddtfjMwdNVNSisZLzqKmRAK9RPUGd/ORZFh5QKcQoJZ4yba0pRmXxYzCo7NTr0qQIjSqyF8RMjUp8UHTPkOBikQcypTNroCsfm2b3d001ar1yomdRcKPbhfoBjS2OPV3FMYZJB1QdEblfZO9rUO9p0yqhuquCRG7bKRpE+cneAYwiTFRB9b+ye3CvLb290b/ZN49D9oipSO3f1AdJ5EA6YnY/98SPEMR6YA9wVUImnIgLgO0qC5FZ0Tpq3wqodz9mpajPUS8dODxPTBvxMjnDKzx/7S83DQtaQ9+vLT7Zvsl1u9lTZy1KpVH+zlgu/+PwuGHWNvLDGGd7KdoexKk6BkmZmo7Rf/UyetcXKKot00U/lFOiixPmQJMx18sKiDYjReSmzPfPqGCvm1n2WtX431VplHtkapECprMT+8UjfzicUuw7q0UUcjSbd6Jn8Pqtlmjs165uLlSSErOAgB/8ALpyCdhvsRxiaOJzSc1jx0Vc8kZA6OiO7X1/6nuedictrOKVKmDV3Oim6yojaQxIVTsODyNsJdmz0wrzby5nt05rG598PaVlS1PdDWylmpFRAH/CFHGo6ZPG5Aw55doDv6oWZaJF/ZeT3qoICMzwN2IgE/wCEchffc+Q4x0Y7rVSOrgoJXIGkGAeY5P8A09MODtEl0YJsqIY7wOduP63wDnDmjDSNV6B2OoUwuqtSbiZTdp67HmeIBGPl8dI0y5c2i+kwTHdHmyi1r6Of5XphalZKg2K1KZ+YdDpBjf3jC3YBmUHW/AhGMbJmo5fUH1VWZ3avTC0buhRZoPeaiSvWCronI6zhkOHjgcHnrdlJcs8k7SwdXtWfq9halUh0vcurvUbeTDEmSSYHuTvjssxrA0Ch3LjSYGTMTZPh/wBVF98LL0KXBtoEiKLsxO+3hCk9foN8N/lR8UoYeQH4PsgbX4fZiGZBad6efGGUesFigPTqcGJmXssdG7bMpVewmYqQDlqyTAiDOxPSp5A4LpWcQgEcnA+oQuYdicxRdZtGpA7EDwgdAZLbTxzzgXGL+xRt6Y9X7oKyya9LslKk7OPmWkQ5A9QhJA9TgQIuCJ/SndEVOx2YAj/Va8k/+W+55228hOGW1IyP5I+2yS8p04uLKq1MH5ypQofl+cwPIQdpjrhErWHW0+IyN0r2/KV2/Zm8q1BTpqHdpOgOpYAdWUEmIIO2GNEIpYTKbtMv/ppmAiaLyTA0pO/+8VGDLoxul/5eXqF26+GuYqmoW9WPvFjTHoIVXZsLdPEEbY5Dy81Ky+G14WANMfLJ73vKaT6PoAbbyPnjzsVG1ocVgw8jiQPymFT4a10066mXoCYk1qjRPnI46e8YWcfGNqRtwMp3J8lG57D0Fg1b21eNilExtPnv+nXCJfqFf0Cpi+nO/wBr8dE5YWeubmuhCg933FIsVB6S9ILxHn/HExIAoEm9/hVOV5NmhW2yXXdvlVsP7m7dKgg95UVJI3Hykbe45AwzpZpSMo2+cEvoYYx1yNeV/chK2zSw1k07JSgHyF2bnjxadWqT0bBtGJBtx05Wge7CuFN37B9k8yrNMxWTaWdShSgnUKJMDn5qjMSPUyY48sLMPWL82vZ/xME3UEeXQc9Pus8na++uaq26Vaw1tp0IY3PtG35AeWKP4jWss6qb+U8v2AKOq/Dq8NQB1NV1Uu1E1RrKehWQpM7BiNUGJg4xkmXRraWSNLtXOtJr9bZPDTplDMHvJ1KRyGDfKQca3pXGyULnRjRopbXsz2uytqC0LmzRqiCC6qrBwPvbsN/y8vIBI3omBxB+6dCHTPyBwHfsnvZ3tXa20/Z4SgwlabkHSZIOlgZ07fKZjEzXPDy4NOvPdWSsjLQxzhY4jbyXhFyV1GQR7HH0Gi+fjDq0Q7gdDP0xhCaL4qy3vKlPdGZfKDt/LCXwMf8A2anxzyR/1dSJv85r1wBVqM4BnfqeJP7xA2BMwNhAx5kTGf1CB73P/sUM/GCCEjRdtaGpgN9+IE7+uBlkyNtHEzO6itXlOQxBO/vjgYr6gXWAuxhsDWpW+7PWKl017IDvAnHJZT5Bn2XZcC2M5d1oL74W2l3Uq1GDjWS4dCADqJ2IMmREzsPFA4x9PATl6jtF8tMRfXbr6qF58MbRPlrKgiII3/8AaRP4YTK1o/s/zT4n3/WM+CzlbsOtxdCibrSqqWDnSJY7KqggM0mTyfl9RhcLmmxp47FPna9rWu17huO9WXnwivkH7K6pv6FAPzIxQcOziweZU4xcnCQ+IChY9gc2R/G/gg70nEz02kbYXLA0jqsN96OLEEHrPFd36RNtkt5WuGorc1qD0t92qMJYbff4A1DY9cTN/tk49+ytfQYJXDTuGqMvuy+b0wCl69Uk/KveAgeZmp9MN6A9p8VP07HbBo72hImp52CmirXqhj8yuxCyJ5k/h0wwDMLspBOU1Tfneg8wz/Mg9SmalzTqUF1+IyCdljj91z+BxpIaBmdv26hEGOfeRnpoexXWdfPq6KyrXKuJBLMAQeuPOiaf9nFYJHN3Y0Ht3RlDLO0DmNVVfetUEfiRj3RA6W72XukrUhnujc2yLMqaL31c0wWUd79oquNQ3AKagNyvM7SMKLHM1fdJwkZJowC+wfrZQsuwmZVXUVq9QIT4mk/8zk/ljegDv9PMoDiMv+48Ak2a/Da/p1CO87wS2khRLhV1bbmDE7Hrh/Rxt6uT1UwkkPWEnotTlvw2q1KYWq9M0yoIZIDTsVbUF34/M4S2FxGZlJ752i2vJvyRdn8JqURVrMTO0MzCPWWH6Ye2J3MDuASHTNHAnvJV1X4UZan953m++zR+g2GCc/o6zOKUGCS8rB6/lQpdjsqt6VRQ1RlqNPiGvSy/LHh3g9DPUHk4mlxMAOYuPl+lVBhJiMjWjnv+Sn2RZ1Y90S4t6DJs4IVB7gHoeY6behLoZWPbdJeJgfE+gbHzfuSz4m9tqNCyHdOtU3A0jQ4MIQZbadjsPr6YrbGJBXBR9KYiHAWV4HY541vdJdUAEdSSoiQJBB/IkYd0AyZLKV0rnPLqGq1z/Ge9G6pSDnYtpmQJgecCTyeuEHCuDra/TuHuqWzsLaczXvPssVmGYVr+4NSqy943JMgfxOGtaIWncoHOMjuAXy5clPxVHV9iQlM8+W/Tf9MD0rnaNFdpWFrW7m0RfX6VFoLTp6O6paCf3/EWk+viO/tgmtIu0mRwNUk17GowIGHC6XmEHZDqceukZC+Zpx4m914Cl0PsR54ytbWpnldiKxALaR1MSB/HEeJxHQ8E+GHpTS3OS9mAI0PTb3Okn6HHDmndOdCu1Dh2w7omjeUQzKaiBlJBGobEbEeuEv8Ap2KIBDbtNb9RwosF9VzWJ7SZmKlyWXvEULpBBgkgGD6CY+mPoMJgjDCGOolcSfHCeQvYSB2Ki07V3tMQl1cKB0FVo/CYxQcNGRVfb2Senfd39/dMbft5mBMCuzmOCisf+GcTvwEB1IrxT2Y6Vun2/Chc9r7ouxmGY7nTBGwEDbaI6RjG4CKhqvHHy6rYZf8AGy8pKqPTpVgoA1tqDNHUkGCfphrYX1v6ftJL2E7ev6Ta3+PLffs0+lUj/lOPOjkG1FeHRnn6Ki4+NALBqdsqN96fFPlBBXfmZB6Yndh5dxQKpZNFWU2R3/8AVpez3xQFSm9WrRKgcaWEsOp0mY32mcIdOYXZXansTRhhM3M00Bz/AEgLT4u5ci1F+y1wlRyzDShBYgTtq9MWCN4FZfVRlzSbzehXf/qflJZ2a3rFnbUZRDOwEfPsNpjjCDhw4klnzknjEPYA1r67r800yr4w5fOhhUooFOkmnI2gBYQsZ53gDbDow4CstBIlom81k7oi3+L+X1K9OmrVFDNpNWoulAIMbkyNwBJAG+CcHDWksAc0wzDtzSUzpR6fKPqB43BI3IU9GgxseN8ROxfWIrZWtwnVBB1O6T9pPimaFGnUSyrlXG7sRoBmNIddSsfr/GKA50rQYiFP0bY3ESrKn461AIW1p/V/5AYNkEwG48ljnwnWj5oGj8b7pFCrQtwBxOs/8wwUeHexuUH0/aySVr3Zq9f0s9ffFC+eozq6UiTP7NIj2Jk/nj38FmbPZvsRfzHhmSrHavR/h/2lFxRZatYvVCqWNVurAyBMbCOBtEdZJ5c0b2yHMNOCvZJG5jcp148F5XnOa3CVK9PWHUuyhlaViTOnfg4sjwsDy15Go7N1O/GTRh7QeqfRZxtcweT05x1BlrRc4m1ZeCosK4KwIAPT+uca11iwgygEjihycatpcOMK8FdaW4qGBM9YE/8AbGOeAN9Voa8nQWPZFVsuVTu4gmBJjjmfxGENnJGyMxHmE+yXshVqgv31vTA28dQA/hzHriY/UIzsCqXfTJB/Zw8NVm7ugxPH5Y6GYLnMfQQ/2dvI49aZnC++zN5YzMF7OERbZczHcGMKkmDQjYC4rW5BSoUWRq+sU530LJPp6e+OJL0k7tl14THC2ya+di9EsqeW3CuLStU70KWCVfAvoCxWAJPmcJkwMfGwfROjxsvAAjs3+eCxmZfDC4qVC9NNnYk6KlJwpJ5/vFbT14nnbHXhxJYwAkGvNcyWMPeTRF/OxWp8JL7STSuKLr/icrP0IP64ZHjy4Xl9UubAMBq9e77i0ptvhnfEa1oiqJhQrrBMEyZI8MCR5yMNZjGOFgFBNhJW02x58PJJK/ZS8pMdVIq0SRrSY84DcY8MVE8brzsPIzQj1Q/9g3TGe4rN6hGP5xghNHVWEGR9XRVta3qQFq0GB8ypU4DMBq1y9T+LfRHUbGgtqab0WNwzytWYCjyidxAPI5PphMksnSZmnqjgqWCLo8rgcx8knuMoYH+ZH88PixAeLSJGFhVjh1buw4AkCVJ0gR0PMemBytc3OW2fVeMhDsgdp6LlfLH1eGXk9N5YnoB14wcUtt6wooZBR6uqourNlPB+o/rfBseCNEDiW7qK2Dnofwx4ytC8LPBELlLCCHpkzxJ/lgemB4FHXapCu2ojU2ifL+E4AxNq6Foen4XoiK19X7oURVdqAMimeCf8Q4PJjHmMYDmqitfO5wAvRCJlbOJQMSOVg/l/LFGdoFkpQMmasp8lNez1yRIoVoHXu2/lhfTM5hNySf8AqfJMrXsXdsT/AKpXIKkglCvHXeNtxPvhf8plWStMExIAHsoVuztyGZW0045Vqikj/dBLTvPHHpgG4iI0RqiMEjdDp4phlfw4uq+kq1NVYxL94u/1pj8cDJjmsdlo/bzT4sG6RhfYod9+SdP8JjTZRWvKK6gYKmQD5GYjaT9DgH4/L/rfitZgwdc2nd+1dfdgrTQoGYUqleQqprVVMmN2AcjAtxslXQpacJGDQvxKvsPh7a0qiPc3Ft3YPipzVM7b+PUgHnxA9cC7Fuc3Q6rRBlNkClXnGcZdQNSlb5fb1Y+WurA8iQQTPiH8DzhTWTPb1j6n2T+mgjcCOHINrzSK47ZV6lM0lpUgICkhBJ0kxJj1O+C/g02nO09Vn/kz0mZg9SR5bJFcZbWUjVT0hhqBgAEHgjzGK2PZW9qGQOv+tWrbawrTztHmcZni4Be/yniv/9k=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data:image/jpeg;base64,/9j/4AAQSkZJRgABAQAAAQABAAD/2wCEAAkGBxQSEhUUExQWFhMXGSAbGRgYGBweIBkcGyAcHxwcHh0eIyogHR8mHB4eITEhJSkwLi4uHR8zODMsNygtLisBCgoKDg0OGxAQGywkICYsLywvLCwvLzQvLCwsLCwsLCwsLCwsLzQsLCwsLCwsLCwsOC8sLCwsLC8sLCwsLCwsLP/AABEIAJABCAMBIgACEQEDEQH/xAAcAAACAgMBAQAAAAAAAAAAAAAEBQMGAAIHAQj/xABBEAACAgAEAwYDBgQEBgIDAQABAgMRAAQSIQUxQQYTIlFhcTKBkQcUI0KhsVJywfAVM2LRFkNTgpLhJKJjwtIX/8QAGQEAAwEBAQAAAAAAAAAAAAAAAQIDAAQF/8QAMBEAAgIABAQDCAIDAQAAAAAAAAECEQMSITETQVHwcbHBBCIyQmGBodGR4RRS8QX/2gAMAwEAAhEDEQA/AOdZHiWWkFSaoj6jUv8Af0w94b2QTMSxiOWMo7Aa0Pn0070Ty+eOdocdO+w/MwjOyJKFqSLSNSgg0QSD5bdfTEslPRleJapo712c4SmWhWNUCEAAhTY2/f35+eAu0vahMsCqkNMK8G9fM9MCdsOKvlIgI2DCQEC2OpP9St+YD13Fjc4oeRyZlPeSkte+53b1JwzlyQiV6h+c45ms4402tbARkqBfmbs4UZ7MxREiSXvJBzSPej5M52U/U+mDeP5h9HcQN3bEWxUC1U8gB0vffy98V/stwig0ssZZY20rEBvLKeUYHle5PlXribZWEOb2HcMoREeWNQ0ld1FZJrrI7H8vkKF/tXcu8srAGRrPQevQKOf0x0vgPYZ5SZ89IWZ9+5XYL6E89uVLQ9Ti65Hh0OXUiKNIx1oAfU8z88PGDW7BKcXsjmcXCM5Pp/CkpQFXXS0ByFGiPpguLsHmWIJMSH+Yn9hv9cXjO9octF8Uq7/wnV+2F79tMuDt3hHmF2/WsO1e4vFa2FC9gnr/ADowfMxl/oNSgfQ48f7PpGI1Zu6HIQ0Peu8ofIYPn7dxAFkjZkBosSoF+V72fTC9/tHXVtENPXx7/WsLUQ55sF4p2GaGNpBNr07kd3W3ner+mEGX4c0rqi1qOwv53/v6Viy8Q+0FXRlSNQWBB1PfP0oYq/C+LmCVZAAxU8iefTAqIeJiL/g9m7C5kAgd01+TEUeh3XC6Xs1m4xvC5r+Ehv0BvFzyfbqBwLVlPkCp/Y3+mG68fy9WZNP8wI/cY3Di0BY0k9TkMpZSQwZWq6ZSD9CLxtHqABCsD5gMMdptJV/K6H2IP9MKc32Vy7jwh4j5xuV/T4f0wjwpfKynGg/iic4TjuZSiJ5RXRiSP1w+yHbyZSO+RXTkSux+XQ+22JeK9j8ygJik75f4W8Lfvpb9PbFaknZWKPqV15o12PcHp8qxNzxIfEMsPDxPhOncJ7SZfMHTG/i/hYUflfP5Yn4zwaLNJplUHyb8y/ynpjk8LRSHS1Rt0cfCT5MvT3H0w+4X2knyRWKYa4r9yB/pPWvI4vHEUkQnhygxP2o7OzZM2CzwXs9Da+QbyPryPpyxTM7xGT0OPopHjzMNgB45F5HkQehx89dsMictmJISA2k7NRFg7g/0v0xHEwY3aR04OO2qZXc1xN+qj5YWT8SvmN8ET1/d4XyxA+f1xSEIrkTnOT5kbZsc8QtP/d49eD1+orETwEYpoRdmF8ag+WNCpHTGBvI4NC2bMfPGt48vGYJjMZjzGYwDZcHcN4hJBIksbFZEYMrDoRgAYkjUkgDmTQ9ztjGO653tZDxLLRn/ACM2ovui20nmY+hJ51s3vh9lYgQpXcECv6Y4Bx5ql0bEIoX+pwfB2vziwdws7iPzHxUfy6/i0/3eJRV+91KT0eUuv2iZZfvcRilXvyNDop8UemyGJHIUSCDvY9cWb7KuLJNmu6NaI4yYrG5axra/Mgk/XHI8mohg1cnmtUHkg+JvmaGGHA888LrIjFXU2rDpjaXY6TrL39D6R7SdoY8ou+8jA6FHn5nyF4pHEeIZh42lzUpSILZiTmfTyHzvAw7URZ2SFpSIsxGKZGPhcHkyE7BhzKHejsTW7rO5FpF2AI2sEWCP9sNmvYm45XTKhw7Ly5p9ECbkXpU/CPNmP79egxceFfZ0L1ZmQP5Io2B9WY+L2ofPBvYLu8urZc+GUtqsig4rku/5QKo79cC5vtfPI7rCojjRipZhbEjY7dDeJxw1Vy1ZbExtahoh4vY7KWC8feEChrYnSPJR8Kj0AAwVH2fyi8svD80U/uMc3kmzeam7kOxFarNml2BbSCNVE8hvi28O7EwxAmaVpP8AVegexA9fMnFYtckRknzY6GUyX8GW/wDGPHr8OyZG8WXr+VMKk4RkIpDeghx4QWJAI59etjn5HE02UyOtbYCh8OohT79MMITS9ksjJzy8Rv8AhFfthfN9nmU/5ZliP+iQ/sbGJ27NZaV9UUhWuYjYH253WA89wXOwljlsyDGBZ767vqAV25ea4VpPdDJvqL5+weZj3hzQeuQdKb08YO5+QwG3aXOZN1XMBhfLULDV5Gzfya/TEnC+3OaEjRyxhnUAlG8J35b1t8xi38P4ll8/G8bLZr8SJ+Yv9xfJhhav4X39x7p1Jd/YX8N7aoVVp10K5pZF3T2PVSPI4ZcY4RBxCEXRsXHKtWvqD5eY64pPZzhDxTZpPiyzSaY9W4kCWGJHoSEvrovDHhOe+4NmFZguWVVk1ObEZaxpHVya2UUTWGTdaivR+6zm/G8vJBJJG/xK2k1uDXlfQjf54s3Z/MfeMmnebm2U310mgfetr9MVR45uK5qWSMEKz+KRuUY6BtOxcLXgX9t8X3L8OWGNY0vQi8zzPmx9SdziMY07L4mJmSXMO+zvMNHNJlybUjWPfYX8xX0xzH7U+MJPxCYoQVSo7BsEps3/ANrHyw24521XLCVMo4aeUaXlU7QoPyoR8TnclhsuwFnHNHIrFOVEudmkkuIHbEcvocaZlHQ021i+hsHkdsEBs0xxprs1YHryxAXx5eDQtnpGGHDMxAqSrMsjsQDH3bKtNuDqLBvDuDQW9uY54Wg4ly2XaR1RBbOQqiwLLGgLOw3wWazwlNLUrWaq25efQXf6YiVLwc2UAkCSEoA2lyBq00aYgA0xG+wO9YL4fw4M5qyu9GqJHnty29688BugCh4SPUemPcPuNapHZ9CpZ+FFCqPYdMZjZjUQy8A6q31GPOD8OZcwmsbC296/9kYTRzMvwsR7EjDng+bYJPIzElEAUneix9fbCzzKLK4eXMu9grP8CnDM7Lq1EkkepwryGUaSVYhsWav5R1PyG+GEfaiVRYKk+1ftg/IcYLas1JGoEdIun8zNudzzpRy9cLc0tgqMJS3AM/mhJO2jaNAEQeSrtZ99z88McioCmRharVA/mY/Cvt1PpgrOdpYM0KaEmT8tLRs8gGBI3PmMFRrlCgiMpWaMtuCCpJrUCtg8xWoEn0xNy0qi8I6uVpgWUiZ238TMefmTzOLT2a7TT5YaUbXHfhRzaqBd1tYvY2GoUdjq2WZbIN3XeAeFtj5hfQdQfP09cF5fKWdAHWjQ3J/hH9cReI09Dp4Sapl5g7WQTgCSNkboR4hfmGFEe9DBCxBmaSNr1HfUNiepvofPHNeK8UTKuAW8Y3pdyvt/ucSZf7TsyKCxxFByDA/upx0Ycpv4jhxoQj8L+x0X7s6MsiowZTYKjUL89vTC/jWdnzD6iwqgDHdCx10ttvitQfak4rXk0Pqk5H7of3wyj+1WBvjy04/7kf8AcjFaIWg7IcLE0sccutQzUbseZ26b1Xzwt4nLlYg2lH1eFHQuSySW4dVahqrTQNb7crwTmftBybxsqd9DId1bukYAjeiAxtTyNb0TWKonHV/EzLBvvVho606Nfi301W1je+YBrpgqPUDk+RasuhiPg1k9VJLj2I5HyxYOEcZmhcsylYyDUbyEjUTepdXiA9CT74r3DftGyyowzTF2FAGOFgCAKLNqPMnfpW+2DM99o+VhZlSORipq41iIOwNg6txvzwKYbsPfIyTu0kcZLOdTMAaJ6Wx2oDkOmGvC+EDLszvIO9ddJ0H4V5kDqSTVt6CgNyaLmftgQ8stK/lrmVb+gbC2b7WJzfd5aJPdmevXYKMGgHU85O9BYIxYFBpWKqoHLZQWIH8Ir3GK3L2QRz32enbMaSSNdRQoTzpAfKhbMdgMUDinbrOyJF3cro7hiypEouuRQmywoMSelemKbnc1LMQ8rvKTdNI5flV1ZNcx/Yxg7HYuK9u8jlVCRESlRSxwABR6avhUe1n0OOc9pu1WaziksAmXBoxofDfTWTux99vTCARHYt4AQSrNyNdBXU8sRDOMqMqyMFcjWgLAMF3UtXhaiTQPLfzxjXRn3jGjy43BQub1utXZpWLVzPx7avWyPK9hYyLsrqHoaxjWes3rgriOdndYo5y+iNPwlZa0o29jYEg1z9MD5ljpAF6ASQCORar39lH0xpG4vxhuX6dMYwQMivemORxGASrOBrAIvlp+IEitvO+WAzAw6HF24VwiJUJYqGqwCRuD+ovClYow9A2tgUN9zvW3sdxiUceMm0h3htbgBySgAnr57H9/64NlybSuXLBnarBAW6AG2kAch5Ym4rm4tC+FgK2sUdudg+X9nC3h3E2QkIgYC/DZ+orlR3wfeauJouKfvfgZRcMY9N/729fl9MWDh/C9C24VQdgxYLZ8rNb+mKpme0GZAIIRaAu13998Kc/xGWau9kZ9IoWeXt/fQYlw8Se7oq54UdrZfc/HGqMdaMBdgMDXvV1/e+Mxzm8ZiscGt2SeJ0R5hoDpyZ83l/RR/vhXhzBw6SdIYogC1M1F1XmQPzEAn0xSXISLq/AT3h5xQaIMtD1IMr+77Lfso/XE/wDwLn7o5dv/ACQ19GwZxvs1nXmZ1ysxQUq0t+FRQ5f3vhZayQYTiovX6evoA8FOgPKOcagr/O/hT6bt8sS8JyiA7iwotvUDp8+XzxPNwXNJDEn3XMbsZHqFzv8ACgNDooO3+rG0ELoAHR1LGzqVhsNlG487PyGJyejffe504dNpdPXtIZZGFgWbUe8kJsgmgep08gFFAc/0wTxPjX3NDFExacqBZF90vUknm7fw8gKv1EPEhDGZRRY0qdd/618R9h54r+UTVINfi1Ek2eZIJJJ88TwoX7zKY+JkWWPf/SKOOyWJ1EmySbs+p64Po0Nhy9caNmC+ksBeheShb58wAMa5uZ106VZhpF6fP6HHSckoqLo2WIsVUDdiAPcmh+pxJncq0TtG4p0NN1398BjNPyZG3P8ADyHrtv77Y1XNPXwfpgqyboILVVYkidjenmefL+vL5Y0UFkL1staj/DqNLfudsep3qFZIlayG0MF1A9DVgg86xnfIxLFmWTlQYMGVwQGVl5UR64yPKyaH8DaANTCuVWASOlWfrgKPLTBSohbeqJjNrpvYHkLvfzoYxuGSGvwSPXbf13PPGaNZZVy7tkmmlYaJJLAJFu4sM1emoj54Q5vLDwqrLq8uVDyJOxwE2TN7gX7rjPuR/wBI/wC5cKotcxnJNVRHV7Ej5kYaZvgpjhSclSjjZg136VzseWBIsg97ab/m5fKvQ/THh4Te6OjbCyCSOV9B5fscF+Jl4A7UAAGJDbnY0PWupxBmEUNSsWS9m06SR7HkcMP8LY7E78vhY/Ll641PDdr1f/X59awbQMr6ABmUctXzYf0HL0xqZgANKAEb3ZN1g85FRzdvoo/XX6+XTGjQRDqT6mVR6cgp9+eNaNlYJLnG5WCvkBQPrgdmBPl51gtUj1bgAebMTf0AxKGhFboOV+Bm9+ZwbRqbJsj442JBNWdtJOoUFPi30ix53fLbGDhkpfZ0jDFqPeAC0AsjcbGx+vliBs1H+3wotX+bnfTYY2Sck+FZSeunb2+EC6wLMSRZHuyovWrAlim4B00ASOTAk7f77e5ONRXeqwAjYeErevmp3O2IngdtzDIx2Hi1E7fLljBlZBVQgHfnXI+h8sE1gnd0CDItGrAJN1dWBjFy6beJjf8ACn6WSMEyZKVqtVG1CioH74l+5zUPEqgbijy+gxrACRwcvw2N3zby58gMZiVsmRWqUDqPiP8ATGYAWqNm4UoF96n9/PE4dE7gkEuukjxVW4PLCzMxgcsT5gXIo/lH7Y1dQ6H0DnFp22/MenriFd+WNs6kUkrOriySD4qscqo+nliPhvCI4b7pVWwoNG9luh8rOESg1ucEIZvAjeZXFBjvRBF73sPKwb6c8FwZo6dmah6kfOul41PCRRvrdnleqrNDYchy8hd49ky0ahtRUXzA9PQb4eSjQ3BrWjmn2iB5M74Ud1Ea1pUtuws7geQH0wmyXD81rXuoZde4FxHexvzocsdXTi6xBzfdxqBtYACqPTYe2N5e0aL4mlrbUbbkB1+fTz6Y5eNTpLQ9KGCsid8jky8IzKLbQTUo5mJgAAOu364mgzPhFEUeXrjpWY7Sd4dPi7p4jr1CtLm6HW/BZPsPnQU7KItXI3IjZQNWxGqt9uu+CsVP4h3hS+XUFfN1zPO+nlzwV/huYIsKlf6pYl29i14mPZgKxBdnRgD+UkkauR50BfMizR3rEg7Iw/wudgQfDvV2AAOdVhuLBcwcHEfISZ7KMDTmInmdEikrViiRYB9ulYYtwnUkaNLEO7BWu9icWxJNWRXr8vLDiHgcCnSY2IH5WOxBvYf6h5XttzsY1i4Bl1oFVVQCAxYn/wBXy9rxnjwMvZcR60VRoI1azYPLVUQA6eo5YmATo5v0kiHl/wDi9sWYcJgZ6EJKqT4j4TfhoVfhPT1OJpOB5YMQVShtZv8Avc/Pn5HG4sdgr2fEB+y3Y85uJ5Q2YURmjTQ6fQqxAJ5C/CKoc8F5nsV3aAl8wWJApcxEL5aq/D3GCcnriBjiYouugiVsb5Ctj128sSTyvJTmUOUcldvDrKsq0wFAUG364R4jvQpwKWr/ACL+K9kVgUM/3h1INj74uokbj/k1VX57n3sPhXBsrmM13EcUjLWoOc0yigFsFVhO+okX7Yd6pGVQ0zKBSiz4ufpYet9j0U898By5/Yukbswk2CXYF6TRUbi9Xlv5HGjiSa0BLASZnE+w8UChTEskjUFZZ5a1Ei9QIGwWzW98tueCj9nkOwCwczZJlNAX5sOfO+eIJnzLDSWVaGjW+raz4bYda1X1q/LEOfjVBMjzNmF0xgNqABrkRYFUetG+RrGWLJ/MF+zqPIO/4BgJpHy1rdgRO18jf+b09Nt/TGsXYRGkrXAopdly3vfxSHf/ANYGADtpawNYp9RqmJJBobk2TZOxA5jciyZmakBcqQFKkvuXjNHahfoN/M9LDxJPWL0MsCK0a1H0nYFASRKo9Blk/wD6/v0xVu3fDm4f3bRusiuWB1RIukrp5V0N4KizbI0tSfiIjup1DxqK3HiJLEAC6u+XLC/jLSFIiyO4CimWmZIzsvi362Ku2+mDGUrTvQWWHGn1FWX4q5WzKQ5F0EUAf35bf7qW4rmXJ8TE8yKv9Di1plgoVQqqqt4lbUrqhBJDAgVtYBOwPMb4g4fku7V9AsOCQrMrEgEFQW2uqutt973rFeKuZJ+zy5fgsuU4FlXy6uWLu5CuRJegr8QQgCr57i6IwZB2UyaurHvWrbS0hKm/MeWKlwzJyxAQIS/evrUVQtkJosG0qQq6iCenPbB8XEZyNDOgAKhnKsRpJ0saujuQaujVXW+OeXEvR6F4whWq1LFwzs1kZsvHII2YMCVYu9kXsTvzrG//AAhkv+gDt1Zj+53xS+BcckjkVEdSgGkRagBzIXxVvudtuRHOsPpeLZnTKTGSveUZY2BVCuxQXWoAje6uzy2xpRmnVmjlauhyvZbJAj/46frtjMVj/ieQskml/hKuo+EsPzILokcyCPzDoBeYVxmMspTeOpCYYDER3gSpgL+IsaN3v4axBke7M4MsojRSGsqzXRHhAUHc+uC8pEWVY2kDJHZRdJOnWfFXLmQOeLJ2SyOS7yU5spoUKQzxk0bNigf4fFv5HHdmilvr0/s4nhzfLTrp5BU/bbJgnxStv+WIf/s4xCnbKNzUGUnlPoQP0VXwfDxxF/y8pl1AOxK2SOh5DmN6xFluOzS5wAPEq6dRDIrJa7AU10p6ha+uOaE8NumvX9HO/wDxsKCTy/y2R5ftDmJG0x5SNXBrRLKdRPMCtv1GCnHECLOWJQEamiQUFNbB35mjX93joquXGp3MRIAMcMdD03LUb/lxCq5cNTRys2+7yVsK/hUefLnz8sUjiQXyrbth/wAHCXL8fspi8KmlWaPMDLiN9TavEKJAoBRe6sbBJ30Y0XsiMxGIzJJI4Nn7vGdJIBA1Xyu+lUPXleIc4hswxZc0L2KuRzr4ztsNje+/liOTtWh1L95Dsg8UcbKGAU0dmKqK9/rifvS2/CO3Mo6fbWir8V4S0SsV7wuCwdWCmlFaVUJuWHI0KPMVywKmcC7MmliNIslT76KBLeVnrhzlu1OWMffOZY0ZiLaJ2UMOamRaUm/KzvyxLLxrhhAMsrxGRQwc5Z42INXocjUf5lPzxp+yqriy0Pa2tJKxOGYyKsQ/C0uO8lpNNLYY+KiddCl6YhfNRqqg33hJI3WgAaOrnp9AT4tz0OFOuQIjZmUUf8ppSwDAAaivhO1aTdb7e+J+/iRUEqBe8UkS1IdrGnT4RamwbA3rE4wf+pSWIl82un2+/wBQ+V9yA8AO7H8UaTQB0oQu+5ocuWInnsIQYrehffEFANjrASgDYPXl9QVjUqHDk2aXTl52B3q70iwelfPBGR4Z3q6jNHEPDQlVoyxbUF06juCR5dRvvjZGvlH4kf8AZkrkkOA0Z0+FQsm7Xfw+DdfO96rGmV4jrkVENoasFwp5HUAXTSoJsWT154LzHZqRB4pcuzHdVBI1gCzV2Sa+VXiv5/MxRlUjX8QDxJUrGM7EayUQM1HbSAPrikYNrYnLGj1/AT98c6NSlHZQwEhB8IJIA5Ggb/s4nhmctsxCtV93QA6WfEOnI9d98e57M9xFJAFTRmKppRGWWqshUc92WJNGi3K+WIOLl4I0lKCPUSsLspXUV5l2JFj4t1TfYbYbIu/GxeK1y8DUsLpSGWI6TJuArEEC2W13Una9wDttjRptLKZ0ZIgbEhCeNX7sOboq1EAc+XPrgpMnLNJ3iQKsErLUSAuGPMmNmAUXuLPh875YKm44xjSOENEuvdu9U+KjasUBR7qypAGkVQ54eUUnRPiSavn39xdlM4JCRGylt5NLVZ1A2x6Eg35efLE2Wn1S91pfvEZBJqNVK5IK6CCSNul2LN1gXJSR5cplog65o6SHIjpmHidSGKlKpdLMx5chgg5t01Syzwd9GAqM82pt9SIAKAqMMxJF8/WsK8OL5BWNJc/HtEv3OULLoUzPepgyhZNSltWhTuqU2og77Lhfmp4llhGidJ46cgeKi4WnVaYcwDtt4RzxtmHMUcXcCTvM1ReUyJuVPJVB0lHYjnR2qtsGxwplFQ/jHOFTHo7xPwg10yvsAa/KCKBO/U0qN3L8Es0qpbb6999SOXgOY0oQ1xMWl8Uel0SkvYXqTYDnYsEgarwugzUUmplUNpYAlCVDGwaAOxFi9x+bFelyrGRfvE0a7WdRL7+RAsknzvpd4P4LECPwEaQgliWdNJVeQ7qy9nkfFv5bXh4xhLSV/buhJYsop0l9+Xr2hjnX1pIWmZFmk3aQ3GVcX8QOrUptiKPMVXWPJ8Q714oh3Qc+FpR8JYmwzGr5bAUeRxPw7Px5dopZYpZi2pFCBKi0MQV0MhYkVytTXKsD5/WuYdm7uAnVd2iG1034gSDp5Da/Mb4llhlpj8See1t6EefzOmVHQAy6/D4iFDKRSlWA2o6dJ257b7RCaTKLciCSJ0KMC5FoaoWAKA5+Q8PtjfJcOjjy4lkkYFZTGPBYDMoYEbgqaqiT/wC3LcPOVybZmXNApmArd3HItyH8txst6QbG31wV0eoG9bWliiGLMRwnMBdcVECRiuoj8ybHVp5qWAHpWAkzMbLQDQoStRpbi6PjpmJv5jmcb8OzqtE0czBHjjHdPsAoBJdaIOotqXpvpIxDkuAyThH+9ZZSw1aHl0N7URX9MNtaEck6YT/hcpbZo9CNYcuq7gBgBqIOqiOnz8sxZOCxZzLyXl41K6dOt3BU6q6r4GI0/qNtse4FJrVG4lN0ykF5FAbupAb3YUymuewHkeWo/LG82bTvrPfQkV46KsB6pv09d8HJPHEIzl5HBYlCmtiOWzadirA9LN6tqreftNm1maJZM/qkjDBmeKYEAkMo3skdarb1vYWnyGWi3Ao+IhNAXNow+EaoGAA9TzPP1w0ngkWFpXjgeFuUpWWNSSDsrULJ51e5whjz7d4W+8andgGbuwxYDZTTkWfTbDSDPPEumTNhS2l2RhJsVNrYqjyFFTtgOK378jKb278wbhGbFOiF42ANyLmHRCL2UijsLoYYt2hzEQUJm2LKPCVzSlQRsAVMVkehOBV4r42Zs0oRv+lEgPLlbAEVflhnwdCja4M8gYgFdUJDAjy5ix038uV4z6hT5AHdoruZpI2Mnik1MpJ1nUWO3xC7qv3xK+ahQOyyJKi6e6DSd2NQ2LLHRIFdQwO2D+KWq94cxLRJJKQqiiuRrxOSebMQAD53iHg3EUEbheIyRr+bTCCBz83jsHr4SOWNV8vM11s/LvvY9y8uVAEjyfj3XdorFArnZe8NsNK72QR0wQFeJ9QhknSlGiLWSLsankCAVQqgOZwrl+7wqT32ekdtLFgiIvO91Zmfbzsb4kyfGIswY4ly2ZlRfyq7AkD8zsqu56fDVUMZwQViN7jvKcNMUmmGNorNO0kMh1g2FCqwQADpX7YkmhcMszRVIoPclNH4bEAE+Oca/hO9c8VDjmfyqLoiyXcyEghnkkJC8ttYBIbfoKwbwIGVREcuX8dktG+hNVfGdug25E+eM4VqBYnIK4hnQ0sWXaNJCx1U4jVVvYW6ySbUBzP0xIc9JCurM5iJ1bx/hyglheygFDZF8gRXnj2Je9oQZLKgjcM0LNY5GwLJr9xiB+A5uQzKY8tGsmgMS8cSnTuulCb50brGjTM2wqPtJC0SxBoIdYJOYKlmF2CpUANyNeXXGZCQRJ93DSTR+ItHHAu4J5kNPSm9/g6nGvAIs8ESCLOQxqfxAkc9MOTE0o5+554WZbhLROBK3gJoiJjyPOjt0vBdJaAzO9SwwwugkY5KXxDSNX3eJWuuVITy/MGHzwBneBxQQa4TCmZLXvKHURONlB5ll28RF2DhZx7J5WFFSFswe8JdzJ3QXTyUKQCzGxuxobcjeJ/8YyQAjg4cXLAKNWl2LVvR0GyRvQGCloBtNnvHOGxyBcxJNFGGGgsrSSLqAN8k60eR2o3jF7SZhAq5fPZvuQfF3KN4fUAkA3tsSOe91g/s3x+SG0g4WiMV/wA1oS7daJJUAfzctuWIeC9oM/xBzDllAagxCgKAFv4ioG3iNA2N+mGt0kuQHTdsA7QcYaWdjKfAzmkkF6iNjIQKCktdqBzvG0UzaGbuPu0CDeaOAt3hPhAUtQJIJqztufZ/k+A8SgQsmaSNS+p44pSpY2RqYqyk/XAOcyel2WWSWeQ2GUOCinpS/iNdi7sWemA3QUufoIk4BNmFLRTLJCHNvNIseorWxVmJuidgTz9d4pYFWElI5HbUF0yNr0LRYaaAuyGu120jzxb+EcNMCrHmsrLDHqLo+gr4tJBLIx1cjWxv0FDCTjsSSHwrGlKbbW7mUmrsMwCkVy6eZxpTjaVghCTi20LYu1UkQ1QxQwy8u8RCHoij4mJoH05dDiOTtFJm3vPO+YVbIUvo8RWuary2U/L1OGI4flXy0Mbs0RUk95Giyly9+ErqQ/lBB1Uu+29404bwOGRZBFG5ePRrklkUL4tVBVC9SL3JPhodTh5SiktBYwkyHgsMNgT5oooN1FGpoV0JI0m720nqb3xvxSTutP3Z0mHIyhfFq38JDKKJFVzuueDYODzRiaYLly0PiZZKYBSaDAUAFvazyoXzGE/GQYHJaNUZwG0WpB3PiqMkD298ImnyDKLW7ZLneNMmUERysau5JM2imKqKAK3zFnxEcjsOpQR0ShldtOwpfEwTqBZobXQusTHiAa7GknmR198QZj+JdiMURNuxrw/dlVjGguw7sUPQhjQJrlVeuLbk+Cw5glpZYp2I2/8Alqg1AWuoNvvyrUaAvcnahCKwDgNl58tjWFSVjOy2ZrjWXhkMf3FQ6NQ0ZuWgRamipo9dx0OMwB2Y7pcxHLmR+Eg1AKNiVqgwrkep/XGYzkKlLkjzJ8VSFSrQLICOUyAlb6qdqv53th5wrNwxRpUSqZNRdQI9aFSukh5ARTAnbTtXyx72qzSSyp3WTghKKQSJe91WQRZAVdq6DqcCPmHMQjWCBRqsuPE2/QXyHWsDMovRjvDck8y0CZe1+UrS3D0dhtrkkDNYPOgoQX5BawI3aqOyUy8CqejRK5+vhH6Ya8HkhhjVFyK5ibUS71sV6L4jtXUjpiy5bi+WU+HKZSDY2ZZACCDQoqN751tWM5W7bAoySqMUc/XjuWD962Vjlku9LeFDtRBRQKHUUbvrV4VZfPFpdTEKLsadgKNgdaHT6Ye8b4NDLmXdc1lkRjfh1FU2+EUo1bb7DrgaTs9lQNuIoWs7CGSvQ2a5+22NcQ5ZPkNspxppO8XLqpZIx4VrU6ig2gkaiwXcnmQPTAcvahngeMwJ4aZS0VlWNjVq/KQL3N2cR9xkFqqsbnU0x6chpVetG7HLlg5myE5CyNmGrfTAgSgo3tppG1ed0Ks87wKS2H959CD7O+FZjN5lmgUExrbPIutVLWBY6k70DzI9MWDtTwPiOXjLOYDe5jROY8ymnT8uvywFBxvK8PasvFnIg9lyc2AXC7AVGNINk77kb0N9s/8A9CiDBhl2cj/qZqV79xVE+uM65LUEU9rSQBwzjOdUVBI8vmmXJiKe/dgHeq+WLpHwp1yzNNPnHmKuxjaUhAx3C+IF208tRO/ljnfBuNfdxMIYX0ysp+KTZRdJsRYBvnzwbw3t28bgKscVkBn0WQoN8ybNWSB54FfQZPT4u/4LZ2X4Nl3yySSq8rOLsSOnP8vhN6RXw3z3xtlew2kzOk+YhjLC1MBdwALCglbfZjVCztteE+b7e5nMhtM7lkRn2AABAABuh5kYS5qTOSkmTMM3zc/1xnBtaE5VJU2/sWPh/ZpcsjUx1MTpqNtkJ5NqAIYUOZ+Qrfd+FA0XzOViAO3euLIG26Jqq/e/2xWH7KZp1LLrJokDRV1/3E/phZkMtmVYFLsg14T1HQe2NJ18THjFS2TZYuP8LhCNWeidol1RqsLnWWJAUMarkLsc6PXDbg3aGDJZYZfXHJq3lP3cAl7JBEhkBpboHSDtsRisZzguYkeFsyJEWR+77wxk1dtSrtqNWau/LFvP2OpoDJmGe6N0oUqeoo/1wYLNomCdQ3iIH7R5O9UkKznetdKAfOvHZ+fn54Z5Hi2WCrJFlsvFqPTvJGfkSrAkA15k7E9cMpPsihj0iTMhXckKpWwSK2LWK59AcVr7RckMnOiwKI42jBVVshTdOATzGrr5HBxMLTR334BwsVXrGu/E24xx/MB1CQQAC9DIoHPn6g8rGA4fv7sBHFoLmi2yD/ual/XG/Cs7mOHU2ZjMazrqQyKSG0EflU2DvRv0x7m+28jWQ5b3jrbpRZnJ+mBCEWqf9GnOSbkvSyxn7P8ANOiiXuxy1SLqd7BvbVQHl1wwy/2Z5erkeV/PU1AfMUB88Vbh3bji0kejLCRox4QwTVpNDbvCKWgfPaxhPnxnpFrMzhVYWFmmvV1BoknmOuOhPDjvXficsoYk3dvvwLbxPs9kY0Xu83lyqmxFLJ6Hk8Z1E+h2xV+IwIIHCEKGkV9KX/CykVZNAG6J6nEvCOC5uYBRDHdarldF573XX2xrL2SaOWsxm4og35oiZAPQlSKN7VjmlOL96/U6cPClG41fjp6iSBZwVOj+IKTVGqDLZNHmLHqp6jCrMMxY6vi69P06YtubyMEUIihzIdiQ0lxHSzAUoFmqW2o1fiPK6wNLLIaJfSoAGlQFUkVuboN8wcFT6G4T5lZQE8heG+U4NKbJBQAXytj7Cx+pGH+S7XzIBCk3doTW3IXzvTW3pdYVcQ4oq6SrF9Q3W1XSR6LfO+V9MBub20GUcNbuzU5etI0n/UWYLXtzFke+Do5spHp0Qa5QbLPJqUkc/AVC1/d4Cl7PZ11VvuzqpO23K+RN7qPU0MMT9nWaVNRaMN/DqN171WDl6sm8WKAuMTSaVlMCKhACvGo0muW42uuhN4zDLh2ezPDw0c8Q0SDYUAXZRS+JN2Ckg+l+uMwYoE5P5Rlk/s0l0+LvS3+kABfPnd++2NMx2Ljh0tPOyqSAPFHbE8gOe/rW2Kd/iDP/AJuZlZfzDUxsdRvY5ed4tHAe12Syp/ByYVj/AM2SQyMB6AItewrHRxIbZfM5VgYt25+QLmOxc7Oe71NEN90Bf5KBv7nT6hcFDs1NlYHkLIqqb/EjYbtVLr2DGh+W+uGOZ+0pBsqlgeZAK37gk4ruc7atNJ3symRgbRWNpH7LyJqvF9MRq3pp34HQtFrqCZXs/NKSxRzrJIVBub61XI9BhhB2McmipB/1OP2Axo3bya7VVU+gwNL2rzUyhfEwG1Anrz5eeKKMevn+hbfQiz3AbfuoFMj3R0Bm350Orbb7e+J8r2OzoPhgzAPpG4/phj2e7Q8ThLHLQv4RooQEgXRo0NjVHn1wdxjtfxpYj3wMaMKI7tQaPmPiA9arEpeKLRy9BHkOBK8hGYzCL+Ud5JzN70TyAIonzvyxa+H8IylH8ZWIrSocAfM/TlioLmuITKFjSZlAoLHCaUDkBpW6HvjYdmOJyaQcvmLc0ocFbNE8mropPyw2G4pe89RMS791aFmzmVgMvdo6IGRg8jbAaSpGgn4mIZhfICuZ2wXkOA8JVVEudOs81QDSvl4iD064rg+zbiRKa4gneNpGpxQOlms6b0rSnc9SB1w0i+y6aEJLKY547GpIpSp0t+bUwogeQ3OBJQbt3/P9DRlNKlX8DfiOV4VBXd5pWVlZX8WtiD0AUe3v8sJJ+2rJtG8KAHaQREuQNgd9gSNyPPDiXs1lVVTDlI2k5jv53KqeVP8AxCidlrcDfGf4coDJK/D4UagTl8vqdRfiALit1sX0u8TTjB2vMo801VPxoqGd7WO4IfM5h/5aQH3FkH5jDqH7W5odX3fLwxaqvm3K65n1OLAJeAwAaMp3h8nBa/mz/wBMRcU7cZWKO4OHxRlCrK2lRupBo+DcEWCNXI4fjxbVJef7E4E0nbf4X6Kpn+3fEs/SUZPFsqRavFpYbAC7qyOu19MFnM8RACZvPz5FWsoJRKuv+Kgg2o9DXPDXiP2szMVKpGmhrXm2kgMARqIo0x3AF4QZ37SM44099pj/AIFVQNuW9E9B1wHNt2NkSVNlhy00qODJmM5xDu6VBDl9Sxi1PiYtSljsCL2XfyD5syc0p70Jkwjgp3rIZByJIF+AXQ2Nn0rHJs12kll+OV2/mZiP1OFj8TY/3/6wrUnf1GjKMK1uvovWzsMkXD4mLnOO8pHxhVY36lrJHpqwhRuFAszJFqvxDcgk72o6KfKttx64o+U4tS1oLOSd6B2IFAWDVHf54hzEUkzlgukmrBNex9cJw+pWXtEpKt/48ki7cU4/w6l0ROWQUpRdAXe6FkDc+aHCHO9pI2YsIU1HmWpifnpA+gwpTgzH4nA9t8TpwhBzLN+mGuCVX5k6m3dL8HmY7RO39/74mzPFIijLuxK1dtzI9SAKN9D0xJHw1OifWziUZAqdl8JHQcj8t8Lmw09BnDEa1YwyXY/PZiJZVeBIWrxK42vz02QR5HfGnFfs2zUe6ss466L1D5NV/LEWShlgfXBI0b9a5MPJl6jFz4J23QAJm07tuQkTdT7jmP19hh4YsHoiU8HEWr1Kj2W7BNmi5ctCkbANrU6mJ3KqpqiFrc7bjni0y/Z0iMXy88kDKbQrbkfNdLg+oJvyHU3iPb7LjZUd9viNLXsDv89vbCKH7Tmi/wAyNJfZtB+tMP0xROOxPLLfYZ8RzufyCo00sGZVz4b1K7VuTYANCwLI5keeCOHdvMu1CVJIG9adP/IUR8xjnHaPtXJm53lClQdlBJOlRyHl6muZwhmzDN8TH2xvev6BqGXbU6r2n4zkM9G6RsTmVBWI6SNVkElSdq296xmOb5HKa6aFiJV3KtQ3HVW5H2NfPHuEk3eg0FGtUf/Z"/>
          <p:cNvSpPr>
            <a:spLocks noChangeAspect="1" noChangeArrowheads="1"/>
          </p:cNvSpPr>
          <p:nvPr/>
        </p:nvSpPr>
        <p:spPr bwMode="auto">
          <a:xfrm>
            <a:off x="155575" y="-822325"/>
            <a:ext cx="31432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6" name="Picture 6" descr="http://rocknlaw.fr/wp-content/uploads/2013/09/conseil-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002" y="1062900"/>
            <a:ext cx="5921405" cy="442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7-themes.com/data_images/out/66/6997013-cartoon-soldier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727" y="780495"/>
            <a:ext cx="875347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7049" y="639192"/>
            <a:ext cx="795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INTRODUCTORY SPEECH</a:t>
            </a:r>
            <a:endParaRPr lang="en-GB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7049" y="1127464"/>
            <a:ext cx="7954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Cultural issue to be solved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Career shift means a shift in language needs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Student-centred communicative approach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Valuing their experience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Number of hours and individual commitment</a:t>
            </a:r>
            <a:endParaRPr lang="en-GB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77049" y="3387752"/>
            <a:ext cx="773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CREATE A SAFE-ENVIRONMENT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1336" y="3927499"/>
            <a:ext cx="344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Surprise but never shock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Gradual shift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71167" y="639192"/>
            <a:ext cx="22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HUMOUR</a:t>
            </a:r>
            <a:endParaRPr lang="en-GB" sz="4000" b="1" dirty="0"/>
          </a:p>
        </p:txBody>
      </p:sp>
      <p:sp>
        <p:nvSpPr>
          <p:cNvPr id="39940" name="AutoShape 4" descr="Résultat de recherche d'images pour &quot;british humou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42" name="Picture 6" descr="https://thatgirlsarahjoy.files.wordpress.com/2015/02/f54fb0eeca99757a9687ca4a5812f666846512e842ac478b3cc804a512d41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0236" y="2551998"/>
            <a:ext cx="4603657" cy="345274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450236" y="1716410"/>
            <a:ext cx="460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BE CAREFUL...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650" y="620713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latin typeface="Arial" charset="0"/>
              </a:rPr>
              <a:t>FUNNY HEADLINES</a:t>
            </a:r>
            <a:r>
              <a:rPr lang="fr-FR" b="1">
                <a:latin typeface="Arial" charset="0"/>
              </a:rPr>
              <a:t> 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Arial" charset="0"/>
              </a:rPr>
              <a:t>STATISTICS SHOW THAT TEEN PREGNANCY DROPS SIGNIFICANTLY AFTER AGE 25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9113" y="2439988"/>
            <a:ext cx="808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1188" y="213360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Arial" charset="0"/>
              </a:rPr>
              <a:t>ONE-ARMED MAN APPLAUDS THE KINDNESS OF STRANGERS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1188" y="28067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BAN ON BOXING AFTER DEATH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1188" y="3409025"/>
            <a:ext cx="777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FARMER BILL DIES IN HOUSE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1188" y="4030462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TWO RUSSIAN SHIPS COLLIDE – ONE DIES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188" y="4710968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TIGER WOODS PLAYS WITH OWN BALLS, NIKE SAYS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5208117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PROSTITUTES APPEAL TO POPE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1188" y="57549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ORGAN FESTIVAL FINISHES IN SMASHING CLIMAX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60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ecole mili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sdllemonde.fr/sites/default/files/imagecache/product_full/wysiwyg_imageupload/35/ecole-milit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379" y="648070"/>
            <a:ext cx="78867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franco british chamber of commer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s://media.licdn.com/media/p/4/005/06f/31a/1686d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998289"/>
            <a:ext cx="4484487" cy="1441114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en/4/4c/American_University_of_Par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1269" y="2015201"/>
            <a:ext cx="1704975" cy="1000125"/>
          </a:xfrm>
          <a:prstGeom prst="rect">
            <a:avLst/>
          </a:prstGeom>
          <a:noFill/>
        </p:spPr>
      </p:pic>
      <p:pic>
        <p:nvPicPr>
          <p:cNvPr id="1034" name="Picture 10" descr="http://www.americancommunityinfrance.com/wp-content/uploads/2011/06/American-Chamber-of-Commerce-in-Fra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59" y="3439403"/>
            <a:ext cx="4037891" cy="1606073"/>
          </a:xfrm>
          <a:prstGeom prst="rect">
            <a:avLst/>
          </a:prstGeom>
          <a:noFill/>
        </p:spPr>
      </p:pic>
      <p:pic>
        <p:nvPicPr>
          <p:cNvPr id="1036" name="Picture 12" descr="http://australieconseil.com/wp-content/uploads/2012/10/Australian-Embassy-Logo-300x1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6767" y="3439403"/>
            <a:ext cx="2857500" cy="136207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12559" y="550416"/>
            <a:ext cx="780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NETWORKING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encrypted-tbn0.gstatic.com/images?q=tbn:ANd9GcQ1L1Bh7WsXy7KErNmu3fhvma5q09gYDTpdlhu2t7cR4q-m8N3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35" y="1740532"/>
            <a:ext cx="8091975" cy="352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8170" y="2944474"/>
            <a:ext cx="3852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French Programme</a:t>
            </a:r>
          </a:p>
          <a:p>
            <a:pPr algn="ctr"/>
            <a:r>
              <a:rPr lang="en-GB" sz="2400" b="1" dirty="0" smtClean="0"/>
              <a:t>in the French Staff College</a:t>
            </a:r>
          </a:p>
          <a:p>
            <a:pPr algn="ctr"/>
            <a:endParaRPr lang="en-GB" sz="2400" b="1" dirty="0" smtClean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Foreign officers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in France for a specific training course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learning French is an obvious need</a:t>
            </a:r>
            <a:endParaRPr lang="en-GB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421079" y="2961677"/>
            <a:ext cx="4119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English Programme </a:t>
            </a:r>
          </a:p>
          <a:p>
            <a:pPr algn="ctr"/>
            <a:r>
              <a:rPr lang="en-GB" sz="2400" b="1" dirty="0" smtClean="0"/>
              <a:t>in the French Staff College</a:t>
            </a:r>
          </a:p>
          <a:p>
            <a:pPr algn="ctr"/>
            <a:endParaRPr lang="en-GB" sz="2400" b="1" dirty="0" smtClean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French officers only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in their national Staff College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in their own capital city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no immediate need to learn English</a:t>
            </a:r>
          </a:p>
        </p:txBody>
      </p:sp>
      <p:pic>
        <p:nvPicPr>
          <p:cNvPr id="4" name="Picture 4" descr="http://www.sdllemonde.fr/sites/default/files/imagecache/product_full/wysiwyg_imageupload/35/ecole-milita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7064" y="530978"/>
            <a:ext cx="3488029" cy="218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s://upload.wikimedia.org/wikipedia/commons/thumb/5/57/Assembl%C3%A9e_nationale_02.jpg/260px-Assembl%C3%A9e_national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595159"/>
            <a:ext cx="3838913" cy="2879186"/>
          </a:xfrm>
          <a:prstGeom prst="rect">
            <a:avLst/>
          </a:prstGeom>
          <a:noFill/>
        </p:spPr>
      </p:pic>
      <p:sp>
        <p:nvSpPr>
          <p:cNvPr id="46088" name="AutoShape 8" descr="Résultat de recherche d'images pour &quot;French presidential deba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90" name="AutoShape 10" descr="data:image/jpeg;base64,/9j/4AAQSkZJRgABAQAAAQABAAD/2wCEAAkGBxQSEhQUEBQVFRQUFhUVFBUYGBUWFxgYGBgXGBgUFRgYHCggGBwlHBQXITEhJSkrLi4uFx8zODMsNygtLiwBCgoKDg0OGxAQGiwkHyQsLCwsLCwsLCwsLCwsLCwsLCwsLCwsLCwsLCwsLCwsLCwsLCwsLCwsLCwsLCwsLCwsLP/AABEIAK4BIgMBIgACEQEDEQH/xAAcAAAABwEBAAAAAAAAAAAAAAAAAQIEBQYHAwj/xABKEAACAQIEAwQGBwQGCQQDAAABAgMAEQQFEiEGMUETIlFhBzJxgZGxFCNCUqHB8HKS0eEVU2KCotIkM2Nzk6OywvEWQ5TDNEVU/8QAGAEBAQEBAQAAAAAAAAAAAAAAAAECAwT/xAApEQEBAAICAQMDAgcAAAAAAAAAAQIREiExA0HwE1FhIpEEcYGhscHh/9oADAMBAAIRAxEAPwCpejnDWgeS5JeUxhRYHuqhLc7n/WDkOlXXs9iQ52IG4PMuUH+JSPcOm9U70RzwgzpiGGk6CqksFJ3BNr2vsPgK1+PLI9NlVQpsdtuXLcb+Px869Xp74uWflTFklL6ATcmMKOZOtpVHsA7BySeQX4ucNO11BI77KoO5F2MYubDYDtU52PParWmTRA3CKDa3LoBYD4E/E+NGMii+4Od+p32sTvuRYWJ5WFdOWX3Y0q2EzFiA2+4Bt7d6lsHjyTvUquRoAAFAA2AHSiOSDpWucOMPQ94wR0503XFVC4WeTtpIleyjuiw61Xs4xeMje2q4JIFgtY3IcWhR4i/hXUTVn8P02w+sO5A3A2qZyDFzMrdrdmDEdOQtWbcWphVn+kjqKUuJXyqFxWZInMknwAJNRc2ekbrESPM06OK5iQeVLBHl+v0Kop4jfpAR7Sd/woNxBNyEPzNZuMXS9iUeIo+2XxFZ4c8nPKMfjXNs5xIO6afC6ms3CNxobYgfr9e2k/Sx5fr+RqhHNMSRfT4722vz2rkcwxFhc29w9lZ4tNA+mDy/W1GmKBH69lZ+uPxV7Aaj07vjTteIsQuzIP3fwqXGrLF3XE36foj+NH2v4/mP5VSjxRiF5xWHQlSPOiPFc5vaLVbnYHaxvWeNa3FylmPy/EW/KmbY4/L+FVZuK5esQJ3tz6G9BM/ck9pAV523PtqcdG4sLT7e75GlJqJ2HU9PEUywOdIfXiZRv3uY3FPMZmncvANXI35W2t1q69jp3ETW38FP40+wkG/vb5VnuDxWNlO8hCm46dDU9lZxEbntHLAXO/srcm3P/i0zDb+6K5uOftWqRicdO6s3aEbGwvtzq0ZI5eK7Hfug1ZNOdmp8+1Pnktf9oU1kxQ/xU6kh3/vVwXCja/iaXL7fPmycPf52Zy43nYHdqbyNK2o8t7CpZcOO7t1JojHsPM1i5W+6zPHXU+fKy70u4X6iHUbgSgEe1H/hVeyfIIHiRY3ftXjMjuqx9nGbD6tyRe+/j0NXD0zi2DRvDER/Cz1Q8PxdF2KwmIaFUAjtGTWepYBd7+BJrlOst3x/V7cLy9PWOt2/jxf5/aT+6i0KDHehWnmWr0f4UySvZS2kKTbnzNb3lmLUoo5MAO6djWM+h6VVnm1m3cW37xrW5HiYWIJHur0+nemMom1ceNdlI8arMkK27kki+XMVxgxQN7sxtttaryjPGrioqN4nxUsMDPCASOd+g8ah8NnUBOntWDDmDYGuGf5wgCo0jBWG+wN6lvunFScuzidJNQG5a5v41O8RPI2iUDmL286aNhona6yGw9g/Op/RCYra2O2xsKxctx0kVkZ1PysKf5Bmxj1dopsfteFPsNksMZ1tId+lhU/h8JCYTbcE+ArNrUVbKMxQSO8pBBJsCaRiMTG2IBDAJzO+3spxi8lw4c21n2C9dUyXDWvdvh+vKnJdHPEOOheG0bDUOVqRkeLiWGzyDUR150qHKYD6wYeF1/XlSmynDg7XI9n68aXI0jssnjGIuz929/KnnGmPhYL2bgkeF6dnKMPzHwtTefLMPa26nobVnfe10qwziUrpUkL7704ywoQ3bOb9Ofsq4JksJQEE3tz2/XWuMWQIw2J25m368KbtNKUMbIjExs1gdvnRx5nrkUy3ABBJ3sd/51dosli1G5NvDb9da45hlOHBW5Nuo2PlTdNF57mGHkw4CuNVhy5+FR3DOPhjUh2G/j7CKeplmHP2SB42H66Uc2W4cbKpJ8gPI0i/lARzRLiw2u6Xv5XP/ipDirMYZVBjcXHhtfapAZVhrXsb+Fhf9b03fKIPtowHQ2A6/wA6u00Zw55CMP2ZYXsN/bTDKs1Kwsigu3T2XqRxGT4fkqObXvYDpvU1kOAgS2hTvqBvb2030aUHDZlPETYW3bY1OYfiN2jfUO8bfKpbNIMM7lDcEk8rdRTHD4KCFrd4ghT0qy6TU2rLY6Y90GwsdvfV+4MaWx1Hu92oWbCwMS1yCNXUVLYXivD4eO7XO6iwteqznOvn2XDr/eNJA5f3qiMFxhhZFDBwDc90+t8Kj8141SIDRGxuDYnYe2sSfP2ceN38/B5xHn64NFZlLXvYUjK+KIZYhIW02BuvM1V+J8QcSiMxDC2ygWAvXPI8SkCOrKBcc9r71Zi1x1Pnz2QnpZ4oixGGWGIHaRW1Hblfl8ayWrxx46Fe5a+ofnVHqWadJNQKFChWVWPgeBnmcIbHTe/vrRvoc6i6y7gcuVUn0VoDiZAdvqv+4Vp2LwgsbsQviBvWu1QuHzibqoceXP8ACukObxqxDaoz1vfnXXA5ekR1JIWHUFSCL1K/0bFIwZt7crim6Ic5R2hLoVe+++xpUXDeoEyawQNtyR7qsUGWqzaYgR0JFxQkytod+3K/tcvxpsUnEZBMoJSzDlYbH4GnsGJCALLdGHQi1TUmN1EpdWI8AQT5g9aY4nAQyn62RlY9CCR/Crs05YzMVkAVCb8+VWrJYv8AR151Wsbw6ndMUgBA6G1/OrVl8NokXtN1O/S9QhGDwRLOd+dNFwZ1239any4wK7KDcX3O9LYhbNq63tvRRZphDZedHl2G7h99dXxAlsCQLU3GYql15+e/68aK4wYU6x7aLP8ADkBbV1OJjSxZwCd97/HYHbnvXJ8wilYDWtgbEgnY+B9tvfToc8FC9/LTUlgkbTt5/r8K6QTwDYSLyt1rqsqD1ZFt53pEuzCaElj42/XzqExGHfu3v+v/ABVqM0Q3Z1v76j8bNAQSJBt0F/bV6V0nw31Y9g/X40jK8JZj+vKkJmCsoXytff2U1zTPocGnaSNz2VRcsx52UDn+VVk4mwV3PPmPlTzNMFdARfp+IqlR+kMGQM+EmEJO8ihm078yoXce+ro+ZB1WzAqbEMOovsR7jWdro3y/A31X6/mKPLcNbn975ilPilj9U3/kbUjBSo631WIYX9xrXlJVV4iPZ4gtvYFTz57VG4zOo2I2YEAbc+tT3E2XRTS3Z7AcwfI+FNsVluEUA95rC3dFhtyvWdiEGDmkN1sitq5nf4V1j4eLK2sknukX2FTIHZjUqlVUm19za1dMDhlnXUxk3C7cutCoDBZN2R1F1FtXLf8AGuONx42XSzkCwJvap/iJ8NgFTVcu5cqnMkLYE+Q3FViTjuAtZ8M1gAAwYE28baR86lujRziXnC72RdgKVgMsEqlmcm5ttUjhsbDjFLIrFFZQRyN7bX8qkctwackQqL+N707pdM844ykRRFwT64Aqi1rvpRiAwXLftF+dZFQoUKFCiLz6II9WMkB/qSf8afxrYcxhGgWFYn6Mcb2OLeQ8hA5I8e/GbfhWjP6RoTzib4iriWp/LsMDquvSnkWHAFitV7LOOYHYLoa5Nhyq1khnBB6cqZGzDEZlHg4pZ5AdMSljY7t4KL9SSB76wDibiKTG4hpptySdK81QX2RR0A5efOtk9Jk0cmAxES+uAj3Ow7jqx3v4A1jvDuGi1sMVHqBACEllUH+0UN7EdelTOzXbWGNyuo1XgCSF4kKhVsu6+HjarPiIIiQxTdeW+386pPCeGSGyB2kTUSve0kDyI5/hVo+moFZGYF9XdAv6v2Qbgb2rOFldvVx13RYsResE2HPzvUzkkMZiUhdvM1BTOgibUe8elSuQSfUj8K24nQy1Ddgoteuv0VCAAoBo0lUL8a5rN3hflTQW2XovrAH9f+abjK1YXAAH6/nXfMJQBtQwcoMfOiqVl+ZiSVuyQvfY29UA8hq5chfb8egzCARSLYg9oJAEAAClUeXVqtc7xW3+8fGlYkKkjI6KYbLs17DSxsb3FvLpvY86UoEzNoRA2lgpFhdijIpL8rW5e0isOupraXwGTIY1a7XIvzp9lmXBkub9etHl0g7EC4JUFWsQbMNiptyItyrrkuJBQDzb5/zFVxyyy1dGeJyxe1Cm9rX51D57gkgaMrchjYgnap+bEAzr+yah+MDcRftfl/KpF3lub+yYjwChQ4A5XtUDxNlKSvh5AwQxuLLt37spYb9QoJFvA+FMOJ/SEMI4w8cHakIhdi+gKzDUFA0m/dKm/nTHhTi9swxSYWWJIxLr7NwzMVdI3cc/2LX8zXSpLq9rHj3lVTaVWLW0al2UdRtvfapzKMmEGHiRrMyJZvC57xA8hew8gKqeeSGCKSeXRJDhpVjk7OVSzPrUGIoAQD3he5G3QU9yn0k4GddJdoXO1pV0i/7YJUe8is6dMspeloeBG+yo57/jSoIVXUoC9d/gabwYj1TzBAII3BuOYNdTKNXtH5Vr2c/KDziRROU0Ldgd7e+uqyo3dKLzPTyB/KmWaTKMSpO4I/KjbFKj67G176faKHn90pLiRsNK21Dp5U7gUFxYDcL086rz5iHbUqnTddvjUgnEAWx0W2FvjWomXj9yOM8almjAuyqbbXHeuDbz7vyrEsxy2WWd0jW7LvpBHLpa/U35Vq2NxPdne5Ostvt3L7WB573A/u+2s/lzT61lgQF20qjAXYEqVJXxazEXN7V58srt6sfTlxk+eB+i2ZnxjKOTQuSOhs0ZB935mtbyuAqwJ86xjh3Mf6NxUnZhZGCmJmJNlNwWVLbNYqBfyNqso9IM45BRt4eNdsY8dTfpeT/QT46kP+IVh9aXxXnT4vL5WktdWjG37YrNKyoUKFCoJnhaQLJJc2vE4HmbrtT/ALOonIf9bzt3T8xVjCD7/wCBrpixkkuEMKGxCXvz8K1TPM4gwUJmnJAAsot3mY8kQdSbe7mayrJMasEgkMllW5Y26Ab1VuLOJZMdMZHJCLcRJfZF/wAx5k/kBUy8tTw7cU8TSY6S7dyMHuxX29rH7TefTpVl4FwCY8fRJW0yqhOHk++qjeF7dV5qeguOQrOL1N8O5u2FljmU7xsGB2NuYOx8QSPfU1LNVrHK43caBDkUmHYCZzGV8FVm8Lc7A+e/sqYfERate5J52AHv2pXCuMhnwEEkzFpfrBIzg3ZtbEt53Lc/G9P5JMOiM5tpUEmy3J8APMnb30mHFrL1LlezSTFRMlu9VlwECqAN7AVQEzJpmuFChW2jXqDsLnmT7Pdbc1f8sgj7MamKHc6e6LX6bVMf1eFyx4zt07Tp0FJlmG1qcHCQnnIaBwkH9Y1b41jcR2MxQKsW2ABJPgALk/AViuM4zmOLXEJbTGfqonu0YAFrldu8fWvzBtvtVg9KHFMTXwmCYsgP18nRip2jQ9QCLk9SAPGoPNeDxh8vXESylcSzBhh9JsIuR1MBtJcobEjYkbmsm1z4I4iTFs3a7Tm9l+yyi19B62vcg+Phyf8AF2Yw4FO13ac37GPU2nVy7RlBtpW/P3Vi2HxDIyuhKupBVhzBHWnOcZrJiZWlmILNYbbKoHJVHQfxNTi39TpK8I5/Jh8WshYkSvpnF/XEjbselwTqHsrYIsKbKGVbozEX0k7/AHSeXKvPqPY38CD8N69XKmFIB23APx3q6ZmWlRw2OiixiJOSEkVyssklrm3qRA8rE33uLDlvvlWe8WYgTyoMV2qJK4RrR7hWIDDbba3LavQcmHwhFmCkA3AO+/jv1rk2HwY+ynwFIW7eY4JSxLNqbVfvtcljtfvHmauXopwhfNcN4J2sjexYnHzZR76mvTNiov8ARo4UZdLStqNtLDTGO7Y+Jt05GpH0FZV3sRi2GwUQxnz9eQg+5B8a17Me6t8S542IynvCx/pObVbbUGiaUFvHeQj+6KrOQ5WJmYG+lAGa3K2pbqT0uCbedqlVhL5NJIOUeZKzjwEmHCg/Ege+uvo+eXEtNhxiWgVIy8dkRlLFwD2gsC3rHe9xSrNb7aXw5i7Qxx2A7JFUG5Oy7KADue7bvHxFTMEm/e6D86quXZPpxOGdmPZwrOZmN9UjSKoCC7G4BUG42AUW51bTJhx4/GpqtblqFzmNQFcJqII/OomfHXP+q8PGrRPNB0v8fOo9sVH0B/Dxq6ogxjwuyx87ePjUvHgjJEGCDlvc+dN2zJAbaTtueVufM0jNfSTgoI9K2lax7iEHe/2mGyj4nypJYm0XxxGsWHckA3NgNR9Y2F7A7kAk1C8MY/DwZdipo47YsOsCyNuCZBt2d/V0gMxHXSN/Cm5xxDLi59ch++EUeqgNtlH90bnnQbGlISlhbtTJfqWKqgHuFz7zTU8m0dM4Q2Xe21PcNiwR8KiZ+fh5UcEljU2yuWMmAy/ErtcmIj/iLVHqabFhsPIlt9iD5agbVFNhnChyjBDyYg6T7G5VKRxo6KhUVMZDgJGbXpsm66z3V1HoCeZ2OwvVgky9lNtjte4vbf2irhxxlmGhQDBqirpLlU3AKMN/K4f8Kk+BZMK+Hc4kR9w6tT/cK3PuGk/GuuO50xZubZNxATGgU82P4D+dqrhqf44zePFYuSSBQsAOiEAW7i/aI6FjdvfbpUAaxld1rGagU5gO3P8AQptSka1SK1jhvM4IssV5WCiJmjPVi1y2lR1JBBt4b0XCudYfMJjhZ1aASG+Hk1c3X7Mo5b72+HOxrLg99z5/iKmuD5lGMhd9WiB1nfSASViIfSATvcgD3mt3LfVSdXcargcmWFmKAkk8zY7Dba23vFPuxfzrlivSXFYtDhF0AXvIwDHyCqCB8ae5bxvG6CR4V7NiVUiF9KvfSgeW5WxbYk2AuPEVMc5Oo6Zennf1ZG5jfzqPzvDyvEypKISwtrIuQOoAuLX3F+nTym484xzvdcLh1CsytGdDC687SXFxfqPHcCpfK8LFq7XFaWlJJCWvHHvyFxZj59OnjVudvTMxk8sT4I4YZ5GmcBkhcolu8ryLbvA8iq3FvO3hV6zXLzJhcQri91ABPS4YX9x0mtHGPwqjbsgB/uwKqvpFxPbYOSPBGLtHGk/WRIdJI1aSG3Nhbcjmantpl51EZLaRu19NgRa/LY0HiYespHhcEX9l+dXbL+AndFaadIHH2B2bkWOza1m5/KnA9G6Ei+NXc949mlxsTfeffew95PSmqKZhcomlXVFEzra5ZRcey/VvIb1rfD5mbDQM1wTEl/gB8t6XhcjWNII0xCaItAO0K6ukjN/pJvsWNvM860HC5/AqKqmNQqqoDTQ3sBYA6Sd6TcWyKYYZP7VIOEl/tfjV6PE0P9ZB/wAdP4Uxx/E8RMVpoLLKrPbEoO6FfntuNRXYVd1GIcfY0nELEd+wTT56nZpCPbZkHuraODsOMNlKKBYjDvIx8WZWdj8Sax/NslmxGMknlxGCXXKzlhiIiLXuNKlgTsAN7VpWO4mw74WSE4nCqXiaMN2yc2Ui9gbc97X608kVDhTBLJkuaqeY0sn7SRoy2HiStvfUB6MI2fFOqAkmEnYX5PHfl7atvBWYYXBxTxz4zDOJZAwIdeWgJuASB12v76hPRzlLwY9JsPiYJUj1hlRpHcxsCArhUsPsnnzFLRoKZTN9x/3TXT+hpj9h/gasgzt+iD/EPmBUZxFxO8MezRREkAyNd+zB1d8R3Gs3WwGw/PO7emtI58km3OhtvI1EYieGNlWZz320LosdyRzJ2sLjlepb+mJ8dEpcfR4zvpBBdudtV7AbWJG4B235hGQYcQCRpQkjSWGlyGCqt7W39ZvWJ8bDpTla1JNMX4zx2JGJlw7yl1VrKqDSrKwBXur1sRtvvRZTwFmOIsYsLKFP25B2S+272uPZetzy2TD4cloYIVc85CGklbba8jEufjUk/ETb7L15rL4eyl7rGmK4/wBGOKwcD4mcr9WASqbixIXckjYar8ulVDGNcL+18ya3jjfiVTgcUsjIFKMh0gltTABQAT1a3OvPqubj4/A3/M1bqT9wWJ5muV6VO1ztXOsiUyTBNiJUgQorTHQpc6VudwCbHmQB7SKtOcYZ8KI8Mxs8S6H0k2Jub2O1xc1R4J2RldCVZGDKfBlNwR7wKsuLzZsXMJX9ZyC3t5tb33ptF1w3A+MdFdRDpdQy3bexFxfuc96FXDDZ9MiKoZe6oX1R0FqFeqfwtcfrVVc7W6Dz1L+8p/MCqFPnTR4Ro0NmkOg+Ojm3xuB7zV9zdwIiT0Kn/EKx2eW5PtNvjXH1Oq6YeHOnuU4NJZAksywqQe+yswv0Wy73NMq74BbyoP7Q/A3/ACrk2uL+j4A2OKHujB/+ynEXAsPZsrTEuWBWQLGLDqpUz2IPuPyqp8RSXkUfdiiX/AGP4vUUBV6GuZPw9g8OlmSOZyLF5vo7Dn9lPpAC/Pzp6YMCOaYRNiL2w6nl/ZnrF7UKuxsY+gAWMmFFtrdolvZbtDancWaYBIeyXEQIAysFSUBe66ufsMRcr08axEUdOS7brhuKMuiuRil3JbQDIyqxvcjSoBJJ5kUMZx7l5G2IFx/Zltva9+54Vh0B7w5e8Ainvaf2U/cT/LUTa7ZtmuAnUxtjZFhZtTokMhZ2FyCzvtsTyCioeTA5NbbEYwn9hLfAqPnUdlWClxMqQwRq8jmyqEiF7Ak7kAAAAnfwqwvwFjVxUeEIgE0sZlXdSgUXvdhHsdugNVNoRsPlQ/8AdxzeyOEfNqILlQ//ALz/APHH5mpfGcGYlJIokfCzyzMyLHBJHIwKi5L90BRYHc+Fd8HwLjGWZnbDYdYJOxkOIdIgHsp2bQVIIdbG+96dCD15UP8A2scfbJAPktSeT4zK3dYhgXJO2uSUk8uoQgfCnWC4PxMwnK4nAiPDOqSTNKqw3ZQwKSCOxHeA3tvtUbg4GgzCCIzQzDt4AzwOJImV3XUocKL7Eg286dDvmGaZbHKyf0ffQSLiZwD7ib03kzrLD/8AriP2ZmHzNROa4t+3l73KSQDlyDEDp5VNcH8O4rMWZIJI0C21NIwUXa9goClmNlPIdKdBtPmGVsQfoUyWFrJOLHzOoHeu8WbZQFCnL5WI+0Z31HzOlgPwp1lHCzzu8ZxuEilSZ4BFI7h3ZTp1RqEJIJ5eyuuP4CxqNigjxSrgwpmZH5Fl1FAGAOpRuR8+VToRceMykKwOFxRLDZjMupPNbWB8e8DTzh7iLL8HL2sMeN1WIsZIip5esBa/X4064g4EbBoxxGPwokWPtBDeTtHuCVVQV5mxApGG4FabDySYXG4aeSKLtpIEL6lS1yAxFiwta2wvtegsg9LmF/qJv+V/mpnmfpGy/Eae2wruUJKmSKCS1+YsX5HwrMjKT1NNWO9F212H0n4IKF7GawAteNDyFuspPICuy+k3BEbpJvz+qH5SVjlCnKjYhx/lx+zb2weXk9K/9e5f00388Mx/7qxsChV5VNRsGI43y5xpfsmU2urYV2HLw1eNRPEuY4KPDRvBhsM5mHcvA6d0F0Zwwk7rBk5EdKzSp/Gy68vw/wDs5Z0PvMcg/wCtqTJUCKMiioVkHUrwvviEB5Xv8hUTUpwy4GIUnzA9vSk8pfDYmbc0KLTQr13+J1Xk+lar2eY2NoJAJIySNgHQk7jkL71lzYdh9lvgaICnscLEXDMRYnnYAAXPM77CuOX6npk0jyKkspguGffuA9PFStybbbsvxFcb6dzZtvvBh77GpDCS/VXsFFtIAvY3dWubk3OzfCs6a2js2e8r+23wAX8qZrS52uxPiSfiTSRWFGDRkUVKqwJoqUaSagXD6wp2KZKeopXat4/KrKH8TlTdSQRexGx5W6e2tczrPycxwUmXT4UyLg+zZ5XAiU94srsDs1rWFYoJ28flR9u3j8qu002XP8ywZOAjmxMS4pJWbEYvBJpEaWayhkHeJOkXANrE233Lh3N3R51hzDCfQhijI0uLGrES7JqYI4uwIFg2x22tyrGu3bxNDtm8TTcG0YXiFWxOLOX4rBYPBvNG7dug1OwRQ0kUTD1SV5bb77XqscUZnhsRnMUuCAERmwwJC6A7iRdUgWwsDt7bX61n3bN4mlQ4p1ZWViGUhlIO4INwR7CL1NwSGb//AJE/++l/62qc9G+aRYbMcPNiHCRIX1MQSBeN1BsATzNvfVRlnZmLMxJYliSdySbkn3mkaz4mko0/g/PcJBmWOxcsoAtiWwpKudbyOSpFlOk6fEfbqCyLHYQwYw42XEjESDVEIy2l37zEygbN37Hvbc7b1TtZ8T8aGo+J+NNja8RxjGmExIx2Pix7TwdnFhoodKo1jZ3k0gA7j4bVHYHM8uw+WvBhcd2WJnitipWw08kj3U3gQiyxrclbi/U896yUMfE/Ghc+NNxXa9cTQoqgApVqIClVZAKSaUaKpQmprANrwjx/dmVvc8br80WoU1JZRiNKyA/7N/3HB+RNXHyE4rAqq6hNE/LuoZdW/XvRgfjTNo6Vil0O6gmysyj2Am1dYZLJc73Yrv4aQb1ZJUIjUggg7ix3F/nTzD5pKjBlZbjldFa3nYi1NNQ8RRah4itTpm9p4cYYz+tH/Dj/AIUKgdQ8qFY4tJteEcR4x/vH/LRRZTOraA0Y3t1I+Om/WteTLsAQbY5CR11R/Lr8aj2yPLhL3swGoN6oC8/aL16ODnyrOjwvO9tUkf8Ai/yio7EQrGhVXV7Pcut7eobLvztq/Gtmjy7LlO+NF/ao/Ksm40y6LDTPFhZO0huXRvJwndv1sQwvWM5prGqwaNaTSlri2KlLRUBSA6FCiq0FRg0KTUC6O1IBropqwItQtR0YpoJIol5ilkUS8xUBPzNAClSjvG3jQFAVqKjNFQHQojSSaAyaNRRCl0gBoCio1qoFFSzXMUpAau2CPet94Efn+Vcno4WswPnUV3zEjtCejBG/eVT+dWTg+eJ8YyommJojZGs1mVV7xNtzdTv59KleBuCf6RkR5Tpw8UelyCAWdXYCMdfVIJPhbxq2YDLIsNxDHFCkaRnBEKq7rspF7ncsdFyTub1vGarGV6IOFj+4nP7q+Hsrk2Ejt6ich9lfH2VqrxKeaodzzA8Kb/Qk6xxfZ+wP4V3lnz+bllf9/wCGXNhUv6ifur/ChWlNgI7n6qL9xf4UK9cuOvDz31u1YzLJ8rwrBZz2bEagLXJFyL92M9QfhUM65NG3+smdgdyoYqfYdABFZKcc7kDWzHSNTMWc3v8A2jtzFIklYnSSSOX8968X1NvXxjWpeIsmj5rMfZa/wDX/AArOeOMwinnL4ZWSJkj0K5uw2a99zzO/PrSeHcvSSUK4uvUEn8qY8R6RPIqABVfSoHIBQAAK55576bxkiKpQpNKrm0KjoqOgOioUKAqFChQFQoUKBQalCudGrVdjrXM12jW/q8/Dr7vGucgq0BjcmiohQJrIM0kmivQoBQoUKgUKMmk0dUClikUsVYlBqTSmpNKQojauddAa50pFz4WjEkbWCFkPNgL2YqdrjxNMsyxssGLNmViFAtdtJVluVvsRbURcciNqVwhiwnag9UU/Bh5+QptxHKDiLgA6gN+o2tv8K6fUutM3H3Sk+cWXtI5HsDZ0Y6mjJ2FydnU2NmHvAo34xmjOgubC2xSJhyv4edVl3JYAEgHnzsbG/TnahnLAykjqF/6RWr610kw7Tx4xk8f+WlCqpQqfXy/CfRx/J5gnJ1WtuRyA/hcV2eDTIQ97BiCVtvbqL8q75eQ5YNf1drbeHOgsIvasRqnWSYpUlFgxJIVdwbXNhewqEzJ7yOfFm+dT2Fw6qdf3bsNuoFx1qsu16mS4kijor0L1lodCivQvQKoUm9C9Aqk0L0YI63oCoV2j0k2sx94H5UO2UckHvJP50HGjCk8gTXQ4jwCj2AUkznxPxoDETeFvbt866pFe+pgNibkk8vGwNN9Vd1xICFQu55t19lax4+7N37FYvBtG7I9gymzDfY+8U3Kfq9PM5zL6RNJLp09oQdN722A528qZaqz0otJoWoaqPWaKKhR66LV5CoDoUWqivVC6MUi9C9B0vRUjVQ1U2FiktRXoXpsS2QMmsrJ6jI6tbpexDe4i9TGfcPrDNCisfrDpVieW6j4d+9VOOYqbqbGun0x+7327puu5NjtuL8vVHwFamUjNm15bg6Zmu7h1F7Nra428D+RqAzbAJHKVsTa25O/KmX/qLFf18n7xpjNinc3dmY+JJJq80mNPhCn3fxNCo3tD4n4mhWdxdP/Z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92" name="AutoShape 12" descr="Debate for the 2012 French presidential election campa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094" name="Picture 14" descr="http://graphics8.nytimes.com/images/2012/05/03/blogs/03debate_blog/03debate_blog-blog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1595159"/>
            <a:ext cx="4375988" cy="2879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cdn.history.com/sites/2/2015/06/hith-presidential-debates-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616" y="3766962"/>
            <a:ext cx="3514883" cy="1972639"/>
          </a:xfrm>
          <a:prstGeom prst="rect">
            <a:avLst/>
          </a:prstGeom>
          <a:noFill/>
        </p:spPr>
      </p:pic>
      <p:pic>
        <p:nvPicPr>
          <p:cNvPr id="3" name="Picture 4" descr="https://encrypted-tbn2.gstatic.com/images?q=tbn:ANd9GcRlHISvcf-3_dMp8Nw46V-CF8Ars6Kc0zksVkGoXuatqo6Zg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523" y="627539"/>
            <a:ext cx="2238375" cy="2914650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e/e4/Houses.of.parliament.overall.ar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30" y="627539"/>
            <a:ext cx="3611116" cy="2709647"/>
          </a:xfrm>
          <a:prstGeom prst="rect">
            <a:avLst/>
          </a:prstGeom>
          <a:noFill/>
        </p:spPr>
      </p:pic>
      <p:pic>
        <p:nvPicPr>
          <p:cNvPr id="47106" name="Picture 2" descr="TV debates and their place in general election campaigns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230" y="3693559"/>
            <a:ext cx="3632658" cy="204604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54230" y="5903650"/>
            <a:ext cx="363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British Parliamentary Format</a:t>
            </a:r>
            <a:endParaRPr lang="en-GB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94616" y="5903650"/>
            <a:ext cx="351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American Policy Format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data:image/jpeg;base64,/9j/4AAQSkZJRgABAQAAAQABAAD/2wCEAAkGBxQTERUUEhIUFhUVFxoaFxgYGBwZGBgdFRoZGiEZHBoYHCggGhwlGxcaIzQiJSkuLi4uGB8zODMsNyotLisBCgoKDg0OGxAQGzckICQ0LC8sLDQ0Lyw0LCwsLCw0NCwsLCwsLywsLywsLCwsNSwsLCwsLCwsLCwsLCwsLCwsLP/AABEIAOEA4QMBEQACEQEDEQH/xAAcAAEAAgIDAQAAAAAAAAAAAAAABgcEBQIDCAH/xABOEAACAQMBAwYGDgcHBAIDAAABAgMABBESBSExBgcTMkFxFyI1UWFzFCM0UlRygZGSk7Gy0tMzQlWClKHCFiRDU2Kz0RUlg8EIw0Sio//EABoBAQADAQEBAAAAAAAAAAAAAAACAwQBBQb/xAA3EQACAQICBgcJAAMAAwEAAAAAAQIDESExBBIyQVFhExQzcYGh8AUVIlKRscHR4SNC8ZKiwoL/2gAMAwEAAhEDEQA/ALxoBQCgFAKAUAoBQCgFAKAUAoBQCgFAKAUAoBQCgFAKAUAoBQCgFAKAUAoBQCgFAKAUAoBQCgFAKAUAoBQCgFAKAUAoBQCgFAKAUAoBQCgFAKAUAoBQCgFAKAUAoBQCgNXtrlFa2mPZM8cZbgGPjEecKN5HpxVlOlOpsq5GUlHM1PhG2b8MT6L/AIas6pW+Uj0sOI8I2zfhifRf8NOqVvlHSw4jwjbN+GJ9F/w06pW+UdLDiPCNs34Yn0X/AA06pW+UdLDiPCNs34Yn0X/DTqlb5R0sOI8I2zfhifRf8NOqVvlHSw4jwjbN+GJ9F/w06pW+UdLDiPCNs34Yn0X/AA06pW+UdLDiPCNs34Yn0X/DTqlb5R0sOI8I2zfhifRf8NOqVvlHSw4jwjbN+GJ9F/w06pW+UdLDiPCNs34Yn0X/AA06pW+UdLDiPCNs34Yn0X/DTqlb5R0sOI8I2zfhifRf8NOqVvlHSw4mbsrljY3DiOG6jZzwXJVj3BgNXyVGej1YK8onVOLyZvapJigFAKAUAoBQCgFAKAUAoBQHmnnKlLbVuixJw4Az2BVUADzCvoNEVqMTBWfxs1VtsSaRNaiIrgEkzwrjJwNQaQFcnzgVY6sU7P7P9EVBtXMOe3ZNOoY1Ald4IIDMmQQeGpGHyVNNPIi1Y77bZkr40qN6GTLOiLoEnRatTsAPbBp3nOa45xWfd5X+x1QbOq7tWjbS2nOM+K6SDfn9aNiM7uGc12Mk8V6+pxqx0V04KAUAoBQCgFAKAUAoAXK+MpIZd6kbiCN4IPYQaWvgdjmeuYWyoJ7QPsr5hnpnOuA4SyBVLMQFUEkncABvJJ7BRK4Kt2rz0xI5FvatMgPXeTos+kLoY478H0V6UPZ0mvilbzM70iNzD8N7fs9f4k/kVP3avn8v6c6yuA8N7fs9f4k/kU92r5/L+jrK4Dw3t+z1/iT+RT3avn8v6OsrgPDe37PX+JP5FPdq+fy/o6yuA8N7fs9f4k/kU92r5/L+jrK4Dw3t+z1/iT+RT3avn8v6OsrgPDe37PX+JP5FPdq+fy/o6yuA8N7fs9f4k/kU92r5/L+jrK4Dw3t+z1/iT+RT3avn8v6OsrgVryi2r7KupbjRo6VtWnVq07gMasDPDzCt9KHRwUeBmnLWlc7Nm+5bvuh/3a5Pbj4/Y7HZZ33LwCG16VJ2boG3pIiLj2Tc9jRMc8d+a4tfWlZrP8LmdutVXXq5m6oeizol6L/p/V1r0nlP3/R6etv6vDd6aj8V+et/8d/5LLrV8PyRy7Mer2pXVccHZWbPeqKMcOyr433lDtuOmunBQCgFAKAUAoBQCgFAcZeqe411ZnVmeurfqL3D7K+XeZ6aOyuAjvOGcbLvPUOPnGPsq/Ru2j3kJ7LK+5lNh208Vw09vFKyyKoMiK+BpzgBgcbz2Vu0+rOEkouxRo8U07lk/wBkrD4BafUR/hrB1ir8z+rNGpHgP7JWHwC0+oj/AA06xV+Z/VjUjwH9krD4BafUR/hp1ir8z+rGpHgG5J2A3mxtAPUR/hp09X5n9WNSPA18mz9jK2lotmhvMVgB+bFTU9IaveXmRtDkZ0fJXZ7AFbKzIPAiCMg/LpqHT1fmf1ZLUjwOX9krD4BafUR/hp1ir8z+rGpHgP7JWHwC0+oj/DTrFX5n9WNSPAf2SsPgFp9RH+GnWKvzP6sakeB585eW6R7SukjRURZMKqgKoGldwA3Cvb0Zt0otmGqrTdjTRXTKjoD4smnVu94dQ7t9WuKbT4EE2lY4T3moIrMPa10LwG4u7/L40jVJRza3ncWjMtNrOmN0bqIjFpdQylDL0+CO09Ic5qEqaf1v5W+x1TaMe8uukbOiNN2MRrpXt34Hbv4+iuxjqrMi3c6CakcPhcDiRSwsAwPA0B9JoDisgPAg/LXbM600cq4cPmsecUsdsfaHDiHHnHz12x2zOVcOHGXqnuNdWZ1Znrq36i9w+yvl3memjsrgI5zi+S7v1LVfo3bR7yFTZZD+YP3PdetX7lavaW1HuKtH2WWnXnGgUBoNv7dZC0NsoeVV1yMwJit0wTrk0+MzEA6Y18Zsdg31dTpp/FLL7937IuW4i+0oESX++Rz3qPFrS4Pt8SZ4sbNFCqqkqdSq5wRkitEG2vgai+GT/wDL/hB8zZWJjeTZ2hYxFcWzuyCKLS5CRMvBMjrscKR1e+oSulO+afPmdWaMBrSMSySJGlsvstbZFtg0M5Ysq9KxR+jceMZNDRkaFyanrNpJu+F8cV3ceV75nPI39jtxopDDcyLIok6JbhRpxIQCIp0G6OQhlww8VtQ3KSoNMqaktaKtvty4rl5rmTTeTJLWckKA8zc43lS79b/StfQaL2MTBW22fNj2UMNv7Muk6TU5S2gJwsrJjVJIRv6JCQMDrNuOBx7OUpS6ODtxfDkubEYqK1n4HI8ur4fo5+iUdWOKNEjUeYKF4d+a51WlvV++46aW4ybOZNpnoZUjjvWBMMyKI1nYDPRTKuF1Ng4cAb8DvjJOh8SxjvXDmv0STVTB5nTsBPZVtLYke3IWntcjDF0HtsG/f4yDIHvkOalU+Caqbsn+GcgtZODPnJ3Ftay3zY1tmC0z79x7ZMAeyNDgHhqbFKvxzVPxfduXiIfDFy+hl2+3J7XZdqbaTo9c9yGwqNnT0OOup4ZPz1B0oVK0tZXwX5O67jBW5mk2hta6vniSVzM+rTENKKcylRgaFGckLxq6NOnSTaVuPgVucp4M299tFNnsYLNY3uI9012yhyHHWSBXBVFU5XVjLHPDAqqMHWWtPLcuXMm2oO0c+JjDlzendLKtwh60c8aSRt6CMAj90ipdVpblbmjnTS3nVt3Z8TQpeWqlInfo5YidRglA1aQx3tGy71J8xB37h2nOSl0c880+K/YnFW1om625ynurZbOOGULH7AtWKGON1JaPfnWhJzjz1VToU5ubksdZ8SypUcbJHRNBG15su4jiWIXTws8SjCK8dwI3KL+qjachfSa6m1CpBu9r48rHLLWi1vOO2eW16tzOnTKyLNIoRoYmXSrsApBTJGBjjmlPRqTgnbGy3v8AZydWSbRj3kEN5bSXEESw3EADXEMe6J4yQOmiU9TSSNScMEHvlFypzUZO6eT334Mi0pq6zIrL1T3GtSzK1meurfqL3D7K+XeZ6aOyuAjnOL5Lu/UtV+jdtHvIVNlkP5g/c9161fuVq9pbUe4q0fZZadecaDWbf2i0MY6MBppWEcKngztnef8ASqhnb/SjVZTgpPHJZ+vI43gaibYM1skclrMWeMs86SsFS6MnXeRwpKybhpbeqhQoAFWqrGbams8rbu7l/wBIuLWKOnZFjJcaJVJt4lMhjZCTIyzMGIXWMCE6RjUpJ4qECoSnJQus3+vz6d8TiTeJu4+T8IG/pmPnaeZm3+Yl9w9AwB2VU6svSRPVRrrzk00bGa1f23QVHTYkcAg/o55FaRGycjVrTdjTvzVkaya1ZrDlh9UsPs+ZHVtijW8ltlCQ3aFCtu0+XifSXdjbRRvHMpz+vqctnxyyOGIOWsrTa1Xvtn4vFfblkIo3WwLlopWspmLNGuuF2OWlhzgaieMkZwjHtyjHrVTUSkukXjyf6f8ANx1cGb6qSR5m5xvKl363+la+g0XsYmCttscqs+x9nFf0XsTC+bpFml6X5clM/JXaO1PjfysrCpsxI5V5UZ+wVY3VuEzr6eLTj32tcfzqFS2pK/B/YlDaRuJ4pJNtSC0OJDeyGNuxSsjMX9KgAsf9INVJpaOtfKyv9CyzdXDiZ/OdKsrwTW5U2bLIsOhdKq6yMZd3YWYh89oI81V6InFOMtrC/dbA7Wxs1kdKX0cWy7XpLaKfM9zjW0i6cdDw6N1znPb5q7quVaVpWwX5OXSgrq45IX8Mm1LMrbRQASEeI0jBmZSEz0jtvD4xjz0rwkqMru/rkKck5rCxEXVgSHzrBIbPHUDvz6c5rXhuKnmcaHCR7FBGzNok9Um0C+lxMTu9OjX8hqip20P/ANfYuhsSJPebPtJYIXkinmuINnWkhhWVY1ki6PeynQWynFhngcjzVmU6kZtJpJylja+P9LpRi8XuI1bbYa62lZsUWNEmto4o06kaJKuFGd54kkniT3AaHTUKUlng7vi7FMZuU0anlB7rufXy/wC41WUuzj3L7EKm0za8g/005b9GLK6MvxOjIx9Ir/Kq9J2VbO6t3kqObIxJ1T3f+q0rMrWZ67t+ovcPsr5d5npo7K4COc4vku79S1X6N20e8hU2WQ/mD9z3XrV+5Wr2ltR7irR9llp15xoNDY+330sp6lsOgj8xdwryuPPuMaA9hWQdpq6Xw00uOP6/L+hFYsjdxcNO00cs7aWmmXRqIXRHJpw2lcKvAeMfG1Y35xV6SjZpbkQeODMn2WxPuk47T7I8XO7dnPf6dx3cMx1Vw8hc5pck59ubccHNyykHzYYZNc1eXkdudE04xqE8p8w9mMpPcuNW8b+HDfw31JLdbyONnD2JHqdhLPqcYZlvXxlOGplkAUjV2+cDtFNZ2tZfT+Cy9M221HY2Vverky26JN6XRkHSp6dUZYge+VD2VXC2u6byeHju8/Ik8rkojcMAQcgjII7Qe2s5M80c43lS79b/AErX0Gi9jEwVttnXsbaULQG0uyyxa9cUyjU1u5GCdPF4mAGpRvyMjfvrs4SUteGe9cV+xCStqyOz+xk7b4pbSaP/ADEuYgoH+oSMrKfQRXOswW0mnwsx0T3GRbSQ7OBdJo7i9KlYzEdUFtqGDJ0hGJZcEgADSuTnO6uNSrYNWjzzfLkjuFPJ3ZjbLnW2spZQ6m4ucwRgMC0UQx0shAOVL7kGcHGoipTTnUUdyxfN7l4ZnIvVjfexyYuEkimspnVEmHSQu5CrFPGDpJY7lV1yhPxaVk01Ujuz5r+ZiDTTizr2hMp2baJqXWs1yWUEFlDdDgkDgDg4PbikE+lk+S/JyWwl3mjikKsGUkMpBUjiCDkEekGr2r4MgnYlN3HBtA9MksVtdtvmjlPRwyt2yxSdVGY7yjY3k4Pac0XKj8LV47ms1ya/Ja9WeKwZjjkdKu+4mtbdPfvPG5I/0JEzM5x2YGfRXesxeym33fs4qT/2wOnb+1YjGlraBhbRMXLOMPPKRpMzAdUafFVewcd5wJU4Su5zzfkuByclbVWRlbZ2s0U9jNbyLrhsrUZBBAZY8MjYPpKlfMSKjCmpRnGSwcmTqTtJNHN4rdb6zubdkWCaeJzGWGq3ZZU1xuOxAclWOAVPoric3TlCWaT8cMGPh11JHPavJdnuJpPZdgqPLIwZrqPGGdiMhcngeAFcp10oparyW4Sp3le5j7Qv4La3e1tHMrTEeybjSVVghyIYlO8JneWPWx5sYlGMpyU5q1sl+X6wItqMdWJGJeqe41pWZWsz11b9Re4fZXy7zPTR2VwEc5xfJd36lqv0bto95Cpssh/MH7nuvWr9ytXtLaj3FWj7LLQmkCqWPBQSe4DNeelc0FYgTC2iZ49oKpiFx0tqy4We4LzyM8esNIoZwMFSuAd1b/h13ZrhZ8FgsdxVja5sNnSpLG+XHui4IOp/FYTSAsq6SuM58+Qd/EioSTi13L7IHfNtAA4IGd2WhhuHIyMZ1JAwQkBd5Jx0aeYVFQv/AFr9nbmeJJE0qIphk6YwJSAfFJAxj2saVbGvSPFxxIBhZPG/r1wO4mLNtBYQzEFQMswKSSjfkswMSYbcGJxq4vvGWqShrYfpfc5exkwz4yekGT5pVAUDgoDISF3k4JPE8BgCLXIGu2JtSZjZ26MCot1eRVUHKaLVU1FhuRhJM2Rg5TAJ0sDZUhFa0nx/f89NCLeCJDyM3Wixb/7u0kG/ji3do1Pyoqn5apr4zvxx+uJKORQXON5Uu/W/0rXtaL2MTFW22RytBUSLYfIm7u4DPAiGNSwJLgHKgE7j31nqaVTpy1ZZlkaUpK6I6D81aCskPKLkXd2USy3CKEZgoZXDbyCRnHYQDvqilpNOq9WJZOlKKuyPVeVigFAKA+YxQEj2pyKu7e2FzMiLEQhHjjV7ZjA08c7947MGs8NJpznqRzLHSkldmngsHeKWVQNEJjEhyN3TFgu7tyVPCrnJJqL338iKi7XMWpESSW/ILaDKGFqV1DKh5I42buSRww+UCs70qknbW+7LOhnwNNtPZk1vIY54njcfqsMbvODwYekZFXQnGavF3ISi4uzMKXqnuNTWYWZ66t+ovcPsr5d5npo7K4COc4vku79S1X6N20e8hU2WQ/mD9z3XrV+5Wr2ltR7irR9lk65ZOw2fdaOsYJFX4zqVH8yKx0LdJG/FF0smRLa0ckdzJIbZkESszSR3MavJFEVaMyR5DdEoTqg5P7zCtMGnFK+fLe+HP1wIO6Zkcl7cwW/Qq2OiZlOWlG8+OSdCkZOvPy1GrLXlrPf3CKsrHfcxRljJNrYqNK6DqxqV2yTKmrHtQ7Mb9+RmopvJevp3nXbefILaEqyGIhAY3ZWcFj0UcrDI0gocoDk8c7sYrrcs7+sBZHRtTZsKw3JRZQ6W00mdWU1BJI+AGCdJZc+Zh5hjsJycop8V+CMkkmbOa40qx6WTcpP6WXsHqarSu8vt+yRodkwutrbo8d1N0cfQwdE5RUkSSRQ0hDqFJTocM2QMNjiQbptOTasr4u/48zmNiWcmiRNfIf1blT6PHtrdjj98sflrPVXwwfL8snHeUJzjeVLv1v8ASte1ovYxMVbbZHK0FRenM75Il9ZL9xa8XTu2+htobBRKcB3V7bMbzL02T/3Tk8YutLGhj47+kt8MmT52UJn45rxp/wCDSr7vwzZH46ZRoNewYhQCgFAbnkdsf2XfQQEZVnBf4ieM2e9QR3kVVXqdHTcidOOtJIn3PxtjMkFop3IDK49LZRPmAf6QrD7Op4OfgX6RLJER5MWUk2z9pJDG8j5szpRSzYV5ycAbzu81aq0lGrBt22vsiEE3TaRy5FoIDd3cie2WUQMaOp3TTOI0ZlPvTk4PnB3YpXevqwWUn5LM5TWreT3EZvbl5naSZ2kdjlmc5J+fs9HAVoilFWjgitybd2SjZN013YXNtMS7WsRuLZ23tGI2USR5O8oysML2EegYzTiqdSM473Z/hlkXrxcXuIhL1T3GtazKlmeurfqL3D7K+XeZ6aOyuAjnOL5Lu/UtV+jdtHvIVNlkP5g/c9161fuVq9pbUe4q0fZZN+WzYsZznAVQSfQrKT/IGsdDGokXSyI1t3YkjNcf3OA/p5DeawZSHjbEWjTrB0lYyCdOgZG/AGinUSS+J7sN2ef57yDT4GbDcKLibJ/SrDcDxtI0yRLHuzMg4wE8D1uO+oNPVXK6878HxOrNnRJtmKGY6rqGLUBgSTIurOBkEu/Aat+fRuyK6qcpLBN+H/BfEybrbkS6Ee+gEryaoyJFbo1Mbb2PDrMwBO4+KONcVKTxUXYOS3s0u3NvRrbzRS7Rgd+gmRlWTUZTJBpHDxUfWu5cjOs9vG2nSlrKSg814YkZPDPibjb0v93lVWIZ1Mae2Z8eXxF3eyTnxmG7B7jVVNfEm/XkSll6/Z1zWtpI5W5MDANc9HFNIFBbpAmtVO4nKMNY3r2dY11OpFXjfddr1/0YbzbckzmS6IcPl4fHByHPsWA6s9uQQc+mq62UfH7s7Hf63FEc43lS79b/AErXs6L2MTHW22RytBUXpzO+SJfWS/cWvF07tvobaGwUTHwHdXtMxvMtHmL2xouZbZjumXWnx4+IHpKHP/jrzvaNO8VPgaNHljYifOHsf2LtGeMDCM3SJ8WXxsD0BtS/u1q0Wpr0k/D6FVWNpMjlXlYoBQFs8xGyPGuLtuCjoUPfh3PzdHv9JrzPaNTBQXf68zVo8c2V5yr2v7LvJ7jskc6PiL4qd3igfKTW6jT6OmolFSWtJs11tcvGweN3RhwZGKsPlUg1Y0mrNEU2siQScubx4JIJ3WdJE0EyKC6jiCHXDZDAHxs7xVHVaakpRVmizpZNWZGq0FRJrK5itdnylZFe5vV6PSu/oIVfx9fmdyoAXzYNZ5KU6qusI497/hamowvvZF5eqe41pWZWsz11b9Re4fZXy7zPTR2VwEc5xfJd36lqv0bto95Cpssh/MH7nuvWr9ytXtLaj3FWj7LLD5RWXT2lxCOMsMiDvdCP/dYaUtWalwaL3kQ0SXL6r5Z7eG0MKzsxjMkzJJFE8ildQA/REA4zvO6tVoL/ABtNyvbPDN2+5XjmcrVzGlm6swWMvYvvbeA2IXJVlJz0agb/AP8AI4b6P4nJcfi/f38jq3fQ2t26oC8jBRgKXdpQME7gWaYbsnh5zVUbvBfj9HWdIhRCIxFjpc5CiQKdIz4w6bf/ADrt28b5euBwyItIBjTAA4orONOfOomyM91cfH19jp0nMlzDEzHQhNxLlpCAsR8QHXK3GUhhkf4Leau5Rcl3Lx8OH3OZuxoLm3leASraWc0ZjaR1uozrRpzNdNh8HC+2KunHW7RV6lFSs5NPLDlZEbYXt6zJfyPiAjmZRgNcSKO6302wxkndiCstZu6T4Lzx/JZAoXnG8qXfrf6Vr2tF7GJirbbI5WgqL05nfJEvrJfuLXi6d230NtDYKJj4Dur2mY3mbLYG1Da3UNwP8KQMccSvBh8qlh8tQqQ14OPE7CWrK5aXPnssPFb3ke8D2tiO1ZPGRs+YEEf+SvN9nztJ0369fg06RG61ina9UyCgBNAXftT/ALXydWPqzSoE9PSXGWff51Uvj4grx4f59KvuX2RtfwUykK9gxG02JyeubvX7GhMnR6dfjIunXq09dhnOhuHmqupVhTtru1ycacpZG08Hm0vgh+th/MqvrdH5vJ/on0Ex4PNpfBD9bD+ZTrdH5vJ/odBMx7/kTfwxtLLbFY0GWbpIjgefCyEn5BXY6TSk7KWPj+jjoySuR2XqnuNaFmVrM9dW/UXuH2V8u8z00dlcBHOcXyXd+par9G7aPeQqbLIfzB+57r1q/crV7S2o9xVo+yy06840FX7SsVQSRyqQlpN4/R5M80EjGS1hRRgMpmlaLSwIJiPDO70IyvZrevBPe/or+JU15G0sYzK0ttcrNGbxA3tnRCVZUDaJMwsU1mOJSuAMG0ckDIquT1Upxx1e+1uGPN+YtfB+vX4OdjO0imOdUE0TaJfHjj8YDIkT2rUFdSGUg7g2M5Brkkk7xyeX6z3HU74M7I7OPQQURjjGrpDvAGBqwuDw3jGCPFwFwo5rO4sdgZIUZ3KDALO2oAALlj/gkhR4x3kniTkkk8xk7L15jI6o7ZmtzrUrNtF1TTvDR24BJBIUFSIekbeBiSXHmqV0pYZR+/8A23ghu7zjyi2rdWZIkaGSFnaRCg0zRxwkSdF0TBlkDYSHWCpDTLuziu0oQqZYPLld777uPgJNok/J2wMFrDExy6Ioc++cjLN8rEn5azVJKU20TSsjzvzjeVLv1v8ASte7ovYxMNbbZHK0FRenM75Il9ZL9xa8XTu2+htobBRMfAd1e0zG8zlQ4XjyPxtLYD2xIMkaNCM9jR4aI9wHR/RNePX/AMOk6+54/v8AJth8dOzKPIPaCD2g8R6DXsGI+UBIeQOx/ZW0IIiMoG1yebRF4xB9BIC/vVRpNTo6TfrEspR1pEs589s67qK2U7oE1P8AHl4A+kIAf/JWb2fTtBze/wBeu4t0iWNisq9AzGfabS0W1xBoBFwYSWJ6vQMzDdjfnWR81QlC8oy4X8yanaLRrTGvmHzCrLsjdgIvmX5hS7F2fRGPMPmpdi7EvVPcaLMLM9dW/UXuH2V8u8z00dlcBHOcXyXd+par9G7aPeQqbLIfzB+57r1q/crV7S2o9xVo+yy06840EW5Z2YUrdZZVQBLgp1hEGDrMMggtDKok3gjSZNxzitNCV/g+nfw8Vh9CE1vNZBsLMUsjXMya8TC5mCmUmDfGzeKEihXOoR7iwZs6RqUzdXFKy4WWWOfe3x/hy2FznHdPclH0+x9opHviYuiXMfHcykMyZbIPWiZsMN5DGlDDOHHg/Xg9wu33mRFtuMxuzu8XRnTKJOkUxN71z0+ATuIOcEEEEgg1F03eyxvlz8hdGguttiVmd1b2NbspYSvIivIDlRJlpD71lhVS7HSXCDAa6NPVVlm+HDll3N3twvui3fuM3k5tJdptMZneGYgCBUbS0cYKvrRjvZmkVSwIx7WowQCWjVg6KWrit/N/8+52MlI57FspLiaOOW4nnEXRTXPS6QokUExwqqKoALe3HO8BIs9auVJKMW0kr3S7t7/H1OpNlgViLDzNzjeVLv1v9K19BovYxMFbbZHK0FRenM75Il9ZL9xa8XTu2+htobBRMfAd1e0zG8zlQ4WNzIbY6K9eBj4twm748WWHzoX+YVg9oU9ampcPyaNHljY0nOhsf2NtKYAYSU9MndJnV/8A0D7vNirtEqa9JcsPXgQrRtIilaSot7mN2YI47m9kwB+jUnsVBrc58xOn6Bry/aE7uNNd5r0eNk5FX7c2mbm5mnbOZXZsHsBPir8i4HyV6NOGpBR4GactaTZg1Mibnk3sVbgyPNJ0VtbqHnkAywDHCog7Xcggdx48DVVqOFkldvJeuBOENbF5GyPK6KE4sbG3iUcJJl6ec+ksxwufejIHZVfV5S7STfdgifSpbKPh5czPuuLazuF7RJAoP7rJgqfTTqsVstrxHTPernXtLZdvPbPd2IePoivsi2dtZjDnAkjc73jzuOd47d1djOcZqFTG+T49/M5KMWtaJF5eqe41pWZWsz11b9Re4fZXy7zPTR2VwEc5xfJd36lqv0bto95Cpssh/MH7nuvWr9ytXtLaj3FWj7LLTrzjQfGXIwRkGgK15S2c1p0UDOf+nGRdDfByzDEcrf5Kk+Ix3Lwbqqa30pRqXktv781z48d28pkmu4y9ozSSShLiJSJHjcI7DMAkkEMSwyRyArJpSR3dNRUuoGRvEYpRV4v+73dcMkk8zrd3ia/aNsek9kuxlEEnRZuI0kEQOnJ6a2kjPRgOdRcPp0PnztOMsNRYXxwvj4O+PC1rnGru5h33NvfM2Q9po1yMkYZ40jEpJKooiZV3HGrGSOOcDE46ZSSxvfDnfvxIulI1o5KXsdwkMclt7IyG9qZ2MK7/AG2RiihRuGF4seA3EifT0nFyadue/kvWBzo5Jlv7E2UttEI1JYklpHbrSO5yzt6SfkAwBuArzKk3N3NCVjPqB08zc43lS79b/StfQaL2MTBW22RytBUXpzO+SJfWS/cWvF07tvobaGwUTHwHdXtMxvM5UOGVsu/aCeKZOtE6uOzOkg47iN3y1GcVOLi952Ls7lu89Vgs9lb3sW8IRk+eOcAg/S0fTNeXoEnGo6b9NGuurx1kUxXrGMuvlf8A9t2BHajAklURNjzyZeU9x8cfvCvIof5tJc9yx/Rtn8FOxSleuYhQEr5KxG4s7yzjx07mKaJc4MvQ6tcYzxYKdQHbv81Zqz1KkajyxT5XLqfxRcd5FnQglWBDA4IIwQR2EHeD6K0lLwONASzk/bNb2N3dTAqlxAbaAHcZmlZSXUHiqKudXDfurNVanUjBbnd8rfsugtWLkyIy9U9xrUsypZnrq36i9w+yvl3memjsrgI5zi+S7v1LVfo3bR7yFTZZD+YP3PdetX7lavaW1HuKtH2WWnXnGgUBxkjDAqwBBGCCMgg8QQeIonYEck5LtFvsp+iAzpilTpoFzx0KSHiGN2EcL/pq/plLbV+eT/T8Vcjq8CGWt45iMRtLV0jaaAZvZk8VX6J4wrK5ETdCPa9WnAG6tcoq99Z42eS7+WOOZWuBLNiS3d7EJHmS3j1umiBdT+1SNGfbpMjSdB6sYODxFZqip03ZK7581w/pNNyxN/svZUVupWFNOo6mJJZ3Y/rO7Es7eliTVM5ym7sklYzagdFAeZucbypd+t/pWvoNF7GJgrbbI5WgqL05nfJEvrJfuLXi6d230NtDYKJj4Dur2mY3mcqHBQF383Eg2hsWWzkPjRh4cniAw1Rt+7nA9XXj6Uui0hTXf+zbSevCxXXNxsNp9qRRyLjoWMkoPZ0J4H/yaVPea36VVUaLa34Lx/hRSheduBuOezbHS36wqfFtkwfjy4Zv/wBRGPkNVaBT1aetx/HpndIleViva3FAoDZcn9lTXE4S38V1GsuW0LEE3mRnHUC7t/HhjfVdWpGEby/7yJQi28Cwo763nIiuL3Z17MBpVp7eSEt2BRdqcEdgOnfurC4zjjGMork7/wDqarxeDd2R/am2BZymL/pFpBMu/MoecjzMmttON25hkbqvhT6RX6RtcsCqUtR21TVEz7QNxPPcMzW8Bk8YZBAZV0KAQsY8bO4Y3cO2rPgo6sYrN29cSCvO7byI9L1T3GtCzILM9dW/UXuH2V8u8z00dlcBHOcXyXd+par9G7aPeQqbLIfzB+57r1q/crV7S2o9xVo+yy06840CgFAdV1GWRlDFSykBhxUkY1D0jjXU7MFY7W5LvFMV0RtqbXEUyDO8k0TNHKrKS6g6mw0h3ZOQMhd8KykvvyweX/ChwxJvyT2M9rCEZl3+NoUHSjOzO+CdxyW/VVF8XIVc4rLWqKcr+vX17y2MbI3lUkhQCgPM3ON5Uu/W/wBK19BovYxMFbbZHK0FRenM75Il9ZL9xa8XTu2+htobBRMfAd1e0zG8zlQ4KAn3MvtjododET4tyhT99Mup+bWO9hWLT6etSvwL9HlaVi07DYUVjcbQvmICygSfEVELP9J8n5BXmyqyqxhTW40qKi3I87bQvGmlkmfrSuzt3uScdwzj5K92MVGKitxgk7u5j1I4KAlGwyf+lbR6POvVbdJjj0Wp+Ho19b0YzWap20L5Y/Uuh2bsRetJSSnY+24p4ls9okmJf0FwN8lsT2H38J7VPDs4DTmnTlF69LPeuP8AfXfdGSktWX1M/Z+w5bQbRjlAIaxZo5FOY5UMkWHRu0bx3ZqudWNTUa+b6Eowcb34EFl6p7jW5ZlCzPXVv1F7h9lfLvM9NHZXAaHl5Az7Nu1QEsYXwBvJwM4A7Tuq7R2lVi3xIz2WVRzUcs7axjnS4LjpHVlKqWBwuMbt4NenpmjTqtOJlo1FFNMnfhZ2b/mS/VP/AMVi6hW4eZf08B4Wdm/5kv1T/wDFOoVuHmOngPCzs3/Ml+qf/inUK3DzHTwHhZ2b/mS/VP8A8U6hW4eY6eBvuTPK21vtfsaQkx41KylWAPA4PEdmfRVNWhOlbWROM1LI3lUkhQGj5T8q7awEZuWYdJq06VLdTGeHDrCrqVCdW+ruISmo5mh8LOzf8yX6p/8AiruoVuHmR6eBS3LDaCXF9cTRElJHypIwcYA4Hhwr16EHCmovNGOpJOTaNNVpAvTmd8kS+sl+4teLp3bfQ20NgomPgO6vaZjeZyocFAd1ndNFIksZw8bK6/GQhh/MVyUVJNPedTs7l1c7HKZW2VF0R926CN+/owBI389Ckf6jXkaFRfTO/wDr9zXWn8HeUfXsGMUAoDY7C2zLaS9LFpOVKOjjUkiNxR17VP8A6qupTjUjZkoycXdH3bl9BMytBaLbbjrCytIrE9oDjxAPMN1KcZRVpSv4ernZyi8lY1tWECQ7L5WTRWk9m3jwyoyqCd8RYg5Q+9JG9eHaMb80T0eMpqawa8yyNRpOJHJeqe41oWZBZnrq36i9w+yvl3memjsrgFAQ7afNls6aQyGFkZjlujcqpJ7dPAfIBWqGm1oq1yp0YN3sYngk2d72b601Lr9b0jnQQHgk2d72b6006/W9IdBAeCTZ3vZvrTTr9b0h0EB4JNne9m+tNOv1vSHQQK65S7Gn2JfpPbsxiJPRMeBH60EmOO75wARvBx6FKpHSabjLPf8AtFEoypSusi6eSvKKK+t1niPHc6E+NGw4qf8AntBB7a8itRlSlqyNcZKSujcVUSKf/wDkAd9kPX//AE/816vs3/bw/Jl0lZGy5Nc2FjNZ200iy65YInfEhA1OiscDsGTVdbTasakorJNk1RhYqnlfs5Le+uIYs6I30rk5OMA7z28a9KhNzpqTzZlqRUZNI09WkDLttpzRrpjnmRTvKpI6qc8dykCouEW7tIkpNYJmJUiIoBQCgMu72jJJHDG7ZWBWWMeYO5c/zOO5VHZUYwSba3knJtJGJUiIoBQCgFAKAUBxl6p7jXVmdWZ66t+ovcPsr5d5npo7K4BQCgFAKAUAoDA27seK7geCddSOPlBHBlPYwO8Gp06kqclKJySTVmUVaT3OwNoFXBeNusBuWeLO5lzuDrv3dhyM4OT7MlDS6WGf2ZjV6Usci+tl7QjuIUmhYPHIMqR9noIO4jsIIrxZwcJOMszYmmroqX/5AN7ZZehZ/wCZh/4r0/ZuUvD8mfSckWdySTTYWg81vCPmjWvPrO9ST5v7l8NlEA5e810tzcvc2skeZSC8chK4IAGVZVOc4BwRxzv7Bt0bTYwhqTWRTUo6zuiMeB/aHvrb6x/y60e8KXP14lfV5DwP7Q99bfWP+XT3hS5+vEdXkPA/tD31t9Y/5dPeFLn68R1eRDNtbMe2nkgl064yA2k5XeA24kDsI7K105qcVJZMplHVdmYVTIigFAc4YmdlVFLMxCqoGSSTgADtJNcbSV2CdpzQ7QIBzbDI4GRsj0HEZGe41j94UefrxNHV5HLwP7Q99bfWP+XXPeFLn68R1eQ8D+0PfW31j/l094UufrxHV5DwP7Q99bfWP+XT3hS5+vEdXkPA/tD31t9Y/wCXT3hS5+vEdXkPA/tD31t9Y/5dPeFLn68R1eRm7I5m7lpR7KlhWL9bo2ZnYe9GVAXPnzu8xqM/aMEvgTuSjo7viy7lGBgdleOaj7QCgFAKAUAoBQCgI/y15LR7QtjE/iuu+KTGSjf+1PAjtHpAIv0eu6MrrxITgpqzKj5EcpZtkXb2t2CsJfEi8ejY4xKvnUjGccRgjeMH09Iox0iGvDP78jNCbpvVZs+fyQNJZlSCDHKQQcggmPeCOIqv2bgpeH5JaTuLa2CuLWAeaGP7grzKm0zSsjPqB0UAoBQHmvnO8rXfx0/2o6+g0TsY+t7MFbbIvWgqFAfQMnAGSdwA3k57AKAvXmu5A+xVFzcr/eWHiqf8FT2esI4nsG4dpPjaZpXSfBHL7/w3UqSji8yxqwFwoBQCgFAKAUAoBQCgFAKAUAoBQCgFAQrnK5Ei/i6SIAXMQ8Q8OkXj0bH7D2H0E1r0XSXSdnk/VyqrTUlzKD2heytGkMpbFvrVVYYZMnehzvGGHA8N49A9uMYpuS3mJybwZ6m2SuIIh5o0+6K+bntM9FZGXUTooBQCgPNfOf5Wu/jp/tR17+idjH1vZgrbZF60lQJoC6OajkB0QW8u09sO+GNh+jB/XYH9c9g/V7+r5OmaVrf44Zb2bKNK2LLUrzTQKAUAoBQCgFAKAUAoBQCgFAKAUAoBQCgFAVbzvchemRry2TMqr7cg4yKB1wO11HZ2gecAH0tB0rVfRzy3ciirTviizLIe1p8VfsFec8y9HdXAKAUAoDzXzn+Vrv46f7Ude/onYx9b2YK22RetJUWzzUc3+rRe3aeLuaCMjj5pWHm7VHy+avM0zS7f44eL/Bro0v8AZlx15RpFAKAUAoBQCgFAKAUAoBQCgFAKAUAoBQCgFAKAUAoBQCgFAea+c/ytd/HT/ajr39E7GPrezBW2yRc1nID2Sy3V0vtCnMaH/GI/WI/ywez9Y+jrUaZpWp8EM9/L+/YspUb4yLyrxzWKAUAoBQCgFAKAUAoBQCgFAKAUAoBQCgFAKAUAoBQCgFAKAUBVMnII3m2rqadSLVJE3HcZmEUfij/QDxPyDfkj0lpXR6PGMdrHwxZndLWnd5FqRxhQFUAAAAADAAHAADgK83M0HKgFAKAUAoBQCgFAKAUAoBQCgFAKAUAoBQCgFAKAUAoBQCgFAKAUAoBQCgFAKAUAoBQCgFAKAUAoBQCgFAKAUAoBQCgFAKAUAoBQCgFAKAUAoBQCgFAKAUAoBQCgFAKAUAoBQCgFAKAUAoBQCgFAKAUAoBQCgFAKAUAoBQCgFAKAUAoBQCgFAKA//9k="/>
          <p:cNvSpPr>
            <a:spLocks noChangeAspect="1" noChangeArrowheads="1"/>
          </p:cNvSpPr>
          <p:nvPr/>
        </p:nvSpPr>
        <p:spPr bwMode="auto">
          <a:xfrm>
            <a:off x="155575" y="-2362200"/>
            <a:ext cx="4924425" cy="492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38" name="AutoShape 10" descr="Résultat de recherche d'images pour &quot;La Fayette Deba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40" name="AutoShape 12" descr="Résultat de recherche d'images pour &quot;lafayette deba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8141" name="Picture 13" descr="E:\Lafayette Deb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204" y="3701156"/>
            <a:ext cx="2809875" cy="1905000"/>
          </a:xfrm>
          <a:prstGeom prst="rect">
            <a:avLst/>
          </a:prstGeom>
          <a:noFill/>
        </p:spPr>
      </p:pic>
      <p:sp>
        <p:nvSpPr>
          <p:cNvPr id="48143" name="AutoShape 15" descr="Résultat de recherche d'images pour &quot;lafayette deba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8145" name="Picture 17" descr="https://c2.staticflickr.com/8/7629/16593324173_47ef17613d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3701156"/>
            <a:ext cx="3186882" cy="2125958"/>
          </a:xfrm>
          <a:prstGeom prst="rect">
            <a:avLst/>
          </a:prstGeom>
          <a:noFill/>
        </p:spPr>
      </p:pic>
      <p:pic>
        <p:nvPicPr>
          <p:cNvPr id="48147" name="Picture 19" descr="https://media.licdn.com/mpr/mpr/shrinknp_400_400/p/2/000/100/01e/12b52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1765" y="624858"/>
            <a:ext cx="2689102" cy="2689102"/>
          </a:xfrm>
          <a:prstGeom prst="rect">
            <a:avLst/>
          </a:prstGeom>
          <a:noFill/>
        </p:spPr>
      </p:pic>
      <p:pic>
        <p:nvPicPr>
          <p:cNvPr id="6146" name="Picture 2" descr="http://www.acs-consultants.fr/wp-content/uploads/2015/04/logo-ecole-guer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7002" y="1483268"/>
            <a:ext cx="3776154" cy="1542031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1766656"/>
            <a:ext cx="2096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FRIENDLY DEBATE TOURNAMENT BETWEEN</a:t>
            </a:r>
            <a:endParaRPr lang="en-GB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33156" y="1988598"/>
            <a:ext cx="8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AND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oxfordiv.com/wp-content/uploads/2015/08/Oxford-IV-logo-facebook-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92" y="666619"/>
            <a:ext cx="2814961" cy="2814961"/>
          </a:xfrm>
          <a:prstGeom prst="rect">
            <a:avLst/>
          </a:prstGeom>
          <a:noFill/>
        </p:spPr>
      </p:pic>
      <p:pic>
        <p:nvPicPr>
          <p:cNvPr id="49154" name="Picture 2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315" y="861928"/>
            <a:ext cx="2903768" cy="2292448"/>
          </a:xfrm>
          <a:prstGeom prst="rect">
            <a:avLst/>
          </a:prstGeom>
          <a:noFill/>
        </p:spPr>
      </p:pic>
      <p:pic>
        <p:nvPicPr>
          <p:cNvPr id="49156" name="Picture 4" descr="https://jnswire.s3.amazonaws.com/jns-media/8a/8d/37858/GW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5700" y="3812188"/>
            <a:ext cx="3095625" cy="1162050"/>
          </a:xfrm>
          <a:prstGeom prst="rect">
            <a:avLst/>
          </a:prstGeom>
          <a:noFill/>
        </p:spPr>
      </p:pic>
      <p:sp>
        <p:nvSpPr>
          <p:cNvPr id="49158" name="AutoShape 6" descr="Résultat de recherche d'images pour &quot;centre for cyber and homeland security gw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60" name="Picture 8" descr="http://cchs.gwu.edu/sites/cchs.gwu.edu/files/styles/large-brand/public/image/OVPR_1415_19_CCHS_local_brand_large.jpg?itok=GFlKvG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1325" y="3481580"/>
            <a:ext cx="2114549" cy="172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4199" y="1589103"/>
            <a:ext cx="70044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“Tell me and I forget. Teach me and I remember. Involve me and I learn.”</a:t>
            </a:r>
            <a:endParaRPr lang="fr-FR" sz="4000" dirty="0"/>
          </a:p>
          <a:p>
            <a:r>
              <a:rPr lang="fr-FR" sz="2800" dirty="0" smtClean="0"/>
              <a:t>Benjamin Franklin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5556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6746" y="2157274"/>
            <a:ext cx="7519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What’s next?</a:t>
            </a:r>
            <a:endParaRPr lang="en-GB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8171" y="612559"/>
            <a:ext cx="7865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We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laugh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at</a:t>
            </a:r>
            <a:r>
              <a:rPr lang="fr-FR" sz="2000" b="1" dirty="0" smtClean="0"/>
              <a:t> the French, but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love </a:t>
            </a:r>
            <a:r>
              <a:rPr lang="fr-FR" sz="2000" b="1" dirty="0" err="1" smtClean="0"/>
              <a:t>them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really</a:t>
            </a:r>
            <a:r>
              <a:rPr lang="fr-FR" sz="2000" b="1" dirty="0" smtClean="0"/>
              <a:t>. </a:t>
            </a:r>
            <a:r>
              <a:rPr lang="fr-FR" sz="2000" b="1" dirty="0" err="1" smtClean="0"/>
              <a:t>They</a:t>
            </a:r>
            <a:r>
              <a:rPr lang="fr-FR" sz="2000" b="1" dirty="0" smtClean="0"/>
              <a:t> are arrogant, but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wish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had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much</a:t>
            </a:r>
            <a:r>
              <a:rPr lang="fr-FR" sz="2000" b="1" dirty="0" smtClean="0"/>
              <a:t> self-confidence. </a:t>
            </a:r>
            <a:r>
              <a:rPr lang="fr-FR" sz="2000" b="1" dirty="0" err="1" smtClean="0"/>
              <a:t>They’re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old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fashioned</a:t>
            </a:r>
            <a:r>
              <a:rPr lang="fr-FR" sz="2000" b="1" dirty="0" smtClean="0"/>
              <a:t>, but </a:t>
            </a:r>
            <a:r>
              <a:rPr lang="fr-FR" sz="2000" b="1" dirty="0" err="1" smtClean="0"/>
              <a:t>we’d</a:t>
            </a:r>
            <a:r>
              <a:rPr lang="fr-FR" sz="2000" b="1" dirty="0" smtClean="0"/>
              <a:t> love to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stylish</a:t>
            </a:r>
            <a:r>
              <a:rPr lang="fr-FR" sz="2000" b="1" dirty="0" smtClean="0"/>
              <a:t>.</a:t>
            </a:r>
          </a:p>
          <a:p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And all Anglos </a:t>
            </a:r>
            <a:r>
              <a:rPr lang="fr-FR" sz="2000" b="1" dirty="0" err="1" smtClean="0"/>
              <a:t>dream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buying</a:t>
            </a:r>
            <a:r>
              <a:rPr lang="fr-FR" sz="2000" b="1" dirty="0" smtClean="0"/>
              <a:t> a house in France and living the French </a:t>
            </a:r>
            <a:r>
              <a:rPr lang="fr-FR" sz="2000" b="1" dirty="0" err="1" smtClean="0"/>
              <a:t>lifestyle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devoting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their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whole</a:t>
            </a:r>
            <a:r>
              <a:rPr lang="fr-FR" sz="2000" b="1" dirty="0" smtClean="0"/>
              <a:t> existence to </a:t>
            </a:r>
            <a:r>
              <a:rPr lang="fr-FR" sz="2000" b="1" dirty="0" err="1" smtClean="0"/>
              <a:t>food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wine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sex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dangerous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driving</a:t>
            </a:r>
            <a:r>
              <a:rPr lang="fr-FR" sz="2000" b="1" dirty="0" smtClean="0"/>
              <a:t>.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For the last </a:t>
            </a:r>
            <a:r>
              <a:rPr lang="fr-FR" sz="2000" b="1" dirty="0" err="1" smtClean="0"/>
              <a:t>thousand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years</a:t>
            </a:r>
            <a:r>
              <a:rPr lang="fr-FR" sz="2000" b="1" dirty="0" smtClean="0"/>
              <a:t> or </a:t>
            </a:r>
            <a:r>
              <a:rPr lang="fr-FR" sz="2000" b="1" dirty="0" err="1" smtClean="0"/>
              <a:t>so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we’ve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both</a:t>
            </a:r>
            <a:r>
              <a:rPr lang="fr-FR" sz="2000" b="1" dirty="0" smtClean="0"/>
              <a:t> been </a:t>
            </a:r>
            <a:r>
              <a:rPr lang="fr-FR" sz="2000" b="1" dirty="0" err="1" smtClean="0"/>
              <a:t>playing</a:t>
            </a:r>
            <a:r>
              <a:rPr lang="fr-FR" sz="2000" b="1" dirty="0" smtClean="0"/>
              <a:t> hard to </a:t>
            </a:r>
            <a:r>
              <a:rPr lang="fr-FR" sz="2000" b="1" dirty="0" err="1" smtClean="0"/>
              <a:t>get</a:t>
            </a:r>
            <a:r>
              <a:rPr lang="fr-FR" sz="2000" b="1" dirty="0" smtClean="0"/>
              <a:t>, and by and large, </a:t>
            </a:r>
            <a:r>
              <a:rPr lang="fr-FR" sz="2000" b="1" dirty="0" err="1" smtClean="0"/>
              <a:t>apart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wars</a:t>
            </a:r>
            <a:r>
              <a:rPr lang="fr-FR" sz="2000" b="1" dirty="0" smtClean="0"/>
              <a:t>, one </a:t>
            </a:r>
            <a:r>
              <a:rPr lang="fr-FR" sz="2000" b="1" dirty="0" err="1" smtClean="0"/>
              <a:t>burnt</a:t>
            </a:r>
            <a:r>
              <a:rPr lang="fr-FR" sz="2000" b="1" dirty="0" smtClean="0"/>
              <a:t> French saint and a few port </a:t>
            </a:r>
            <a:r>
              <a:rPr lang="fr-FR" sz="2000" b="1" dirty="0" err="1" smtClean="0"/>
              <a:t>blockades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it’s</a:t>
            </a:r>
            <a:r>
              <a:rPr lang="fr-FR" sz="2000" b="1" dirty="0" smtClean="0"/>
              <a:t> been fun.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So </a:t>
            </a:r>
            <a:r>
              <a:rPr lang="fr-FR" sz="2000" b="1" dirty="0" err="1" smtClean="0"/>
              <a:t>let’s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keep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our</a:t>
            </a:r>
            <a:r>
              <a:rPr lang="fr-FR" sz="2000" b="1" dirty="0" smtClean="0"/>
              <a:t> love for </a:t>
            </a:r>
            <a:r>
              <a:rPr lang="fr-FR" sz="2000" b="1" dirty="0" err="1" smtClean="0"/>
              <a:t>each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secret. It </a:t>
            </a:r>
            <a:r>
              <a:rPr lang="fr-FR" sz="2000" b="1" dirty="0" err="1" smtClean="0"/>
              <a:t>would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a </a:t>
            </a:r>
            <a:r>
              <a:rPr lang="fr-FR" sz="2000" b="1" dirty="0" err="1" smtClean="0"/>
              <a:t>shame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spoil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things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after</a:t>
            </a:r>
            <a:r>
              <a:rPr lang="fr-FR" sz="2000" b="1" dirty="0" smtClean="0"/>
              <a:t> all </a:t>
            </a:r>
            <a:r>
              <a:rPr lang="fr-FR" sz="2000" b="1" dirty="0" err="1" smtClean="0"/>
              <a:t>these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years</a:t>
            </a:r>
            <a:r>
              <a:rPr lang="fr-FR" sz="2000" b="1" dirty="0" smtClean="0"/>
              <a:t>, n’est-ce pas? </a:t>
            </a:r>
          </a:p>
          <a:p>
            <a:endParaRPr lang="fr-FR" sz="2000" b="1" dirty="0" smtClean="0"/>
          </a:p>
          <a:p>
            <a:r>
              <a:rPr lang="fr-FR" dirty="0" smtClean="0"/>
              <a:t>Stephen Clarke, </a:t>
            </a:r>
            <a:r>
              <a:rPr lang="fr-FR" i="1" dirty="0" smtClean="0"/>
              <a:t>Talk to the </a:t>
            </a:r>
            <a:r>
              <a:rPr lang="fr-FR" i="1" dirty="0" err="1" smtClean="0"/>
              <a:t>Snail</a:t>
            </a:r>
            <a:r>
              <a:rPr lang="fr-FR" i="1" dirty="0" smtClean="0"/>
              <a:t> – The </a:t>
            </a:r>
            <a:r>
              <a:rPr lang="fr-FR" i="1" dirty="0" err="1" smtClean="0"/>
              <a:t>Ten</a:t>
            </a:r>
            <a:r>
              <a:rPr lang="fr-FR" i="1" dirty="0" smtClean="0"/>
              <a:t> </a:t>
            </a:r>
            <a:r>
              <a:rPr lang="fr-FR" i="1" dirty="0" err="1" smtClean="0"/>
              <a:t>Commandments</a:t>
            </a:r>
            <a:r>
              <a:rPr lang="fr-FR" i="1" dirty="0" smtClean="0"/>
              <a:t> to </a:t>
            </a:r>
            <a:r>
              <a:rPr lang="fr-FR" i="1" dirty="0" err="1" smtClean="0"/>
              <a:t>Understanding</a:t>
            </a:r>
            <a:r>
              <a:rPr lang="fr-FR" i="1" dirty="0" smtClean="0"/>
              <a:t> the French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2610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Cultural </a:t>
            </a:r>
            <a:r>
              <a:rPr lang="fr-FR" b="1" dirty="0" err="1" smtClean="0"/>
              <a:t>Identity</a:t>
            </a:r>
            <a:r>
              <a:rPr lang="fr-FR" b="1" dirty="0" smtClean="0"/>
              <a:t> in France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Strong</a:t>
            </a:r>
            <a:endParaRPr lang="fr-FR" b="1" dirty="0"/>
          </a:p>
        </p:txBody>
      </p:sp>
      <p:pic>
        <p:nvPicPr>
          <p:cNvPr id="6" name="Espace réservé du contenu 5" descr="imgres-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859"/>
          <a:stretch/>
        </p:blipFill>
        <p:spPr>
          <a:xfrm>
            <a:off x="859900" y="1944118"/>
            <a:ext cx="3051226" cy="3989388"/>
          </a:xfrm>
        </p:spPr>
      </p:pic>
      <p:pic>
        <p:nvPicPr>
          <p:cNvPr id="7" name="Imag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69" y="2099014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63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5/50/Jacques-Louis_David_-_The_Emperor_Napoleon_in_His_Study_at_the_Tuileries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52" y="1226026"/>
            <a:ext cx="2895600" cy="482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c.culture.gov.uk/images%5Clarger%5C02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11" y="1226795"/>
            <a:ext cx="3124200" cy="482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6746" y="390617"/>
            <a:ext cx="762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HISTORY</a:t>
            </a:r>
            <a:endParaRPr lang="en-GB" sz="4000" b="1" dirty="0"/>
          </a:p>
        </p:txBody>
      </p:sp>
    </p:spTree>
    <p:extLst>
      <p:ext uri="{BB962C8B-B14F-4D97-AF65-F5344CB8AC3E}">
        <p14:creationId xmlns="" xmlns:p14="http://schemas.microsoft.com/office/powerpoint/2010/main" val="3491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rml2future.eu/NR/rdonlyres/88D3FCD1-02D0-4511-BCE2-C9A43285367F/0/monolingualis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94" y="1094172"/>
            <a:ext cx="84010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ytimg.com/vi/v-ahlbWNZPk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00596"/>
            <a:ext cx="8753475" cy="49244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46229" y="5335480"/>
            <a:ext cx="20862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* La France est dans les airs</a:t>
            </a:r>
            <a:endParaRPr lang="en-GB" sz="105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6097" y="2388093"/>
            <a:ext cx="266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*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ésultat de recherche d'images pour &quot;la guerre des étoil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967" y="819982"/>
            <a:ext cx="4704623" cy="3622181"/>
          </a:xfrm>
          <a:prstGeom prst="rect">
            <a:avLst/>
          </a:prstGeom>
          <a:noFill/>
        </p:spPr>
      </p:pic>
      <p:pic>
        <p:nvPicPr>
          <p:cNvPr id="27652" name="Picture 4" descr="http://cdn3-momes.ladmedia.fr/var/momes/storage/images/culture/films-pour-enfants/comedies/maman-j-ai-rate-l-avion/743399-4-fre-FR/Maman-j-ai-rate-l-av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3814" y="819982"/>
            <a:ext cx="2524089" cy="362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.ytimg.com/vi/WWBBiSTWXOY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566" y="878149"/>
            <a:ext cx="3324225" cy="4924425"/>
          </a:xfrm>
          <a:prstGeom prst="rect">
            <a:avLst/>
          </a:prstGeom>
          <a:noFill/>
        </p:spPr>
      </p:pic>
      <p:pic>
        <p:nvPicPr>
          <p:cNvPr id="28674" name="Picture 2" descr="http://fr.web.img4.acsta.net/pictures/14/06/23/11/20/345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19" y="878149"/>
            <a:ext cx="362902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lobish anglais facul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036" y="2200522"/>
            <a:ext cx="4242077" cy="2582134"/>
          </a:xfrm>
          <a:prstGeom prst="rect">
            <a:avLst/>
          </a:prstGeom>
          <a:noFill/>
        </p:spPr>
      </p:pic>
      <p:pic>
        <p:nvPicPr>
          <p:cNvPr id="37892" name="Picture 4" descr="http://4.bp.blogspot.com/-fazCrVYsBv8/VZczk4pSGCI/AAAAAAAACXg/3jdLtbWdNls/s1600/keep-calm-it-s-easy-peasy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151" y="1465161"/>
            <a:ext cx="3519780" cy="410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383</Words>
  <Application>Microsoft Office PowerPoint</Application>
  <PresentationFormat>Affichage à l'écran (4:3)</PresentationFormat>
  <Paragraphs>59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Reluctance and Motivation to Learn English  </vt:lpstr>
      <vt:lpstr>Diapositive 2</vt:lpstr>
      <vt:lpstr>Cultural Identity in France is very Strong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My accent is me! 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Laboratoire Kastler Brossel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and Reluctance to Learn English</dc:title>
  <dc:creator>Guest</dc:creator>
  <cp:lastModifiedBy>TTC</cp:lastModifiedBy>
  <cp:revision>68</cp:revision>
  <dcterms:created xsi:type="dcterms:W3CDTF">2015-09-29T19:13:52Z</dcterms:created>
  <dcterms:modified xsi:type="dcterms:W3CDTF">2015-10-06T11:56:44Z</dcterms:modified>
</cp:coreProperties>
</file>