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7"/>
  </p:notesMasterIdLst>
  <p:sldIdLst>
    <p:sldId id="299" r:id="rId2"/>
    <p:sldId id="565" r:id="rId3"/>
    <p:sldId id="570" r:id="rId4"/>
    <p:sldId id="567" r:id="rId5"/>
    <p:sldId id="632" r:id="rId6"/>
  </p:sldIdLst>
  <p:sldSz cx="9144000" cy="6858000" type="screen4x3"/>
  <p:notesSz cx="7023100" cy="93091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56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7624"/>
    <a:srgbClr val="082A4C"/>
    <a:srgbClr val="CA7C2C"/>
    <a:srgbClr val="C67E2F"/>
    <a:srgbClr val="B05F1D"/>
    <a:srgbClr val="BE7625"/>
    <a:srgbClr val="8B5018"/>
    <a:srgbClr val="C3232F"/>
    <a:srgbClr val="CF2C40"/>
    <a:srgbClr val="614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4206" autoAdjust="0"/>
  </p:normalViewPr>
  <p:slideViewPr>
    <p:cSldViewPr snapToGrid="0">
      <p:cViewPr varScale="1">
        <p:scale>
          <a:sx n="67" d="100"/>
          <a:sy n="67" d="100"/>
        </p:scale>
        <p:origin x="1326" y="72"/>
      </p:cViewPr>
      <p:guideLst>
        <p:guide orient="horz" pos="96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C7794-1A39-4E05-8A64-F0ABC601F960}" type="datetimeFigureOut">
              <a:rPr lang="pt-PT" smtClean="0"/>
              <a:t>09/10/2019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15F52-3B50-4FA5-B06A-B4417BCA3B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923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5F52-3B50-4FA5-B06A-B4417BCA3BBC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3629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835650" y="71438"/>
            <a:ext cx="873125" cy="2841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25513"/>
            <a:fld id="{9ADC1620-6C23-44AA-B34D-D0D99DD033FB}" type="slidenum">
              <a:rPr lang="pt-PT" altLang="pt-PT" smtClean="0">
                <a:latin typeface="Arial" charset="0"/>
                <a:ea typeface="ＭＳ Ｐゴシック" pitchFamily="34" charset="-128"/>
                <a:cs typeface="Arial" charset="0"/>
              </a:rPr>
              <a:pPr defTabSz="925513"/>
              <a:t>5</a:t>
            </a:fld>
            <a:endParaRPr lang="pt-PT" altLang="pt-PT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341313"/>
            <a:ext cx="4056063" cy="3041650"/>
          </a:xfrm>
          <a:ln/>
        </p:spPr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4650" y="3717925"/>
            <a:ext cx="6180138" cy="5761038"/>
          </a:xfrm>
          <a:noFill/>
        </p:spPr>
        <p:txBody>
          <a:bodyPr/>
          <a:lstStyle/>
          <a:p>
            <a:pPr eaLnBrk="1" hangingPunct="1">
              <a:lnSpc>
                <a:spcPct val="140000"/>
              </a:lnSpc>
            </a:pPr>
            <a:endParaRPr lang="pt-PT" altLang="pt-PT" b="1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23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B876-E786-4257-81FA-398DE8DB4036}" type="datetimeFigureOut">
              <a:rPr lang="pt-PT" smtClean="0"/>
              <a:pPr/>
              <a:t>09/10/2019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A905-1913-44BC-8B91-53AB943871B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96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000" y="144001"/>
            <a:ext cx="8229600" cy="562074"/>
          </a:xfrm>
          <a:prstGeom prst="rect">
            <a:avLst/>
          </a:prstGeom>
        </p:spPr>
        <p:txBody>
          <a:bodyPr lIns="91424" tIns="45712" rIns="91424" bIns="45712" rtlCol="0">
            <a:normAutofit/>
          </a:bodyPr>
          <a:lstStyle>
            <a:lvl1pPr algn="r" defTabSz="914239" rtl="0" eaLnBrk="1" latinLnBrk="0" hangingPunct="1">
              <a:spcBef>
                <a:spcPct val="0"/>
              </a:spcBef>
              <a:buNone/>
              <a:defRPr lang="pt-PT" sz="2000" b="1" kern="1200" dirty="0" smtClean="0">
                <a:solidFill>
                  <a:srgbClr val="00206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12000" y="1440000"/>
            <a:ext cx="7488392" cy="4525963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2pPr>
            <a:lvl3pPr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3pPr>
            <a:lvl4pPr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4pPr>
            <a:lvl5pPr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0"/>
          </p:nvPr>
        </p:nvSpPr>
        <p:spPr>
          <a:xfrm>
            <a:off x="71438" y="6551614"/>
            <a:ext cx="2268537" cy="365125"/>
          </a:xfrm>
        </p:spPr>
        <p:txBody>
          <a:bodyPr/>
          <a:lstStyle>
            <a:lvl1pPr algn="l">
              <a:defRPr sz="1200"/>
            </a:lvl1pPr>
          </a:lstStyle>
          <a:p>
            <a:pPr defTabSz="914239"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1"/>
          </p:nvPr>
        </p:nvSpPr>
        <p:spPr>
          <a:xfrm>
            <a:off x="7019925" y="6551614"/>
            <a:ext cx="2133600" cy="365125"/>
          </a:xfrm>
        </p:spPr>
        <p:txBody>
          <a:bodyPr/>
          <a:lstStyle>
            <a:lvl1pPr>
              <a:defRPr sz="1000" smtClean="0"/>
            </a:lvl1pPr>
          </a:lstStyle>
          <a:p>
            <a:pPr defTabSz="914239">
              <a:defRPr/>
            </a:pPr>
            <a:fld id="{2033C911-6080-4083-80C4-EFEEE2430677}" type="slidenum">
              <a:rPr lang="pt-PT" altLang="pt-PT">
                <a:solidFill>
                  <a:prstClr val="black">
                    <a:tint val="75000"/>
                  </a:prstClr>
                </a:solidFill>
              </a:rPr>
              <a:pPr defTabSz="914239">
                <a:defRPr/>
              </a:pPr>
              <a:t>‹nº›</a:t>
            </a:fld>
            <a:endParaRPr lang="pt-PT" alt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9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0F8-E46A-4F9B-80E2-C049838C0E3C}" type="datetimeFigureOut">
              <a:rPr lang="pt-PT" smtClean="0"/>
              <a:t>09/10/2019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78F-C99B-4E79-A5C4-693AAD940961}" type="slidenum">
              <a:rPr lang="pt-PT" smtClean="0"/>
              <a:t>‹nº›</a:t>
            </a:fld>
            <a:endParaRPr lang="pt-PT"/>
          </a:p>
        </p:txBody>
      </p:sp>
      <p:sp>
        <p:nvSpPr>
          <p:cNvPr id="5" name="CaixaDeTexto 4"/>
          <p:cNvSpPr txBox="1">
            <a:spLocks noChangeArrowheads="1"/>
          </p:cNvSpPr>
          <p:nvPr userDrawn="1"/>
        </p:nvSpPr>
        <p:spPr bwMode="auto">
          <a:xfrm>
            <a:off x="287338" y="6597650"/>
            <a:ext cx="468312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A900609B-5A1F-49B0-96CE-6CB1D635D3EB}" type="slidenum">
              <a:rPr lang="pt-PT" sz="1000">
                <a:latin typeface="Arial" panose="020B0604020202020204" pitchFamily="34" charset="0"/>
                <a:cs typeface="+mn-cs"/>
              </a:rPr>
              <a:pPr eaLnBrk="1" hangingPunct="1">
                <a:defRPr/>
              </a:pPr>
              <a:t>‹nº›</a:t>
            </a:fld>
            <a:endParaRPr lang="pt-PT" sz="1000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12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DB876-E786-4257-81FA-398DE8DB4036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FA905-1913-44BC-8B91-53AB943871B4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8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nelyplanet.com/portugal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visitportugal.com/e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://carris.transporteslisboa.pt/en/network-map/" TargetMode="External"/><Relationship Id="rId4" Type="http://schemas.openxmlformats.org/officeDocument/2006/relationships/hyperlink" Target="https://www.aeroportolisboa.pt/en/lis/hom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hyperlink" Target="y2mate.com%20-%20lisbon_region_as_never_seen_before_mK7rgh4fhYQ_1080p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cgabriel@emgfa.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94467" y="5657581"/>
            <a:ext cx="6849533" cy="75353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pt-PT" sz="1800" dirty="0">
                <a:solidFill>
                  <a:srgbClr val="082A4C"/>
                </a:solidFill>
                <a:latin typeface="Franklin Gothic Demi Cond" panose="020B0706030402020204" pitchFamily="34" charset="0"/>
              </a:rPr>
              <a:t>BILC PROFESSIONAL SEMINAR 2019</a:t>
            </a:r>
            <a:br>
              <a:rPr lang="pt-PT" sz="1800" dirty="0">
                <a:solidFill>
                  <a:srgbClr val="082A4C"/>
                </a:solidFill>
                <a:latin typeface="Franklin Gothic Demi Cond" panose="020B0706030402020204" pitchFamily="34" charset="0"/>
              </a:rPr>
            </a:br>
            <a:r>
              <a:rPr lang="pt-PT" sz="1800" dirty="0" err="1">
                <a:solidFill>
                  <a:srgbClr val="082A4C"/>
                </a:solidFill>
                <a:latin typeface="Franklin Gothic Demi Cond" panose="020B0706030402020204" pitchFamily="34" charset="0"/>
              </a:rPr>
              <a:t>Copenhagen</a:t>
            </a:r>
            <a:r>
              <a:rPr lang="pt-PT" sz="1800" dirty="0">
                <a:solidFill>
                  <a:srgbClr val="082A4C"/>
                </a:solidFill>
                <a:latin typeface="Franklin Gothic Demi Cond" panose="020B0706030402020204" pitchFamily="34" charset="0"/>
              </a:rPr>
              <a:t>, </a:t>
            </a:r>
            <a:r>
              <a:rPr lang="pt-PT" sz="1800" dirty="0" err="1">
                <a:solidFill>
                  <a:srgbClr val="082A4C"/>
                </a:solidFill>
                <a:latin typeface="Franklin Gothic Demi Cond" panose="020B0706030402020204" pitchFamily="34" charset="0"/>
              </a:rPr>
              <a:t>Denmark</a:t>
            </a:r>
            <a:endParaRPr lang="pt-PT" sz="1400" dirty="0">
              <a:solidFill>
                <a:schemeClr val="tx1">
                  <a:lumMod val="65000"/>
                  <a:lumOff val="3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72788" y="6411115"/>
            <a:ext cx="6571211" cy="446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1200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Lt</a:t>
            </a:r>
            <a:r>
              <a:rPr lang="pt-PT" sz="1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pt-PT" sz="1200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Commander</a:t>
            </a:r>
            <a:r>
              <a:rPr lang="pt-PT" sz="1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Marta Gabriel| 10  </a:t>
            </a:r>
            <a:r>
              <a:rPr lang="pt-PT" sz="1200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october</a:t>
            </a:r>
            <a:r>
              <a:rPr lang="pt-PT" sz="1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2019</a:t>
            </a:r>
          </a:p>
        </p:txBody>
      </p:sp>
      <p:sp>
        <p:nvSpPr>
          <p:cNvPr id="7" name="Retângulo 6"/>
          <p:cNvSpPr/>
          <p:nvPr/>
        </p:nvSpPr>
        <p:spPr>
          <a:xfrm>
            <a:off x="2613537" y="5813176"/>
            <a:ext cx="1164871" cy="4770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pt-PT" sz="1250" dirty="0">
                <a:solidFill>
                  <a:srgbClr val="CA7C2C"/>
                </a:solidFill>
                <a:latin typeface="Franklin Gothic Demi Cond" panose="020B0706030402020204" pitchFamily="34" charset="0"/>
              </a:rPr>
              <a:t>PORTUGUESE</a:t>
            </a:r>
          </a:p>
          <a:p>
            <a:pPr algn="ctr"/>
            <a:r>
              <a:rPr lang="pt-PT" sz="1250" dirty="0">
                <a:solidFill>
                  <a:srgbClr val="CA7C2C"/>
                </a:solidFill>
                <a:latin typeface="Franklin Gothic Demi Cond" panose="020B0706030402020204" pitchFamily="34" charset="0"/>
              </a:rPr>
              <a:t>ARMED FORCES</a:t>
            </a:r>
            <a:endParaRPr lang="pt-PT" sz="1250" dirty="0">
              <a:solidFill>
                <a:srgbClr val="C07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0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2764980"/>
            <a:ext cx="8229600" cy="2264239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Cascais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Estoril (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km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downtown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Lisbon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04-09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2020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TBD (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appreciated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200000"/>
              </a:lnSpc>
              <a:buNone/>
            </a:pP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bil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80728"/>
            <a:ext cx="1584176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5" y="1052736"/>
            <a:ext cx="1580183" cy="100811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D8366CC-D955-49B6-80E6-B4DF1B080D23}"/>
              </a:ext>
            </a:extLst>
          </p:cNvPr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BILC Professional Seminar 2020, Portugal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4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2662648"/>
            <a:ext cx="8229600" cy="315237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links:</a:t>
            </a:r>
          </a:p>
          <a:p>
            <a:pPr marL="0" indent="0">
              <a:lnSpc>
                <a:spcPct val="20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https://www.visitportugal.com/en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https://www.lonelyplanet.com/portugal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https://www.aeroportolisboa.pt/en/lis/home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http://carris.transporteslisboa.pt/en/network-map/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bilc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80728"/>
            <a:ext cx="1584176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5" y="1052736"/>
            <a:ext cx="1580183" cy="10081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0DB7D4B-B861-4BE1-94CD-16CFA6E95D60}"/>
              </a:ext>
            </a:extLst>
          </p:cNvPr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BILC Professional Seminar 2020, Portugal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6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rua, exterior, edifício, relógio&#10;&#10;Descrição gerada automaticamente">
            <a:extLst>
              <a:ext uri="{FF2B5EF4-FFF2-40B4-BE49-F238E27FC236}">
                <a16:creationId xmlns:a16="http://schemas.microsoft.com/office/drawing/2014/main" id="{005FC889-ACEA-4205-A252-61CBEEE78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112"/>
            <a:ext cx="9143999" cy="331470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7E28CBA-F333-42F3-A347-5F4174A83ECF}"/>
              </a:ext>
            </a:extLst>
          </p:cNvPr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BILC Professional Seminar 2020, Portugal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804620E4-4173-4C06-980C-982B49F79C61}"/>
              </a:ext>
            </a:extLst>
          </p:cNvPr>
          <p:cNvSpPr txBox="1">
            <a:spLocks/>
          </p:cNvSpPr>
          <p:nvPr/>
        </p:nvSpPr>
        <p:spPr>
          <a:xfrm>
            <a:off x="457200" y="932757"/>
            <a:ext cx="8229600" cy="173560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 vindos a Portugal</a:t>
            </a:r>
          </a:p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pt-P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Portugal</a:t>
            </a:r>
          </a:p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m exterior, edifício, relva, grande&#10;&#10;Descrição gerada automaticamente">
            <a:extLst>
              <a:ext uri="{FF2B5EF4-FFF2-40B4-BE49-F238E27FC236}">
                <a16:creationId xmlns:a16="http://schemas.microsoft.com/office/drawing/2014/main" id="{8EB4A7EB-2D81-413D-A85F-F1741CA7A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3843337"/>
            <a:ext cx="4772023" cy="3014673"/>
          </a:xfrm>
          <a:prstGeom prst="rect">
            <a:avLst/>
          </a:prstGeom>
        </p:spPr>
      </p:pic>
      <p:pic>
        <p:nvPicPr>
          <p:cNvPr id="6" name="Imagem 5">
            <a:hlinkClick r:id="rId4" action="ppaction://hlinkfile"/>
            <a:extLst>
              <a:ext uri="{FF2B5EF4-FFF2-40B4-BE49-F238E27FC236}">
                <a16:creationId xmlns:a16="http://schemas.microsoft.com/office/drawing/2014/main" id="{C387BB46-FF06-4F87-B315-D254F8946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9791"/>
            <a:ext cx="4371974" cy="301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4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céu, exterior, água, barco&#10;&#10;Descrição gerada automaticamente">
            <a:extLst>
              <a:ext uri="{FF2B5EF4-FFF2-40B4-BE49-F238E27FC236}">
                <a16:creationId xmlns:a16="http://schemas.microsoft.com/office/drawing/2014/main" id="{A52CD7A8-2151-41C2-A24D-A7303EF64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" b="2298"/>
          <a:stretch/>
        </p:blipFill>
        <p:spPr>
          <a:xfrm>
            <a:off x="20" y="0"/>
            <a:ext cx="9143979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673D77B-0B94-468F-B559-55B23F297ABE}"/>
              </a:ext>
            </a:extLst>
          </p:cNvPr>
          <p:cNvSpPr txBox="1"/>
          <p:nvPr/>
        </p:nvSpPr>
        <p:spPr>
          <a:xfrm>
            <a:off x="157159" y="5460872"/>
            <a:ext cx="3943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LtCmdr</a:t>
            </a:r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Marta Gabriel</a:t>
            </a:r>
          </a:p>
          <a:p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BILC </a:t>
            </a:r>
            <a:r>
              <a:rPr lang="pt-P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</a:t>
            </a:r>
            <a:endParaRPr lang="pt-P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STANAG 6001 </a:t>
            </a:r>
            <a:r>
              <a:rPr lang="pt-P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  <a:endParaRPr lang="pt-P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Portuguese </a:t>
            </a:r>
            <a:r>
              <a:rPr lang="pt-P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Armed</a:t>
            </a:r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Forces </a:t>
            </a:r>
            <a:r>
              <a:rPr lang="pt-P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Staff</a:t>
            </a:r>
          </a:p>
          <a:p>
            <a:r>
              <a:rPr lang="pt-P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</a:t>
            </a:r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email: </a:t>
            </a:r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mcgabriel@emgfa</a:t>
            </a:r>
            <a:r>
              <a:rPr lang="pt-P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.pt</a:t>
            </a:r>
            <a:endParaRPr lang="pt-P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1910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141</Words>
  <Application>Microsoft Office PowerPoint</Application>
  <PresentationFormat>Apresentação no Ecrã (4:3)</PresentationFormat>
  <Paragraphs>24</Paragraphs>
  <Slides>5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Franklin Gothic Demi Cond</vt:lpstr>
      <vt:lpstr>Trebuchet MS</vt:lpstr>
      <vt:lpstr>1_Tema do Office</vt:lpstr>
      <vt:lpstr>BILC PROFESSIONAL SEMINAR 2019 Copenhagen, Denmark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BILC ANNUAL CONFERENCE 2019 Tartu, Estonia</dc:title>
  <dc:creator>Marta Gabriel</dc:creator>
  <cp:lastModifiedBy>Marta Gabriel</cp:lastModifiedBy>
  <cp:revision>70</cp:revision>
  <dcterms:created xsi:type="dcterms:W3CDTF">2019-05-28T22:17:03Z</dcterms:created>
  <dcterms:modified xsi:type="dcterms:W3CDTF">2019-10-09T09:58:44Z</dcterms:modified>
</cp:coreProperties>
</file>