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276" r:id="rId2"/>
    <p:sldId id="274" r:id="rId3"/>
    <p:sldId id="277" r:id="rId4"/>
    <p:sldId id="278" r:id="rId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5B4FF9-355E-46B6-A03F-88637655ED52}">
          <p14:sldIdLst>
            <p14:sldId id="276"/>
            <p14:sldId id="274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200" d="100"/>
          <a:sy n="200" d="100"/>
        </p:scale>
        <p:origin x="-240" y="26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B6063-5E4E-4EA5-8041-20B8DCC8206A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ADA53-46ED-4F3E-B13C-23EBEEF031C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370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8044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8044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4ADA53-46ED-4F3E-B13C-23EBEEF031CD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6804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589BB-9A29-43BD-9331-8714B1717AE3}" type="datetimeFigureOut">
              <a:rPr lang="hr-HR" smtClean="0"/>
              <a:t>27.9.2017.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Garmisch, December 2014</a:t>
            </a:r>
          </a:p>
          <a:p>
            <a:r>
              <a:rPr lang="hr-HR" smtClean="0"/>
              <a:t>Prepared by: Irena Prpic Djuric</a:t>
            </a:r>
          </a:p>
          <a:p>
            <a:r>
              <a:rPr lang="hr-HR" smtClean="0"/>
              <a:t>FLC </a:t>
            </a:r>
            <a:r>
              <a:rPr lang="hr-HR" smtClean="0">
                <a:latin typeface="Calibri"/>
              </a:rPr>
              <a:t>"</a:t>
            </a:r>
            <a:r>
              <a:rPr lang="hr-HR" smtClean="0"/>
              <a:t>Katarina Zrinska”</a:t>
            </a:r>
          </a:p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31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856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20508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67544" y="6237312"/>
            <a:ext cx="2133600" cy="476250"/>
          </a:xfrm>
        </p:spPr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3815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626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696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054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4561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838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43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12394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478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FAD4-0F3E-4BD2-B3D0-E0A53DB6619C}" type="datetimeFigureOut">
              <a:rPr lang="hr-HR" smtClean="0"/>
              <a:pPr/>
              <a:t>27.9.2017.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D890-3371-43C4-B1F7-D2E04FE0EA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2016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10" Type="http://schemas.openxmlformats.org/officeDocument/2006/relationships/image" Target="../media/image10.jpeg"/><Relationship Id="rId4" Type="http://schemas.openxmlformats.org/officeDocument/2006/relationships/image" Target="../media/image2.pn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/>
          <a:lstStyle/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" y="941096"/>
            <a:ext cx="9144000" cy="51589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94109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8509" y="6100021"/>
            <a:ext cx="9144000" cy="7463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Imagem 4" descr="bilc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512168" cy="824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92" b="96925" l="3009" r="95702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6" y="6100021"/>
            <a:ext cx="680224" cy="726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mprosic\Downloads\hvu_dr_franjo_tudjman_desn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8" y="123344"/>
            <a:ext cx="602076" cy="73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25" y="1431422"/>
            <a:ext cx="4571219" cy="22856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1614" y="3068960"/>
            <a:ext cx="4433917" cy="21414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717032"/>
            <a:ext cx="3144391" cy="20962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Rectangle 15"/>
          <p:cNvSpPr/>
          <p:nvPr/>
        </p:nvSpPr>
        <p:spPr>
          <a:xfrm>
            <a:off x="899592" y="123345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bg1"/>
                </a:solidFill>
              </a:rPr>
              <a:t>Croatian Defense Academy </a:t>
            </a:r>
            <a:r>
              <a:rPr lang="hr-HR" b="1" dirty="0" smtClean="0">
                <a:solidFill>
                  <a:schemeClr val="bg1"/>
                </a:solidFill>
              </a:rPr>
              <a:t> ”</a:t>
            </a:r>
            <a:r>
              <a:rPr lang="hr-HR" b="1" dirty="0">
                <a:solidFill>
                  <a:schemeClr val="bg1"/>
                </a:solidFill>
              </a:rPr>
              <a:t>Dr.Franjo Tuđman”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BILC Seminar </a:t>
            </a:r>
            <a:r>
              <a:rPr lang="hr-HR" b="1" dirty="0" smtClean="0">
                <a:solidFill>
                  <a:schemeClr val="bg1"/>
                </a:solidFill>
              </a:rPr>
              <a:t>2018, Zagreb, Croatia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0" y="6211669"/>
            <a:ext cx="3739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 smtClean="0">
                <a:solidFill>
                  <a:schemeClr val="bg1"/>
                </a:solidFill>
              </a:rPr>
              <a:t>Foreign Language Center  ”Katarina Zrinska”</a:t>
            </a:r>
            <a:endParaRPr lang="hr-H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50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/>
          <a:lstStyle/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1095"/>
            <a:ext cx="9144000" cy="51589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94109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8509" y="6100021"/>
            <a:ext cx="9144000" cy="7463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Imagem 4" descr="bilc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512168" cy="824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92" b="96925" l="3009" r="95702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6" y="6100021"/>
            <a:ext cx="680224" cy="726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mprosic\Downloads\hvu_dr_franjo_tudjman_desn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8" y="123344"/>
            <a:ext cx="602076" cy="73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99592" y="123345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bg1"/>
                </a:solidFill>
              </a:rPr>
              <a:t>Croatian Defense Academy </a:t>
            </a:r>
            <a:r>
              <a:rPr lang="hr-HR" b="1" dirty="0" smtClean="0">
                <a:solidFill>
                  <a:schemeClr val="bg1"/>
                </a:solidFill>
              </a:rPr>
              <a:t> ”</a:t>
            </a:r>
            <a:r>
              <a:rPr lang="hr-HR" b="1" dirty="0">
                <a:solidFill>
                  <a:schemeClr val="bg1"/>
                </a:solidFill>
              </a:rPr>
              <a:t>Dr.Franjo Tuđman”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BILC Seminar 2018, </a:t>
            </a:r>
            <a:r>
              <a:rPr lang="hr-HR" b="1" dirty="0" smtClean="0">
                <a:solidFill>
                  <a:schemeClr val="bg1"/>
                </a:solidFill>
              </a:rPr>
              <a:t>Zagreb, Croatia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0" y="6211669"/>
            <a:ext cx="3739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Foreign Language Center</a:t>
            </a:r>
            <a:r>
              <a:rPr lang="hr-HR" sz="1400" b="1" dirty="0" smtClean="0">
                <a:solidFill>
                  <a:schemeClr val="bg1"/>
                </a:solidFill>
              </a:rPr>
              <a:t>  ”Katarina Zrinska”</a:t>
            </a:r>
            <a:endParaRPr lang="hr-HR" sz="14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810" y="1628800"/>
            <a:ext cx="8640662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pt-PT" sz="3200" dirty="0"/>
              <a:t>Date: </a:t>
            </a:r>
            <a:r>
              <a:rPr lang="hr-HR" sz="3200" b="1" dirty="0"/>
              <a:t>01</a:t>
            </a:r>
            <a:r>
              <a:rPr lang="pt-PT" sz="3200" b="1" dirty="0"/>
              <a:t> – </a:t>
            </a:r>
            <a:r>
              <a:rPr lang="hr-HR" sz="3200" b="1" dirty="0"/>
              <a:t>0</a:t>
            </a:r>
            <a:r>
              <a:rPr lang="pt-PT" sz="3200" b="1" dirty="0"/>
              <a:t>4 </a:t>
            </a:r>
            <a:r>
              <a:rPr lang="hr-HR" sz="3200" b="1" dirty="0"/>
              <a:t>October </a:t>
            </a:r>
            <a:r>
              <a:rPr lang="pt-PT" sz="3200" b="1" dirty="0"/>
              <a:t>2018</a:t>
            </a:r>
          </a:p>
          <a:p>
            <a:pPr>
              <a:lnSpc>
                <a:spcPct val="200000"/>
              </a:lnSpc>
            </a:pPr>
            <a:r>
              <a:rPr lang="pt-PT" sz="3200" dirty="0"/>
              <a:t>Venue: </a:t>
            </a:r>
            <a:r>
              <a:rPr lang="hr-HR" sz="3200" dirty="0" smtClean="0"/>
              <a:t>Croatian Defense Academy (CDA), Zagreb</a:t>
            </a:r>
            <a:endParaRPr lang="pt-PT" sz="3200" dirty="0"/>
          </a:p>
          <a:p>
            <a:pPr>
              <a:lnSpc>
                <a:spcPct val="200000"/>
              </a:lnSpc>
            </a:pPr>
            <a:r>
              <a:rPr lang="pt-PT" sz="3200" dirty="0"/>
              <a:t>Theme: </a:t>
            </a:r>
            <a:r>
              <a:rPr lang="pt-PT" sz="3200" dirty="0" smtClean="0"/>
              <a:t>TBD</a:t>
            </a:r>
            <a:endParaRPr lang="hr-HR" sz="3200" dirty="0" smtClean="0"/>
          </a:p>
          <a:p>
            <a:pPr>
              <a:lnSpc>
                <a:spcPct val="200000"/>
              </a:lnSpc>
            </a:pPr>
            <a:endParaRPr lang="hr-HR" sz="3200" dirty="0" smtClean="0"/>
          </a:p>
          <a:p>
            <a:pPr>
              <a:lnSpc>
                <a:spcPct val="200000"/>
              </a:lnSpc>
            </a:pPr>
            <a:endParaRPr lang="hr-HR" sz="3200" dirty="0" smtClean="0"/>
          </a:p>
          <a:p>
            <a:pPr>
              <a:lnSpc>
                <a:spcPct val="200000"/>
              </a:lnSpc>
            </a:pPr>
            <a:endParaRPr lang="hr-HR" sz="3200" dirty="0" smtClean="0"/>
          </a:p>
          <a:p>
            <a:pPr>
              <a:lnSpc>
                <a:spcPct val="200000"/>
              </a:lnSpc>
            </a:pP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0181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908050"/>
            <a:ext cx="8229600" cy="5218113"/>
          </a:xfrm>
        </p:spPr>
        <p:txBody>
          <a:bodyPr/>
          <a:lstStyle/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1095"/>
            <a:ext cx="9144000" cy="515892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94109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8509" y="6100021"/>
            <a:ext cx="9144000" cy="7463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8" name="Imagem 4" descr="bilc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16632"/>
            <a:ext cx="1512168" cy="8244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92" b="96925" l="3009" r="95702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6" y="6100021"/>
            <a:ext cx="680224" cy="726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mprosic\Downloads\hvu_dr_franjo_tudjman_desni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48" y="123344"/>
            <a:ext cx="602076" cy="73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899592" y="123345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chemeClr val="bg1"/>
                </a:solidFill>
              </a:rPr>
              <a:t>Croatian Defense Academy </a:t>
            </a:r>
            <a:r>
              <a:rPr lang="hr-HR" b="1" dirty="0" smtClean="0">
                <a:solidFill>
                  <a:schemeClr val="bg1"/>
                </a:solidFill>
              </a:rPr>
              <a:t> ”</a:t>
            </a:r>
            <a:r>
              <a:rPr lang="hr-HR" b="1" dirty="0">
                <a:solidFill>
                  <a:schemeClr val="bg1"/>
                </a:solidFill>
              </a:rPr>
              <a:t>Dr.Franjo Tuđman”</a:t>
            </a:r>
          </a:p>
          <a:p>
            <a:endParaRPr lang="hr-HR" b="1" dirty="0">
              <a:solidFill>
                <a:schemeClr val="bg1"/>
              </a:solidFill>
            </a:endParaRPr>
          </a:p>
          <a:p>
            <a:r>
              <a:rPr lang="hr-HR" b="1" dirty="0">
                <a:solidFill>
                  <a:schemeClr val="bg1"/>
                </a:solidFill>
              </a:rPr>
              <a:t>BILC Seminar 2018</a:t>
            </a:r>
            <a:r>
              <a:rPr lang="hr-HR" b="1" dirty="0" smtClean="0">
                <a:solidFill>
                  <a:schemeClr val="bg1"/>
                </a:solidFill>
              </a:rPr>
              <a:t>, Zagreb, Croatia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0" y="6211669"/>
            <a:ext cx="37396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b="1" dirty="0">
                <a:solidFill>
                  <a:schemeClr val="bg1"/>
                </a:solidFill>
              </a:rPr>
              <a:t>Foreign Language Center</a:t>
            </a:r>
            <a:r>
              <a:rPr lang="hr-HR" sz="1400" b="1" dirty="0" smtClean="0">
                <a:solidFill>
                  <a:schemeClr val="bg1"/>
                </a:solidFill>
              </a:rPr>
              <a:t>  ”Katarina Zrinska”</a:t>
            </a:r>
            <a:endParaRPr lang="hr-HR" sz="1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412776"/>
            <a:ext cx="3781806" cy="23649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021" y="3502525"/>
            <a:ext cx="3552056" cy="2366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82" y="1772816"/>
            <a:ext cx="3605682" cy="24526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06278" y="4365104"/>
            <a:ext cx="34456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b="1" dirty="0" smtClean="0"/>
              <a:t>WELCOME TO ZAGREB, CROATIA!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400090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3105835"/>
            <a:ext cx="4878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https://www.youtube.com/watch?v=u4odLj2cDTg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09180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95</Words>
  <Application>Microsoft Office PowerPoint</Application>
  <PresentationFormat>On-screen Show (4:3)</PresentationFormat>
  <Paragraphs>28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Irena Prpić Đurić</dc:creator>
  <cp:lastModifiedBy>Emilia O. Nesheva</cp:lastModifiedBy>
  <cp:revision>75</cp:revision>
  <dcterms:created xsi:type="dcterms:W3CDTF">2014-09-05T11:05:16Z</dcterms:created>
  <dcterms:modified xsi:type="dcterms:W3CDTF">2017-09-27T13:31:10Z</dcterms:modified>
</cp:coreProperties>
</file>