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7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7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7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700" kern="1200">
        <a:solidFill>
          <a:schemeClr val="tx1"/>
        </a:solidFill>
        <a:latin typeface="Times New Roman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2144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3156CC13-4C32-8A43-9683-7F408AF3E84C}" type="datetimeFigureOut">
              <a:rPr lang="lv-LV"/>
              <a:pPr/>
              <a:t>07/10/15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E038F072-911B-394D-AAEC-7CFD29B9E2AD}" type="slidenum">
              <a:rPr lang="lv-LV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79471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883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charset="0"/>
                <a:cs typeface="Verdana" charset="0"/>
              </a:defRPr>
            </a:lvl1pPr>
          </a:lstStyle>
          <a:p>
            <a:fld id="{2BEC501D-0F63-3540-B06E-8D5883070F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7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charset="0"/>
                <a:cs typeface="Verdana" charset="0"/>
              </a:defRPr>
            </a:lvl1pPr>
          </a:lstStyle>
          <a:p>
            <a:fld id="{79E742B6-1379-F441-808B-726CB67CC5D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134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charset="0"/>
                <a:cs typeface="Verdana" charset="0"/>
              </a:defRPr>
            </a:lvl1pPr>
          </a:lstStyle>
          <a:p>
            <a:fld id="{65A904AA-06F3-5946-B514-0152B574BA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32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charset="0"/>
                <a:cs typeface="Verdana" charset="0"/>
              </a:defRPr>
            </a:lvl1pPr>
          </a:lstStyle>
          <a:p>
            <a:fld id="{CBCADD84-6B4D-034A-8B84-C5BE6A2A8F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319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charset="0"/>
                <a:cs typeface="Verdana" charset="0"/>
              </a:defRPr>
            </a:lvl1pPr>
          </a:lstStyle>
          <a:p>
            <a:fld id="{A266D8F2-EA7F-D745-9871-31DE2DB4E2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63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charset="0"/>
                <a:cs typeface="Verdana" charset="0"/>
              </a:defRPr>
            </a:lvl1pPr>
          </a:lstStyle>
          <a:p>
            <a:fld id="{B865F126-FDD6-F942-AA51-27641F7EEC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29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charset="0"/>
                <a:cs typeface="Verdana" charset="0"/>
              </a:defRPr>
            </a:lvl1pPr>
          </a:lstStyle>
          <a:p>
            <a:fld id="{495C8DB4-2534-2747-8EDF-EC5CA1D4C0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10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3133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4197F8DD-91B0-2C48-9A9D-99BBEB0C6A3F}" type="datetime1">
              <a:rPr lang="en-US"/>
              <a:pPr/>
              <a:t>07/10/15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1DFCE9D-83BA-4A4F-BAE5-FCEBD9057F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ＭＳ Ｐゴシック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ＭＳ Ｐゴシック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UpO9dQKhk0" TargetMode="External"/><Relationship Id="rId4" Type="http://schemas.openxmlformats.org/officeDocument/2006/relationships/hyperlink" Target="http://erasmusu.com/en/erasmus-latvia/erasmus-blog/28-reasons-why-you-should-never-go-to-latvia-283487" TargetMode="External"/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.latvia.eu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Relationship Id="rId3" Type="http://schemas.openxmlformats.org/officeDocument/2006/relationships/hyperlink" Target="https://www.facebook.com/IfYouLikeLatviaLatviaLikesYo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38"/>
          </a:xfrm>
        </p:spPr>
        <p:txBody>
          <a:bodyPr>
            <a:normAutofit fontScale="90000"/>
          </a:bodyPr>
          <a:lstStyle/>
          <a:p>
            <a:r>
              <a:rPr lang="lv-LV" b="0" spc="50" dirty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BILC Conference 2016 </a:t>
            </a:r>
            <a:r>
              <a:rPr lang="lv-LV" spc="50" dirty="0">
                <a:ln w="11430">
                  <a:noFill/>
                </a:ln>
                <a:solidFill>
                  <a:srgbClr val="8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lv-LV" spc="50" dirty="0">
                <a:ln w="11430">
                  <a:noFill/>
                </a:ln>
                <a:solidFill>
                  <a:srgbClr val="8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lv-LV" dirty="0">
              <a:latin typeface="Verdana" charset="0"/>
              <a:ea typeface="ＭＳ Ｐゴシック" charset="0"/>
              <a:cs typeface="Verdana" charset="0"/>
            </a:endParaRPr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pPr algn="r"/>
            <a:r>
              <a:rPr lang="lv-LV" dirty="0" smtClean="0">
                <a:latin typeface="Verdana" charset="0"/>
                <a:ea typeface="ＭＳ Ｐゴシック" charset="0"/>
                <a:cs typeface="Verdana" charset="0"/>
              </a:rPr>
              <a:t>Liene Liepi</a:t>
            </a:r>
            <a:r>
              <a:rPr lang="lv-LV" dirty="0" smtClean="0">
                <a:latin typeface="Verdana" charset="0"/>
                <a:ea typeface="ＭＳ Ｐゴシック" charset="0"/>
                <a:cs typeface="Verdana" charset="0"/>
              </a:rPr>
              <a:t>ņa</a:t>
            </a:r>
          </a:p>
          <a:p>
            <a:pPr algn="r"/>
            <a:r>
              <a:rPr lang="lv-LV" dirty="0" smtClean="0">
                <a:latin typeface="Verdana" charset="0"/>
                <a:ea typeface="ＭＳ Ｐゴシック" charset="0"/>
                <a:cs typeface="Verdana" charset="0"/>
              </a:rPr>
              <a:t>Head of Military Education and Science Divison</a:t>
            </a:r>
          </a:p>
          <a:p>
            <a:pPr algn="r"/>
            <a:r>
              <a:rPr lang="lv-LV" dirty="0" smtClean="0">
                <a:latin typeface="Verdana" charset="0"/>
                <a:ea typeface="ＭＳ Ｐゴシック" charset="0"/>
                <a:cs typeface="Verdana" charset="0"/>
              </a:rPr>
              <a:t>Personnel Development Department</a:t>
            </a:r>
          </a:p>
          <a:p>
            <a:pPr algn="r"/>
            <a:r>
              <a:rPr lang="en-US" b="1" dirty="0" smtClean="0">
                <a:latin typeface="Verdana" charset="0"/>
                <a:ea typeface="ＭＳ Ｐゴシック" charset="0"/>
                <a:cs typeface="Verdana" charset="0"/>
              </a:rPr>
              <a:t>li</a:t>
            </a:r>
            <a:r>
              <a:rPr lang="lv-LV" b="1" dirty="0" smtClean="0">
                <a:latin typeface="Verdana" charset="0"/>
                <a:ea typeface="ＭＳ Ｐゴシック" charset="0"/>
                <a:cs typeface="Verdana" charset="0"/>
              </a:rPr>
              <a:t>ene.liepina@mod.gov.lv </a:t>
            </a:r>
            <a:endParaRPr lang="lv-LV" b="1" dirty="0">
              <a:latin typeface="Verdana" charset="0"/>
              <a:ea typeface="ＭＳ Ｐゴシック" charset="0"/>
              <a:cs typeface="Verdan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174750"/>
          </a:xfrm>
        </p:spPr>
        <p:txBody>
          <a:bodyPr>
            <a:normAutofit fontScale="90000"/>
          </a:bodyPr>
          <a:lstStyle/>
          <a:p>
            <a:pPr algn="ctr"/>
            <a:r>
              <a:rPr lang="lv-LV" b="0" spc="50" dirty="0" smtClean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Riga, Latvia</a:t>
            </a:r>
            <a:br>
              <a:rPr lang="lv-LV" b="0" spc="50" dirty="0" smtClean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lv-LV" b="0" spc="50" dirty="0" smtClean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lv-LV" b="0" spc="50" dirty="0" smtClean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lv-LV" b="0" spc="50" dirty="0" smtClean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22-26 May 2016</a:t>
            </a:r>
            <a:br>
              <a:rPr lang="lv-LV" b="0" spc="50" dirty="0" smtClean="0">
                <a:ln w="11430">
                  <a:noFill/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lv-LV" dirty="0">
              <a:latin typeface="Verdana" charset="0"/>
              <a:ea typeface="ＭＳ Ｐゴシック" charset="0"/>
              <a:cs typeface="Verdana" charset="0"/>
            </a:endParaRPr>
          </a:p>
        </p:txBody>
      </p:sp>
      <p:pic>
        <p:nvPicPr>
          <p:cNvPr id="2" name="Content Placeholder 1" descr="Screen Shot 2015-10-07 at 12.31.04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9" r="3949"/>
          <a:stretch>
            <a:fillRect/>
          </a:stretch>
        </p:blipFill>
        <p:spPr>
          <a:xfrm>
            <a:off x="2590800" y="1752600"/>
            <a:ext cx="6096000" cy="4373563"/>
          </a:xfr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EB62CC4-07A2-2048-9FD4-3B2A29BF349E}" type="slidenum">
              <a:rPr lang="en-US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750" y="1317624"/>
            <a:ext cx="6623050" cy="368300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lv-LV" dirty="0" smtClean="0"/>
              <a:t>Get to know Latvia!</a:t>
            </a:r>
          </a:p>
          <a:p>
            <a:pPr>
              <a:defRPr/>
            </a:pPr>
            <a:r>
              <a:rPr lang="lv-LV" dirty="0"/>
              <a:t> </a:t>
            </a:r>
            <a:r>
              <a:rPr lang="lv-LV" dirty="0" smtClean="0"/>
              <a:t>       </a:t>
            </a:r>
            <a:r>
              <a:rPr lang="pl-PL" dirty="0">
                <a:hlinkClick r:id="rId2"/>
              </a:rPr>
              <a:t>http://www.latvia.eu</a:t>
            </a:r>
            <a:r>
              <a:rPr lang="pl-PL" dirty="0" smtClean="0">
                <a:hlinkClick r:id="rId2"/>
              </a:rPr>
              <a:t>/</a:t>
            </a:r>
            <a:r>
              <a:rPr lang="pl-PL" dirty="0" smtClean="0"/>
              <a:t> </a:t>
            </a:r>
          </a:p>
          <a:p>
            <a:pPr>
              <a:defRPr/>
            </a:pPr>
            <a:endParaRPr lang="pl-PL" dirty="0"/>
          </a:p>
          <a:p>
            <a:pPr>
              <a:defRPr/>
            </a:pPr>
            <a:r>
              <a:rPr lang="lv-LV" dirty="0" smtClean="0"/>
              <a:t>10 things to know about Riga</a:t>
            </a:r>
          </a:p>
          <a:p>
            <a:pPr>
              <a:defRPr/>
            </a:pPr>
            <a:r>
              <a:rPr lang="lv-LV" dirty="0"/>
              <a:t> </a:t>
            </a:r>
            <a:r>
              <a:rPr lang="lv-LV" dirty="0" smtClean="0"/>
              <a:t>       </a:t>
            </a:r>
            <a:r>
              <a:rPr lang="fi-FI" dirty="0">
                <a:hlinkClick r:id="rId3"/>
              </a:rPr>
              <a:t>https://youtu.be/</a:t>
            </a:r>
            <a:r>
              <a:rPr lang="fi-FI" dirty="0" smtClean="0">
                <a:hlinkClick r:id="rId3"/>
              </a:rPr>
              <a:t>PUpO9dQKhk0</a:t>
            </a:r>
            <a:r>
              <a:rPr lang="fi-FI" dirty="0" smtClean="0"/>
              <a:t> </a:t>
            </a:r>
          </a:p>
          <a:p>
            <a:pPr>
              <a:defRPr/>
            </a:pPr>
            <a:endParaRPr lang="fi-FI" dirty="0" smtClean="0"/>
          </a:p>
          <a:p>
            <a:pPr>
              <a:defRPr/>
            </a:pPr>
            <a:r>
              <a:rPr lang="fi-FI" dirty="0" smtClean="0"/>
              <a:t>28 </a:t>
            </a:r>
            <a:r>
              <a:rPr lang="en-GB" dirty="0" smtClean="0"/>
              <a:t>reasons why you should never go </a:t>
            </a:r>
            <a:r>
              <a:rPr lang="fi-FI" dirty="0" smtClean="0"/>
              <a:t>to Latvia </a:t>
            </a:r>
            <a:r>
              <a:rPr lang="en-US" dirty="0" smtClean="0">
                <a:sym typeface="Wingdings"/>
              </a:rPr>
              <a:t> </a:t>
            </a:r>
            <a:endParaRPr lang="fi-FI" dirty="0"/>
          </a:p>
          <a:p>
            <a:pPr lvl="1">
              <a:defRPr/>
            </a:pPr>
            <a:r>
              <a:rPr lang="en-US" dirty="0" smtClean="0">
                <a:hlinkClick r:id="rId4"/>
              </a:rPr>
              <a:t>http://erasmusu.com/en/erasmus-latvia/erasmus-blog/28-reasons-why-you-should-never-go-to-latvia-283487</a:t>
            </a:r>
            <a:r>
              <a:rPr lang="en-US" dirty="0" smtClean="0"/>
              <a:t> </a:t>
            </a:r>
            <a:endParaRPr lang="fi-FI" dirty="0" smtClean="0"/>
          </a:p>
          <a:p>
            <a:pPr>
              <a:defRPr/>
            </a:pPr>
            <a:endParaRPr lang="pl-PL" dirty="0" smtClean="0"/>
          </a:p>
        </p:txBody>
      </p:sp>
      <p:sp>
        <p:nvSpPr>
          <p:cNvPr id="13316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>
              <a:latin typeface="Verdana" charset="0"/>
              <a:ea typeface="ＭＳ Ｐゴシック" charset="0"/>
              <a:cs typeface="Verdana" charset="0"/>
            </a:endParaRPr>
          </a:p>
        </p:txBody>
      </p:sp>
      <p:sp>
        <p:nvSpPr>
          <p:cNvPr id="13317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>
              <a:latin typeface="Verdana" charset="0"/>
              <a:ea typeface="ＭＳ Ｐゴシック" charset="0"/>
              <a:cs typeface="Verdana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37733AA-9A84-3C46-990D-A7261E9CEB5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 descr="1456684_773484812669029_895357063_n.jp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0" b="650"/>
          <a:stretch/>
        </p:blipFill>
        <p:spPr>
          <a:xfrm>
            <a:off x="2847976" y="1809699"/>
            <a:ext cx="4041774" cy="3989257"/>
          </a:xfrm>
        </p:spPr>
      </p:pic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2206625" y="334962"/>
            <a:ext cx="6480175" cy="1647825"/>
          </a:xfrm>
        </p:spPr>
        <p:txBody>
          <a:bodyPr>
            <a:normAutofit/>
          </a:bodyPr>
          <a:lstStyle/>
          <a:p>
            <a:r>
              <a:rPr lang="lv-LV" dirty="0" smtClean="0">
                <a:latin typeface="Verdana" charset="0"/>
                <a:ea typeface="ＭＳ Ｐゴシック" charset="0"/>
                <a:cs typeface="Verdana" charset="0"/>
              </a:rPr>
              <a:t>If you like Latvia, Latvia likes you</a:t>
            </a:r>
            <a:br>
              <a:rPr lang="lv-LV" dirty="0" smtClean="0">
                <a:latin typeface="Verdana" charset="0"/>
                <a:ea typeface="ＭＳ Ｐゴシック" charset="0"/>
                <a:cs typeface="Verdana" charset="0"/>
              </a:rPr>
            </a:br>
            <a:r>
              <a:rPr lang="lv-LV" dirty="0" smtClean="0">
                <a:latin typeface="Verdana" charset="0"/>
                <a:ea typeface="ＭＳ Ｐゴシック" charset="0"/>
                <a:cs typeface="Verdana" charset="0"/>
              </a:rPr>
              <a:t/>
            </a:r>
            <a:br>
              <a:rPr lang="lv-LV" dirty="0" smtClean="0">
                <a:latin typeface="Verdana" charset="0"/>
                <a:ea typeface="ＭＳ Ｐゴシック" charset="0"/>
                <a:cs typeface="Verdana" charset="0"/>
              </a:rPr>
            </a:br>
            <a:r>
              <a:rPr lang="en-US" sz="1400" dirty="0">
                <a:latin typeface="Verdana" charset="0"/>
                <a:ea typeface="ＭＳ Ｐゴシック" charset="0"/>
                <a:cs typeface="Verdana" charset="0"/>
                <a:hlinkClick r:id="rId3"/>
              </a:rPr>
              <a:t>https://www.facebook.com/</a:t>
            </a:r>
            <a:r>
              <a:rPr lang="en-US" sz="1400" dirty="0" smtClean="0">
                <a:latin typeface="Verdana" charset="0"/>
                <a:ea typeface="ＭＳ Ｐゴシック" charset="0"/>
                <a:cs typeface="Verdana" charset="0"/>
                <a:hlinkClick r:id="rId3"/>
              </a:rPr>
              <a:t>IfYouLikeLatviaLatviaLikesYou</a:t>
            </a:r>
            <a:r>
              <a:rPr lang="en-US" sz="1400" dirty="0" smtClean="0">
                <a:latin typeface="Verdana" charset="0"/>
                <a:ea typeface="ＭＳ Ｐゴシック" charset="0"/>
                <a:cs typeface="Verdana" charset="0"/>
              </a:rPr>
              <a:t> </a:t>
            </a:r>
            <a:endParaRPr lang="lv-LV" sz="1400" dirty="0">
              <a:latin typeface="Verdana" charset="0"/>
              <a:ea typeface="ＭＳ Ｐゴシック" charset="0"/>
              <a:cs typeface="Verdana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A566919-5B11-FE46-8CE5-E2C99C2840DC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52</TotalTime>
  <Words>103</Words>
  <Application>Microsoft Macintosh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Times New Roman</vt:lpstr>
      <vt:lpstr>Arial</vt:lpstr>
      <vt:lpstr>Calibri</vt:lpstr>
      <vt:lpstr>Verdana</vt:lpstr>
      <vt:lpstr>89_Prezentacija_templateLV</vt:lpstr>
      <vt:lpstr>BILC Conference 2016  </vt:lpstr>
      <vt:lpstr>Riga, Latvia  22-26 May 2016 </vt:lpstr>
      <vt:lpstr>PowerPoint Presentation</vt:lpstr>
      <vt:lpstr>If you like Latvia, Latvia likes you  https://www.facebook.com/IfYouLikeLatviaLatviaLikesYou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LIene Liepina</cp:lastModifiedBy>
  <cp:revision>17</cp:revision>
  <dcterms:created xsi:type="dcterms:W3CDTF">2014-11-20T14:46:47Z</dcterms:created>
  <dcterms:modified xsi:type="dcterms:W3CDTF">2015-10-07T10:01:23Z</dcterms:modified>
</cp:coreProperties>
</file>