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430" r:id="rId3"/>
    <p:sldId id="417" r:id="rId4"/>
    <p:sldId id="423" r:id="rId5"/>
    <p:sldId id="408" r:id="rId6"/>
    <p:sldId id="431" r:id="rId7"/>
    <p:sldId id="373" r:id="rId8"/>
    <p:sldId id="407" r:id="rId9"/>
    <p:sldId id="375" r:id="rId10"/>
    <p:sldId id="364" r:id="rId11"/>
    <p:sldId id="283" r:id="rId12"/>
    <p:sldId id="414" r:id="rId13"/>
    <p:sldId id="429" r:id="rId14"/>
    <p:sldId id="415" r:id="rId15"/>
    <p:sldId id="411" r:id="rId16"/>
    <p:sldId id="412" r:id="rId17"/>
    <p:sldId id="267" r:id="rId18"/>
    <p:sldId id="306" r:id="rId19"/>
    <p:sldId id="410" r:id="rId20"/>
    <p:sldId id="432" r:id="rId21"/>
    <p:sldId id="288" r:id="rId22"/>
    <p:sldId id="433" r:id="rId23"/>
    <p:sldId id="434" r:id="rId24"/>
  </p:sldIdLst>
  <p:sldSz cx="9144000" cy="6858000" type="screen4x3"/>
  <p:notesSz cx="6881813" cy="9710738"/>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5BF37F"/>
    <a:srgbClr val="FF9900"/>
    <a:srgbClr val="663300"/>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 Světlá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85" autoAdjust="0"/>
    <p:restoredTop sz="41628" autoAdjust="0"/>
  </p:normalViewPr>
  <p:slideViewPr>
    <p:cSldViewPr>
      <p:cViewPr>
        <p:scale>
          <a:sx n="62" d="100"/>
          <a:sy n="62" d="100"/>
        </p:scale>
        <p:origin x="-135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3761B-39CD-4980-9E16-9E99BA9468D7}" type="doc">
      <dgm:prSet loTypeId="urn:microsoft.com/office/officeart/2005/8/layout/venn1" loCatId="relationship" qsTypeId="urn:microsoft.com/office/officeart/2005/8/quickstyle/simple1#1" qsCatId="simple" csTypeId="urn:microsoft.com/office/officeart/2005/8/colors/accent1_2#1" csCatId="accent1" phldr="1"/>
      <dgm:spPr/>
    </dgm:pt>
    <dgm:pt modelId="{88EB5710-3908-4958-8CD7-60280496478E}">
      <dgm:prSet phldrT="[Text]" custT="1"/>
      <dgm:spPr>
        <a:gradFill flip="none" rotWithShape="0">
          <a:gsLst>
            <a:gs pos="0">
              <a:srgbClr val="5E9EFF"/>
            </a:gs>
            <a:gs pos="39999">
              <a:srgbClr val="85C2FF"/>
            </a:gs>
            <a:gs pos="70000">
              <a:srgbClr val="C4D6EB"/>
            </a:gs>
            <a:gs pos="100000">
              <a:srgbClr val="FFEBFA"/>
            </a:gs>
          </a:gsLst>
          <a:lin ang="5400000" scaled="0"/>
          <a:tileRect/>
        </a:gradFill>
        <a:effectLst>
          <a:outerShdw blurRad="355600" dist="50800" dir="1440000" sx="51000" sy="51000" algn="ctr" rotWithShape="0">
            <a:srgbClr val="00B050">
              <a:alpha val="24000"/>
            </a:srgbClr>
          </a:outerShdw>
        </a:effectLst>
      </dgm:spPr>
      <dgm:t>
        <a:bodyPr/>
        <a:lstStyle/>
        <a:p>
          <a:pPr algn="ctr"/>
          <a:r>
            <a:rPr lang="cs-CZ" sz="1400" b="1" cap="all" baseline="0" dirty="0" err="1" smtClean="0">
              <a:solidFill>
                <a:srgbClr val="663300"/>
              </a:solidFill>
              <a:latin typeface="Times New Roman" pitchFamily="18" charset="0"/>
              <a:cs typeface="Times New Roman" pitchFamily="18" charset="0"/>
            </a:rPr>
            <a:t>Ambiguity</a:t>
          </a:r>
          <a:endParaRPr lang="cs-CZ" sz="1400" b="1" cap="all" baseline="0" dirty="0">
            <a:solidFill>
              <a:srgbClr val="663300"/>
            </a:solidFill>
            <a:latin typeface="Times New Roman" pitchFamily="18" charset="0"/>
            <a:cs typeface="Times New Roman" pitchFamily="18" charset="0"/>
          </a:endParaRPr>
        </a:p>
      </dgm:t>
    </dgm:pt>
    <dgm:pt modelId="{E863F1E8-A6C1-4EA9-9B6B-EBC0E1F60E26}" type="parTrans" cxnId="{F7312C26-4FFF-4907-8160-FEB252E58ADC}">
      <dgm:prSet/>
      <dgm:spPr/>
      <dgm:t>
        <a:bodyPr/>
        <a:lstStyle/>
        <a:p>
          <a:endParaRPr lang="cs-CZ"/>
        </a:p>
      </dgm:t>
    </dgm:pt>
    <dgm:pt modelId="{A9E68CA6-0134-48EE-9A8A-BF217120ECF8}" type="sibTrans" cxnId="{F7312C26-4FFF-4907-8160-FEB252E58ADC}">
      <dgm:prSet/>
      <dgm:spPr/>
      <dgm:t>
        <a:bodyPr/>
        <a:lstStyle/>
        <a:p>
          <a:endParaRPr lang="cs-CZ"/>
        </a:p>
      </dgm:t>
    </dgm:pt>
    <dgm:pt modelId="{18F83ACE-D565-4474-830A-A9F1CC62F871}">
      <dgm:prSet phldrT="[Text]" custT="1"/>
      <dgm:spPr>
        <a:gradFill flip="none" rotWithShape="0">
          <a:gsLst>
            <a:gs pos="0">
              <a:srgbClr val="5E9EFF"/>
            </a:gs>
            <a:gs pos="39999">
              <a:srgbClr val="85C2FF"/>
            </a:gs>
            <a:gs pos="70000">
              <a:srgbClr val="C4D6EB"/>
            </a:gs>
            <a:gs pos="100000">
              <a:srgbClr val="FFEBFA"/>
            </a:gs>
          </a:gsLst>
          <a:lin ang="5400000" scaled="0"/>
          <a:tileRect/>
        </a:gradFill>
        <a:effectLst>
          <a:outerShdw blurRad="355600" dist="50800" dir="1440000" sx="51000" sy="51000" algn="ctr" rotWithShape="0">
            <a:srgbClr val="00B050">
              <a:alpha val="24000"/>
            </a:srgbClr>
          </a:outerShdw>
        </a:effectLst>
      </dgm:spPr>
      <dgm:t>
        <a:bodyPr/>
        <a:lstStyle/>
        <a:p>
          <a:pPr algn="ctr"/>
          <a:r>
            <a:rPr lang="cs-CZ" sz="1200" b="1" cap="all" baseline="0" dirty="0" err="1" smtClean="0">
              <a:solidFill>
                <a:srgbClr val="663300"/>
              </a:solidFill>
              <a:latin typeface="Times New Roman" pitchFamily="18" charset="0"/>
              <a:cs typeface="Times New Roman" pitchFamily="18" charset="0"/>
            </a:rPr>
            <a:t>Vagueness</a:t>
          </a:r>
          <a:endParaRPr lang="cs-CZ" sz="1200" b="1" cap="all" baseline="0" dirty="0">
            <a:solidFill>
              <a:srgbClr val="663300"/>
            </a:solidFill>
            <a:latin typeface="Times New Roman" pitchFamily="18" charset="0"/>
            <a:cs typeface="Times New Roman" pitchFamily="18" charset="0"/>
          </a:endParaRPr>
        </a:p>
      </dgm:t>
    </dgm:pt>
    <dgm:pt modelId="{E270D607-F16B-481F-9260-AD41CFB16122}" type="parTrans" cxnId="{9402F79E-EFEE-48C4-9EE8-880959D8EE52}">
      <dgm:prSet/>
      <dgm:spPr/>
      <dgm:t>
        <a:bodyPr/>
        <a:lstStyle/>
        <a:p>
          <a:endParaRPr lang="cs-CZ"/>
        </a:p>
      </dgm:t>
    </dgm:pt>
    <dgm:pt modelId="{6B0B8CF7-C116-4D69-BA97-C3436E63849C}" type="sibTrans" cxnId="{9402F79E-EFEE-48C4-9EE8-880959D8EE52}">
      <dgm:prSet/>
      <dgm:spPr/>
      <dgm:t>
        <a:bodyPr/>
        <a:lstStyle/>
        <a:p>
          <a:endParaRPr lang="cs-CZ"/>
        </a:p>
      </dgm:t>
    </dgm:pt>
    <dgm:pt modelId="{3C313C0A-4C24-4876-AC13-A6671104BA6D}">
      <dgm:prSet phldrT="[Text]" custT="1"/>
      <dgm:spPr>
        <a:gradFill flip="none" rotWithShape="0">
          <a:gsLst>
            <a:gs pos="0">
              <a:srgbClr val="5E9EFF"/>
            </a:gs>
            <a:gs pos="39999">
              <a:srgbClr val="85C2FF"/>
            </a:gs>
            <a:gs pos="70000">
              <a:srgbClr val="C4D6EB"/>
            </a:gs>
            <a:gs pos="100000">
              <a:srgbClr val="FFEBFA"/>
            </a:gs>
          </a:gsLst>
          <a:lin ang="5400000" scaled="0"/>
          <a:tileRect/>
        </a:gradFill>
        <a:effectLst>
          <a:outerShdw blurRad="355600" dist="50800" dir="1440000" sx="51000" sy="51000" algn="ctr" rotWithShape="0">
            <a:srgbClr val="00B050">
              <a:alpha val="24000"/>
            </a:srgbClr>
          </a:outerShdw>
        </a:effectLst>
      </dgm:spPr>
      <dgm:t>
        <a:bodyPr/>
        <a:lstStyle/>
        <a:p>
          <a:pPr algn="ctr"/>
          <a:r>
            <a:rPr lang="cs-CZ" sz="1400" b="1" cap="all" baseline="0" dirty="0" err="1" smtClean="0">
              <a:solidFill>
                <a:srgbClr val="663300"/>
              </a:solidFill>
              <a:latin typeface="Times New Roman" pitchFamily="18" charset="0"/>
              <a:cs typeface="Times New Roman" pitchFamily="18" charset="0"/>
            </a:rPr>
            <a:t>Errors</a:t>
          </a:r>
          <a:endParaRPr lang="cs-CZ" sz="1400" b="1" cap="all" baseline="0" dirty="0">
            <a:solidFill>
              <a:srgbClr val="663300"/>
            </a:solidFill>
            <a:latin typeface="Times New Roman" pitchFamily="18" charset="0"/>
            <a:cs typeface="Times New Roman" pitchFamily="18" charset="0"/>
          </a:endParaRPr>
        </a:p>
      </dgm:t>
    </dgm:pt>
    <dgm:pt modelId="{08A35477-E268-45E2-A376-AC0077A493AA}" type="parTrans" cxnId="{0CE4B669-CDA1-471E-B63A-509EDC1C4D17}">
      <dgm:prSet/>
      <dgm:spPr/>
      <dgm:t>
        <a:bodyPr/>
        <a:lstStyle/>
        <a:p>
          <a:endParaRPr lang="cs-CZ"/>
        </a:p>
      </dgm:t>
    </dgm:pt>
    <dgm:pt modelId="{7B0DF576-2D96-4CD6-9D0A-4FAEF47EA340}" type="sibTrans" cxnId="{0CE4B669-CDA1-471E-B63A-509EDC1C4D17}">
      <dgm:prSet/>
      <dgm:spPr/>
      <dgm:t>
        <a:bodyPr/>
        <a:lstStyle/>
        <a:p>
          <a:endParaRPr lang="cs-CZ"/>
        </a:p>
      </dgm:t>
    </dgm:pt>
    <dgm:pt modelId="{CBC0016E-38A1-49E4-9803-F6ACDADF6AE7}">
      <dgm:prSet phldrT="[Text]" custT="1"/>
      <dgm:spPr>
        <a:gradFill flip="none" rotWithShape="0">
          <a:gsLst>
            <a:gs pos="0">
              <a:srgbClr val="5E9EFF"/>
            </a:gs>
            <a:gs pos="39999">
              <a:srgbClr val="85C2FF"/>
            </a:gs>
            <a:gs pos="70000">
              <a:srgbClr val="C4D6EB"/>
            </a:gs>
            <a:gs pos="100000">
              <a:srgbClr val="FFEBFA"/>
            </a:gs>
          </a:gsLst>
          <a:lin ang="5400000" scaled="0"/>
          <a:tileRect/>
        </a:gradFill>
        <a:effectLst>
          <a:outerShdw blurRad="355600" dist="50800" dir="1440000" sx="51000" sy="51000" algn="ctr" rotWithShape="0">
            <a:srgbClr val="00B050">
              <a:alpha val="24000"/>
            </a:srgbClr>
          </a:outerShdw>
        </a:effectLst>
      </dgm:spPr>
      <dgm:t>
        <a:bodyPr/>
        <a:lstStyle/>
        <a:p>
          <a:pPr algn="ctr"/>
          <a:r>
            <a:rPr lang="cs-CZ" sz="1400" b="1" cap="all" baseline="0" dirty="0" err="1" smtClean="0">
              <a:solidFill>
                <a:srgbClr val="663300"/>
              </a:solidFill>
              <a:latin typeface="Times New Roman" pitchFamily="18" charset="0"/>
              <a:cs typeface="Times New Roman" pitchFamily="18" charset="0"/>
            </a:rPr>
            <a:t>Mistakes</a:t>
          </a:r>
          <a:endParaRPr lang="cs-CZ" sz="1400" b="1" cap="all" baseline="0" dirty="0">
            <a:solidFill>
              <a:srgbClr val="663300"/>
            </a:solidFill>
            <a:latin typeface="Times New Roman" pitchFamily="18" charset="0"/>
            <a:cs typeface="Times New Roman" pitchFamily="18" charset="0"/>
          </a:endParaRPr>
        </a:p>
      </dgm:t>
    </dgm:pt>
    <dgm:pt modelId="{940329D0-0970-42BD-908F-5BBF62A3C3F4}" type="parTrans" cxnId="{0049C795-90E6-44F5-A7A9-AE14BE056FC4}">
      <dgm:prSet/>
      <dgm:spPr/>
      <dgm:t>
        <a:bodyPr/>
        <a:lstStyle/>
        <a:p>
          <a:endParaRPr lang="cs-CZ"/>
        </a:p>
      </dgm:t>
    </dgm:pt>
    <dgm:pt modelId="{2401DDA5-CF19-4707-AA5A-30B93EFA942C}" type="sibTrans" cxnId="{0049C795-90E6-44F5-A7A9-AE14BE056FC4}">
      <dgm:prSet/>
      <dgm:spPr/>
      <dgm:t>
        <a:bodyPr/>
        <a:lstStyle/>
        <a:p>
          <a:endParaRPr lang="cs-CZ"/>
        </a:p>
      </dgm:t>
    </dgm:pt>
    <dgm:pt modelId="{3BCE4C89-A244-446F-BE5F-5F0FC1716DC5}" type="pres">
      <dgm:prSet presAssocID="{5F33761B-39CD-4980-9E16-9E99BA9468D7}" presName="compositeShape" presStyleCnt="0">
        <dgm:presLayoutVars>
          <dgm:chMax val="7"/>
          <dgm:dir/>
          <dgm:resizeHandles val="exact"/>
        </dgm:presLayoutVars>
      </dgm:prSet>
      <dgm:spPr/>
    </dgm:pt>
    <dgm:pt modelId="{B87DC4C5-2F1E-4FCC-BEB5-A53BCFD622E6}" type="pres">
      <dgm:prSet presAssocID="{88EB5710-3908-4958-8CD7-60280496478E}" presName="circ1" presStyleLbl="vennNode1" presStyleIdx="0" presStyleCnt="4"/>
      <dgm:spPr/>
      <dgm:t>
        <a:bodyPr/>
        <a:lstStyle/>
        <a:p>
          <a:endParaRPr lang="cs-CZ"/>
        </a:p>
      </dgm:t>
    </dgm:pt>
    <dgm:pt modelId="{E0A08001-83BC-4CDA-B0FC-D1830D32B52A}" type="pres">
      <dgm:prSet presAssocID="{88EB5710-3908-4958-8CD7-60280496478E}" presName="circ1Tx" presStyleLbl="revTx" presStyleIdx="0" presStyleCnt="0">
        <dgm:presLayoutVars>
          <dgm:chMax val="0"/>
          <dgm:chPref val="0"/>
          <dgm:bulletEnabled val="1"/>
        </dgm:presLayoutVars>
      </dgm:prSet>
      <dgm:spPr/>
      <dgm:t>
        <a:bodyPr/>
        <a:lstStyle/>
        <a:p>
          <a:endParaRPr lang="cs-CZ"/>
        </a:p>
      </dgm:t>
    </dgm:pt>
    <dgm:pt modelId="{70DDE1F6-3931-411A-87F9-A2AA7A0359EB}" type="pres">
      <dgm:prSet presAssocID="{18F83ACE-D565-4474-830A-A9F1CC62F871}" presName="circ2" presStyleLbl="vennNode1" presStyleIdx="1" presStyleCnt="4"/>
      <dgm:spPr/>
      <dgm:t>
        <a:bodyPr/>
        <a:lstStyle/>
        <a:p>
          <a:endParaRPr lang="cs-CZ"/>
        </a:p>
      </dgm:t>
    </dgm:pt>
    <dgm:pt modelId="{8CE961B8-F4E1-44F5-AA0E-4CE5D5817229}" type="pres">
      <dgm:prSet presAssocID="{18F83ACE-D565-4474-830A-A9F1CC62F871}" presName="circ2Tx" presStyleLbl="revTx" presStyleIdx="0" presStyleCnt="0">
        <dgm:presLayoutVars>
          <dgm:chMax val="0"/>
          <dgm:chPref val="0"/>
          <dgm:bulletEnabled val="1"/>
        </dgm:presLayoutVars>
      </dgm:prSet>
      <dgm:spPr/>
      <dgm:t>
        <a:bodyPr/>
        <a:lstStyle/>
        <a:p>
          <a:endParaRPr lang="cs-CZ"/>
        </a:p>
      </dgm:t>
    </dgm:pt>
    <dgm:pt modelId="{70FFB19A-1A50-463B-9196-C89B2B064966}" type="pres">
      <dgm:prSet presAssocID="{3C313C0A-4C24-4876-AC13-A6671104BA6D}" presName="circ3" presStyleLbl="vennNode1" presStyleIdx="2" presStyleCnt="4"/>
      <dgm:spPr/>
      <dgm:t>
        <a:bodyPr/>
        <a:lstStyle/>
        <a:p>
          <a:endParaRPr lang="cs-CZ"/>
        </a:p>
      </dgm:t>
    </dgm:pt>
    <dgm:pt modelId="{54278BF3-A8C1-4BB4-B1A8-E43C9FA257E1}" type="pres">
      <dgm:prSet presAssocID="{3C313C0A-4C24-4876-AC13-A6671104BA6D}" presName="circ3Tx" presStyleLbl="revTx" presStyleIdx="0" presStyleCnt="0">
        <dgm:presLayoutVars>
          <dgm:chMax val="0"/>
          <dgm:chPref val="0"/>
          <dgm:bulletEnabled val="1"/>
        </dgm:presLayoutVars>
      </dgm:prSet>
      <dgm:spPr/>
      <dgm:t>
        <a:bodyPr/>
        <a:lstStyle/>
        <a:p>
          <a:endParaRPr lang="cs-CZ"/>
        </a:p>
      </dgm:t>
    </dgm:pt>
    <dgm:pt modelId="{9C0C6432-29CC-42B2-B84E-C2E4D5E91B0D}" type="pres">
      <dgm:prSet presAssocID="{CBC0016E-38A1-49E4-9803-F6ACDADF6AE7}" presName="circ4" presStyleLbl="vennNode1" presStyleIdx="3" presStyleCnt="4"/>
      <dgm:spPr/>
      <dgm:t>
        <a:bodyPr/>
        <a:lstStyle/>
        <a:p>
          <a:endParaRPr lang="cs-CZ"/>
        </a:p>
      </dgm:t>
    </dgm:pt>
    <dgm:pt modelId="{32784F0D-FB9C-4023-9758-79904D75DDE1}" type="pres">
      <dgm:prSet presAssocID="{CBC0016E-38A1-49E4-9803-F6ACDADF6AE7}" presName="circ4Tx" presStyleLbl="revTx" presStyleIdx="0" presStyleCnt="0">
        <dgm:presLayoutVars>
          <dgm:chMax val="0"/>
          <dgm:chPref val="0"/>
          <dgm:bulletEnabled val="1"/>
        </dgm:presLayoutVars>
      </dgm:prSet>
      <dgm:spPr/>
      <dgm:t>
        <a:bodyPr/>
        <a:lstStyle/>
        <a:p>
          <a:endParaRPr lang="cs-CZ"/>
        </a:p>
      </dgm:t>
    </dgm:pt>
  </dgm:ptLst>
  <dgm:cxnLst>
    <dgm:cxn modelId="{0049C795-90E6-44F5-A7A9-AE14BE056FC4}" srcId="{5F33761B-39CD-4980-9E16-9E99BA9468D7}" destId="{CBC0016E-38A1-49E4-9803-F6ACDADF6AE7}" srcOrd="3" destOrd="0" parTransId="{940329D0-0970-42BD-908F-5BBF62A3C3F4}" sibTransId="{2401DDA5-CF19-4707-AA5A-30B93EFA942C}"/>
    <dgm:cxn modelId="{3B251C11-883A-48D3-990D-C12D18D76F71}" type="presOf" srcId="{CBC0016E-38A1-49E4-9803-F6ACDADF6AE7}" destId="{32784F0D-FB9C-4023-9758-79904D75DDE1}" srcOrd="1" destOrd="0" presId="urn:microsoft.com/office/officeart/2005/8/layout/venn1"/>
    <dgm:cxn modelId="{04FD412E-F611-46A7-AED0-0B0FA2DDD8F5}" type="presOf" srcId="{88EB5710-3908-4958-8CD7-60280496478E}" destId="{B87DC4C5-2F1E-4FCC-BEB5-A53BCFD622E6}" srcOrd="0" destOrd="0" presId="urn:microsoft.com/office/officeart/2005/8/layout/venn1"/>
    <dgm:cxn modelId="{F91FEE11-2ABC-480E-A290-6356D5365F56}" type="presOf" srcId="{CBC0016E-38A1-49E4-9803-F6ACDADF6AE7}" destId="{9C0C6432-29CC-42B2-B84E-C2E4D5E91B0D}" srcOrd="0" destOrd="0" presId="urn:microsoft.com/office/officeart/2005/8/layout/venn1"/>
    <dgm:cxn modelId="{7AEA19D4-B84B-4EBD-80E1-FECDB0320696}" type="presOf" srcId="{18F83ACE-D565-4474-830A-A9F1CC62F871}" destId="{8CE961B8-F4E1-44F5-AA0E-4CE5D5817229}" srcOrd="1" destOrd="0" presId="urn:microsoft.com/office/officeart/2005/8/layout/venn1"/>
    <dgm:cxn modelId="{4138DE75-3818-4074-9E06-E4129338320F}" type="presOf" srcId="{18F83ACE-D565-4474-830A-A9F1CC62F871}" destId="{70DDE1F6-3931-411A-87F9-A2AA7A0359EB}" srcOrd="0" destOrd="0" presId="urn:microsoft.com/office/officeart/2005/8/layout/venn1"/>
    <dgm:cxn modelId="{B433981E-55FC-42C1-B5D1-CB1A697B5D46}" type="presOf" srcId="{5F33761B-39CD-4980-9E16-9E99BA9468D7}" destId="{3BCE4C89-A244-446F-BE5F-5F0FC1716DC5}" srcOrd="0" destOrd="0" presId="urn:microsoft.com/office/officeart/2005/8/layout/venn1"/>
    <dgm:cxn modelId="{F7312C26-4FFF-4907-8160-FEB252E58ADC}" srcId="{5F33761B-39CD-4980-9E16-9E99BA9468D7}" destId="{88EB5710-3908-4958-8CD7-60280496478E}" srcOrd="0" destOrd="0" parTransId="{E863F1E8-A6C1-4EA9-9B6B-EBC0E1F60E26}" sibTransId="{A9E68CA6-0134-48EE-9A8A-BF217120ECF8}"/>
    <dgm:cxn modelId="{D3769FE6-D535-496D-94D7-128F88CF49E3}" type="presOf" srcId="{3C313C0A-4C24-4876-AC13-A6671104BA6D}" destId="{54278BF3-A8C1-4BB4-B1A8-E43C9FA257E1}" srcOrd="1" destOrd="0" presId="urn:microsoft.com/office/officeart/2005/8/layout/venn1"/>
    <dgm:cxn modelId="{9402F79E-EFEE-48C4-9EE8-880959D8EE52}" srcId="{5F33761B-39CD-4980-9E16-9E99BA9468D7}" destId="{18F83ACE-D565-4474-830A-A9F1CC62F871}" srcOrd="1" destOrd="0" parTransId="{E270D607-F16B-481F-9260-AD41CFB16122}" sibTransId="{6B0B8CF7-C116-4D69-BA97-C3436E63849C}"/>
    <dgm:cxn modelId="{0CE4B669-CDA1-471E-B63A-509EDC1C4D17}" srcId="{5F33761B-39CD-4980-9E16-9E99BA9468D7}" destId="{3C313C0A-4C24-4876-AC13-A6671104BA6D}" srcOrd="2" destOrd="0" parTransId="{08A35477-E268-45E2-A376-AC0077A493AA}" sibTransId="{7B0DF576-2D96-4CD6-9D0A-4FAEF47EA340}"/>
    <dgm:cxn modelId="{11C3D8AB-095D-4103-A06D-5EE59B90BBE1}" type="presOf" srcId="{88EB5710-3908-4958-8CD7-60280496478E}" destId="{E0A08001-83BC-4CDA-B0FC-D1830D32B52A}" srcOrd="1" destOrd="0" presId="urn:microsoft.com/office/officeart/2005/8/layout/venn1"/>
    <dgm:cxn modelId="{FB17814F-3E46-4348-8465-37D4520CD3A1}" type="presOf" srcId="{3C313C0A-4C24-4876-AC13-A6671104BA6D}" destId="{70FFB19A-1A50-463B-9196-C89B2B064966}" srcOrd="0" destOrd="0" presId="urn:microsoft.com/office/officeart/2005/8/layout/venn1"/>
    <dgm:cxn modelId="{21802C19-65C0-4589-B522-2AC654CF83DC}" type="presParOf" srcId="{3BCE4C89-A244-446F-BE5F-5F0FC1716DC5}" destId="{B87DC4C5-2F1E-4FCC-BEB5-A53BCFD622E6}" srcOrd="0" destOrd="0" presId="urn:microsoft.com/office/officeart/2005/8/layout/venn1"/>
    <dgm:cxn modelId="{1ED9CA4C-D9F2-4B86-ACDB-C079F26C2EB0}" type="presParOf" srcId="{3BCE4C89-A244-446F-BE5F-5F0FC1716DC5}" destId="{E0A08001-83BC-4CDA-B0FC-D1830D32B52A}" srcOrd="1" destOrd="0" presId="urn:microsoft.com/office/officeart/2005/8/layout/venn1"/>
    <dgm:cxn modelId="{D056AD2E-0227-442A-8A0C-C634535AD9EF}" type="presParOf" srcId="{3BCE4C89-A244-446F-BE5F-5F0FC1716DC5}" destId="{70DDE1F6-3931-411A-87F9-A2AA7A0359EB}" srcOrd="2" destOrd="0" presId="urn:microsoft.com/office/officeart/2005/8/layout/venn1"/>
    <dgm:cxn modelId="{D28EEC38-0023-41E3-81F6-D6824592D6EA}" type="presParOf" srcId="{3BCE4C89-A244-446F-BE5F-5F0FC1716DC5}" destId="{8CE961B8-F4E1-44F5-AA0E-4CE5D5817229}" srcOrd="3" destOrd="0" presId="urn:microsoft.com/office/officeart/2005/8/layout/venn1"/>
    <dgm:cxn modelId="{64203356-3705-4745-8BC4-E7E62BE723D9}" type="presParOf" srcId="{3BCE4C89-A244-446F-BE5F-5F0FC1716DC5}" destId="{70FFB19A-1A50-463B-9196-C89B2B064966}" srcOrd="4" destOrd="0" presId="urn:microsoft.com/office/officeart/2005/8/layout/venn1"/>
    <dgm:cxn modelId="{D176E8ED-79B9-488F-87F4-4DB269C9522F}" type="presParOf" srcId="{3BCE4C89-A244-446F-BE5F-5F0FC1716DC5}" destId="{54278BF3-A8C1-4BB4-B1A8-E43C9FA257E1}" srcOrd="5" destOrd="0" presId="urn:microsoft.com/office/officeart/2005/8/layout/venn1"/>
    <dgm:cxn modelId="{65FB608D-E49B-440B-80AD-F11487F790ED}" type="presParOf" srcId="{3BCE4C89-A244-446F-BE5F-5F0FC1716DC5}" destId="{9C0C6432-29CC-42B2-B84E-C2E4D5E91B0D}" srcOrd="6" destOrd="0" presId="urn:microsoft.com/office/officeart/2005/8/layout/venn1"/>
    <dgm:cxn modelId="{F97633C5-E1BD-40EC-915E-063D3F73931D}" type="presParOf" srcId="{3BCE4C89-A244-446F-BE5F-5F0FC1716DC5}" destId="{32784F0D-FB9C-4023-9758-79904D75DDE1}" srcOrd="7"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37626B-F535-49A9-A583-473EDDF2525E}" type="doc">
      <dgm:prSet loTypeId="urn:microsoft.com/office/officeart/2005/8/layout/pyramid3" loCatId="pyramid" qsTypeId="urn:microsoft.com/office/officeart/2005/8/quickstyle/simple1#2" qsCatId="simple" csTypeId="urn:microsoft.com/office/officeart/2005/8/colors/colorful5" csCatId="colorful" phldr="1"/>
      <dgm:spPr/>
    </dgm:pt>
    <dgm:pt modelId="{C535D7FC-954A-4CC9-AC21-5D668525E64E}">
      <dgm:prSet phldrT="[Text]" custT="1"/>
      <dgm:spPr/>
      <dgm:t>
        <a:bodyPr/>
        <a:lstStyle/>
        <a:p>
          <a:r>
            <a:rPr lang="cs-CZ" sz="3600" b="1" dirty="0" err="1" smtClean="0">
              <a:latin typeface="Times New Roman" pitchFamily="18" charset="0"/>
              <a:cs typeface="Times New Roman" pitchFamily="18" charset="0"/>
            </a:rPr>
            <a:t>Procure</a:t>
          </a:r>
          <a:r>
            <a:rPr lang="cs-CZ" sz="3600" b="1" dirty="0" smtClean="0">
              <a:latin typeface="Times New Roman" pitchFamily="18" charset="0"/>
              <a:cs typeface="Times New Roman" pitchFamily="18" charset="0"/>
            </a:rPr>
            <a:t> </a:t>
          </a:r>
          <a:r>
            <a:rPr lang="cs-CZ" sz="3600" b="1" dirty="0" err="1" smtClean="0">
              <a:latin typeface="Times New Roman" pitchFamily="18" charset="0"/>
              <a:cs typeface="Times New Roman" pitchFamily="18" charset="0"/>
            </a:rPr>
            <a:t>Acquire</a:t>
          </a:r>
          <a:r>
            <a:rPr lang="cs-CZ" sz="3600" b="1" dirty="0" smtClean="0">
              <a:latin typeface="Times New Roman" pitchFamily="18" charset="0"/>
              <a:cs typeface="Times New Roman" pitchFamily="18" charset="0"/>
            </a:rPr>
            <a:t> </a:t>
          </a:r>
          <a:r>
            <a:rPr lang="cs-CZ" sz="3600" b="1" dirty="0" err="1" smtClean="0">
              <a:latin typeface="Times New Roman" pitchFamily="18" charset="0"/>
              <a:cs typeface="Times New Roman" pitchFamily="18" charset="0"/>
            </a:rPr>
            <a:t>Secure</a:t>
          </a:r>
          <a:endParaRPr lang="cs-CZ" sz="3600" b="1" dirty="0">
            <a:latin typeface="Times New Roman" pitchFamily="18" charset="0"/>
            <a:cs typeface="Times New Roman" pitchFamily="18" charset="0"/>
          </a:endParaRPr>
        </a:p>
      </dgm:t>
    </dgm:pt>
    <dgm:pt modelId="{D075EAC0-C398-4B11-B799-6736E42B2554}" type="parTrans" cxnId="{7FB441BF-0925-47F0-8DB9-B8E2B25A2996}">
      <dgm:prSet/>
      <dgm:spPr/>
      <dgm:t>
        <a:bodyPr/>
        <a:lstStyle/>
        <a:p>
          <a:endParaRPr lang="cs-CZ"/>
        </a:p>
      </dgm:t>
    </dgm:pt>
    <dgm:pt modelId="{FB1F4675-8798-4FB8-9A61-8CE5CFFA6CA8}" type="sibTrans" cxnId="{7FB441BF-0925-47F0-8DB9-B8E2B25A2996}">
      <dgm:prSet/>
      <dgm:spPr/>
      <dgm:t>
        <a:bodyPr/>
        <a:lstStyle/>
        <a:p>
          <a:endParaRPr lang="cs-CZ"/>
        </a:p>
      </dgm:t>
    </dgm:pt>
    <dgm:pt modelId="{164A04DD-A7C5-405B-ACBB-FA363A8DFB8A}">
      <dgm:prSet phldrT="[Text]" custT="1"/>
      <dgm:spPr/>
      <dgm:t>
        <a:bodyPr/>
        <a:lstStyle/>
        <a:p>
          <a:r>
            <a:rPr lang="cs-CZ" sz="3200" b="1" dirty="0" err="1" smtClean="0">
              <a:latin typeface="Times New Roman" pitchFamily="18" charset="0"/>
              <a:cs typeface="Times New Roman" pitchFamily="18" charset="0"/>
            </a:rPr>
            <a:t>Obtain</a:t>
          </a:r>
          <a:r>
            <a:rPr lang="cs-CZ" sz="3200" b="1" dirty="0" smtClean="0">
              <a:latin typeface="Times New Roman" pitchFamily="18" charset="0"/>
              <a:cs typeface="Times New Roman" pitchFamily="18" charset="0"/>
            </a:rPr>
            <a:t> </a:t>
          </a:r>
          <a:r>
            <a:rPr lang="cs-CZ" sz="3200" b="1" dirty="0" err="1" smtClean="0">
              <a:latin typeface="Times New Roman" pitchFamily="18" charset="0"/>
              <a:cs typeface="Times New Roman" pitchFamily="18" charset="0"/>
            </a:rPr>
            <a:t>Receive</a:t>
          </a:r>
          <a:r>
            <a:rPr lang="cs-CZ" sz="3200" b="1" dirty="0" smtClean="0">
              <a:latin typeface="Times New Roman" pitchFamily="18" charset="0"/>
              <a:cs typeface="Times New Roman" pitchFamily="18" charset="0"/>
            </a:rPr>
            <a:t> </a:t>
          </a:r>
          <a:r>
            <a:rPr lang="cs-CZ" sz="3200" b="1" dirty="0" err="1" smtClean="0">
              <a:latin typeface="Times New Roman" pitchFamily="18" charset="0"/>
              <a:cs typeface="Times New Roman" pitchFamily="18" charset="0"/>
            </a:rPr>
            <a:t>Gain</a:t>
          </a:r>
          <a:endParaRPr lang="cs-CZ" sz="3200" b="1" dirty="0">
            <a:latin typeface="Times New Roman" pitchFamily="18" charset="0"/>
            <a:cs typeface="Times New Roman" pitchFamily="18" charset="0"/>
          </a:endParaRPr>
        </a:p>
      </dgm:t>
    </dgm:pt>
    <dgm:pt modelId="{CB0D33E4-963A-4EEF-96B0-2402175E7955}" type="parTrans" cxnId="{EBD76AB5-7460-4A08-9267-CCC3FC62A889}">
      <dgm:prSet/>
      <dgm:spPr/>
      <dgm:t>
        <a:bodyPr/>
        <a:lstStyle/>
        <a:p>
          <a:endParaRPr lang="cs-CZ"/>
        </a:p>
      </dgm:t>
    </dgm:pt>
    <dgm:pt modelId="{150A9673-9C4D-4E61-8A64-B37C43FD5121}" type="sibTrans" cxnId="{EBD76AB5-7460-4A08-9267-CCC3FC62A889}">
      <dgm:prSet/>
      <dgm:spPr/>
      <dgm:t>
        <a:bodyPr/>
        <a:lstStyle/>
        <a:p>
          <a:endParaRPr lang="cs-CZ"/>
        </a:p>
      </dgm:t>
    </dgm:pt>
    <dgm:pt modelId="{F2B4FD18-0CF2-476E-B606-7C0C5EBE6533}">
      <dgm:prSet phldrT="[Text]" custT="1"/>
      <dgm:spPr/>
      <dgm:t>
        <a:bodyPr/>
        <a:lstStyle/>
        <a:p>
          <a:pPr algn="ctr"/>
          <a:r>
            <a:rPr lang="cs-CZ" sz="2400" b="1" dirty="0" err="1" smtClean="0">
              <a:latin typeface="Times New Roman" pitchFamily="18" charset="0"/>
              <a:cs typeface="Times New Roman" pitchFamily="18" charset="0"/>
            </a:rPr>
            <a:t>Get</a:t>
          </a:r>
          <a:endParaRPr lang="cs-CZ" sz="2400" b="1" dirty="0" smtClean="0">
            <a:latin typeface="Times New Roman" pitchFamily="18" charset="0"/>
            <a:cs typeface="Times New Roman" pitchFamily="18" charset="0"/>
          </a:endParaRPr>
        </a:p>
        <a:p>
          <a:pPr algn="ctr"/>
          <a:r>
            <a:rPr lang="cs-CZ" sz="2000" b="1" dirty="0" err="1" smtClean="0">
              <a:latin typeface="Times New Roman" pitchFamily="18" charset="0"/>
              <a:cs typeface="Times New Roman" pitchFamily="18" charset="0"/>
            </a:rPr>
            <a:t>Win</a:t>
          </a:r>
          <a:endParaRPr lang="cs-CZ" sz="2000" b="1" dirty="0">
            <a:latin typeface="Times New Roman" pitchFamily="18" charset="0"/>
            <a:cs typeface="Times New Roman" pitchFamily="18" charset="0"/>
          </a:endParaRPr>
        </a:p>
      </dgm:t>
    </dgm:pt>
    <dgm:pt modelId="{BD0353F4-1E4F-464D-8387-83CC7F82B77D}" type="sibTrans" cxnId="{39456C2B-2403-4237-B98B-60A338A9A72E}">
      <dgm:prSet/>
      <dgm:spPr/>
      <dgm:t>
        <a:bodyPr/>
        <a:lstStyle/>
        <a:p>
          <a:endParaRPr lang="cs-CZ"/>
        </a:p>
      </dgm:t>
    </dgm:pt>
    <dgm:pt modelId="{650CA8FC-4CC8-4C18-921F-1DED4E74ECDD}" type="parTrans" cxnId="{39456C2B-2403-4237-B98B-60A338A9A72E}">
      <dgm:prSet/>
      <dgm:spPr/>
      <dgm:t>
        <a:bodyPr/>
        <a:lstStyle/>
        <a:p>
          <a:endParaRPr lang="cs-CZ"/>
        </a:p>
      </dgm:t>
    </dgm:pt>
    <dgm:pt modelId="{D5CFD6D6-B53B-4569-9A46-67D8C07E870A}" type="pres">
      <dgm:prSet presAssocID="{6637626B-F535-49A9-A583-473EDDF2525E}" presName="Name0" presStyleCnt="0">
        <dgm:presLayoutVars>
          <dgm:dir/>
          <dgm:animLvl val="lvl"/>
          <dgm:resizeHandles val="exact"/>
        </dgm:presLayoutVars>
      </dgm:prSet>
      <dgm:spPr/>
    </dgm:pt>
    <dgm:pt modelId="{23E3C462-58D4-4CCB-8058-ABE37F993924}" type="pres">
      <dgm:prSet presAssocID="{C535D7FC-954A-4CC9-AC21-5D668525E64E}" presName="Name8" presStyleCnt="0"/>
      <dgm:spPr/>
    </dgm:pt>
    <dgm:pt modelId="{4BEA9E79-EF6F-4136-BBC8-6DF43BC547FB}" type="pres">
      <dgm:prSet presAssocID="{C535D7FC-954A-4CC9-AC21-5D668525E64E}" presName="level" presStyleLbl="node1" presStyleIdx="0" presStyleCnt="3" custLinFactNeighborX="2069" custLinFactNeighborY="-16644">
        <dgm:presLayoutVars>
          <dgm:chMax val="1"/>
          <dgm:bulletEnabled val="1"/>
        </dgm:presLayoutVars>
      </dgm:prSet>
      <dgm:spPr/>
      <dgm:t>
        <a:bodyPr/>
        <a:lstStyle/>
        <a:p>
          <a:endParaRPr lang="cs-CZ"/>
        </a:p>
      </dgm:t>
    </dgm:pt>
    <dgm:pt modelId="{82983609-AE46-4FA3-ACAA-F11442856827}" type="pres">
      <dgm:prSet presAssocID="{C535D7FC-954A-4CC9-AC21-5D668525E64E}" presName="levelTx" presStyleLbl="revTx" presStyleIdx="0" presStyleCnt="0">
        <dgm:presLayoutVars>
          <dgm:chMax val="1"/>
          <dgm:bulletEnabled val="1"/>
        </dgm:presLayoutVars>
      </dgm:prSet>
      <dgm:spPr/>
      <dgm:t>
        <a:bodyPr/>
        <a:lstStyle/>
        <a:p>
          <a:endParaRPr lang="cs-CZ"/>
        </a:p>
      </dgm:t>
    </dgm:pt>
    <dgm:pt modelId="{63444A3D-87F0-4211-A361-883D47B5645D}" type="pres">
      <dgm:prSet presAssocID="{164A04DD-A7C5-405B-ACBB-FA363A8DFB8A}" presName="Name8" presStyleCnt="0"/>
      <dgm:spPr/>
    </dgm:pt>
    <dgm:pt modelId="{CAF26C57-4433-4783-9721-4A780F689CFD}" type="pres">
      <dgm:prSet presAssocID="{164A04DD-A7C5-405B-ACBB-FA363A8DFB8A}" presName="level" presStyleLbl="node1" presStyleIdx="1" presStyleCnt="3">
        <dgm:presLayoutVars>
          <dgm:chMax val="1"/>
          <dgm:bulletEnabled val="1"/>
        </dgm:presLayoutVars>
      </dgm:prSet>
      <dgm:spPr/>
      <dgm:t>
        <a:bodyPr/>
        <a:lstStyle/>
        <a:p>
          <a:endParaRPr lang="cs-CZ"/>
        </a:p>
      </dgm:t>
    </dgm:pt>
    <dgm:pt modelId="{22828FC2-04B3-4B12-8DC4-DFD04B128C3B}" type="pres">
      <dgm:prSet presAssocID="{164A04DD-A7C5-405B-ACBB-FA363A8DFB8A}" presName="levelTx" presStyleLbl="revTx" presStyleIdx="0" presStyleCnt="0">
        <dgm:presLayoutVars>
          <dgm:chMax val="1"/>
          <dgm:bulletEnabled val="1"/>
        </dgm:presLayoutVars>
      </dgm:prSet>
      <dgm:spPr/>
      <dgm:t>
        <a:bodyPr/>
        <a:lstStyle/>
        <a:p>
          <a:endParaRPr lang="cs-CZ"/>
        </a:p>
      </dgm:t>
    </dgm:pt>
    <dgm:pt modelId="{0C01BF22-77CB-4E87-8821-92AAD528B186}" type="pres">
      <dgm:prSet presAssocID="{F2B4FD18-0CF2-476E-B606-7C0C5EBE6533}" presName="Name8" presStyleCnt="0"/>
      <dgm:spPr/>
    </dgm:pt>
    <dgm:pt modelId="{009BB803-335B-4E7C-80BE-8EC5E8085BA5}" type="pres">
      <dgm:prSet presAssocID="{F2B4FD18-0CF2-476E-B606-7C0C5EBE6533}" presName="level" presStyleLbl="node1" presStyleIdx="2" presStyleCnt="3">
        <dgm:presLayoutVars>
          <dgm:chMax val="1"/>
          <dgm:bulletEnabled val="1"/>
        </dgm:presLayoutVars>
      </dgm:prSet>
      <dgm:spPr/>
      <dgm:t>
        <a:bodyPr/>
        <a:lstStyle/>
        <a:p>
          <a:endParaRPr lang="cs-CZ"/>
        </a:p>
      </dgm:t>
    </dgm:pt>
    <dgm:pt modelId="{9F65914A-6851-499A-81C1-2B1D448F0382}" type="pres">
      <dgm:prSet presAssocID="{F2B4FD18-0CF2-476E-B606-7C0C5EBE6533}" presName="levelTx" presStyleLbl="revTx" presStyleIdx="0" presStyleCnt="0">
        <dgm:presLayoutVars>
          <dgm:chMax val="1"/>
          <dgm:bulletEnabled val="1"/>
        </dgm:presLayoutVars>
      </dgm:prSet>
      <dgm:spPr/>
      <dgm:t>
        <a:bodyPr/>
        <a:lstStyle/>
        <a:p>
          <a:endParaRPr lang="cs-CZ"/>
        </a:p>
      </dgm:t>
    </dgm:pt>
  </dgm:ptLst>
  <dgm:cxnLst>
    <dgm:cxn modelId="{71752541-91AD-4A70-975D-9FF60C62F75C}" type="presOf" srcId="{F2B4FD18-0CF2-476E-B606-7C0C5EBE6533}" destId="{009BB803-335B-4E7C-80BE-8EC5E8085BA5}" srcOrd="0" destOrd="0" presId="urn:microsoft.com/office/officeart/2005/8/layout/pyramid3"/>
    <dgm:cxn modelId="{E1A0B375-973F-439D-B3B7-3882DD915D49}" type="presOf" srcId="{C535D7FC-954A-4CC9-AC21-5D668525E64E}" destId="{82983609-AE46-4FA3-ACAA-F11442856827}" srcOrd="1" destOrd="0" presId="urn:microsoft.com/office/officeart/2005/8/layout/pyramid3"/>
    <dgm:cxn modelId="{AEA4AFE5-67F2-4E3C-A0E2-3D0738E44481}" type="presOf" srcId="{C535D7FC-954A-4CC9-AC21-5D668525E64E}" destId="{4BEA9E79-EF6F-4136-BBC8-6DF43BC547FB}" srcOrd="0" destOrd="0" presId="urn:microsoft.com/office/officeart/2005/8/layout/pyramid3"/>
    <dgm:cxn modelId="{7FB441BF-0925-47F0-8DB9-B8E2B25A2996}" srcId="{6637626B-F535-49A9-A583-473EDDF2525E}" destId="{C535D7FC-954A-4CC9-AC21-5D668525E64E}" srcOrd="0" destOrd="0" parTransId="{D075EAC0-C398-4B11-B799-6736E42B2554}" sibTransId="{FB1F4675-8798-4FB8-9A61-8CE5CFFA6CA8}"/>
    <dgm:cxn modelId="{31263180-5FC7-41D8-9B4F-E1ECA96908FD}" type="presOf" srcId="{6637626B-F535-49A9-A583-473EDDF2525E}" destId="{D5CFD6D6-B53B-4569-9A46-67D8C07E870A}" srcOrd="0" destOrd="0" presId="urn:microsoft.com/office/officeart/2005/8/layout/pyramid3"/>
    <dgm:cxn modelId="{6BC492A4-F11B-408D-A372-30AE619C852E}" type="presOf" srcId="{F2B4FD18-0CF2-476E-B606-7C0C5EBE6533}" destId="{9F65914A-6851-499A-81C1-2B1D448F0382}" srcOrd="1" destOrd="0" presId="urn:microsoft.com/office/officeart/2005/8/layout/pyramid3"/>
    <dgm:cxn modelId="{EBD76AB5-7460-4A08-9267-CCC3FC62A889}" srcId="{6637626B-F535-49A9-A583-473EDDF2525E}" destId="{164A04DD-A7C5-405B-ACBB-FA363A8DFB8A}" srcOrd="1" destOrd="0" parTransId="{CB0D33E4-963A-4EEF-96B0-2402175E7955}" sibTransId="{150A9673-9C4D-4E61-8A64-B37C43FD5121}"/>
    <dgm:cxn modelId="{38FDF293-9D6C-4910-943C-A4E9F56220FC}" type="presOf" srcId="{164A04DD-A7C5-405B-ACBB-FA363A8DFB8A}" destId="{CAF26C57-4433-4783-9721-4A780F689CFD}" srcOrd="0" destOrd="0" presId="urn:microsoft.com/office/officeart/2005/8/layout/pyramid3"/>
    <dgm:cxn modelId="{39456C2B-2403-4237-B98B-60A338A9A72E}" srcId="{6637626B-F535-49A9-A583-473EDDF2525E}" destId="{F2B4FD18-0CF2-476E-B606-7C0C5EBE6533}" srcOrd="2" destOrd="0" parTransId="{650CA8FC-4CC8-4C18-921F-1DED4E74ECDD}" sibTransId="{BD0353F4-1E4F-464D-8387-83CC7F82B77D}"/>
    <dgm:cxn modelId="{EC28A7DA-4621-4DB5-9F25-5910CE299238}" type="presOf" srcId="{164A04DD-A7C5-405B-ACBB-FA363A8DFB8A}" destId="{22828FC2-04B3-4B12-8DC4-DFD04B128C3B}" srcOrd="1" destOrd="0" presId="urn:microsoft.com/office/officeart/2005/8/layout/pyramid3"/>
    <dgm:cxn modelId="{EF6FDA1B-7866-4C5B-A5F2-8F4BFA26AE79}" type="presParOf" srcId="{D5CFD6D6-B53B-4569-9A46-67D8C07E870A}" destId="{23E3C462-58D4-4CCB-8058-ABE37F993924}" srcOrd="0" destOrd="0" presId="urn:microsoft.com/office/officeart/2005/8/layout/pyramid3"/>
    <dgm:cxn modelId="{4F6D7952-21EB-4AAC-9F7D-55A4D66BA313}" type="presParOf" srcId="{23E3C462-58D4-4CCB-8058-ABE37F993924}" destId="{4BEA9E79-EF6F-4136-BBC8-6DF43BC547FB}" srcOrd="0" destOrd="0" presId="urn:microsoft.com/office/officeart/2005/8/layout/pyramid3"/>
    <dgm:cxn modelId="{C28459DE-582B-4084-94C7-0174A6B69887}" type="presParOf" srcId="{23E3C462-58D4-4CCB-8058-ABE37F993924}" destId="{82983609-AE46-4FA3-ACAA-F11442856827}" srcOrd="1" destOrd="0" presId="urn:microsoft.com/office/officeart/2005/8/layout/pyramid3"/>
    <dgm:cxn modelId="{25BBA6BB-E173-41F9-B305-CD1772878E3E}" type="presParOf" srcId="{D5CFD6D6-B53B-4569-9A46-67D8C07E870A}" destId="{63444A3D-87F0-4211-A361-883D47B5645D}" srcOrd="1" destOrd="0" presId="urn:microsoft.com/office/officeart/2005/8/layout/pyramid3"/>
    <dgm:cxn modelId="{20F2E244-351F-4DE0-AA34-76884913FDD8}" type="presParOf" srcId="{63444A3D-87F0-4211-A361-883D47B5645D}" destId="{CAF26C57-4433-4783-9721-4A780F689CFD}" srcOrd="0" destOrd="0" presId="urn:microsoft.com/office/officeart/2005/8/layout/pyramid3"/>
    <dgm:cxn modelId="{CDDB208E-965F-42FC-B8F0-01162D7DF01B}" type="presParOf" srcId="{63444A3D-87F0-4211-A361-883D47B5645D}" destId="{22828FC2-04B3-4B12-8DC4-DFD04B128C3B}" srcOrd="1" destOrd="0" presId="urn:microsoft.com/office/officeart/2005/8/layout/pyramid3"/>
    <dgm:cxn modelId="{4BD496D9-8E50-4DA6-B5EA-D364F6E8EE50}" type="presParOf" srcId="{D5CFD6D6-B53B-4569-9A46-67D8C07E870A}" destId="{0C01BF22-77CB-4E87-8821-92AAD528B186}" srcOrd="2" destOrd="0" presId="urn:microsoft.com/office/officeart/2005/8/layout/pyramid3"/>
    <dgm:cxn modelId="{9F40501F-4F7D-4F91-8CAF-6A443E9AA620}" type="presParOf" srcId="{0C01BF22-77CB-4E87-8821-92AAD528B186}" destId="{009BB803-335B-4E7C-80BE-8EC5E8085BA5}" srcOrd="0" destOrd="0" presId="urn:microsoft.com/office/officeart/2005/8/layout/pyramid3"/>
    <dgm:cxn modelId="{E38A9466-01E3-4338-8BF2-C764720D018E}" type="presParOf" srcId="{0C01BF22-77CB-4E87-8821-92AAD528B186}" destId="{9F65914A-6851-499A-81C1-2B1D448F0382}" srcOrd="1" destOrd="0" presId="urn:microsoft.com/office/officeart/2005/8/layout/pyramid3"/>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37626B-F535-49A9-A583-473EDDF2525E}" type="doc">
      <dgm:prSet loTypeId="urn:microsoft.com/office/officeart/2005/8/layout/pyramid3" loCatId="pyramid" qsTypeId="urn:microsoft.com/office/officeart/2005/8/quickstyle/simple1#3" qsCatId="simple" csTypeId="urn:microsoft.com/office/officeart/2005/8/colors/colorful3" csCatId="colorful" phldr="1"/>
      <dgm:spPr/>
    </dgm:pt>
    <dgm:pt modelId="{C535D7FC-954A-4CC9-AC21-5D668525E64E}">
      <dgm:prSet phldrT="[Text]" custT="1"/>
      <dgm:spPr/>
      <dgm:t>
        <a:bodyPr/>
        <a:lstStyle/>
        <a:p>
          <a:r>
            <a:rPr lang="cs-CZ" sz="4000" b="1" dirty="0" smtClean="0">
              <a:latin typeface="Times New Roman" pitchFamily="18" charset="0"/>
              <a:cs typeface="Times New Roman" pitchFamily="18" charset="0"/>
            </a:rPr>
            <a:t>SLP 3</a:t>
          </a:r>
          <a:endParaRPr lang="cs-CZ" sz="4000" b="1" dirty="0">
            <a:latin typeface="Times New Roman" pitchFamily="18" charset="0"/>
            <a:cs typeface="Times New Roman" pitchFamily="18" charset="0"/>
          </a:endParaRPr>
        </a:p>
      </dgm:t>
    </dgm:pt>
    <dgm:pt modelId="{D075EAC0-C398-4B11-B799-6736E42B2554}" type="parTrans" cxnId="{7FB441BF-0925-47F0-8DB9-B8E2B25A2996}">
      <dgm:prSet/>
      <dgm:spPr/>
      <dgm:t>
        <a:bodyPr/>
        <a:lstStyle/>
        <a:p>
          <a:endParaRPr lang="cs-CZ"/>
        </a:p>
      </dgm:t>
    </dgm:pt>
    <dgm:pt modelId="{FB1F4675-8798-4FB8-9A61-8CE5CFFA6CA8}" type="sibTrans" cxnId="{7FB441BF-0925-47F0-8DB9-B8E2B25A2996}">
      <dgm:prSet/>
      <dgm:spPr/>
      <dgm:t>
        <a:bodyPr/>
        <a:lstStyle/>
        <a:p>
          <a:endParaRPr lang="cs-CZ"/>
        </a:p>
      </dgm:t>
    </dgm:pt>
    <dgm:pt modelId="{164A04DD-A7C5-405B-ACBB-FA363A8DFB8A}">
      <dgm:prSet phldrT="[Text]" custT="1"/>
      <dgm:spPr/>
      <dgm:t>
        <a:bodyPr/>
        <a:lstStyle/>
        <a:p>
          <a:r>
            <a:rPr lang="cs-CZ" sz="3200" b="1" dirty="0" smtClean="0">
              <a:latin typeface="Times New Roman" pitchFamily="18" charset="0"/>
              <a:cs typeface="Times New Roman" pitchFamily="18" charset="0"/>
            </a:rPr>
            <a:t>SLP 2</a:t>
          </a:r>
          <a:endParaRPr lang="cs-CZ" sz="3200" b="1" dirty="0">
            <a:latin typeface="Times New Roman" pitchFamily="18" charset="0"/>
            <a:cs typeface="Times New Roman" pitchFamily="18" charset="0"/>
          </a:endParaRPr>
        </a:p>
      </dgm:t>
    </dgm:pt>
    <dgm:pt modelId="{CB0D33E4-963A-4EEF-96B0-2402175E7955}" type="parTrans" cxnId="{EBD76AB5-7460-4A08-9267-CCC3FC62A889}">
      <dgm:prSet/>
      <dgm:spPr/>
      <dgm:t>
        <a:bodyPr/>
        <a:lstStyle/>
        <a:p>
          <a:endParaRPr lang="cs-CZ"/>
        </a:p>
      </dgm:t>
    </dgm:pt>
    <dgm:pt modelId="{150A9673-9C4D-4E61-8A64-B37C43FD5121}" type="sibTrans" cxnId="{EBD76AB5-7460-4A08-9267-CCC3FC62A889}">
      <dgm:prSet/>
      <dgm:spPr/>
      <dgm:t>
        <a:bodyPr/>
        <a:lstStyle/>
        <a:p>
          <a:endParaRPr lang="cs-CZ"/>
        </a:p>
      </dgm:t>
    </dgm:pt>
    <dgm:pt modelId="{A87AE89C-03D7-41C0-AE0E-008763643231}">
      <dgm:prSet phldrT="[Text]" custT="1"/>
      <dgm:spPr/>
      <dgm:t>
        <a:bodyPr/>
        <a:lstStyle/>
        <a:p>
          <a:r>
            <a:rPr lang="cs-CZ" sz="2000" b="1" dirty="0" smtClean="0">
              <a:latin typeface="Times New Roman" pitchFamily="18" charset="0"/>
              <a:cs typeface="Times New Roman" pitchFamily="18" charset="0"/>
            </a:rPr>
            <a:t>SLP 1</a:t>
          </a:r>
          <a:endParaRPr lang="cs-CZ" sz="3200" b="1" dirty="0">
            <a:latin typeface="Times New Roman" pitchFamily="18" charset="0"/>
            <a:cs typeface="Times New Roman" pitchFamily="18" charset="0"/>
          </a:endParaRPr>
        </a:p>
      </dgm:t>
    </dgm:pt>
    <dgm:pt modelId="{6F737501-CF9E-48A5-B6B4-3CC1840B0345}" type="parTrans" cxnId="{F2A8A275-3E46-40B6-84AB-FDA8FC1B8AF0}">
      <dgm:prSet/>
      <dgm:spPr/>
      <dgm:t>
        <a:bodyPr/>
        <a:lstStyle/>
        <a:p>
          <a:endParaRPr lang="cs-CZ"/>
        </a:p>
      </dgm:t>
    </dgm:pt>
    <dgm:pt modelId="{8A08640E-944F-4575-90F6-87D0C1930967}" type="sibTrans" cxnId="{F2A8A275-3E46-40B6-84AB-FDA8FC1B8AF0}">
      <dgm:prSet/>
      <dgm:spPr/>
      <dgm:t>
        <a:bodyPr/>
        <a:lstStyle/>
        <a:p>
          <a:endParaRPr lang="cs-CZ"/>
        </a:p>
      </dgm:t>
    </dgm:pt>
    <dgm:pt modelId="{D5CFD6D6-B53B-4569-9A46-67D8C07E870A}" type="pres">
      <dgm:prSet presAssocID="{6637626B-F535-49A9-A583-473EDDF2525E}" presName="Name0" presStyleCnt="0">
        <dgm:presLayoutVars>
          <dgm:dir/>
          <dgm:animLvl val="lvl"/>
          <dgm:resizeHandles val="exact"/>
        </dgm:presLayoutVars>
      </dgm:prSet>
      <dgm:spPr/>
    </dgm:pt>
    <dgm:pt modelId="{23E3C462-58D4-4CCB-8058-ABE37F993924}" type="pres">
      <dgm:prSet presAssocID="{C535D7FC-954A-4CC9-AC21-5D668525E64E}" presName="Name8" presStyleCnt="0"/>
      <dgm:spPr/>
    </dgm:pt>
    <dgm:pt modelId="{4BEA9E79-EF6F-4136-BBC8-6DF43BC547FB}" type="pres">
      <dgm:prSet presAssocID="{C535D7FC-954A-4CC9-AC21-5D668525E64E}" presName="level" presStyleLbl="node1" presStyleIdx="0" presStyleCnt="3" custLinFactNeighborX="-1925" custLinFactNeighborY="-553">
        <dgm:presLayoutVars>
          <dgm:chMax val="1"/>
          <dgm:bulletEnabled val="1"/>
        </dgm:presLayoutVars>
      </dgm:prSet>
      <dgm:spPr/>
      <dgm:t>
        <a:bodyPr/>
        <a:lstStyle/>
        <a:p>
          <a:endParaRPr lang="cs-CZ"/>
        </a:p>
      </dgm:t>
    </dgm:pt>
    <dgm:pt modelId="{82983609-AE46-4FA3-ACAA-F11442856827}" type="pres">
      <dgm:prSet presAssocID="{C535D7FC-954A-4CC9-AC21-5D668525E64E}" presName="levelTx" presStyleLbl="revTx" presStyleIdx="0" presStyleCnt="0">
        <dgm:presLayoutVars>
          <dgm:chMax val="1"/>
          <dgm:bulletEnabled val="1"/>
        </dgm:presLayoutVars>
      </dgm:prSet>
      <dgm:spPr/>
      <dgm:t>
        <a:bodyPr/>
        <a:lstStyle/>
        <a:p>
          <a:endParaRPr lang="cs-CZ"/>
        </a:p>
      </dgm:t>
    </dgm:pt>
    <dgm:pt modelId="{63444A3D-87F0-4211-A361-883D47B5645D}" type="pres">
      <dgm:prSet presAssocID="{164A04DD-A7C5-405B-ACBB-FA363A8DFB8A}" presName="Name8" presStyleCnt="0"/>
      <dgm:spPr/>
    </dgm:pt>
    <dgm:pt modelId="{CAF26C57-4433-4783-9721-4A780F689CFD}" type="pres">
      <dgm:prSet presAssocID="{164A04DD-A7C5-405B-ACBB-FA363A8DFB8A}" presName="level" presStyleLbl="node1" presStyleIdx="1" presStyleCnt="3">
        <dgm:presLayoutVars>
          <dgm:chMax val="1"/>
          <dgm:bulletEnabled val="1"/>
        </dgm:presLayoutVars>
      </dgm:prSet>
      <dgm:spPr/>
      <dgm:t>
        <a:bodyPr/>
        <a:lstStyle/>
        <a:p>
          <a:endParaRPr lang="cs-CZ"/>
        </a:p>
      </dgm:t>
    </dgm:pt>
    <dgm:pt modelId="{22828FC2-04B3-4B12-8DC4-DFD04B128C3B}" type="pres">
      <dgm:prSet presAssocID="{164A04DD-A7C5-405B-ACBB-FA363A8DFB8A}" presName="levelTx" presStyleLbl="revTx" presStyleIdx="0" presStyleCnt="0">
        <dgm:presLayoutVars>
          <dgm:chMax val="1"/>
          <dgm:bulletEnabled val="1"/>
        </dgm:presLayoutVars>
      </dgm:prSet>
      <dgm:spPr/>
      <dgm:t>
        <a:bodyPr/>
        <a:lstStyle/>
        <a:p>
          <a:endParaRPr lang="cs-CZ"/>
        </a:p>
      </dgm:t>
    </dgm:pt>
    <dgm:pt modelId="{71C14D91-2B58-4070-880A-038D2FC7017C}" type="pres">
      <dgm:prSet presAssocID="{A87AE89C-03D7-41C0-AE0E-008763643231}" presName="Name8" presStyleCnt="0"/>
      <dgm:spPr/>
    </dgm:pt>
    <dgm:pt modelId="{CEDEFDA9-D3AF-4578-A0C0-DE780BEA3048}" type="pres">
      <dgm:prSet presAssocID="{A87AE89C-03D7-41C0-AE0E-008763643231}" presName="level" presStyleLbl="node1" presStyleIdx="2" presStyleCnt="3">
        <dgm:presLayoutVars>
          <dgm:chMax val="1"/>
          <dgm:bulletEnabled val="1"/>
        </dgm:presLayoutVars>
      </dgm:prSet>
      <dgm:spPr/>
      <dgm:t>
        <a:bodyPr/>
        <a:lstStyle/>
        <a:p>
          <a:endParaRPr lang="cs-CZ"/>
        </a:p>
      </dgm:t>
    </dgm:pt>
    <dgm:pt modelId="{96E1092F-8888-46A2-9FC5-2FC41DE25EB3}" type="pres">
      <dgm:prSet presAssocID="{A87AE89C-03D7-41C0-AE0E-008763643231}" presName="levelTx" presStyleLbl="revTx" presStyleIdx="0" presStyleCnt="0">
        <dgm:presLayoutVars>
          <dgm:chMax val="1"/>
          <dgm:bulletEnabled val="1"/>
        </dgm:presLayoutVars>
      </dgm:prSet>
      <dgm:spPr/>
      <dgm:t>
        <a:bodyPr/>
        <a:lstStyle/>
        <a:p>
          <a:endParaRPr lang="cs-CZ"/>
        </a:p>
      </dgm:t>
    </dgm:pt>
  </dgm:ptLst>
  <dgm:cxnLst>
    <dgm:cxn modelId="{DF7F353C-FE8B-4304-BE75-768E5327F2FD}" type="presOf" srcId="{A87AE89C-03D7-41C0-AE0E-008763643231}" destId="{96E1092F-8888-46A2-9FC5-2FC41DE25EB3}" srcOrd="1" destOrd="0" presId="urn:microsoft.com/office/officeart/2005/8/layout/pyramid3"/>
    <dgm:cxn modelId="{70527578-16A8-46FC-98BA-FA4301F515A9}" type="presOf" srcId="{C535D7FC-954A-4CC9-AC21-5D668525E64E}" destId="{82983609-AE46-4FA3-ACAA-F11442856827}" srcOrd="1" destOrd="0" presId="urn:microsoft.com/office/officeart/2005/8/layout/pyramid3"/>
    <dgm:cxn modelId="{F2A8A275-3E46-40B6-84AB-FDA8FC1B8AF0}" srcId="{6637626B-F535-49A9-A583-473EDDF2525E}" destId="{A87AE89C-03D7-41C0-AE0E-008763643231}" srcOrd="2" destOrd="0" parTransId="{6F737501-CF9E-48A5-B6B4-3CC1840B0345}" sibTransId="{8A08640E-944F-4575-90F6-87D0C1930967}"/>
    <dgm:cxn modelId="{9F1E7482-DFC6-4F70-8F83-30ADAFAFDED0}" type="presOf" srcId="{164A04DD-A7C5-405B-ACBB-FA363A8DFB8A}" destId="{CAF26C57-4433-4783-9721-4A780F689CFD}" srcOrd="0" destOrd="0" presId="urn:microsoft.com/office/officeart/2005/8/layout/pyramid3"/>
    <dgm:cxn modelId="{7FB441BF-0925-47F0-8DB9-B8E2B25A2996}" srcId="{6637626B-F535-49A9-A583-473EDDF2525E}" destId="{C535D7FC-954A-4CC9-AC21-5D668525E64E}" srcOrd="0" destOrd="0" parTransId="{D075EAC0-C398-4B11-B799-6736E42B2554}" sibTransId="{FB1F4675-8798-4FB8-9A61-8CE5CFFA6CA8}"/>
    <dgm:cxn modelId="{05559DFB-55EE-4866-8318-62C2C20E9B90}" type="presOf" srcId="{6637626B-F535-49A9-A583-473EDDF2525E}" destId="{D5CFD6D6-B53B-4569-9A46-67D8C07E870A}" srcOrd="0" destOrd="0" presId="urn:microsoft.com/office/officeart/2005/8/layout/pyramid3"/>
    <dgm:cxn modelId="{CDF304D6-9F11-4D45-8B27-A0D90A4AC035}" type="presOf" srcId="{A87AE89C-03D7-41C0-AE0E-008763643231}" destId="{CEDEFDA9-D3AF-4578-A0C0-DE780BEA3048}" srcOrd="0" destOrd="0" presId="urn:microsoft.com/office/officeart/2005/8/layout/pyramid3"/>
    <dgm:cxn modelId="{EBD76AB5-7460-4A08-9267-CCC3FC62A889}" srcId="{6637626B-F535-49A9-A583-473EDDF2525E}" destId="{164A04DD-A7C5-405B-ACBB-FA363A8DFB8A}" srcOrd="1" destOrd="0" parTransId="{CB0D33E4-963A-4EEF-96B0-2402175E7955}" sibTransId="{150A9673-9C4D-4E61-8A64-B37C43FD5121}"/>
    <dgm:cxn modelId="{1FCB4198-D9A4-4695-A4D1-6DAF715F1807}" type="presOf" srcId="{164A04DD-A7C5-405B-ACBB-FA363A8DFB8A}" destId="{22828FC2-04B3-4B12-8DC4-DFD04B128C3B}" srcOrd="1" destOrd="0" presId="urn:microsoft.com/office/officeart/2005/8/layout/pyramid3"/>
    <dgm:cxn modelId="{5AF7AAC3-7AF7-4F79-9ADD-CBEF5BE08338}" type="presOf" srcId="{C535D7FC-954A-4CC9-AC21-5D668525E64E}" destId="{4BEA9E79-EF6F-4136-BBC8-6DF43BC547FB}" srcOrd="0" destOrd="0" presId="urn:microsoft.com/office/officeart/2005/8/layout/pyramid3"/>
    <dgm:cxn modelId="{38E2F2B9-8DFB-4F73-A8E3-8734C1A53AE3}" type="presParOf" srcId="{D5CFD6D6-B53B-4569-9A46-67D8C07E870A}" destId="{23E3C462-58D4-4CCB-8058-ABE37F993924}" srcOrd="0" destOrd="0" presId="urn:microsoft.com/office/officeart/2005/8/layout/pyramid3"/>
    <dgm:cxn modelId="{9BDD3B59-9481-4DA6-98CA-C45D2138A759}" type="presParOf" srcId="{23E3C462-58D4-4CCB-8058-ABE37F993924}" destId="{4BEA9E79-EF6F-4136-BBC8-6DF43BC547FB}" srcOrd="0" destOrd="0" presId="urn:microsoft.com/office/officeart/2005/8/layout/pyramid3"/>
    <dgm:cxn modelId="{CBA4660B-A9CC-485D-AB25-38C6016C404B}" type="presParOf" srcId="{23E3C462-58D4-4CCB-8058-ABE37F993924}" destId="{82983609-AE46-4FA3-ACAA-F11442856827}" srcOrd="1" destOrd="0" presId="urn:microsoft.com/office/officeart/2005/8/layout/pyramid3"/>
    <dgm:cxn modelId="{8BED1A50-7A5D-40DD-9008-2E0F9A67295E}" type="presParOf" srcId="{D5CFD6D6-B53B-4569-9A46-67D8C07E870A}" destId="{63444A3D-87F0-4211-A361-883D47B5645D}" srcOrd="1" destOrd="0" presId="urn:microsoft.com/office/officeart/2005/8/layout/pyramid3"/>
    <dgm:cxn modelId="{C9187BF5-4C17-4312-8F2D-F854DA52078E}" type="presParOf" srcId="{63444A3D-87F0-4211-A361-883D47B5645D}" destId="{CAF26C57-4433-4783-9721-4A780F689CFD}" srcOrd="0" destOrd="0" presId="urn:microsoft.com/office/officeart/2005/8/layout/pyramid3"/>
    <dgm:cxn modelId="{BBF667B9-10F3-4774-90ED-E56150F9EE1F}" type="presParOf" srcId="{63444A3D-87F0-4211-A361-883D47B5645D}" destId="{22828FC2-04B3-4B12-8DC4-DFD04B128C3B}" srcOrd="1" destOrd="0" presId="urn:microsoft.com/office/officeart/2005/8/layout/pyramid3"/>
    <dgm:cxn modelId="{BACD9CD1-C2DE-4D15-9ACB-29B092F7C3D5}" type="presParOf" srcId="{D5CFD6D6-B53B-4569-9A46-67D8C07E870A}" destId="{71C14D91-2B58-4070-880A-038D2FC7017C}" srcOrd="2" destOrd="0" presId="urn:microsoft.com/office/officeart/2005/8/layout/pyramid3"/>
    <dgm:cxn modelId="{7563E7BE-5D15-4864-A4AC-7BE895E6E80F}" type="presParOf" srcId="{71C14D91-2B58-4070-880A-038D2FC7017C}" destId="{CEDEFDA9-D3AF-4578-A0C0-DE780BEA3048}" srcOrd="0" destOrd="0" presId="urn:microsoft.com/office/officeart/2005/8/layout/pyramid3"/>
    <dgm:cxn modelId="{492666E2-2983-42FA-8AAE-428FA35AB063}" type="presParOf" srcId="{71C14D91-2B58-4070-880A-038D2FC7017C}" destId="{96E1092F-8888-46A2-9FC5-2FC41DE25EB3}" srcOrd="1" destOrd="0" presId="urn:microsoft.com/office/officeart/2005/8/layout/pyramid3"/>
  </dgm:cxnLst>
  <dgm:bg>
    <a:noFill/>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A847DB-49B4-4319-951E-CE7F7B5090E6}" type="doc">
      <dgm:prSet loTypeId="urn:microsoft.com/office/officeart/2005/8/layout/chevron2" loCatId="list" qsTypeId="urn:microsoft.com/office/officeart/2005/8/quickstyle/simple1#4" qsCatId="simple" csTypeId="urn:microsoft.com/office/officeart/2005/8/colors/accent1_2#2" csCatId="accent1" phldr="1"/>
      <dgm:spPr/>
      <dgm:t>
        <a:bodyPr/>
        <a:lstStyle/>
        <a:p>
          <a:endParaRPr lang="cs-CZ"/>
        </a:p>
      </dgm:t>
    </dgm:pt>
    <dgm:pt modelId="{2A7FD9DB-85CA-4F4F-ADFA-89CE902A9E4F}">
      <dgm:prSet phldrT="[Text]" custT="1"/>
      <dgm:spPr>
        <a:solidFill>
          <a:schemeClr val="bg1">
            <a:lumMod val="85000"/>
          </a:schemeClr>
        </a:solidFill>
      </dgm:spPr>
      <dgm:t>
        <a:bodyPr/>
        <a:lstStyle/>
        <a:p>
          <a:r>
            <a:rPr lang="cs-CZ" sz="1000" b="1" dirty="0" smtClean="0">
              <a:solidFill>
                <a:schemeClr val="tx1"/>
              </a:solidFill>
              <a:latin typeface="Times New Roman" pitchFamily="18" charset="0"/>
              <a:cs typeface="Times New Roman" pitchFamily="18" charset="0"/>
            </a:rPr>
            <a:t>FLIGHT</a:t>
          </a:r>
          <a:endParaRPr lang="cs-CZ" sz="1000" b="1" dirty="0">
            <a:solidFill>
              <a:schemeClr val="tx1"/>
            </a:solidFill>
            <a:latin typeface="Times New Roman" pitchFamily="18" charset="0"/>
            <a:cs typeface="Times New Roman" pitchFamily="18" charset="0"/>
          </a:endParaRPr>
        </a:p>
      </dgm:t>
    </dgm:pt>
    <dgm:pt modelId="{72FA1158-B805-428B-BB43-285DB6B89768}" type="parTrans" cxnId="{F7A7F339-7BA9-4EFC-BB18-8FBFCADCC351}">
      <dgm:prSet/>
      <dgm:spPr/>
      <dgm:t>
        <a:bodyPr/>
        <a:lstStyle/>
        <a:p>
          <a:endParaRPr lang="cs-CZ"/>
        </a:p>
      </dgm:t>
    </dgm:pt>
    <dgm:pt modelId="{69C38396-A0D8-42E3-89EC-B0FB3BD6DFA6}" type="sibTrans" cxnId="{F7A7F339-7BA9-4EFC-BB18-8FBFCADCC351}">
      <dgm:prSet/>
      <dgm:spPr/>
      <dgm:t>
        <a:bodyPr/>
        <a:lstStyle/>
        <a:p>
          <a:endParaRPr lang="cs-CZ"/>
        </a:p>
      </dgm:t>
    </dgm:pt>
    <dgm:pt modelId="{D2B8C98F-F7C3-46ED-8157-8AFC5B29CDF3}">
      <dgm:prSet phldrT="[Text]" custT="1"/>
      <dgm:spPr>
        <a:solidFill>
          <a:schemeClr val="bg2"/>
        </a:solidFill>
      </dgm:spPr>
      <dgm:t>
        <a:bodyPr/>
        <a:lstStyle/>
        <a:p>
          <a:r>
            <a:rPr lang="cs-CZ" sz="1200" b="1" dirty="0" err="1" smtClean="0">
              <a:solidFill>
                <a:schemeClr val="tx1"/>
              </a:solidFill>
              <a:latin typeface="Times New Roman" pitchFamily="18" charset="0"/>
              <a:cs typeface="Times New Roman" pitchFamily="18" charset="0"/>
            </a:rPr>
            <a:t>The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motion</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an</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object</a:t>
          </a:r>
          <a:r>
            <a:rPr lang="cs-CZ" sz="1200" b="1" dirty="0" smtClean="0">
              <a:solidFill>
                <a:schemeClr val="tx1"/>
              </a:solidFill>
              <a:latin typeface="Times New Roman" pitchFamily="18" charset="0"/>
              <a:cs typeface="Times New Roman" pitchFamily="18" charset="0"/>
            </a:rPr>
            <a:t> in </a:t>
          </a:r>
          <a:r>
            <a:rPr lang="cs-CZ" sz="1200" b="1" dirty="0" err="1" smtClean="0">
              <a:solidFill>
                <a:schemeClr val="tx1"/>
              </a:solidFill>
              <a:latin typeface="Times New Roman" pitchFamily="18" charset="0"/>
              <a:cs typeface="Times New Roman" pitchFamily="18" charset="0"/>
            </a:rPr>
            <a:t>or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through</a:t>
          </a:r>
          <a:r>
            <a:rPr lang="cs-CZ" sz="1200" b="1" dirty="0" smtClean="0">
              <a:solidFill>
                <a:schemeClr val="tx1"/>
              </a:solidFill>
              <a:latin typeface="Times New Roman" pitchFamily="18" charset="0"/>
              <a:cs typeface="Times New Roman" pitchFamily="18" charset="0"/>
            </a:rPr>
            <a:t> a medium, </a:t>
          </a:r>
          <a:r>
            <a:rPr lang="cs-CZ" sz="1200" b="1" dirty="0" err="1" smtClean="0">
              <a:solidFill>
                <a:schemeClr val="tx1"/>
              </a:solidFill>
              <a:latin typeface="Times New Roman" pitchFamily="18" charset="0"/>
              <a:cs typeface="Times New Roman" pitchFamily="18" charset="0"/>
            </a:rPr>
            <a:t>esp</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through</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the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earth</a:t>
          </a:r>
          <a:r>
            <a:rPr lang="cs-CZ" sz="1200" b="1" dirty="0" smtClean="0">
              <a:solidFill>
                <a:schemeClr val="tx1"/>
              </a:solidFill>
              <a:latin typeface="Times New Roman" pitchFamily="18" charset="0"/>
              <a:cs typeface="Times New Roman" pitchFamily="18" charset="0"/>
            </a:rPr>
            <a:t>´s </a:t>
          </a:r>
          <a:r>
            <a:rPr lang="cs-CZ" sz="1200" b="1" dirty="0" err="1" smtClean="0">
              <a:solidFill>
                <a:schemeClr val="tx1"/>
              </a:solidFill>
              <a:latin typeface="Times New Roman" pitchFamily="18" charset="0"/>
              <a:cs typeface="Times New Roman" pitchFamily="18" charset="0"/>
            </a:rPr>
            <a:t>atmosphere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through</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space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An</a:t>
          </a:r>
          <a:r>
            <a:rPr lang="cs-CZ" sz="1200" b="1" dirty="0" smtClean="0">
              <a:solidFill>
                <a:schemeClr val="tx1"/>
              </a:solidFill>
              <a:latin typeface="Times New Roman" pitchFamily="18" charset="0"/>
              <a:cs typeface="Times New Roman" pitchFamily="18" charset="0"/>
            </a:rPr>
            <a:t> instance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such </a:t>
          </a:r>
          <a:r>
            <a:rPr lang="cs-CZ" sz="1200" b="1" dirty="0" err="1" smtClean="0">
              <a:solidFill>
                <a:schemeClr val="tx1"/>
              </a:solidFill>
              <a:latin typeface="Times New Roman" pitchFamily="18" charset="0"/>
              <a:cs typeface="Times New Roman" pitchFamily="18" charset="0"/>
            </a:rPr>
            <a:t>motion</a:t>
          </a:r>
          <a:endParaRPr lang="cs-CZ" sz="1200" b="1" dirty="0">
            <a:solidFill>
              <a:schemeClr val="tx1"/>
            </a:solidFill>
            <a:latin typeface="Times New Roman" pitchFamily="18" charset="0"/>
            <a:cs typeface="Times New Roman" pitchFamily="18" charset="0"/>
          </a:endParaRPr>
        </a:p>
      </dgm:t>
    </dgm:pt>
    <dgm:pt modelId="{D7F3D127-0386-4D0F-8993-6E9A8FBE124C}" type="parTrans" cxnId="{6CEA190E-4399-46F1-AB33-FB92D9DBD388}">
      <dgm:prSet/>
      <dgm:spPr/>
      <dgm:t>
        <a:bodyPr/>
        <a:lstStyle/>
        <a:p>
          <a:endParaRPr lang="cs-CZ"/>
        </a:p>
      </dgm:t>
    </dgm:pt>
    <dgm:pt modelId="{72535A7D-F401-4F39-9CE5-700D13BD7145}" type="sibTrans" cxnId="{6CEA190E-4399-46F1-AB33-FB92D9DBD388}">
      <dgm:prSet/>
      <dgm:spPr/>
      <dgm:t>
        <a:bodyPr/>
        <a:lstStyle/>
        <a:p>
          <a:endParaRPr lang="cs-CZ"/>
        </a:p>
      </dgm:t>
    </dgm:pt>
    <dgm:pt modelId="{7D392BF7-D23F-481A-BDD3-54CA2100CBD8}">
      <dgm:prSet phldrT="[Text]" custT="1"/>
      <dgm:spPr>
        <a:solidFill>
          <a:schemeClr val="bg1">
            <a:lumMod val="85000"/>
          </a:schemeClr>
        </a:solidFill>
      </dgm:spPr>
      <dgm:t>
        <a:bodyPr/>
        <a:lstStyle/>
        <a:p>
          <a:r>
            <a:rPr lang="cs-CZ" sz="1000" b="1" dirty="0" smtClean="0">
              <a:solidFill>
                <a:schemeClr val="tx1"/>
              </a:solidFill>
              <a:latin typeface="Times New Roman" pitchFamily="18" charset="0"/>
              <a:cs typeface="Times New Roman" pitchFamily="18" charset="0"/>
            </a:rPr>
            <a:t>FLIGHT</a:t>
          </a:r>
          <a:endParaRPr lang="cs-CZ" sz="1000" b="1" dirty="0">
            <a:solidFill>
              <a:schemeClr val="tx1"/>
            </a:solidFill>
            <a:latin typeface="Times New Roman" pitchFamily="18" charset="0"/>
            <a:cs typeface="Times New Roman" pitchFamily="18" charset="0"/>
          </a:endParaRPr>
        </a:p>
      </dgm:t>
    </dgm:pt>
    <dgm:pt modelId="{E0C03F09-2174-4D76-AEEF-22548DCF05EC}" type="parTrans" cxnId="{3B9D1F39-D145-45F0-887D-5FB3D4A2EA04}">
      <dgm:prSet/>
      <dgm:spPr/>
      <dgm:t>
        <a:bodyPr/>
        <a:lstStyle/>
        <a:p>
          <a:endParaRPr lang="cs-CZ"/>
        </a:p>
      </dgm:t>
    </dgm:pt>
    <dgm:pt modelId="{AF069864-6555-4340-A24E-73A7E31464C9}" type="sibTrans" cxnId="{3B9D1F39-D145-45F0-887D-5FB3D4A2EA04}">
      <dgm:prSet/>
      <dgm:spPr/>
      <dgm:t>
        <a:bodyPr/>
        <a:lstStyle/>
        <a:p>
          <a:endParaRPr lang="cs-CZ"/>
        </a:p>
      </dgm:t>
    </dgm:pt>
    <dgm:pt modelId="{BE938EEF-FE83-4ECC-B7E1-0A49C53E9FAF}">
      <dgm:prSet phldrT="[Text]" custT="1"/>
      <dgm:spPr>
        <a:solidFill>
          <a:schemeClr val="bg2"/>
        </a:solidFill>
      </dgm:spPr>
      <dgm:t>
        <a:bodyPr/>
        <a:lstStyle/>
        <a:p>
          <a:r>
            <a:rPr lang="cs-CZ" sz="1200" b="1" dirty="0" err="1" smtClean="0">
              <a:solidFill>
                <a:schemeClr val="tx1"/>
              </a:solidFill>
              <a:latin typeface="Times New Roman" pitchFamily="18" charset="0"/>
              <a:cs typeface="Times New Roman" pitchFamily="18" charset="0"/>
            </a:rPr>
            <a:t>The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act</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process</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flying</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through</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the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air</a:t>
          </a:r>
          <a:r>
            <a:rPr lang="cs-CZ" sz="1200" b="1" dirty="0" smtClean="0">
              <a:solidFill>
                <a:schemeClr val="tx1"/>
              </a:solidFill>
              <a:latin typeface="Times New Roman" pitchFamily="18" charset="0"/>
              <a:cs typeface="Times New Roman" pitchFamily="18" charset="0"/>
            </a:rPr>
            <a:t> by </a:t>
          </a:r>
          <a:r>
            <a:rPr lang="cs-CZ" sz="1200" b="1" dirty="0" err="1" smtClean="0">
              <a:solidFill>
                <a:schemeClr val="tx1"/>
              </a:solidFill>
              <a:latin typeface="Times New Roman" pitchFamily="18" charset="0"/>
              <a:cs typeface="Times New Roman" pitchFamily="18" charset="0"/>
            </a:rPr>
            <a:t>means</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wings</a:t>
          </a:r>
          <a:endParaRPr lang="cs-CZ" sz="1200" b="1" dirty="0">
            <a:solidFill>
              <a:schemeClr val="tx1"/>
            </a:solidFill>
            <a:latin typeface="Times New Roman" pitchFamily="18" charset="0"/>
            <a:cs typeface="Times New Roman" pitchFamily="18" charset="0"/>
          </a:endParaRPr>
        </a:p>
      </dgm:t>
    </dgm:pt>
    <dgm:pt modelId="{96CB9534-8D2E-488D-A15E-1B0902270C4A}" type="parTrans" cxnId="{E57DEDBD-A6B1-4BB1-9E5B-629698DBE968}">
      <dgm:prSet/>
      <dgm:spPr/>
      <dgm:t>
        <a:bodyPr/>
        <a:lstStyle/>
        <a:p>
          <a:endParaRPr lang="cs-CZ"/>
        </a:p>
      </dgm:t>
    </dgm:pt>
    <dgm:pt modelId="{E7743EA5-E94E-4F8E-BC86-8AED2203ABB1}" type="sibTrans" cxnId="{E57DEDBD-A6B1-4BB1-9E5B-629698DBE968}">
      <dgm:prSet/>
      <dgm:spPr/>
      <dgm:t>
        <a:bodyPr/>
        <a:lstStyle/>
        <a:p>
          <a:endParaRPr lang="cs-CZ"/>
        </a:p>
      </dgm:t>
    </dgm:pt>
    <dgm:pt modelId="{44E359D6-9C11-46CC-8309-6C3030757120}">
      <dgm:prSet phldrT="[Text]" custT="1"/>
      <dgm:spPr>
        <a:solidFill>
          <a:schemeClr val="bg2"/>
        </a:solidFill>
      </dgm:spPr>
      <dgm:t>
        <a:bodyPr/>
        <a:lstStyle/>
        <a:p>
          <a:r>
            <a:rPr lang="cs-CZ" sz="1200" b="1" dirty="0" err="1" smtClean="0">
              <a:solidFill>
                <a:schemeClr val="tx1"/>
              </a:solidFill>
              <a:latin typeface="Times New Roman" pitchFamily="18" charset="0"/>
              <a:cs typeface="Times New Roman" pitchFamily="18" charset="0"/>
            </a:rPr>
            <a:t>The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ability</a:t>
          </a:r>
          <a:r>
            <a:rPr lang="cs-CZ" sz="1200" b="1" dirty="0" smtClean="0">
              <a:solidFill>
                <a:schemeClr val="tx1"/>
              </a:solidFill>
              <a:latin typeface="Times New Roman" pitchFamily="18" charset="0"/>
              <a:cs typeface="Times New Roman" pitchFamily="18" charset="0"/>
            </a:rPr>
            <a:t> to </a:t>
          </a:r>
          <a:r>
            <a:rPr lang="cs-CZ" sz="1200" b="1" dirty="0" err="1" smtClean="0">
              <a:solidFill>
                <a:schemeClr val="tx1"/>
              </a:solidFill>
              <a:latin typeface="Times New Roman" pitchFamily="18" charset="0"/>
              <a:cs typeface="Times New Roman" pitchFamily="18" charset="0"/>
            </a:rPr>
            <a:t>fly</a:t>
          </a:r>
          <a:endParaRPr lang="cs-CZ" sz="1200" b="1" dirty="0">
            <a:solidFill>
              <a:schemeClr val="tx1"/>
            </a:solidFill>
            <a:latin typeface="Times New Roman" pitchFamily="18" charset="0"/>
            <a:cs typeface="Times New Roman" pitchFamily="18" charset="0"/>
          </a:endParaRPr>
        </a:p>
      </dgm:t>
    </dgm:pt>
    <dgm:pt modelId="{EA0C24D5-7243-419C-9917-90EEE86FDBAF}" type="parTrans" cxnId="{713F45F9-1C6A-4A57-B110-D00E05C71BE6}">
      <dgm:prSet/>
      <dgm:spPr/>
      <dgm:t>
        <a:bodyPr/>
        <a:lstStyle/>
        <a:p>
          <a:endParaRPr lang="cs-CZ"/>
        </a:p>
      </dgm:t>
    </dgm:pt>
    <dgm:pt modelId="{97961399-608C-44EB-B7D4-AF6A581C6C89}" type="sibTrans" cxnId="{713F45F9-1C6A-4A57-B110-D00E05C71BE6}">
      <dgm:prSet/>
      <dgm:spPr/>
      <dgm:t>
        <a:bodyPr/>
        <a:lstStyle/>
        <a:p>
          <a:endParaRPr lang="cs-CZ"/>
        </a:p>
      </dgm:t>
    </dgm:pt>
    <dgm:pt modelId="{8E128ECE-1215-4D69-98F6-C0D6132FB357}">
      <dgm:prSet phldrT="[Text]" custT="1"/>
      <dgm:spPr>
        <a:solidFill>
          <a:schemeClr val="bg1">
            <a:lumMod val="85000"/>
          </a:schemeClr>
        </a:solidFill>
      </dgm:spPr>
      <dgm:t>
        <a:bodyPr/>
        <a:lstStyle/>
        <a:p>
          <a:r>
            <a:rPr lang="cs-CZ" sz="1000" b="1" dirty="0" smtClean="0">
              <a:solidFill>
                <a:schemeClr val="tx1"/>
              </a:solidFill>
              <a:latin typeface="Times New Roman" pitchFamily="18" charset="0"/>
              <a:cs typeface="Times New Roman" pitchFamily="18" charset="0"/>
            </a:rPr>
            <a:t>FLIGHT</a:t>
          </a:r>
        </a:p>
        <a:p>
          <a:endParaRPr lang="cs-CZ" sz="1200" b="1" dirty="0">
            <a:solidFill>
              <a:schemeClr val="tx1"/>
            </a:solidFill>
            <a:latin typeface="Times New Roman" pitchFamily="18" charset="0"/>
            <a:cs typeface="Times New Roman" pitchFamily="18" charset="0"/>
          </a:endParaRPr>
        </a:p>
      </dgm:t>
    </dgm:pt>
    <dgm:pt modelId="{0597A830-CBBE-4F1C-B155-A0A7B7A096EA}" type="parTrans" cxnId="{054C1A0E-66BC-4FE2-B689-026A468A8DF2}">
      <dgm:prSet/>
      <dgm:spPr/>
      <dgm:t>
        <a:bodyPr/>
        <a:lstStyle/>
        <a:p>
          <a:endParaRPr lang="cs-CZ"/>
        </a:p>
      </dgm:t>
    </dgm:pt>
    <dgm:pt modelId="{874ED04D-E059-444E-91F5-9B4A5FA3138E}" type="sibTrans" cxnId="{054C1A0E-66BC-4FE2-B689-026A468A8DF2}">
      <dgm:prSet/>
      <dgm:spPr/>
      <dgm:t>
        <a:bodyPr/>
        <a:lstStyle/>
        <a:p>
          <a:endParaRPr lang="cs-CZ"/>
        </a:p>
      </dgm:t>
    </dgm:pt>
    <dgm:pt modelId="{72593161-8770-4E4B-9FB0-9E7BBBDF37EB}">
      <dgm:prSet phldrT="[Text]" custT="1"/>
      <dgm:spPr>
        <a:solidFill>
          <a:schemeClr val="bg2"/>
        </a:solidFill>
      </dgm:spPr>
      <dgm:t>
        <a:bodyPr/>
        <a:lstStyle/>
        <a:p>
          <a:r>
            <a:rPr lang="cs-CZ" sz="1200" b="1" dirty="0" smtClean="0">
              <a:solidFill>
                <a:schemeClr val="tx1"/>
              </a:solidFill>
              <a:latin typeface="Times New Roman" pitchFamily="18" charset="0"/>
              <a:cs typeface="Times New Roman" pitchFamily="18" charset="0"/>
            </a:rPr>
            <a:t>A </a:t>
          </a:r>
          <a:r>
            <a:rPr lang="cs-CZ" sz="1200" b="1" dirty="0" err="1" smtClean="0">
              <a:solidFill>
                <a:schemeClr val="tx1"/>
              </a:solidFill>
              <a:latin typeface="Times New Roman" pitchFamily="18" charset="0"/>
              <a:cs typeface="Times New Roman" pitchFamily="18" charset="0"/>
            </a:rPr>
            <a:t>swift</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passage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movement</a:t>
          </a:r>
          <a:endParaRPr lang="cs-CZ" sz="1200" b="1" dirty="0">
            <a:solidFill>
              <a:schemeClr val="tx1"/>
            </a:solidFill>
            <a:latin typeface="Times New Roman" pitchFamily="18" charset="0"/>
            <a:cs typeface="Times New Roman" pitchFamily="18" charset="0"/>
          </a:endParaRPr>
        </a:p>
      </dgm:t>
    </dgm:pt>
    <dgm:pt modelId="{ABDC9BD8-9C49-4199-A4C6-493E32587014}" type="parTrans" cxnId="{20747004-6EC8-448D-9FF3-F6C33A1A799D}">
      <dgm:prSet/>
      <dgm:spPr/>
      <dgm:t>
        <a:bodyPr/>
        <a:lstStyle/>
        <a:p>
          <a:endParaRPr lang="cs-CZ"/>
        </a:p>
      </dgm:t>
    </dgm:pt>
    <dgm:pt modelId="{CA2F3944-C4EB-4D54-B27C-97DB372CC090}" type="sibTrans" cxnId="{20747004-6EC8-448D-9FF3-F6C33A1A799D}">
      <dgm:prSet/>
      <dgm:spPr/>
      <dgm:t>
        <a:bodyPr/>
        <a:lstStyle/>
        <a:p>
          <a:endParaRPr lang="cs-CZ"/>
        </a:p>
      </dgm:t>
    </dgm:pt>
    <dgm:pt modelId="{ACE1FDDF-E6E3-4C62-804D-EA006D8814AC}">
      <dgm:prSet phldrT="[Text]" custT="1"/>
      <dgm:spPr>
        <a:solidFill>
          <a:schemeClr val="bg2"/>
        </a:solidFill>
      </dgm:spPr>
      <dgm:t>
        <a:bodyPr/>
        <a:lstStyle/>
        <a:p>
          <a:r>
            <a:rPr lang="cs-CZ" sz="1200" b="1" dirty="0" smtClean="0">
              <a:solidFill>
                <a:schemeClr val="tx1"/>
              </a:solidFill>
              <a:latin typeface="Times New Roman" pitchFamily="18" charset="0"/>
              <a:cs typeface="Times New Roman" pitchFamily="18" charset="0"/>
            </a:rPr>
            <a:t>A </a:t>
          </a:r>
          <a:r>
            <a:rPr lang="cs-CZ" sz="1200" b="1" dirty="0" err="1" smtClean="0">
              <a:solidFill>
                <a:schemeClr val="tx1"/>
              </a:solidFill>
              <a:latin typeface="Times New Roman" pitchFamily="18" charset="0"/>
              <a:cs typeface="Times New Roman" pitchFamily="18" charset="0"/>
            </a:rPr>
            <a:t>scheduled</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swift</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passage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movement</a:t>
          </a:r>
          <a:endParaRPr lang="cs-CZ" sz="1200" b="1" dirty="0">
            <a:solidFill>
              <a:schemeClr val="tx1"/>
            </a:solidFill>
            <a:latin typeface="Times New Roman" pitchFamily="18" charset="0"/>
            <a:cs typeface="Times New Roman" pitchFamily="18" charset="0"/>
          </a:endParaRPr>
        </a:p>
      </dgm:t>
    </dgm:pt>
    <dgm:pt modelId="{18C95AC4-69D4-4C5D-A688-428F7DFE52A9}" type="parTrans" cxnId="{14C891C4-53CC-4570-A79A-B50CB5F3582C}">
      <dgm:prSet/>
      <dgm:spPr/>
      <dgm:t>
        <a:bodyPr/>
        <a:lstStyle/>
        <a:p>
          <a:endParaRPr lang="cs-CZ"/>
        </a:p>
      </dgm:t>
    </dgm:pt>
    <dgm:pt modelId="{59B7D033-BEDE-4564-A7F4-E05D85817C13}" type="sibTrans" cxnId="{14C891C4-53CC-4570-A79A-B50CB5F3582C}">
      <dgm:prSet/>
      <dgm:spPr/>
      <dgm:t>
        <a:bodyPr/>
        <a:lstStyle/>
        <a:p>
          <a:endParaRPr lang="cs-CZ"/>
        </a:p>
      </dgm:t>
    </dgm:pt>
    <dgm:pt modelId="{A8AE1535-A73C-49F4-A28F-3768B6730E6D}">
      <dgm:prSet phldrT="[Text]" custT="1"/>
      <dgm:spPr>
        <a:solidFill>
          <a:schemeClr val="bg2"/>
        </a:solidFill>
      </dgm:spPr>
      <dgm:t>
        <a:bodyPr/>
        <a:lstStyle/>
        <a:p>
          <a:r>
            <a:rPr lang="cs-CZ" sz="1200" b="1" dirty="0" err="1" smtClean="0">
              <a:solidFill>
                <a:schemeClr val="tx1"/>
              </a:solidFill>
              <a:latin typeface="Times New Roman" pitchFamily="18" charset="0"/>
              <a:cs typeface="Times New Roman" pitchFamily="18" charset="0"/>
            </a:rPr>
            <a:t>The</a:t>
          </a:r>
          <a:r>
            <a:rPr lang="cs-CZ" sz="1200" b="1" dirty="0" smtClean="0">
              <a:solidFill>
                <a:schemeClr val="tx1"/>
              </a:solidFill>
              <a:latin typeface="Times New Roman" pitchFamily="18" charset="0"/>
              <a:cs typeface="Times New Roman" pitchFamily="18" charset="0"/>
            </a:rPr>
            <a:t> distance </a:t>
          </a:r>
          <a:r>
            <a:rPr lang="cs-CZ" sz="1200" b="1" dirty="0" err="1" smtClean="0">
              <a:solidFill>
                <a:schemeClr val="tx1"/>
              </a:solidFill>
              <a:latin typeface="Times New Roman" pitchFamily="18" charset="0"/>
              <a:cs typeface="Times New Roman" pitchFamily="18" charset="0"/>
            </a:rPr>
            <a:t>covered</a:t>
          </a:r>
          <a:r>
            <a:rPr lang="cs-CZ" sz="1200" b="1" dirty="0" smtClean="0">
              <a:solidFill>
                <a:schemeClr val="tx1"/>
              </a:solidFill>
              <a:latin typeface="Times New Roman" pitchFamily="18" charset="0"/>
              <a:cs typeface="Times New Roman" pitchFamily="18" charset="0"/>
            </a:rPr>
            <a:t> in such </a:t>
          </a:r>
          <a:r>
            <a:rPr lang="cs-CZ" sz="1200" b="1" dirty="0" err="1" smtClean="0">
              <a:solidFill>
                <a:schemeClr val="tx1"/>
              </a:solidFill>
              <a:latin typeface="Times New Roman" pitchFamily="18" charset="0"/>
              <a:cs typeface="Times New Roman" pitchFamily="18" charset="0"/>
            </a:rPr>
            <a:t>motion</a:t>
          </a:r>
          <a:endParaRPr lang="cs-CZ" sz="1200" b="1" dirty="0">
            <a:solidFill>
              <a:schemeClr val="tx1"/>
            </a:solidFill>
            <a:latin typeface="Times New Roman" pitchFamily="18" charset="0"/>
            <a:cs typeface="Times New Roman" pitchFamily="18" charset="0"/>
          </a:endParaRPr>
        </a:p>
      </dgm:t>
    </dgm:pt>
    <dgm:pt modelId="{A92175ED-6DB2-4813-B0E1-762B11A7893E}" type="parTrans" cxnId="{0BF13D79-20D5-4068-A4D9-ABE4BC9C5E99}">
      <dgm:prSet/>
      <dgm:spPr/>
      <dgm:t>
        <a:bodyPr/>
        <a:lstStyle/>
        <a:p>
          <a:endParaRPr lang="cs-CZ"/>
        </a:p>
      </dgm:t>
    </dgm:pt>
    <dgm:pt modelId="{4C272118-856F-46D8-9A43-C2735FE20B4F}" type="sibTrans" cxnId="{0BF13D79-20D5-4068-A4D9-ABE4BC9C5E99}">
      <dgm:prSet/>
      <dgm:spPr/>
      <dgm:t>
        <a:bodyPr/>
        <a:lstStyle/>
        <a:p>
          <a:endParaRPr lang="cs-CZ"/>
        </a:p>
      </dgm:t>
    </dgm:pt>
    <dgm:pt modelId="{E64667B5-DF32-4F2E-9381-194A267CEC28}">
      <dgm:prSet phldrT="[Text]" custT="1"/>
      <dgm:spPr>
        <a:solidFill>
          <a:schemeClr val="bg2"/>
        </a:solidFill>
      </dgm:spPr>
      <dgm:t>
        <a:bodyPr/>
        <a:lstStyle/>
        <a:p>
          <a:r>
            <a:rPr lang="cs-CZ" sz="1000" b="1" dirty="0" smtClean="0">
              <a:solidFill>
                <a:schemeClr val="tx1"/>
              </a:solidFill>
              <a:latin typeface="Times New Roman" pitchFamily="18" charset="0"/>
              <a:cs typeface="Times New Roman" pitchFamily="18" charset="0"/>
            </a:rPr>
            <a:t>FLIGHT</a:t>
          </a:r>
          <a:endParaRPr lang="cs-CZ" sz="1000" b="1" dirty="0">
            <a:solidFill>
              <a:schemeClr val="tx1"/>
            </a:solidFill>
            <a:latin typeface="Times New Roman" pitchFamily="18" charset="0"/>
            <a:cs typeface="Times New Roman" pitchFamily="18" charset="0"/>
          </a:endParaRPr>
        </a:p>
      </dgm:t>
    </dgm:pt>
    <dgm:pt modelId="{2C548E7C-D61D-4E0D-8860-E4EF0E27593B}" type="parTrans" cxnId="{C9C13CD4-77B5-43EB-83E1-2FBF62489BE4}">
      <dgm:prSet/>
      <dgm:spPr/>
      <dgm:t>
        <a:bodyPr/>
        <a:lstStyle/>
        <a:p>
          <a:endParaRPr lang="cs-CZ"/>
        </a:p>
      </dgm:t>
    </dgm:pt>
    <dgm:pt modelId="{3603F475-A387-46DD-BDD3-DDBEB3206F99}" type="sibTrans" cxnId="{C9C13CD4-77B5-43EB-83E1-2FBF62489BE4}">
      <dgm:prSet/>
      <dgm:spPr/>
      <dgm:t>
        <a:bodyPr/>
        <a:lstStyle/>
        <a:p>
          <a:endParaRPr lang="cs-CZ"/>
        </a:p>
      </dgm:t>
    </dgm:pt>
    <dgm:pt modelId="{80BBE0C5-14E0-46B8-B7D4-ACA27DAC07CC}">
      <dgm:prSet phldrT="[Text]" custT="1"/>
      <dgm:spPr>
        <a:solidFill>
          <a:schemeClr val="bg2"/>
        </a:solidFill>
      </dgm:spPr>
      <dgm:t>
        <a:bodyPr/>
        <a:lstStyle/>
        <a:p>
          <a:endParaRPr lang="cs-CZ" sz="1200" b="1" dirty="0">
            <a:solidFill>
              <a:schemeClr val="tx1"/>
            </a:solidFill>
            <a:latin typeface="Times New Roman" pitchFamily="18" charset="0"/>
            <a:cs typeface="Times New Roman" pitchFamily="18" charset="0"/>
          </a:endParaRPr>
        </a:p>
      </dgm:t>
    </dgm:pt>
    <dgm:pt modelId="{EEFF82C2-8954-4996-9547-79F196BD9072}" type="parTrans" cxnId="{6AC2456C-A657-46C7-9DE1-DBA9D977A313}">
      <dgm:prSet/>
      <dgm:spPr/>
      <dgm:t>
        <a:bodyPr/>
        <a:lstStyle/>
        <a:p>
          <a:endParaRPr lang="cs-CZ"/>
        </a:p>
      </dgm:t>
    </dgm:pt>
    <dgm:pt modelId="{9DC1E8E7-CEB3-4362-915B-D1A24D65A08F}" type="sibTrans" cxnId="{6AC2456C-A657-46C7-9DE1-DBA9D977A313}">
      <dgm:prSet/>
      <dgm:spPr/>
      <dgm:t>
        <a:bodyPr/>
        <a:lstStyle/>
        <a:p>
          <a:endParaRPr lang="cs-CZ"/>
        </a:p>
      </dgm:t>
    </dgm:pt>
    <dgm:pt modelId="{B165BBF5-A2DF-41F2-BC9E-D83D6BAAA328}">
      <dgm:prSet phldrT="[Text]" custT="1"/>
      <dgm:spPr>
        <a:solidFill>
          <a:schemeClr val="bg1">
            <a:lumMod val="85000"/>
          </a:schemeClr>
        </a:solidFill>
      </dgm:spPr>
      <dgm:t>
        <a:bodyPr/>
        <a:lstStyle/>
        <a:p>
          <a:r>
            <a:rPr lang="cs-CZ" sz="1000" b="1" dirty="0" smtClean="0">
              <a:solidFill>
                <a:schemeClr val="tx1"/>
              </a:solidFill>
              <a:latin typeface="Times New Roman" pitchFamily="18" charset="0"/>
              <a:cs typeface="Times New Roman" pitchFamily="18" charset="0"/>
            </a:rPr>
            <a:t>FLIGHT</a:t>
          </a:r>
          <a:endParaRPr lang="cs-CZ" sz="1000" b="1" dirty="0">
            <a:solidFill>
              <a:schemeClr val="tx1"/>
            </a:solidFill>
            <a:latin typeface="Times New Roman" pitchFamily="18" charset="0"/>
            <a:cs typeface="Times New Roman" pitchFamily="18" charset="0"/>
          </a:endParaRPr>
        </a:p>
      </dgm:t>
    </dgm:pt>
    <dgm:pt modelId="{B2D706ED-3CBB-4180-A68C-D852B1C3FE36}" type="parTrans" cxnId="{E8D7DBBE-2F39-4482-A059-5BFE56B1EDB3}">
      <dgm:prSet/>
      <dgm:spPr/>
      <dgm:t>
        <a:bodyPr/>
        <a:lstStyle/>
        <a:p>
          <a:endParaRPr lang="cs-CZ"/>
        </a:p>
      </dgm:t>
    </dgm:pt>
    <dgm:pt modelId="{9ECFB466-793D-407D-B949-49B7B1B029AA}" type="sibTrans" cxnId="{E8D7DBBE-2F39-4482-A059-5BFE56B1EDB3}">
      <dgm:prSet/>
      <dgm:spPr/>
      <dgm:t>
        <a:bodyPr/>
        <a:lstStyle/>
        <a:p>
          <a:endParaRPr lang="cs-CZ"/>
        </a:p>
      </dgm:t>
    </dgm:pt>
    <dgm:pt modelId="{49CAB3EE-00D2-461C-915F-C4482E2EB9FE}">
      <dgm:prSet custT="1"/>
      <dgm:spPr>
        <a:solidFill>
          <a:schemeClr val="bg2"/>
        </a:solidFill>
      </dgm:spPr>
      <dgm:t>
        <a:bodyPr/>
        <a:lstStyle/>
        <a:p>
          <a:r>
            <a:rPr lang="cs-CZ" sz="1200" b="1" dirty="0" smtClean="0">
              <a:solidFill>
                <a:schemeClr val="tx1"/>
              </a:solidFill>
              <a:latin typeface="Times New Roman" pitchFamily="18" charset="0"/>
              <a:cs typeface="Times New Roman" pitchFamily="18" charset="0"/>
            </a:rPr>
            <a:t>A </a:t>
          </a:r>
          <a:r>
            <a:rPr lang="cs-CZ" sz="1200" b="1" dirty="0" err="1" smtClean="0">
              <a:solidFill>
                <a:schemeClr val="tx1"/>
              </a:solidFill>
              <a:latin typeface="Times New Roman" pitchFamily="18" charset="0"/>
              <a:cs typeface="Times New Roman" pitchFamily="18" charset="0"/>
            </a:rPr>
            <a:t>scheduled</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airline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flight</a:t>
          </a:r>
          <a:r>
            <a:rPr lang="cs-CZ" sz="1200" b="1" dirty="0" smtClean="0">
              <a:solidFill>
                <a:schemeClr val="tx1"/>
              </a:solidFill>
              <a:latin typeface="Times New Roman" pitchFamily="18" charset="0"/>
              <a:cs typeface="Times New Roman" pitchFamily="18" charset="0"/>
            </a:rPr>
            <a:t> run </a:t>
          </a:r>
          <a:r>
            <a:rPr lang="cs-CZ" sz="1200" b="1" dirty="0" err="1" smtClean="0">
              <a:solidFill>
                <a:schemeClr val="tx1"/>
              </a:solidFill>
              <a:latin typeface="Times New Roman" pitchFamily="18" charset="0"/>
              <a:cs typeface="Times New Roman" pitchFamily="18" charset="0"/>
            </a:rPr>
            <a:t>or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trip</a:t>
          </a:r>
          <a:endParaRPr lang="cs-CZ" sz="1200" b="1" dirty="0">
            <a:solidFill>
              <a:schemeClr val="tx1"/>
            </a:solidFill>
            <a:latin typeface="Times New Roman" pitchFamily="18" charset="0"/>
            <a:cs typeface="Times New Roman" pitchFamily="18" charset="0"/>
          </a:endParaRPr>
        </a:p>
      </dgm:t>
    </dgm:pt>
    <dgm:pt modelId="{5288D678-D906-427D-85DE-8B65F9B8E65E}" type="parTrans" cxnId="{E77F4F1D-9518-4309-9148-B72A866CA039}">
      <dgm:prSet/>
      <dgm:spPr/>
      <dgm:t>
        <a:bodyPr/>
        <a:lstStyle/>
        <a:p>
          <a:endParaRPr lang="cs-CZ"/>
        </a:p>
      </dgm:t>
    </dgm:pt>
    <dgm:pt modelId="{08A12562-B066-448E-B4C9-6BB637D6126C}" type="sibTrans" cxnId="{E77F4F1D-9518-4309-9148-B72A866CA039}">
      <dgm:prSet/>
      <dgm:spPr/>
      <dgm:t>
        <a:bodyPr/>
        <a:lstStyle/>
        <a:p>
          <a:endParaRPr lang="cs-CZ"/>
        </a:p>
      </dgm:t>
    </dgm:pt>
    <dgm:pt modelId="{F34AEF66-8424-4F06-8A9E-BB97BC16411B}">
      <dgm:prSet phldrT="[Text]" custT="1"/>
      <dgm:spPr>
        <a:solidFill>
          <a:schemeClr val="bg1">
            <a:lumMod val="95000"/>
          </a:schemeClr>
        </a:solidFill>
      </dgm:spPr>
      <dgm:t>
        <a:bodyPr/>
        <a:lstStyle/>
        <a:p>
          <a:r>
            <a:rPr lang="cs-CZ" sz="1000" b="1" dirty="0" smtClean="0">
              <a:solidFill>
                <a:schemeClr val="tx1"/>
              </a:solidFill>
              <a:latin typeface="Times New Roman" pitchFamily="18" charset="0"/>
              <a:cs typeface="Times New Roman" pitchFamily="18" charset="0"/>
            </a:rPr>
            <a:t>FLIGHT</a:t>
          </a:r>
        </a:p>
      </dgm:t>
    </dgm:pt>
    <dgm:pt modelId="{16F73A01-E0AF-424E-BEFF-D4A20F075CF4}" type="parTrans" cxnId="{54964BC1-BBCF-4C46-8241-7AC09FAD83D4}">
      <dgm:prSet/>
      <dgm:spPr/>
      <dgm:t>
        <a:bodyPr/>
        <a:lstStyle/>
        <a:p>
          <a:endParaRPr lang="cs-CZ"/>
        </a:p>
      </dgm:t>
    </dgm:pt>
    <dgm:pt modelId="{0CF00647-6E63-4C3C-A42D-BBAE29796C2F}" type="sibTrans" cxnId="{54964BC1-BBCF-4C46-8241-7AC09FAD83D4}">
      <dgm:prSet/>
      <dgm:spPr/>
      <dgm:t>
        <a:bodyPr/>
        <a:lstStyle/>
        <a:p>
          <a:endParaRPr lang="cs-CZ"/>
        </a:p>
      </dgm:t>
    </dgm:pt>
    <dgm:pt modelId="{C8999B14-3C6B-4CB6-8CF5-804FA731C4F4}">
      <dgm:prSet custT="1"/>
      <dgm:spPr>
        <a:solidFill>
          <a:schemeClr val="bg2"/>
        </a:solidFill>
      </dgm:spPr>
      <dgm:t>
        <a:bodyPr/>
        <a:lstStyle/>
        <a:p>
          <a:r>
            <a:rPr lang="cs-CZ" sz="1200" b="1" dirty="0" smtClean="0">
              <a:solidFill>
                <a:schemeClr val="tx1"/>
              </a:solidFill>
              <a:latin typeface="Times New Roman" pitchFamily="18" charset="0"/>
              <a:cs typeface="Times New Roman" pitchFamily="18" charset="0"/>
            </a:rPr>
            <a:t>A </a:t>
          </a:r>
          <a:r>
            <a:rPr lang="cs-CZ" sz="1200" b="1" dirty="0" err="1" smtClean="0">
              <a:solidFill>
                <a:schemeClr val="tx1"/>
              </a:solidFill>
              <a:latin typeface="Times New Roman" pitchFamily="18" charset="0"/>
              <a:cs typeface="Times New Roman" pitchFamily="18" charset="0"/>
            </a:rPr>
            <a:t>group</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esp</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birds</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aircraft</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flying</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together</a:t>
          </a:r>
          <a:endParaRPr lang="cs-CZ" sz="1200" b="1" dirty="0">
            <a:solidFill>
              <a:schemeClr val="tx1"/>
            </a:solidFill>
            <a:latin typeface="Times New Roman" pitchFamily="18" charset="0"/>
            <a:cs typeface="Times New Roman" pitchFamily="18" charset="0"/>
          </a:endParaRPr>
        </a:p>
      </dgm:t>
    </dgm:pt>
    <dgm:pt modelId="{CEB66FAF-185E-4DCE-A17E-07A9F1C13917}" type="parTrans" cxnId="{F07646AD-BC7D-4DC6-967C-0A3CE1749322}">
      <dgm:prSet/>
      <dgm:spPr/>
      <dgm:t>
        <a:bodyPr/>
        <a:lstStyle/>
        <a:p>
          <a:endParaRPr lang="cs-CZ"/>
        </a:p>
      </dgm:t>
    </dgm:pt>
    <dgm:pt modelId="{69BCE3F0-89BF-4BEE-BE35-C1B9459CA22B}" type="sibTrans" cxnId="{F07646AD-BC7D-4DC6-967C-0A3CE1749322}">
      <dgm:prSet/>
      <dgm:spPr/>
      <dgm:t>
        <a:bodyPr/>
        <a:lstStyle/>
        <a:p>
          <a:endParaRPr lang="cs-CZ"/>
        </a:p>
      </dgm:t>
    </dgm:pt>
    <dgm:pt modelId="{4EB20FFB-D8EF-4366-81F2-9C0A23B18B35}">
      <dgm:prSet custT="1"/>
      <dgm:spPr>
        <a:solidFill>
          <a:schemeClr val="bg2"/>
        </a:solidFill>
      </dgm:spPr>
      <dgm:t>
        <a:bodyPr/>
        <a:lstStyle/>
        <a:p>
          <a:r>
            <a:rPr lang="cs-CZ" sz="1200" b="1" dirty="0" smtClean="0">
              <a:solidFill>
                <a:schemeClr val="tx1"/>
              </a:solidFill>
              <a:latin typeface="Times New Roman" pitchFamily="18" charset="0"/>
              <a:cs typeface="Times New Roman" pitchFamily="18" charset="0"/>
            </a:rPr>
            <a:t>A </a:t>
          </a:r>
          <a:r>
            <a:rPr lang="cs-CZ" sz="1200" b="1" dirty="0" err="1" smtClean="0">
              <a:solidFill>
                <a:schemeClr val="tx1"/>
              </a:solidFill>
              <a:latin typeface="Times New Roman" pitchFamily="18" charset="0"/>
              <a:cs typeface="Times New Roman" pitchFamily="18" charset="0"/>
            </a:rPr>
            <a:t>number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aircraft</a:t>
          </a:r>
          <a:r>
            <a:rPr lang="cs-CZ" sz="1200" b="1" dirty="0" smtClean="0">
              <a:solidFill>
                <a:schemeClr val="tx1"/>
              </a:solidFill>
              <a:latin typeface="Times New Roman" pitchFamily="18" charset="0"/>
              <a:cs typeface="Times New Roman" pitchFamily="18" charset="0"/>
            </a:rPr>
            <a:t> in </a:t>
          </a:r>
          <a:r>
            <a:rPr lang="cs-CZ" sz="1200" b="1" dirty="0" err="1" smtClean="0">
              <a:solidFill>
                <a:schemeClr val="tx1"/>
              </a:solidFill>
              <a:latin typeface="Times New Roman" pitchFamily="18" charset="0"/>
              <a:cs typeface="Times New Roman" pitchFamily="18" charset="0"/>
            </a:rPr>
            <a:t>the</a:t>
          </a:r>
          <a:r>
            <a:rPr lang="cs-CZ" sz="1200" b="1" dirty="0" smtClean="0">
              <a:solidFill>
                <a:schemeClr val="tx1"/>
              </a:solidFill>
              <a:latin typeface="Times New Roman" pitchFamily="18" charset="0"/>
              <a:cs typeface="Times New Roman" pitchFamily="18" charset="0"/>
            </a:rPr>
            <a:t> U.S. </a:t>
          </a:r>
          <a:r>
            <a:rPr lang="cs-CZ" sz="1200" b="1" dirty="0" err="1" smtClean="0">
              <a:solidFill>
                <a:schemeClr val="tx1"/>
              </a:solidFill>
              <a:latin typeface="Times New Roman" pitchFamily="18" charset="0"/>
              <a:cs typeface="Times New Roman" pitchFamily="18" charset="0"/>
            </a:rPr>
            <a:t>Air</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Force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forming</a:t>
          </a:r>
          <a:r>
            <a:rPr lang="cs-CZ" sz="1200" b="1" dirty="0" smtClean="0">
              <a:solidFill>
                <a:schemeClr val="tx1"/>
              </a:solidFill>
              <a:latin typeface="Times New Roman" pitchFamily="18" charset="0"/>
              <a:cs typeface="Times New Roman" pitchFamily="18" charset="0"/>
            </a:rPr>
            <a:t> a </a:t>
          </a:r>
          <a:r>
            <a:rPr lang="cs-CZ" sz="1200" b="1" dirty="0" err="1" smtClean="0">
              <a:solidFill>
                <a:schemeClr val="tx1"/>
              </a:solidFill>
              <a:latin typeface="Times New Roman" pitchFamily="18" charset="0"/>
              <a:cs typeface="Times New Roman" pitchFamily="18" charset="0"/>
            </a:rPr>
            <a:t>subdivision</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 </a:t>
          </a:r>
          <a:r>
            <a:rPr lang="cs-CZ" sz="1200" b="1" dirty="0" err="1" smtClean="0">
              <a:solidFill>
                <a:schemeClr val="tx1"/>
              </a:solidFill>
              <a:latin typeface="Times New Roman" pitchFamily="18" charset="0"/>
              <a:cs typeface="Times New Roman" pitchFamily="18" charset="0"/>
            </a:rPr>
            <a:t>squadron</a:t>
          </a:r>
          <a:endParaRPr lang="cs-CZ" sz="1200" b="1" dirty="0">
            <a:solidFill>
              <a:schemeClr val="tx1"/>
            </a:solidFill>
            <a:latin typeface="Times New Roman" pitchFamily="18" charset="0"/>
            <a:cs typeface="Times New Roman" pitchFamily="18" charset="0"/>
          </a:endParaRPr>
        </a:p>
      </dgm:t>
    </dgm:pt>
    <dgm:pt modelId="{93931C06-16C9-4B9C-BCAF-8479FCAA1831}" type="parTrans" cxnId="{AECE39A5-8B2B-461F-9B63-0A0AE91F3B2C}">
      <dgm:prSet/>
      <dgm:spPr/>
      <dgm:t>
        <a:bodyPr/>
        <a:lstStyle/>
        <a:p>
          <a:endParaRPr lang="cs-CZ"/>
        </a:p>
      </dgm:t>
    </dgm:pt>
    <dgm:pt modelId="{A3CF209F-04C6-43D0-B792-BFAEEEB64549}" type="sibTrans" cxnId="{AECE39A5-8B2B-461F-9B63-0A0AE91F3B2C}">
      <dgm:prSet/>
      <dgm:spPr/>
      <dgm:t>
        <a:bodyPr/>
        <a:lstStyle/>
        <a:p>
          <a:endParaRPr lang="cs-CZ"/>
        </a:p>
      </dgm:t>
    </dgm:pt>
    <dgm:pt modelId="{D397A19D-F316-4B59-8697-CEC19C6D8EE5}">
      <dgm:prSet custT="1"/>
      <dgm:spPr>
        <a:solidFill>
          <a:schemeClr val="bg2"/>
        </a:solidFill>
      </dgm:spPr>
      <dgm:t>
        <a:bodyPr/>
        <a:lstStyle/>
        <a:p>
          <a:r>
            <a:rPr lang="cs-CZ" sz="1200" b="1" dirty="0" smtClean="0">
              <a:solidFill>
                <a:schemeClr val="tx1"/>
              </a:solidFill>
              <a:latin typeface="Times New Roman" pitchFamily="18" charset="0"/>
              <a:cs typeface="Times New Roman" pitchFamily="18" charset="0"/>
            </a:rPr>
            <a:t>A </a:t>
          </a:r>
          <a:r>
            <a:rPr lang="cs-CZ" sz="1200" b="1" dirty="0" err="1" smtClean="0">
              <a:solidFill>
                <a:schemeClr val="tx1"/>
              </a:solidFill>
              <a:latin typeface="Times New Roman" pitchFamily="18" charset="0"/>
              <a:cs typeface="Times New Roman" pitchFamily="18" charset="0"/>
            </a:rPr>
            <a:t>brilliant</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and</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extraordinary</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effort</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or</a:t>
          </a:r>
          <a:r>
            <a:rPr lang="cs-CZ" sz="1200" b="1" dirty="0" smtClean="0">
              <a:solidFill>
                <a:schemeClr val="tx1"/>
              </a:solidFill>
              <a:latin typeface="Times New Roman" pitchFamily="18" charset="0"/>
              <a:cs typeface="Times New Roman" pitchFamily="18" charset="0"/>
            </a:rPr>
            <a:t> display: </a:t>
          </a:r>
          <a:r>
            <a:rPr lang="cs-CZ" sz="1200" b="1" i="1" dirty="0" smtClean="0">
              <a:solidFill>
                <a:schemeClr val="tx1"/>
              </a:solidFill>
              <a:latin typeface="Times New Roman" pitchFamily="18" charset="0"/>
              <a:cs typeface="Times New Roman" pitchFamily="18" charset="0"/>
            </a:rPr>
            <a:t>a </a:t>
          </a:r>
          <a:r>
            <a:rPr lang="cs-CZ" sz="1200" b="1" i="1" dirty="0" err="1" smtClean="0">
              <a:solidFill>
                <a:schemeClr val="tx1"/>
              </a:solidFill>
              <a:latin typeface="Times New Roman" pitchFamily="18" charset="0"/>
              <a:cs typeface="Times New Roman" pitchFamily="18" charset="0"/>
            </a:rPr>
            <a:t>flight</a:t>
          </a:r>
          <a:r>
            <a:rPr lang="cs-CZ" sz="1200" b="1" i="1" dirty="0" smtClean="0">
              <a:solidFill>
                <a:schemeClr val="tx1"/>
              </a:solidFill>
              <a:latin typeface="Times New Roman" pitchFamily="18" charset="0"/>
              <a:cs typeface="Times New Roman" pitchFamily="18" charset="0"/>
            </a:rPr>
            <a:t> </a:t>
          </a:r>
          <a:r>
            <a:rPr lang="cs-CZ" sz="1200" b="1" i="1" dirty="0" err="1" smtClean="0">
              <a:solidFill>
                <a:schemeClr val="tx1"/>
              </a:solidFill>
              <a:latin typeface="Times New Roman" pitchFamily="18" charset="0"/>
              <a:cs typeface="Times New Roman" pitchFamily="18" charset="0"/>
            </a:rPr>
            <a:t>of</a:t>
          </a:r>
          <a:r>
            <a:rPr lang="cs-CZ" sz="1200" b="1" i="1" dirty="0" smtClean="0">
              <a:solidFill>
                <a:schemeClr val="tx1"/>
              </a:solidFill>
              <a:latin typeface="Times New Roman" pitchFamily="18" charset="0"/>
              <a:cs typeface="Times New Roman" pitchFamily="18" charset="0"/>
            </a:rPr>
            <a:t> </a:t>
          </a:r>
          <a:r>
            <a:rPr lang="cs-CZ" sz="1200" b="1" i="1" dirty="0" err="1" smtClean="0">
              <a:solidFill>
                <a:schemeClr val="tx1"/>
              </a:solidFill>
              <a:latin typeface="Times New Roman" pitchFamily="18" charset="0"/>
              <a:cs typeface="Times New Roman" pitchFamily="18" charset="0"/>
            </a:rPr>
            <a:t>immagination</a:t>
          </a:r>
          <a:endParaRPr lang="cs-CZ" sz="1200" b="1" i="1" dirty="0">
            <a:solidFill>
              <a:schemeClr val="tx1"/>
            </a:solidFill>
            <a:latin typeface="Times New Roman" pitchFamily="18" charset="0"/>
            <a:cs typeface="Times New Roman" pitchFamily="18" charset="0"/>
          </a:endParaRPr>
        </a:p>
      </dgm:t>
    </dgm:pt>
    <dgm:pt modelId="{A62CA952-FACC-450C-88D9-ECFBEEFB8303}" type="parTrans" cxnId="{CCA7C98B-0F70-4C15-8824-EDBBCA656DE8}">
      <dgm:prSet/>
      <dgm:spPr/>
      <dgm:t>
        <a:bodyPr/>
        <a:lstStyle/>
        <a:p>
          <a:endParaRPr lang="cs-CZ"/>
        </a:p>
      </dgm:t>
    </dgm:pt>
    <dgm:pt modelId="{6C062CB6-015A-4D1F-999C-E4D2ADA689FE}" type="sibTrans" cxnId="{CCA7C98B-0F70-4C15-8824-EDBBCA656DE8}">
      <dgm:prSet/>
      <dgm:spPr/>
      <dgm:t>
        <a:bodyPr/>
        <a:lstStyle/>
        <a:p>
          <a:endParaRPr lang="cs-CZ"/>
        </a:p>
      </dgm:t>
    </dgm:pt>
    <dgm:pt modelId="{90817857-B492-4EE8-AB38-4072D8EF6600}">
      <dgm:prSet phldrT="[Text]" custT="1"/>
      <dgm:spPr>
        <a:solidFill>
          <a:schemeClr val="bg2"/>
        </a:solidFill>
      </dgm:spPr>
      <dgm:t>
        <a:bodyPr/>
        <a:lstStyle/>
        <a:p>
          <a:r>
            <a:rPr lang="cs-CZ" sz="1000" b="1" dirty="0" smtClean="0">
              <a:solidFill>
                <a:schemeClr val="tx1"/>
              </a:solidFill>
              <a:latin typeface="Times New Roman" pitchFamily="18" charset="0"/>
              <a:cs typeface="Times New Roman" pitchFamily="18" charset="0"/>
            </a:rPr>
            <a:t>FLIGHT</a:t>
          </a:r>
        </a:p>
      </dgm:t>
    </dgm:pt>
    <dgm:pt modelId="{E2350C01-3E4D-4D48-AA91-B5620A0AAC3E}" type="sibTrans" cxnId="{0BB2F343-8B7C-4432-8774-FAD230A6257E}">
      <dgm:prSet/>
      <dgm:spPr/>
      <dgm:t>
        <a:bodyPr/>
        <a:lstStyle/>
        <a:p>
          <a:endParaRPr lang="cs-CZ"/>
        </a:p>
      </dgm:t>
    </dgm:pt>
    <dgm:pt modelId="{B1442ED8-0C60-43DA-B445-7D48E6984014}" type="parTrans" cxnId="{0BB2F343-8B7C-4432-8774-FAD230A6257E}">
      <dgm:prSet/>
      <dgm:spPr/>
      <dgm:t>
        <a:bodyPr/>
        <a:lstStyle/>
        <a:p>
          <a:endParaRPr lang="cs-CZ"/>
        </a:p>
      </dgm:t>
    </dgm:pt>
    <dgm:pt modelId="{3B2462CF-BAC2-4AF6-8444-B4B9823D4EDA}">
      <dgm:prSet custT="1"/>
      <dgm:spPr>
        <a:solidFill>
          <a:schemeClr val="bg2"/>
        </a:solidFill>
      </dgm:spPr>
      <dgm:t>
        <a:bodyPr/>
        <a:lstStyle/>
        <a:p>
          <a:endParaRPr lang="cs-CZ" sz="1200" b="1" dirty="0">
            <a:solidFill>
              <a:schemeClr val="tx1"/>
            </a:solidFill>
            <a:latin typeface="Times New Roman" pitchFamily="18" charset="0"/>
            <a:cs typeface="Times New Roman" pitchFamily="18" charset="0"/>
          </a:endParaRPr>
        </a:p>
      </dgm:t>
    </dgm:pt>
    <dgm:pt modelId="{2F2B77DE-FC6C-41FE-862F-98783E8E3C69}" type="parTrans" cxnId="{0A80C44F-28CF-423A-AEF3-367E4A8ED1F4}">
      <dgm:prSet/>
      <dgm:spPr/>
      <dgm:t>
        <a:bodyPr/>
        <a:lstStyle/>
        <a:p>
          <a:endParaRPr lang="cs-CZ"/>
        </a:p>
      </dgm:t>
    </dgm:pt>
    <dgm:pt modelId="{7D3F2788-71D7-4FAE-9478-01DF896E9243}" type="sibTrans" cxnId="{0A80C44F-28CF-423A-AEF3-367E4A8ED1F4}">
      <dgm:prSet/>
      <dgm:spPr/>
      <dgm:t>
        <a:bodyPr/>
        <a:lstStyle/>
        <a:p>
          <a:endParaRPr lang="cs-CZ"/>
        </a:p>
      </dgm:t>
    </dgm:pt>
    <dgm:pt modelId="{AC737839-FF06-492D-92A2-78498C11E5BC}">
      <dgm:prSet custT="1"/>
      <dgm:spPr>
        <a:solidFill>
          <a:schemeClr val="bg2"/>
        </a:solidFill>
      </dgm:spPr>
      <dgm:t>
        <a:bodyPr/>
        <a:lstStyle/>
        <a:p>
          <a:endParaRPr lang="cs-CZ" sz="1200" b="1" dirty="0">
            <a:solidFill>
              <a:schemeClr val="tx1"/>
            </a:solidFill>
            <a:latin typeface="Times New Roman" pitchFamily="18" charset="0"/>
            <a:cs typeface="Times New Roman" pitchFamily="18" charset="0"/>
          </a:endParaRPr>
        </a:p>
      </dgm:t>
    </dgm:pt>
    <dgm:pt modelId="{4B37CE37-CAAE-4FE6-B689-0790BA2FDE52}" type="parTrans" cxnId="{A4B651B9-A860-46FE-98BB-02D977476E8F}">
      <dgm:prSet/>
      <dgm:spPr/>
      <dgm:t>
        <a:bodyPr/>
        <a:lstStyle/>
        <a:p>
          <a:endParaRPr lang="cs-CZ"/>
        </a:p>
      </dgm:t>
    </dgm:pt>
    <dgm:pt modelId="{3C157BB4-DE9D-425F-8F8B-579BF3A0826A}" type="sibTrans" cxnId="{A4B651B9-A860-46FE-98BB-02D977476E8F}">
      <dgm:prSet/>
      <dgm:spPr/>
      <dgm:t>
        <a:bodyPr/>
        <a:lstStyle/>
        <a:p>
          <a:endParaRPr lang="cs-CZ"/>
        </a:p>
      </dgm:t>
    </dgm:pt>
    <dgm:pt modelId="{95FAA97D-61E2-4DB3-B25F-F65715895103}">
      <dgm:prSet custT="1"/>
      <dgm:spPr>
        <a:solidFill>
          <a:schemeClr val="bg2"/>
        </a:solidFill>
      </dgm:spPr>
      <dgm:t>
        <a:bodyPr/>
        <a:lstStyle/>
        <a:p>
          <a:endParaRPr lang="cs-CZ" sz="1200" b="1" dirty="0">
            <a:solidFill>
              <a:schemeClr val="tx1"/>
            </a:solidFill>
            <a:latin typeface="Times New Roman" pitchFamily="18" charset="0"/>
            <a:cs typeface="Times New Roman" pitchFamily="18" charset="0"/>
          </a:endParaRPr>
        </a:p>
      </dgm:t>
    </dgm:pt>
    <dgm:pt modelId="{03134640-CA46-4347-B580-63CB4F5E1A17}" type="parTrans" cxnId="{6C582C14-F805-4C53-BE88-C409425EB82C}">
      <dgm:prSet/>
      <dgm:spPr/>
      <dgm:t>
        <a:bodyPr/>
        <a:lstStyle/>
        <a:p>
          <a:endParaRPr lang="cs-CZ"/>
        </a:p>
      </dgm:t>
    </dgm:pt>
    <dgm:pt modelId="{AE65646D-B95A-4290-B359-17A6ED3F06AA}" type="sibTrans" cxnId="{6C582C14-F805-4C53-BE88-C409425EB82C}">
      <dgm:prSet/>
      <dgm:spPr/>
      <dgm:t>
        <a:bodyPr/>
        <a:lstStyle/>
        <a:p>
          <a:endParaRPr lang="cs-CZ"/>
        </a:p>
      </dgm:t>
    </dgm:pt>
    <dgm:pt modelId="{42AC146E-0F08-449F-B442-325DBAC33BAD}">
      <dgm:prSet custT="1"/>
      <dgm:spPr>
        <a:solidFill>
          <a:schemeClr val="bg2"/>
        </a:solidFill>
      </dgm:spPr>
      <dgm:t>
        <a:bodyPr/>
        <a:lstStyle/>
        <a:p>
          <a:r>
            <a:rPr lang="cs-CZ" sz="1000" b="1" dirty="0" smtClean="0">
              <a:solidFill>
                <a:schemeClr val="tx1"/>
              </a:solidFill>
              <a:latin typeface="Times New Roman" pitchFamily="18" charset="0"/>
              <a:cs typeface="Times New Roman" pitchFamily="18" charset="0"/>
            </a:rPr>
            <a:t>FLIGHT</a:t>
          </a:r>
          <a:endParaRPr lang="cs-CZ" sz="1000" b="1" dirty="0">
            <a:solidFill>
              <a:schemeClr val="tx1"/>
            </a:solidFill>
            <a:latin typeface="Times New Roman" pitchFamily="18" charset="0"/>
            <a:cs typeface="Times New Roman" pitchFamily="18" charset="0"/>
          </a:endParaRPr>
        </a:p>
      </dgm:t>
    </dgm:pt>
    <dgm:pt modelId="{6DB9C667-6CC5-4178-B24A-F891796EA19B}" type="sibTrans" cxnId="{69902366-32BE-4E5E-A8DE-54F4344A49A5}">
      <dgm:prSet/>
      <dgm:spPr/>
      <dgm:t>
        <a:bodyPr/>
        <a:lstStyle/>
        <a:p>
          <a:endParaRPr lang="cs-CZ"/>
        </a:p>
      </dgm:t>
    </dgm:pt>
    <dgm:pt modelId="{B7605721-4286-48C6-AC25-270EAD0E7542}" type="parTrans" cxnId="{69902366-32BE-4E5E-A8DE-54F4344A49A5}">
      <dgm:prSet/>
      <dgm:spPr/>
      <dgm:t>
        <a:bodyPr/>
        <a:lstStyle/>
        <a:p>
          <a:endParaRPr lang="cs-CZ"/>
        </a:p>
      </dgm:t>
    </dgm:pt>
    <dgm:pt modelId="{5EB7A412-D0C4-4096-B700-B78137113E7E}">
      <dgm:prSet custT="1"/>
      <dgm:spPr>
        <a:solidFill>
          <a:schemeClr val="bg2"/>
        </a:solidFill>
      </dgm:spPr>
      <dgm:t>
        <a:bodyPr/>
        <a:lstStyle/>
        <a:p>
          <a:endParaRPr lang="cs-CZ" sz="1200" b="1" dirty="0">
            <a:solidFill>
              <a:schemeClr val="tx1"/>
            </a:solidFill>
            <a:latin typeface="Times New Roman" pitchFamily="18" charset="0"/>
            <a:cs typeface="Times New Roman" pitchFamily="18" charset="0"/>
          </a:endParaRPr>
        </a:p>
      </dgm:t>
    </dgm:pt>
    <dgm:pt modelId="{CBCF4BFD-47D9-4CC4-BBB8-F49806595B26}" type="parTrans" cxnId="{054B34C2-D74B-4D34-B376-B68ED735ECC5}">
      <dgm:prSet/>
      <dgm:spPr/>
      <dgm:t>
        <a:bodyPr/>
        <a:lstStyle/>
        <a:p>
          <a:endParaRPr lang="cs-CZ"/>
        </a:p>
      </dgm:t>
    </dgm:pt>
    <dgm:pt modelId="{5D557769-8C01-463E-A3C5-FF2947F7F8D7}" type="sibTrans" cxnId="{054B34C2-D74B-4D34-B376-B68ED735ECC5}">
      <dgm:prSet/>
      <dgm:spPr/>
      <dgm:t>
        <a:bodyPr/>
        <a:lstStyle/>
        <a:p>
          <a:endParaRPr lang="cs-CZ"/>
        </a:p>
      </dgm:t>
    </dgm:pt>
    <dgm:pt modelId="{BC3149A8-90E7-4D4B-9B39-C92B4D682E49}">
      <dgm:prSet custT="1"/>
      <dgm:spPr>
        <a:solidFill>
          <a:schemeClr val="bg2"/>
        </a:solidFill>
      </dgm:spPr>
      <dgm:t>
        <a:bodyPr/>
        <a:lstStyle/>
        <a:p>
          <a:endParaRPr lang="cs-CZ" sz="1200" b="1" dirty="0">
            <a:solidFill>
              <a:schemeClr val="tx1"/>
            </a:solidFill>
            <a:latin typeface="Times New Roman" pitchFamily="18" charset="0"/>
            <a:cs typeface="Times New Roman" pitchFamily="18" charset="0"/>
          </a:endParaRPr>
        </a:p>
      </dgm:t>
    </dgm:pt>
    <dgm:pt modelId="{4E205398-CF47-4788-A462-6CD32B8EDE9E}" type="parTrans" cxnId="{229BCDC4-59DA-4F24-9F2C-1709C9B67BB7}">
      <dgm:prSet/>
      <dgm:spPr/>
      <dgm:t>
        <a:bodyPr/>
        <a:lstStyle/>
        <a:p>
          <a:endParaRPr lang="cs-CZ"/>
        </a:p>
      </dgm:t>
    </dgm:pt>
    <dgm:pt modelId="{FFBB1799-5E50-417C-B32E-69F32B6E5CB5}" type="sibTrans" cxnId="{229BCDC4-59DA-4F24-9F2C-1709C9B67BB7}">
      <dgm:prSet/>
      <dgm:spPr/>
      <dgm:t>
        <a:bodyPr/>
        <a:lstStyle/>
        <a:p>
          <a:endParaRPr lang="cs-CZ"/>
        </a:p>
      </dgm:t>
    </dgm:pt>
    <dgm:pt modelId="{7856E7F6-1148-4AD2-BC01-4EC4CE68E546}">
      <dgm:prSet phldrT="[Text]" custT="1"/>
      <dgm:spPr>
        <a:solidFill>
          <a:schemeClr val="bg2"/>
        </a:solidFill>
      </dgm:spPr>
      <dgm:t>
        <a:bodyPr/>
        <a:lstStyle/>
        <a:p>
          <a:endParaRPr lang="cs-CZ" sz="1200" b="1" dirty="0">
            <a:solidFill>
              <a:schemeClr val="tx1"/>
            </a:solidFill>
            <a:latin typeface="Times New Roman" pitchFamily="18" charset="0"/>
            <a:cs typeface="Times New Roman" pitchFamily="18" charset="0"/>
          </a:endParaRPr>
        </a:p>
      </dgm:t>
    </dgm:pt>
    <dgm:pt modelId="{78C05CB4-65C7-4B8C-BEC6-91BCF5F1E0F7}" type="parTrans" cxnId="{01617F81-82BC-49D1-BCB3-CFDF2D6200F9}">
      <dgm:prSet/>
      <dgm:spPr/>
      <dgm:t>
        <a:bodyPr/>
        <a:lstStyle/>
        <a:p>
          <a:endParaRPr lang="cs-CZ"/>
        </a:p>
      </dgm:t>
    </dgm:pt>
    <dgm:pt modelId="{D94BA93F-E6E9-4555-AA62-56F0502B1D56}" type="sibTrans" cxnId="{01617F81-82BC-49D1-BCB3-CFDF2D6200F9}">
      <dgm:prSet/>
      <dgm:spPr/>
      <dgm:t>
        <a:bodyPr/>
        <a:lstStyle/>
        <a:p>
          <a:endParaRPr lang="cs-CZ"/>
        </a:p>
      </dgm:t>
    </dgm:pt>
    <dgm:pt modelId="{5F4A201B-9CAA-49C2-826D-2597CA0A6AC7}">
      <dgm:prSet custT="1"/>
      <dgm:spPr>
        <a:solidFill>
          <a:schemeClr val="bg2"/>
        </a:solidFill>
      </dgm:spPr>
      <dgm:t>
        <a:bodyPr/>
        <a:lstStyle/>
        <a:p>
          <a:r>
            <a:rPr lang="cs-CZ" sz="1200" b="1" dirty="0" smtClean="0">
              <a:solidFill>
                <a:schemeClr val="tx1"/>
              </a:solidFill>
              <a:latin typeface="Times New Roman" pitchFamily="18" charset="0"/>
              <a:cs typeface="Times New Roman" pitchFamily="18" charset="0"/>
            </a:rPr>
            <a:t>A </a:t>
          </a:r>
          <a:r>
            <a:rPr lang="cs-CZ" sz="1200" b="1" dirty="0" err="1" smtClean="0">
              <a:solidFill>
                <a:schemeClr val="tx1"/>
              </a:solidFill>
              <a:latin typeface="Times New Roman" pitchFamily="18" charset="0"/>
              <a:cs typeface="Times New Roman" pitchFamily="18" charset="0"/>
            </a:rPr>
            <a:t>series</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of</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stairs</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raising</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from</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one</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landing</a:t>
          </a:r>
          <a:r>
            <a:rPr lang="cs-CZ" sz="1200" b="1" dirty="0" smtClean="0">
              <a:solidFill>
                <a:schemeClr val="tx1"/>
              </a:solidFill>
              <a:latin typeface="Times New Roman" pitchFamily="18" charset="0"/>
              <a:cs typeface="Times New Roman" pitchFamily="18" charset="0"/>
            </a:rPr>
            <a:t> to </a:t>
          </a:r>
          <a:r>
            <a:rPr lang="cs-CZ" sz="1200" b="1" dirty="0" err="1" smtClean="0">
              <a:solidFill>
                <a:schemeClr val="tx1"/>
              </a:solidFill>
              <a:latin typeface="Times New Roman" pitchFamily="18" charset="0"/>
              <a:cs typeface="Times New Roman" pitchFamily="18" charset="0"/>
            </a:rPr>
            <a:t>another</a:t>
          </a:r>
          <a:endParaRPr lang="cs-CZ" sz="1200" b="1" dirty="0">
            <a:solidFill>
              <a:schemeClr val="tx1"/>
            </a:solidFill>
            <a:latin typeface="Times New Roman" pitchFamily="18" charset="0"/>
            <a:cs typeface="Times New Roman" pitchFamily="18" charset="0"/>
          </a:endParaRPr>
        </a:p>
      </dgm:t>
    </dgm:pt>
    <dgm:pt modelId="{D3221A96-0C40-4AE9-90D4-4D40491BAEB1}" type="parTrans" cxnId="{70EF5875-8184-42C0-AD0E-4A1011404F04}">
      <dgm:prSet/>
      <dgm:spPr/>
      <dgm:t>
        <a:bodyPr/>
        <a:lstStyle/>
        <a:p>
          <a:endParaRPr lang="cs-CZ"/>
        </a:p>
      </dgm:t>
    </dgm:pt>
    <dgm:pt modelId="{3874C3E2-3566-43F8-8E42-14DE5AAE446E}" type="sibTrans" cxnId="{70EF5875-8184-42C0-AD0E-4A1011404F04}">
      <dgm:prSet/>
      <dgm:spPr/>
      <dgm:t>
        <a:bodyPr/>
        <a:lstStyle/>
        <a:p>
          <a:endParaRPr lang="cs-CZ"/>
        </a:p>
      </dgm:t>
    </dgm:pt>
    <dgm:pt modelId="{CBDBA391-4BCB-4F57-BC71-C17483681C5A}" type="pres">
      <dgm:prSet presAssocID="{4BA847DB-49B4-4319-951E-CE7F7B5090E6}" presName="linearFlow" presStyleCnt="0">
        <dgm:presLayoutVars>
          <dgm:dir/>
          <dgm:animLvl val="lvl"/>
          <dgm:resizeHandles val="exact"/>
        </dgm:presLayoutVars>
      </dgm:prSet>
      <dgm:spPr/>
      <dgm:t>
        <a:bodyPr/>
        <a:lstStyle/>
        <a:p>
          <a:endParaRPr lang="cs-CZ"/>
        </a:p>
      </dgm:t>
    </dgm:pt>
    <dgm:pt modelId="{22F1136A-D80B-4C12-BC88-223BFE6C9C49}" type="pres">
      <dgm:prSet presAssocID="{2A7FD9DB-85CA-4F4F-ADFA-89CE902A9E4F}" presName="composite" presStyleCnt="0"/>
      <dgm:spPr/>
    </dgm:pt>
    <dgm:pt modelId="{5ACD9694-A9ED-4711-9277-04CE815512A0}" type="pres">
      <dgm:prSet presAssocID="{2A7FD9DB-85CA-4F4F-ADFA-89CE902A9E4F}" presName="parentText" presStyleLbl="alignNode1" presStyleIdx="0" presStyleCnt="8">
        <dgm:presLayoutVars>
          <dgm:chMax val="1"/>
          <dgm:bulletEnabled val="1"/>
        </dgm:presLayoutVars>
      </dgm:prSet>
      <dgm:spPr/>
      <dgm:t>
        <a:bodyPr/>
        <a:lstStyle/>
        <a:p>
          <a:endParaRPr lang="cs-CZ"/>
        </a:p>
      </dgm:t>
    </dgm:pt>
    <dgm:pt modelId="{72C0151C-9539-445D-9B96-0FD78EBFFD07}" type="pres">
      <dgm:prSet presAssocID="{2A7FD9DB-85CA-4F4F-ADFA-89CE902A9E4F}" presName="descendantText" presStyleLbl="alignAcc1" presStyleIdx="0" presStyleCnt="8">
        <dgm:presLayoutVars>
          <dgm:bulletEnabled val="1"/>
        </dgm:presLayoutVars>
      </dgm:prSet>
      <dgm:spPr/>
      <dgm:t>
        <a:bodyPr/>
        <a:lstStyle/>
        <a:p>
          <a:endParaRPr lang="cs-CZ"/>
        </a:p>
      </dgm:t>
    </dgm:pt>
    <dgm:pt modelId="{3B29CC63-BC3B-49F3-B4C5-946FFB8F968C}" type="pres">
      <dgm:prSet presAssocID="{69C38396-A0D8-42E3-89EC-B0FB3BD6DFA6}" presName="sp" presStyleCnt="0"/>
      <dgm:spPr/>
    </dgm:pt>
    <dgm:pt modelId="{86338AEF-38E1-401A-B873-19BD73617566}" type="pres">
      <dgm:prSet presAssocID="{7D392BF7-D23F-481A-BDD3-54CA2100CBD8}" presName="composite" presStyleCnt="0"/>
      <dgm:spPr/>
    </dgm:pt>
    <dgm:pt modelId="{16E32DD1-8D74-4502-A814-4D869C97C004}" type="pres">
      <dgm:prSet presAssocID="{7D392BF7-D23F-481A-BDD3-54CA2100CBD8}" presName="parentText" presStyleLbl="alignNode1" presStyleIdx="1" presStyleCnt="8">
        <dgm:presLayoutVars>
          <dgm:chMax val="1"/>
          <dgm:bulletEnabled val="1"/>
        </dgm:presLayoutVars>
      </dgm:prSet>
      <dgm:spPr/>
      <dgm:t>
        <a:bodyPr/>
        <a:lstStyle/>
        <a:p>
          <a:endParaRPr lang="cs-CZ"/>
        </a:p>
      </dgm:t>
    </dgm:pt>
    <dgm:pt modelId="{9CDA8946-0243-4778-8D22-CB59E055775F}" type="pres">
      <dgm:prSet presAssocID="{7D392BF7-D23F-481A-BDD3-54CA2100CBD8}" presName="descendantText" presStyleLbl="alignAcc1" presStyleIdx="1" presStyleCnt="8">
        <dgm:presLayoutVars>
          <dgm:bulletEnabled val="1"/>
        </dgm:presLayoutVars>
      </dgm:prSet>
      <dgm:spPr/>
      <dgm:t>
        <a:bodyPr/>
        <a:lstStyle/>
        <a:p>
          <a:endParaRPr lang="cs-CZ"/>
        </a:p>
      </dgm:t>
    </dgm:pt>
    <dgm:pt modelId="{7E5E03F5-863D-455E-8F46-CD212C392BFA}" type="pres">
      <dgm:prSet presAssocID="{AF069864-6555-4340-A24E-73A7E31464C9}" presName="sp" presStyleCnt="0"/>
      <dgm:spPr/>
    </dgm:pt>
    <dgm:pt modelId="{15E18FFD-9F48-40E8-A9F3-4BD912D28758}" type="pres">
      <dgm:prSet presAssocID="{8E128ECE-1215-4D69-98F6-C0D6132FB357}" presName="composite" presStyleCnt="0"/>
      <dgm:spPr/>
    </dgm:pt>
    <dgm:pt modelId="{6D9C5618-039F-4635-B602-1D3D5DEF8381}" type="pres">
      <dgm:prSet presAssocID="{8E128ECE-1215-4D69-98F6-C0D6132FB357}" presName="parentText" presStyleLbl="alignNode1" presStyleIdx="2" presStyleCnt="8">
        <dgm:presLayoutVars>
          <dgm:chMax val="1"/>
          <dgm:bulletEnabled val="1"/>
        </dgm:presLayoutVars>
      </dgm:prSet>
      <dgm:spPr/>
      <dgm:t>
        <a:bodyPr/>
        <a:lstStyle/>
        <a:p>
          <a:endParaRPr lang="cs-CZ"/>
        </a:p>
      </dgm:t>
    </dgm:pt>
    <dgm:pt modelId="{7C3FEE6B-5B65-4661-ABA6-1E3914393B38}" type="pres">
      <dgm:prSet presAssocID="{8E128ECE-1215-4D69-98F6-C0D6132FB357}" presName="descendantText" presStyleLbl="alignAcc1" presStyleIdx="2" presStyleCnt="8">
        <dgm:presLayoutVars>
          <dgm:bulletEnabled val="1"/>
        </dgm:presLayoutVars>
      </dgm:prSet>
      <dgm:spPr/>
      <dgm:t>
        <a:bodyPr/>
        <a:lstStyle/>
        <a:p>
          <a:endParaRPr lang="cs-CZ"/>
        </a:p>
      </dgm:t>
    </dgm:pt>
    <dgm:pt modelId="{08723798-D1D2-4D86-AAEB-D97FC72FA080}" type="pres">
      <dgm:prSet presAssocID="{874ED04D-E059-444E-91F5-9B4A5FA3138E}" presName="sp" presStyleCnt="0"/>
      <dgm:spPr/>
    </dgm:pt>
    <dgm:pt modelId="{B8C7E268-3D83-4DDD-846D-CBAC9A60C284}" type="pres">
      <dgm:prSet presAssocID="{E64667B5-DF32-4F2E-9381-194A267CEC28}" presName="composite" presStyleCnt="0"/>
      <dgm:spPr/>
    </dgm:pt>
    <dgm:pt modelId="{9AD14740-9E13-455D-80D3-1E3A1F4A41F2}" type="pres">
      <dgm:prSet presAssocID="{E64667B5-DF32-4F2E-9381-194A267CEC28}" presName="parentText" presStyleLbl="alignNode1" presStyleIdx="3" presStyleCnt="8" custScaleX="100000" custLinFactNeighborX="0" custLinFactNeighborY="-2437">
        <dgm:presLayoutVars>
          <dgm:chMax val="1"/>
          <dgm:bulletEnabled val="1"/>
        </dgm:presLayoutVars>
      </dgm:prSet>
      <dgm:spPr/>
      <dgm:t>
        <a:bodyPr/>
        <a:lstStyle/>
        <a:p>
          <a:endParaRPr lang="cs-CZ"/>
        </a:p>
      </dgm:t>
    </dgm:pt>
    <dgm:pt modelId="{5F78F206-AB2E-45BA-83DE-54A2C630EA22}" type="pres">
      <dgm:prSet presAssocID="{E64667B5-DF32-4F2E-9381-194A267CEC28}" presName="descendantText" presStyleLbl="alignAcc1" presStyleIdx="3" presStyleCnt="8">
        <dgm:presLayoutVars>
          <dgm:bulletEnabled val="1"/>
        </dgm:presLayoutVars>
      </dgm:prSet>
      <dgm:spPr/>
      <dgm:t>
        <a:bodyPr/>
        <a:lstStyle/>
        <a:p>
          <a:endParaRPr lang="cs-CZ"/>
        </a:p>
      </dgm:t>
    </dgm:pt>
    <dgm:pt modelId="{E31F1C3A-681A-40D3-A528-5919C37261CC}" type="pres">
      <dgm:prSet presAssocID="{3603F475-A387-46DD-BDD3-DDBEB3206F99}" presName="sp" presStyleCnt="0"/>
      <dgm:spPr/>
    </dgm:pt>
    <dgm:pt modelId="{3BBAF924-4F17-4A4E-8933-03A322651BAE}" type="pres">
      <dgm:prSet presAssocID="{B165BBF5-A2DF-41F2-BC9E-D83D6BAAA328}" presName="composite" presStyleCnt="0"/>
      <dgm:spPr/>
    </dgm:pt>
    <dgm:pt modelId="{93C5710D-E495-4018-AC2A-8E00E050DE0F}" type="pres">
      <dgm:prSet presAssocID="{B165BBF5-A2DF-41F2-BC9E-D83D6BAAA328}" presName="parentText" presStyleLbl="alignNode1" presStyleIdx="4" presStyleCnt="8">
        <dgm:presLayoutVars>
          <dgm:chMax val="1"/>
          <dgm:bulletEnabled val="1"/>
        </dgm:presLayoutVars>
      </dgm:prSet>
      <dgm:spPr/>
      <dgm:t>
        <a:bodyPr/>
        <a:lstStyle/>
        <a:p>
          <a:endParaRPr lang="cs-CZ"/>
        </a:p>
      </dgm:t>
    </dgm:pt>
    <dgm:pt modelId="{A051E621-65A8-47B9-B8B8-2F4A71389DAE}" type="pres">
      <dgm:prSet presAssocID="{B165BBF5-A2DF-41F2-BC9E-D83D6BAAA328}" presName="descendantText" presStyleLbl="alignAcc1" presStyleIdx="4" presStyleCnt="8">
        <dgm:presLayoutVars>
          <dgm:bulletEnabled val="1"/>
        </dgm:presLayoutVars>
      </dgm:prSet>
      <dgm:spPr/>
      <dgm:t>
        <a:bodyPr/>
        <a:lstStyle/>
        <a:p>
          <a:endParaRPr lang="cs-CZ"/>
        </a:p>
      </dgm:t>
    </dgm:pt>
    <dgm:pt modelId="{58E82093-C484-47BB-BA81-DB8E10BF09C6}" type="pres">
      <dgm:prSet presAssocID="{9ECFB466-793D-407D-B949-49B7B1B029AA}" presName="sp" presStyleCnt="0"/>
      <dgm:spPr/>
    </dgm:pt>
    <dgm:pt modelId="{635670D1-9F2F-4A98-9C4D-03C2BB12E6C0}" type="pres">
      <dgm:prSet presAssocID="{F34AEF66-8424-4F06-8A9E-BB97BC16411B}" presName="composite" presStyleCnt="0"/>
      <dgm:spPr/>
    </dgm:pt>
    <dgm:pt modelId="{228A6D10-7B13-4AC9-9522-67999A56188E}" type="pres">
      <dgm:prSet presAssocID="{F34AEF66-8424-4F06-8A9E-BB97BC16411B}" presName="parentText" presStyleLbl="alignNode1" presStyleIdx="5" presStyleCnt="8" custLinFactNeighborX="0" custLinFactNeighborY="6390">
        <dgm:presLayoutVars>
          <dgm:chMax val="1"/>
          <dgm:bulletEnabled val="1"/>
        </dgm:presLayoutVars>
      </dgm:prSet>
      <dgm:spPr/>
      <dgm:t>
        <a:bodyPr/>
        <a:lstStyle/>
        <a:p>
          <a:endParaRPr lang="cs-CZ"/>
        </a:p>
      </dgm:t>
    </dgm:pt>
    <dgm:pt modelId="{E0B65AD0-8AA4-457B-9FF0-A316A17AD674}" type="pres">
      <dgm:prSet presAssocID="{F34AEF66-8424-4F06-8A9E-BB97BC16411B}" presName="descendantText" presStyleLbl="alignAcc1" presStyleIdx="5" presStyleCnt="8">
        <dgm:presLayoutVars>
          <dgm:bulletEnabled val="1"/>
        </dgm:presLayoutVars>
      </dgm:prSet>
      <dgm:spPr/>
      <dgm:t>
        <a:bodyPr/>
        <a:lstStyle/>
        <a:p>
          <a:endParaRPr lang="cs-CZ"/>
        </a:p>
      </dgm:t>
    </dgm:pt>
    <dgm:pt modelId="{2FC86610-F97B-4BA5-B15A-2FE42E6CB7EA}" type="pres">
      <dgm:prSet presAssocID="{0CF00647-6E63-4C3C-A42D-BBAE29796C2F}" presName="sp" presStyleCnt="0"/>
      <dgm:spPr/>
    </dgm:pt>
    <dgm:pt modelId="{D96624CB-789C-41ED-861A-7CE7834275E6}" type="pres">
      <dgm:prSet presAssocID="{90817857-B492-4EE8-AB38-4072D8EF6600}" presName="composite" presStyleCnt="0"/>
      <dgm:spPr/>
    </dgm:pt>
    <dgm:pt modelId="{73B56D12-0252-43C9-A3C5-7B2C66C27CCF}" type="pres">
      <dgm:prSet presAssocID="{90817857-B492-4EE8-AB38-4072D8EF6600}" presName="parentText" presStyleLbl="alignNode1" presStyleIdx="6" presStyleCnt="8">
        <dgm:presLayoutVars>
          <dgm:chMax val="1"/>
          <dgm:bulletEnabled val="1"/>
        </dgm:presLayoutVars>
      </dgm:prSet>
      <dgm:spPr/>
      <dgm:t>
        <a:bodyPr/>
        <a:lstStyle/>
        <a:p>
          <a:endParaRPr lang="cs-CZ"/>
        </a:p>
      </dgm:t>
    </dgm:pt>
    <dgm:pt modelId="{B043D72C-AF57-4FAC-B8FC-AB998EC26309}" type="pres">
      <dgm:prSet presAssocID="{90817857-B492-4EE8-AB38-4072D8EF6600}" presName="descendantText" presStyleLbl="alignAcc1" presStyleIdx="6" presStyleCnt="8">
        <dgm:presLayoutVars>
          <dgm:bulletEnabled val="1"/>
        </dgm:presLayoutVars>
      </dgm:prSet>
      <dgm:spPr/>
      <dgm:t>
        <a:bodyPr/>
        <a:lstStyle/>
        <a:p>
          <a:endParaRPr lang="cs-CZ"/>
        </a:p>
      </dgm:t>
    </dgm:pt>
    <dgm:pt modelId="{E20DD1FD-D521-43D8-B8DA-C4DB121ADE37}" type="pres">
      <dgm:prSet presAssocID="{E2350C01-3E4D-4D48-AA91-B5620A0AAC3E}" presName="sp" presStyleCnt="0"/>
      <dgm:spPr/>
    </dgm:pt>
    <dgm:pt modelId="{8ED65515-ED0D-443E-9F01-9E4E2D055B62}" type="pres">
      <dgm:prSet presAssocID="{42AC146E-0F08-449F-B442-325DBAC33BAD}" presName="composite" presStyleCnt="0"/>
      <dgm:spPr/>
    </dgm:pt>
    <dgm:pt modelId="{49CB5BDC-7A3A-4897-A564-C6A8556A0644}" type="pres">
      <dgm:prSet presAssocID="{42AC146E-0F08-449F-B442-325DBAC33BAD}" presName="parentText" presStyleLbl="alignNode1" presStyleIdx="7" presStyleCnt="8">
        <dgm:presLayoutVars>
          <dgm:chMax val="1"/>
          <dgm:bulletEnabled val="1"/>
        </dgm:presLayoutVars>
      </dgm:prSet>
      <dgm:spPr/>
      <dgm:t>
        <a:bodyPr/>
        <a:lstStyle/>
        <a:p>
          <a:endParaRPr lang="cs-CZ"/>
        </a:p>
      </dgm:t>
    </dgm:pt>
    <dgm:pt modelId="{53FE7C08-D673-4E2A-8239-DCE9396F8B5B}" type="pres">
      <dgm:prSet presAssocID="{42AC146E-0F08-449F-B442-325DBAC33BAD}" presName="descendantText" presStyleLbl="alignAcc1" presStyleIdx="7" presStyleCnt="8">
        <dgm:presLayoutVars>
          <dgm:bulletEnabled val="1"/>
        </dgm:presLayoutVars>
      </dgm:prSet>
      <dgm:spPr/>
      <dgm:t>
        <a:bodyPr/>
        <a:lstStyle/>
        <a:p>
          <a:endParaRPr lang="cs-CZ"/>
        </a:p>
      </dgm:t>
    </dgm:pt>
  </dgm:ptLst>
  <dgm:cxnLst>
    <dgm:cxn modelId="{5850C788-1100-458A-B0A2-B1CE3F585FCD}" type="presOf" srcId="{C8999B14-3C6B-4CB6-8CF5-804FA731C4F4}" destId="{A051E621-65A8-47B9-B8B8-2F4A71389DAE}" srcOrd="0" destOrd="0" presId="urn:microsoft.com/office/officeart/2005/8/layout/chevron2"/>
    <dgm:cxn modelId="{C7392B4A-F655-4470-8ED6-1EB4AD7269A0}" type="presOf" srcId="{5F4A201B-9CAA-49C2-826D-2597CA0A6AC7}" destId="{53FE7C08-D673-4E2A-8239-DCE9396F8B5B}" srcOrd="0" destOrd="0" presId="urn:microsoft.com/office/officeart/2005/8/layout/chevron2"/>
    <dgm:cxn modelId="{5F54C0F5-EC2E-4549-8006-3037FD51E8C5}" type="presOf" srcId="{E64667B5-DF32-4F2E-9381-194A267CEC28}" destId="{9AD14740-9E13-455D-80D3-1E3A1F4A41F2}" srcOrd="0" destOrd="0" presId="urn:microsoft.com/office/officeart/2005/8/layout/chevron2"/>
    <dgm:cxn modelId="{7A1D2D83-C235-41E8-94E2-2DE04F1F6511}" type="presOf" srcId="{42AC146E-0F08-449F-B442-325DBAC33BAD}" destId="{49CB5BDC-7A3A-4897-A564-C6A8556A0644}" srcOrd="0" destOrd="0" presId="urn:microsoft.com/office/officeart/2005/8/layout/chevron2"/>
    <dgm:cxn modelId="{713F45F9-1C6A-4A57-B110-D00E05C71BE6}" srcId="{7D392BF7-D23F-481A-BDD3-54CA2100CBD8}" destId="{44E359D6-9C11-46CC-8309-6C3030757120}" srcOrd="1" destOrd="0" parTransId="{EA0C24D5-7243-419C-9917-90EEE86FDBAF}" sibTransId="{97961399-608C-44EB-B7D4-AF6A581C6C89}"/>
    <dgm:cxn modelId="{6AC2456C-A657-46C7-9DE1-DBA9D977A313}" srcId="{8E128ECE-1215-4D69-98F6-C0D6132FB357}" destId="{80BBE0C5-14E0-46B8-B7D4-ACA27DAC07CC}" srcOrd="3" destOrd="0" parTransId="{EEFF82C2-8954-4996-9547-79F196BD9072}" sibTransId="{9DC1E8E7-CEB3-4362-915B-D1A24D65A08F}"/>
    <dgm:cxn modelId="{6CEA190E-4399-46F1-AB33-FB92D9DBD388}" srcId="{2A7FD9DB-85CA-4F4F-ADFA-89CE902A9E4F}" destId="{D2B8C98F-F7C3-46ED-8157-8AFC5B29CDF3}" srcOrd="0" destOrd="0" parTransId="{D7F3D127-0386-4D0F-8993-6E9A8FBE124C}" sibTransId="{72535A7D-F401-4F39-9CE5-700D13BD7145}"/>
    <dgm:cxn modelId="{229BCDC4-59DA-4F24-9F2C-1709C9B67BB7}" srcId="{90817857-B492-4EE8-AB38-4072D8EF6600}" destId="{BC3149A8-90E7-4D4B-9B39-C92B4D682E49}" srcOrd="1" destOrd="0" parTransId="{4E205398-CF47-4788-A462-6CD32B8EDE9E}" sibTransId="{FFBB1799-5E50-417C-B32E-69F32B6E5CB5}"/>
    <dgm:cxn modelId="{73374E5A-8517-44DA-803B-111AD32C78B6}" type="presOf" srcId="{49CAB3EE-00D2-461C-915F-C4482E2EB9FE}" destId="{5F78F206-AB2E-45BA-83DE-54A2C630EA22}" srcOrd="0" destOrd="0" presId="urn:microsoft.com/office/officeart/2005/8/layout/chevron2"/>
    <dgm:cxn modelId="{74852690-F685-4ED4-A876-803434A78DD7}" type="presOf" srcId="{80BBE0C5-14E0-46B8-B7D4-ACA27DAC07CC}" destId="{7C3FEE6B-5B65-4661-ABA6-1E3914393B38}" srcOrd="0" destOrd="3" presId="urn:microsoft.com/office/officeart/2005/8/layout/chevron2"/>
    <dgm:cxn modelId="{58C28D00-ADF9-4470-A478-6E03A928F0B7}" type="presOf" srcId="{D2B8C98F-F7C3-46ED-8157-8AFC5B29CDF3}" destId="{72C0151C-9539-445D-9B96-0FD78EBFFD07}" srcOrd="0" destOrd="0" presId="urn:microsoft.com/office/officeart/2005/8/layout/chevron2"/>
    <dgm:cxn modelId="{9272412F-7B8A-4C33-ADDC-5280E7D4EA1E}" type="presOf" srcId="{7856E7F6-1148-4AD2-BC01-4EC4CE68E546}" destId="{7C3FEE6B-5B65-4661-ABA6-1E3914393B38}" srcOrd="0" destOrd="0" presId="urn:microsoft.com/office/officeart/2005/8/layout/chevron2"/>
    <dgm:cxn modelId="{DBE20818-00AE-4745-B756-6DEE0C5E97A3}" type="presOf" srcId="{BE938EEF-FE83-4ECC-B7E1-0A49C53E9FAF}" destId="{9CDA8946-0243-4778-8D22-CB59E055775F}" srcOrd="0" destOrd="0" presId="urn:microsoft.com/office/officeart/2005/8/layout/chevron2"/>
    <dgm:cxn modelId="{5A167B46-4D52-4022-822A-5FFDF9B66C8C}" type="presOf" srcId="{AC737839-FF06-492D-92A2-78498C11E5BC}" destId="{B043D72C-AF57-4FAC-B8FC-AB998EC26309}" srcOrd="0" destOrd="4" presId="urn:microsoft.com/office/officeart/2005/8/layout/chevron2"/>
    <dgm:cxn modelId="{20747004-6EC8-448D-9FF3-F6C33A1A799D}" srcId="{8E128ECE-1215-4D69-98F6-C0D6132FB357}" destId="{72593161-8770-4E4B-9FB0-9E7BBBDF37EB}" srcOrd="1" destOrd="0" parTransId="{ABDC9BD8-9C49-4199-A4C6-493E32587014}" sibTransId="{CA2F3944-C4EB-4D54-B27C-97DB372CC090}"/>
    <dgm:cxn modelId="{F07646AD-BC7D-4DC6-967C-0A3CE1749322}" srcId="{B165BBF5-A2DF-41F2-BC9E-D83D6BAAA328}" destId="{C8999B14-3C6B-4CB6-8CF5-804FA731C4F4}" srcOrd="0" destOrd="0" parTransId="{CEB66FAF-185E-4DCE-A17E-07A9F1C13917}" sibTransId="{69BCE3F0-89BF-4BEE-BE35-C1B9459CA22B}"/>
    <dgm:cxn modelId="{14C891C4-53CC-4570-A79A-B50CB5F3582C}" srcId="{8E128ECE-1215-4D69-98F6-C0D6132FB357}" destId="{ACE1FDDF-E6E3-4C62-804D-EA006D8814AC}" srcOrd="2" destOrd="0" parTransId="{18C95AC4-69D4-4C5D-A688-428F7DFE52A9}" sibTransId="{59B7D033-BEDE-4564-A7F4-E05D85817C13}"/>
    <dgm:cxn modelId="{E77F4F1D-9518-4309-9148-B72A866CA039}" srcId="{E64667B5-DF32-4F2E-9381-194A267CEC28}" destId="{49CAB3EE-00D2-461C-915F-C4482E2EB9FE}" srcOrd="0" destOrd="0" parTransId="{5288D678-D906-427D-85DE-8B65F9B8E65E}" sibTransId="{08A12562-B066-448E-B4C9-6BB637D6126C}"/>
    <dgm:cxn modelId="{982ABA97-93E0-4A6F-A2AC-C18689C136E8}" type="presOf" srcId="{95FAA97D-61E2-4DB3-B25F-F65715895103}" destId="{B043D72C-AF57-4FAC-B8FC-AB998EC26309}" srcOrd="0" destOrd="5" presId="urn:microsoft.com/office/officeart/2005/8/layout/chevron2"/>
    <dgm:cxn modelId="{9D82BA1B-0CB4-4D3D-B0BA-D7F6ED234550}" type="presOf" srcId="{D397A19D-F316-4B59-8697-CEC19C6D8EE5}" destId="{E0B65AD0-8AA4-457B-9FF0-A316A17AD674}" srcOrd="0" destOrd="0" presId="urn:microsoft.com/office/officeart/2005/8/layout/chevron2"/>
    <dgm:cxn modelId="{66E1F3F8-AE7B-4532-949E-086BE185A2FA}" type="presOf" srcId="{7D392BF7-D23F-481A-BDD3-54CA2100CBD8}" destId="{16E32DD1-8D74-4502-A814-4D869C97C004}" srcOrd="0" destOrd="0" presId="urn:microsoft.com/office/officeart/2005/8/layout/chevron2"/>
    <dgm:cxn modelId="{1ACE0F2D-9131-4367-A1E6-2DAAC43A5E80}" type="presOf" srcId="{3B2462CF-BAC2-4AF6-8444-B4B9823D4EDA}" destId="{B043D72C-AF57-4FAC-B8FC-AB998EC26309}" srcOrd="0" destOrd="3" presId="urn:microsoft.com/office/officeart/2005/8/layout/chevron2"/>
    <dgm:cxn modelId="{054B34C2-D74B-4D34-B376-B68ED735ECC5}" srcId="{90817857-B492-4EE8-AB38-4072D8EF6600}" destId="{5EB7A412-D0C4-4096-B700-B78137113E7E}" srcOrd="0" destOrd="0" parTransId="{CBCF4BFD-47D9-4CC4-BBB8-F49806595B26}" sibTransId="{5D557769-8C01-463E-A3C5-FF2947F7F8D7}"/>
    <dgm:cxn modelId="{F7A7F339-7BA9-4EFC-BB18-8FBFCADCC351}" srcId="{4BA847DB-49B4-4319-951E-CE7F7B5090E6}" destId="{2A7FD9DB-85CA-4F4F-ADFA-89CE902A9E4F}" srcOrd="0" destOrd="0" parTransId="{72FA1158-B805-428B-BB43-285DB6B89768}" sibTransId="{69C38396-A0D8-42E3-89EC-B0FB3BD6DFA6}"/>
    <dgm:cxn modelId="{54964BC1-BBCF-4C46-8241-7AC09FAD83D4}" srcId="{4BA847DB-49B4-4319-951E-CE7F7B5090E6}" destId="{F34AEF66-8424-4F06-8A9E-BB97BC16411B}" srcOrd="5" destOrd="0" parTransId="{16F73A01-E0AF-424E-BEFF-D4A20F075CF4}" sibTransId="{0CF00647-6E63-4C3C-A42D-BBAE29796C2F}"/>
    <dgm:cxn modelId="{86951D99-FB77-4D0D-8D41-85C60AFE0A9D}" type="presOf" srcId="{90817857-B492-4EE8-AB38-4072D8EF6600}" destId="{73B56D12-0252-43C9-A3C5-7B2C66C27CCF}" srcOrd="0" destOrd="0" presId="urn:microsoft.com/office/officeart/2005/8/layout/chevron2"/>
    <dgm:cxn modelId="{A4B651B9-A860-46FE-98BB-02D977476E8F}" srcId="{90817857-B492-4EE8-AB38-4072D8EF6600}" destId="{AC737839-FF06-492D-92A2-78498C11E5BC}" srcOrd="4" destOrd="0" parTransId="{4B37CE37-CAAE-4FE6-B689-0790BA2FDE52}" sibTransId="{3C157BB4-DE9D-425F-8F8B-579BF3A0826A}"/>
    <dgm:cxn modelId="{0A80C44F-28CF-423A-AEF3-367E4A8ED1F4}" srcId="{90817857-B492-4EE8-AB38-4072D8EF6600}" destId="{3B2462CF-BAC2-4AF6-8444-B4B9823D4EDA}" srcOrd="3" destOrd="0" parTransId="{2F2B77DE-FC6C-41FE-862F-98783E8E3C69}" sibTransId="{7D3F2788-71D7-4FAE-9478-01DF896E9243}"/>
    <dgm:cxn modelId="{01617F81-82BC-49D1-BCB3-CFDF2D6200F9}" srcId="{8E128ECE-1215-4D69-98F6-C0D6132FB357}" destId="{7856E7F6-1148-4AD2-BC01-4EC4CE68E546}" srcOrd="0" destOrd="0" parTransId="{78C05CB4-65C7-4B8C-BEC6-91BCF5F1E0F7}" sibTransId="{D94BA93F-E6E9-4555-AA62-56F0502B1D56}"/>
    <dgm:cxn modelId="{9709EF3D-A3FD-4582-8188-DCB388EF849D}" type="presOf" srcId="{B165BBF5-A2DF-41F2-BC9E-D83D6BAAA328}" destId="{93C5710D-E495-4018-AC2A-8E00E050DE0F}" srcOrd="0" destOrd="0" presId="urn:microsoft.com/office/officeart/2005/8/layout/chevron2"/>
    <dgm:cxn modelId="{77AA04DB-F979-41B1-A64C-6FCB4E2F0FF6}" type="presOf" srcId="{F34AEF66-8424-4F06-8A9E-BB97BC16411B}" destId="{228A6D10-7B13-4AC9-9522-67999A56188E}" srcOrd="0" destOrd="0" presId="urn:microsoft.com/office/officeart/2005/8/layout/chevron2"/>
    <dgm:cxn modelId="{8B19B471-D2B2-4F06-A7F1-80505A1776D1}" type="presOf" srcId="{2A7FD9DB-85CA-4F4F-ADFA-89CE902A9E4F}" destId="{5ACD9694-A9ED-4711-9277-04CE815512A0}" srcOrd="0" destOrd="0" presId="urn:microsoft.com/office/officeart/2005/8/layout/chevron2"/>
    <dgm:cxn modelId="{054C1A0E-66BC-4FE2-B689-026A468A8DF2}" srcId="{4BA847DB-49B4-4319-951E-CE7F7B5090E6}" destId="{8E128ECE-1215-4D69-98F6-C0D6132FB357}" srcOrd="2" destOrd="0" parTransId="{0597A830-CBBE-4F1C-B155-A0A7B7A096EA}" sibTransId="{874ED04D-E059-444E-91F5-9B4A5FA3138E}"/>
    <dgm:cxn modelId="{3B9D1F39-D145-45F0-887D-5FB3D4A2EA04}" srcId="{4BA847DB-49B4-4319-951E-CE7F7B5090E6}" destId="{7D392BF7-D23F-481A-BDD3-54CA2100CBD8}" srcOrd="1" destOrd="0" parTransId="{E0C03F09-2174-4D76-AEEF-22548DCF05EC}" sibTransId="{AF069864-6555-4340-A24E-73A7E31464C9}"/>
    <dgm:cxn modelId="{B5828B4E-4E46-44B1-AADC-40162F465EF8}" type="presOf" srcId="{A8AE1535-A73C-49F4-A28F-3768B6730E6D}" destId="{72C0151C-9539-445D-9B96-0FD78EBFFD07}" srcOrd="0" destOrd="1" presId="urn:microsoft.com/office/officeart/2005/8/layout/chevron2"/>
    <dgm:cxn modelId="{6C582C14-F805-4C53-BE88-C409425EB82C}" srcId="{90817857-B492-4EE8-AB38-4072D8EF6600}" destId="{95FAA97D-61E2-4DB3-B25F-F65715895103}" srcOrd="5" destOrd="0" parTransId="{03134640-CA46-4347-B580-63CB4F5E1A17}" sibTransId="{AE65646D-B95A-4290-B359-17A6ED3F06AA}"/>
    <dgm:cxn modelId="{146FD8BC-99AE-4899-8BB7-B84956234A6F}" type="presOf" srcId="{8E128ECE-1215-4D69-98F6-C0D6132FB357}" destId="{6D9C5618-039F-4635-B602-1D3D5DEF8381}" srcOrd="0" destOrd="0" presId="urn:microsoft.com/office/officeart/2005/8/layout/chevron2"/>
    <dgm:cxn modelId="{70EF5875-8184-42C0-AD0E-4A1011404F04}" srcId="{42AC146E-0F08-449F-B442-325DBAC33BAD}" destId="{5F4A201B-9CAA-49C2-826D-2597CA0A6AC7}" srcOrd="0" destOrd="0" parTransId="{D3221A96-0C40-4AE9-90D4-4D40491BAEB1}" sibTransId="{3874C3E2-3566-43F8-8E42-14DE5AAE446E}"/>
    <dgm:cxn modelId="{3E2AC132-9623-4E28-BF8A-327B9FED04C9}" type="presOf" srcId="{4BA847DB-49B4-4319-951E-CE7F7B5090E6}" destId="{CBDBA391-4BCB-4F57-BC71-C17483681C5A}" srcOrd="0" destOrd="0" presId="urn:microsoft.com/office/officeart/2005/8/layout/chevron2"/>
    <dgm:cxn modelId="{46BFC096-3FA6-4920-84A0-50A030C93353}" type="presOf" srcId="{ACE1FDDF-E6E3-4C62-804D-EA006D8814AC}" destId="{7C3FEE6B-5B65-4661-ABA6-1E3914393B38}" srcOrd="0" destOrd="2" presId="urn:microsoft.com/office/officeart/2005/8/layout/chevron2"/>
    <dgm:cxn modelId="{E57DEDBD-A6B1-4BB1-9E5B-629698DBE968}" srcId="{7D392BF7-D23F-481A-BDD3-54CA2100CBD8}" destId="{BE938EEF-FE83-4ECC-B7E1-0A49C53E9FAF}" srcOrd="0" destOrd="0" parTransId="{96CB9534-8D2E-488D-A15E-1B0902270C4A}" sibTransId="{E7743EA5-E94E-4F8E-BC86-8AED2203ABB1}"/>
    <dgm:cxn modelId="{0BF13D79-20D5-4068-A4D9-ABE4BC9C5E99}" srcId="{2A7FD9DB-85CA-4F4F-ADFA-89CE902A9E4F}" destId="{A8AE1535-A73C-49F4-A28F-3768B6730E6D}" srcOrd="1" destOrd="0" parTransId="{A92175ED-6DB2-4813-B0E1-762B11A7893E}" sibTransId="{4C272118-856F-46D8-9A43-C2735FE20B4F}"/>
    <dgm:cxn modelId="{771F4036-19D5-4E30-A27F-1A90A1A0AE1F}" type="presOf" srcId="{4EB20FFB-D8EF-4366-81F2-9C0A23B18B35}" destId="{B043D72C-AF57-4FAC-B8FC-AB998EC26309}" srcOrd="0" destOrd="2" presId="urn:microsoft.com/office/officeart/2005/8/layout/chevron2"/>
    <dgm:cxn modelId="{E8D7DBBE-2F39-4482-A059-5BFE56B1EDB3}" srcId="{4BA847DB-49B4-4319-951E-CE7F7B5090E6}" destId="{B165BBF5-A2DF-41F2-BC9E-D83D6BAAA328}" srcOrd="4" destOrd="0" parTransId="{B2D706ED-3CBB-4180-A68C-D852B1C3FE36}" sibTransId="{9ECFB466-793D-407D-B949-49B7B1B029AA}"/>
    <dgm:cxn modelId="{F1BD7C0E-2677-426B-8767-762C7A5667CB}" type="presOf" srcId="{BC3149A8-90E7-4D4B-9B39-C92B4D682E49}" destId="{B043D72C-AF57-4FAC-B8FC-AB998EC26309}" srcOrd="0" destOrd="1" presId="urn:microsoft.com/office/officeart/2005/8/layout/chevron2"/>
    <dgm:cxn modelId="{CCA7C98B-0F70-4C15-8824-EDBBCA656DE8}" srcId="{F34AEF66-8424-4F06-8A9E-BB97BC16411B}" destId="{D397A19D-F316-4B59-8697-CEC19C6D8EE5}" srcOrd="0" destOrd="0" parTransId="{A62CA952-FACC-450C-88D9-ECFBEEFB8303}" sibTransId="{6C062CB6-015A-4D1F-999C-E4D2ADA689FE}"/>
    <dgm:cxn modelId="{C9C13CD4-77B5-43EB-83E1-2FBF62489BE4}" srcId="{4BA847DB-49B4-4319-951E-CE7F7B5090E6}" destId="{E64667B5-DF32-4F2E-9381-194A267CEC28}" srcOrd="3" destOrd="0" parTransId="{2C548E7C-D61D-4E0D-8860-E4EF0E27593B}" sibTransId="{3603F475-A387-46DD-BDD3-DDBEB3206F99}"/>
    <dgm:cxn modelId="{0BB2F343-8B7C-4432-8774-FAD230A6257E}" srcId="{4BA847DB-49B4-4319-951E-CE7F7B5090E6}" destId="{90817857-B492-4EE8-AB38-4072D8EF6600}" srcOrd="6" destOrd="0" parTransId="{B1442ED8-0C60-43DA-B445-7D48E6984014}" sibTransId="{E2350C01-3E4D-4D48-AA91-B5620A0AAC3E}"/>
    <dgm:cxn modelId="{8070F38C-7294-412E-902F-808E434CD903}" type="presOf" srcId="{44E359D6-9C11-46CC-8309-6C3030757120}" destId="{9CDA8946-0243-4778-8D22-CB59E055775F}" srcOrd="0" destOrd="1" presId="urn:microsoft.com/office/officeart/2005/8/layout/chevron2"/>
    <dgm:cxn modelId="{AECE39A5-8B2B-461F-9B63-0A0AE91F3B2C}" srcId="{90817857-B492-4EE8-AB38-4072D8EF6600}" destId="{4EB20FFB-D8EF-4366-81F2-9C0A23B18B35}" srcOrd="2" destOrd="0" parTransId="{93931C06-16C9-4B9C-BCAF-8479FCAA1831}" sibTransId="{A3CF209F-04C6-43D0-B792-BFAEEEB64549}"/>
    <dgm:cxn modelId="{69902366-32BE-4E5E-A8DE-54F4344A49A5}" srcId="{4BA847DB-49B4-4319-951E-CE7F7B5090E6}" destId="{42AC146E-0F08-449F-B442-325DBAC33BAD}" srcOrd="7" destOrd="0" parTransId="{B7605721-4286-48C6-AC25-270EAD0E7542}" sibTransId="{6DB9C667-6CC5-4178-B24A-F891796EA19B}"/>
    <dgm:cxn modelId="{E2778650-BC5A-4A2A-B30E-418542BAEBB4}" type="presOf" srcId="{72593161-8770-4E4B-9FB0-9E7BBBDF37EB}" destId="{7C3FEE6B-5B65-4661-ABA6-1E3914393B38}" srcOrd="0" destOrd="1" presId="urn:microsoft.com/office/officeart/2005/8/layout/chevron2"/>
    <dgm:cxn modelId="{DD24E519-9A37-4E98-8063-3B58BCDCFA25}" type="presOf" srcId="{5EB7A412-D0C4-4096-B700-B78137113E7E}" destId="{B043D72C-AF57-4FAC-B8FC-AB998EC26309}" srcOrd="0" destOrd="0" presId="urn:microsoft.com/office/officeart/2005/8/layout/chevron2"/>
    <dgm:cxn modelId="{5F735418-DEF5-474B-A071-FDF6B2F28493}" type="presParOf" srcId="{CBDBA391-4BCB-4F57-BC71-C17483681C5A}" destId="{22F1136A-D80B-4C12-BC88-223BFE6C9C49}" srcOrd="0" destOrd="0" presId="urn:microsoft.com/office/officeart/2005/8/layout/chevron2"/>
    <dgm:cxn modelId="{BDC6F9F6-9FFA-46D1-9532-7C6927AC30F8}" type="presParOf" srcId="{22F1136A-D80B-4C12-BC88-223BFE6C9C49}" destId="{5ACD9694-A9ED-4711-9277-04CE815512A0}" srcOrd="0" destOrd="0" presId="urn:microsoft.com/office/officeart/2005/8/layout/chevron2"/>
    <dgm:cxn modelId="{F339794D-754C-4C98-9BF1-79E7BF98A308}" type="presParOf" srcId="{22F1136A-D80B-4C12-BC88-223BFE6C9C49}" destId="{72C0151C-9539-445D-9B96-0FD78EBFFD07}" srcOrd="1" destOrd="0" presId="urn:microsoft.com/office/officeart/2005/8/layout/chevron2"/>
    <dgm:cxn modelId="{EA53BC70-61F5-4F53-9F1A-BFCFEBF43B59}" type="presParOf" srcId="{CBDBA391-4BCB-4F57-BC71-C17483681C5A}" destId="{3B29CC63-BC3B-49F3-B4C5-946FFB8F968C}" srcOrd="1" destOrd="0" presId="urn:microsoft.com/office/officeart/2005/8/layout/chevron2"/>
    <dgm:cxn modelId="{C34ADE68-8797-44F1-AA23-95BE0297471D}" type="presParOf" srcId="{CBDBA391-4BCB-4F57-BC71-C17483681C5A}" destId="{86338AEF-38E1-401A-B873-19BD73617566}" srcOrd="2" destOrd="0" presId="urn:microsoft.com/office/officeart/2005/8/layout/chevron2"/>
    <dgm:cxn modelId="{59E01469-F66E-4C1F-BB87-1DC017F1AAE8}" type="presParOf" srcId="{86338AEF-38E1-401A-B873-19BD73617566}" destId="{16E32DD1-8D74-4502-A814-4D869C97C004}" srcOrd="0" destOrd="0" presId="urn:microsoft.com/office/officeart/2005/8/layout/chevron2"/>
    <dgm:cxn modelId="{C8EA2DA3-25DA-4841-845A-6709143E2763}" type="presParOf" srcId="{86338AEF-38E1-401A-B873-19BD73617566}" destId="{9CDA8946-0243-4778-8D22-CB59E055775F}" srcOrd="1" destOrd="0" presId="urn:microsoft.com/office/officeart/2005/8/layout/chevron2"/>
    <dgm:cxn modelId="{89FAD076-14F4-48B7-9CE3-F37A052FD398}" type="presParOf" srcId="{CBDBA391-4BCB-4F57-BC71-C17483681C5A}" destId="{7E5E03F5-863D-455E-8F46-CD212C392BFA}" srcOrd="3" destOrd="0" presId="urn:microsoft.com/office/officeart/2005/8/layout/chevron2"/>
    <dgm:cxn modelId="{A6E7EF3E-FAC6-4F7E-95BF-943DD8DDC17F}" type="presParOf" srcId="{CBDBA391-4BCB-4F57-BC71-C17483681C5A}" destId="{15E18FFD-9F48-40E8-A9F3-4BD912D28758}" srcOrd="4" destOrd="0" presId="urn:microsoft.com/office/officeart/2005/8/layout/chevron2"/>
    <dgm:cxn modelId="{34924C1C-004F-4B1F-94EF-DCBB8DEA53EC}" type="presParOf" srcId="{15E18FFD-9F48-40E8-A9F3-4BD912D28758}" destId="{6D9C5618-039F-4635-B602-1D3D5DEF8381}" srcOrd="0" destOrd="0" presId="urn:microsoft.com/office/officeart/2005/8/layout/chevron2"/>
    <dgm:cxn modelId="{E758B33B-820A-489F-B1B6-83C6F44F26EF}" type="presParOf" srcId="{15E18FFD-9F48-40E8-A9F3-4BD912D28758}" destId="{7C3FEE6B-5B65-4661-ABA6-1E3914393B38}" srcOrd="1" destOrd="0" presId="urn:microsoft.com/office/officeart/2005/8/layout/chevron2"/>
    <dgm:cxn modelId="{11BFB0AF-D66B-49CC-8F77-57B2FF7CBCB0}" type="presParOf" srcId="{CBDBA391-4BCB-4F57-BC71-C17483681C5A}" destId="{08723798-D1D2-4D86-AAEB-D97FC72FA080}" srcOrd="5" destOrd="0" presId="urn:microsoft.com/office/officeart/2005/8/layout/chevron2"/>
    <dgm:cxn modelId="{C8F54CDE-FE16-4C84-88A8-0F6024939280}" type="presParOf" srcId="{CBDBA391-4BCB-4F57-BC71-C17483681C5A}" destId="{B8C7E268-3D83-4DDD-846D-CBAC9A60C284}" srcOrd="6" destOrd="0" presId="urn:microsoft.com/office/officeart/2005/8/layout/chevron2"/>
    <dgm:cxn modelId="{B021B872-07B1-44B0-BE75-8550A29B91DD}" type="presParOf" srcId="{B8C7E268-3D83-4DDD-846D-CBAC9A60C284}" destId="{9AD14740-9E13-455D-80D3-1E3A1F4A41F2}" srcOrd="0" destOrd="0" presId="urn:microsoft.com/office/officeart/2005/8/layout/chevron2"/>
    <dgm:cxn modelId="{3802C408-C3B4-45F5-A2C2-5394D2B76014}" type="presParOf" srcId="{B8C7E268-3D83-4DDD-846D-CBAC9A60C284}" destId="{5F78F206-AB2E-45BA-83DE-54A2C630EA22}" srcOrd="1" destOrd="0" presId="urn:microsoft.com/office/officeart/2005/8/layout/chevron2"/>
    <dgm:cxn modelId="{F7C576C7-996E-4C0B-BCC7-A80A94B13649}" type="presParOf" srcId="{CBDBA391-4BCB-4F57-BC71-C17483681C5A}" destId="{E31F1C3A-681A-40D3-A528-5919C37261CC}" srcOrd="7" destOrd="0" presId="urn:microsoft.com/office/officeart/2005/8/layout/chevron2"/>
    <dgm:cxn modelId="{ABA2E2F0-E3D9-47A8-A129-DCE109B61DDD}" type="presParOf" srcId="{CBDBA391-4BCB-4F57-BC71-C17483681C5A}" destId="{3BBAF924-4F17-4A4E-8933-03A322651BAE}" srcOrd="8" destOrd="0" presId="urn:microsoft.com/office/officeart/2005/8/layout/chevron2"/>
    <dgm:cxn modelId="{BED77B5E-80CB-4052-A320-D7C426B5B7A9}" type="presParOf" srcId="{3BBAF924-4F17-4A4E-8933-03A322651BAE}" destId="{93C5710D-E495-4018-AC2A-8E00E050DE0F}" srcOrd="0" destOrd="0" presId="urn:microsoft.com/office/officeart/2005/8/layout/chevron2"/>
    <dgm:cxn modelId="{8E53F2AC-5BB1-4461-B7CC-C29B72898AEE}" type="presParOf" srcId="{3BBAF924-4F17-4A4E-8933-03A322651BAE}" destId="{A051E621-65A8-47B9-B8B8-2F4A71389DAE}" srcOrd="1" destOrd="0" presId="urn:microsoft.com/office/officeart/2005/8/layout/chevron2"/>
    <dgm:cxn modelId="{1EACD8D7-DEEA-4696-B9B2-2FAAA6733A9D}" type="presParOf" srcId="{CBDBA391-4BCB-4F57-BC71-C17483681C5A}" destId="{58E82093-C484-47BB-BA81-DB8E10BF09C6}" srcOrd="9" destOrd="0" presId="urn:microsoft.com/office/officeart/2005/8/layout/chevron2"/>
    <dgm:cxn modelId="{3992C958-731E-45D9-9300-DF019FD4EEDB}" type="presParOf" srcId="{CBDBA391-4BCB-4F57-BC71-C17483681C5A}" destId="{635670D1-9F2F-4A98-9C4D-03C2BB12E6C0}" srcOrd="10" destOrd="0" presId="urn:microsoft.com/office/officeart/2005/8/layout/chevron2"/>
    <dgm:cxn modelId="{F6F08B0F-2DAD-4634-AC53-59EAFAB780C8}" type="presParOf" srcId="{635670D1-9F2F-4A98-9C4D-03C2BB12E6C0}" destId="{228A6D10-7B13-4AC9-9522-67999A56188E}" srcOrd="0" destOrd="0" presId="urn:microsoft.com/office/officeart/2005/8/layout/chevron2"/>
    <dgm:cxn modelId="{04BC6083-3608-40CB-B392-86F366537CD2}" type="presParOf" srcId="{635670D1-9F2F-4A98-9C4D-03C2BB12E6C0}" destId="{E0B65AD0-8AA4-457B-9FF0-A316A17AD674}" srcOrd="1" destOrd="0" presId="urn:microsoft.com/office/officeart/2005/8/layout/chevron2"/>
    <dgm:cxn modelId="{DA1BDF2C-D50E-44B3-99EC-65D56D01598C}" type="presParOf" srcId="{CBDBA391-4BCB-4F57-BC71-C17483681C5A}" destId="{2FC86610-F97B-4BA5-B15A-2FE42E6CB7EA}" srcOrd="11" destOrd="0" presId="urn:microsoft.com/office/officeart/2005/8/layout/chevron2"/>
    <dgm:cxn modelId="{C927B62A-3B5A-44FA-B838-1AB3AD8CF224}" type="presParOf" srcId="{CBDBA391-4BCB-4F57-BC71-C17483681C5A}" destId="{D96624CB-789C-41ED-861A-7CE7834275E6}" srcOrd="12" destOrd="0" presId="urn:microsoft.com/office/officeart/2005/8/layout/chevron2"/>
    <dgm:cxn modelId="{E5AD968D-3BA0-4FC9-B5CB-1A70C9CEAD07}" type="presParOf" srcId="{D96624CB-789C-41ED-861A-7CE7834275E6}" destId="{73B56D12-0252-43C9-A3C5-7B2C66C27CCF}" srcOrd="0" destOrd="0" presId="urn:microsoft.com/office/officeart/2005/8/layout/chevron2"/>
    <dgm:cxn modelId="{4FCA7F60-4E06-444E-8FD8-B184F8E60E95}" type="presParOf" srcId="{D96624CB-789C-41ED-861A-7CE7834275E6}" destId="{B043D72C-AF57-4FAC-B8FC-AB998EC26309}" srcOrd="1" destOrd="0" presId="urn:microsoft.com/office/officeart/2005/8/layout/chevron2"/>
    <dgm:cxn modelId="{BA8FB153-C40F-46AB-B933-00918DBB8292}" type="presParOf" srcId="{CBDBA391-4BCB-4F57-BC71-C17483681C5A}" destId="{E20DD1FD-D521-43D8-B8DA-C4DB121ADE37}" srcOrd="13" destOrd="0" presId="urn:microsoft.com/office/officeart/2005/8/layout/chevron2"/>
    <dgm:cxn modelId="{5D0D322A-A3B9-47EF-8343-CC4245165C91}" type="presParOf" srcId="{CBDBA391-4BCB-4F57-BC71-C17483681C5A}" destId="{8ED65515-ED0D-443E-9F01-9E4E2D055B62}" srcOrd="14" destOrd="0" presId="urn:microsoft.com/office/officeart/2005/8/layout/chevron2"/>
    <dgm:cxn modelId="{17D121CC-F212-40A6-9FE1-A525A3807DF7}" type="presParOf" srcId="{8ED65515-ED0D-443E-9F01-9E4E2D055B62}" destId="{49CB5BDC-7A3A-4897-A564-C6A8556A0644}" srcOrd="0" destOrd="0" presId="urn:microsoft.com/office/officeart/2005/8/layout/chevron2"/>
    <dgm:cxn modelId="{799A50DB-A04A-43DD-80F3-E9DE559F5A3D}" type="presParOf" srcId="{8ED65515-ED0D-443E-9F01-9E4E2D055B62}" destId="{53FE7C08-D673-4E2A-8239-DCE9396F8B5B}"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6D7239-FA78-4B95-98CA-43D080779AC8}" type="doc">
      <dgm:prSet loTypeId="urn:microsoft.com/office/officeart/2005/8/layout/list1" loCatId="list" qsTypeId="urn:microsoft.com/office/officeart/2005/8/quickstyle/simple1#5" qsCatId="simple" csTypeId="urn:microsoft.com/office/officeart/2005/8/colors/accent0_2" csCatId="mainScheme" phldr="1"/>
      <dgm:spPr/>
      <dgm:t>
        <a:bodyPr/>
        <a:lstStyle/>
        <a:p>
          <a:endParaRPr lang="cs-CZ"/>
        </a:p>
      </dgm:t>
    </dgm:pt>
    <dgm:pt modelId="{A72F65F7-FA57-4C8B-881C-9E8E3A92F785}">
      <dgm:prSet phldrT="[Text]" custT="1"/>
      <dgm:spPr/>
      <dgm:t>
        <a:bodyPr/>
        <a:lstStyle/>
        <a:p>
          <a:r>
            <a:rPr lang="cs-CZ" sz="2000" b="1" dirty="0" smtClean="0">
              <a:solidFill>
                <a:schemeClr val="tx1"/>
              </a:solidFill>
              <a:latin typeface="Times New Roman" pitchFamily="18" charset="0"/>
              <a:cs typeface="Times New Roman" pitchFamily="18" charset="0"/>
            </a:rPr>
            <a:t>HOLLOW ARMY</a:t>
          </a:r>
          <a:endParaRPr lang="cs-CZ" sz="2000" b="1" dirty="0">
            <a:solidFill>
              <a:schemeClr val="tx1"/>
            </a:solidFill>
            <a:latin typeface="Times New Roman" pitchFamily="18" charset="0"/>
            <a:cs typeface="Times New Roman" pitchFamily="18" charset="0"/>
          </a:endParaRPr>
        </a:p>
      </dgm:t>
    </dgm:pt>
    <dgm:pt modelId="{86B3DCFB-5F97-4040-82A9-414E543CEE79}" type="parTrans" cxnId="{ADFDD9DB-A6A0-43EF-996C-635A6F74E861}">
      <dgm:prSet/>
      <dgm:spPr/>
      <dgm:t>
        <a:bodyPr/>
        <a:lstStyle/>
        <a:p>
          <a:endParaRPr lang="cs-CZ"/>
        </a:p>
      </dgm:t>
    </dgm:pt>
    <dgm:pt modelId="{5039F88C-7104-42A1-8039-8CECFD373FB0}" type="sibTrans" cxnId="{ADFDD9DB-A6A0-43EF-996C-635A6F74E861}">
      <dgm:prSet/>
      <dgm:spPr/>
      <dgm:t>
        <a:bodyPr/>
        <a:lstStyle/>
        <a:p>
          <a:endParaRPr lang="cs-CZ"/>
        </a:p>
      </dgm:t>
    </dgm:pt>
    <dgm:pt modelId="{D985C588-1A94-479B-8EDA-7D80D910D959}">
      <dgm:prSet phldrT="[Text]" custT="1"/>
      <dgm:spPr/>
      <dgm:t>
        <a:bodyPr/>
        <a:lstStyle/>
        <a:p>
          <a:r>
            <a:rPr lang="cs-CZ" sz="2000" b="1" dirty="0" smtClean="0">
              <a:solidFill>
                <a:schemeClr val="tx1"/>
              </a:solidFill>
              <a:latin typeface="Times New Roman" pitchFamily="18" charset="0"/>
              <a:cs typeface="Times New Roman" pitchFamily="18" charset="0"/>
            </a:rPr>
            <a:t>TRUNK MONKEYS</a:t>
          </a:r>
          <a:endParaRPr lang="cs-CZ" sz="2000" b="1" dirty="0">
            <a:solidFill>
              <a:schemeClr val="tx1"/>
            </a:solidFill>
            <a:latin typeface="Times New Roman" pitchFamily="18" charset="0"/>
            <a:cs typeface="Times New Roman" pitchFamily="18" charset="0"/>
          </a:endParaRPr>
        </a:p>
      </dgm:t>
    </dgm:pt>
    <dgm:pt modelId="{2870C363-FD89-4692-B10E-D163854711D1}" type="parTrans" cxnId="{F78A1755-05B9-480A-9C03-ECE24D0BE680}">
      <dgm:prSet/>
      <dgm:spPr/>
      <dgm:t>
        <a:bodyPr/>
        <a:lstStyle/>
        <a:p>
          <a:endParaRPr lang="cs-CZ"/>
        </a:p>
      </dgm:t>
    </dgm:pt>
    <dgm:pt modelId="{9F710E3F-D91F-4EE6-AE16-031D1677E5A5}" type="sibTrans" cxnId="{F78A1755-05B9-480A-9C03-ECE24D0BE680}">
      <dgm:prSet/>
      <dgm:spPr/>
      <dgm:t>
        <a:bodyPr/>
        <a:lstStyle/>
        <a:p>
          <a:endParaRPr lang="cs-CZ"/>
        </a:p>
      </dgm:t>
    </dgm:pt>
    <dgm:pt modelId="{223981E3-00E7-458F-9280-590B4F41418C}">
      <dgm:prSet phldrT="[Text]" custT="1"/>
      <dgm:spPr/>
      <dgm:t>
        <a:bodyPr/>
        <a:lstStyle/>
        <a:p>
          <a:r>
            <a:rPr lang="cs-CZ" sz="2000" b="1" dirty="0" smtClean="0">
              <a:solidFill>
                <a:schemeClr val="tx1"/>
              </a:solidFill>
              <a:latin typeface="Times New Roman" pitchFamily="18" charset="0"/>
              <a:cs typeface="Times New Roman" pitchFamily="18" charset="0"/>
            </a:rPr>
            <a:t>AIRHEAD</a:t>
          </a:r>
          <a:endParaRPr lang="cs-CZ" sz="2000" b="1" dirty="0">
            <a:solidFill>
              <a:schemeClr val="tx1"/>
            </a:solidFill>
            <a:latin typeface="Times New Roman" pitchFamily="18" charset="0"/>
            <a:cs typeface="Times New Roman" pitchFamily="18" charset="0"/>
          </a:endParaRPr>
        </a:p>
      </dgm:t>
    </dgm:pt>
    <dgm:pt modelId="{281BCF5A-4ABD-45D5-9B70-A0B3AF6D0CE3}" type="parTrans" cxnId="{85549120-1684-4105-8558-F7C308C9B4F0}">
      <dgm:prSet/>
      <dgm:spPr/>
      <dgm:t>
        <a:bodyPr/>
        <a:lstStyle/>
        <a:p>
          <a:endParaRPr lang="cs-CZ"/>
        </a:p>
      </dgm:t>
    </dgm:pt>
    <dgm:pt modelId="{0D0D4F6E-651C-4F17-B419-F7FA01F7C5B8}" type="sibTrans" cxnId="{85549120-1684-4105-8558-F7C308C9B4F0}">
      <dgm:prSet/>
      <dgm:spPr/>
      <dgm:t>
        <a:bodyPr/>
        <a:lstStyle/>
        <a:p>
          <a:endParaRPr lang="cs-CZ"/>
        </a:p>
      </dgm:t>
    </dgm:pt>
    <dgm:pt modelId="{241D5A48-A6A2-4536-8257-2F179685F57B}">
      <dgm:prSet phldrT="[Text]" custT="1"/>
      <dgm:spPr/>
      <dgm:t>
        <a:bodyPr/>
        <a:lstStyle/>
        <a:p>
          <a:r>
            <a:rPr lang="cs-CZ" sz="2000" b="1" dirty="0" smtClean="0">
              <a:solidFill>
                <a:schemeClr val="tx1"/>
              </a:solidFill>
              <a:latin typeface="Times New Roman" pitchFamily="18" charset="0"/>
              <a:cs typeface="Times New Roman" pitchFamily="18" charset="0"/>
            </a:rPr>
            <a:t>HILLBILLY ARMOR</a:t>
          </a:r>
          <a:endParaRPr lang="cs-CZ" sz="2000" b="1" dirty="0">
            <a:solidFill>
              <a:schemeClr val="tx1"/>
            </a:solidFill>
            <a:latin typeface="Times New Roman" pitchFamily="18" charset="0"/>
            <a:cs typeface="Times New Roman" pitchFamily="18" charset="0"/>
          </a:endParaRPr>
        </a:p>
      </dgm:t>
    </dgm:pt>
    <dgm:pt modelId="{A02076FD-2395-45AB-8922-CD806392AB17}" type="parTrans" cxnId="{5C71D5A2-531D-4D3F-9F23-00DA2F209241}">
      <dgm:prSet/>
      <dgm:spPr/>
      <dgm:t>
        <a:bodyPr/>
        <a:lstStyle/>
        <a:p>
          <a:endParaRPr lang="cs-CZ"/>
        </a:p>
      </dgm:t>
    </dgm:pt>
    <dgm:pt modelId="{175C1651-CED5-4E8C-88E7-26198DE14D72}" type="sibTrans" cxnId="{5C71D5A2-531D-4D3F-9F23-00DA2F209241}">
      <dgm:prSet/>
      <dgm:spPr/>
      <dgm:t>
        <a:bodyPr/>
        <a:lstStyle/>
        <a:p>
          <a:endParaRPr lang="cs-CZ"/>
        </a:p>
      </dgm:t>
    </dgm:pt>
    <dgm:pt modelId="{70D6AE1C-D1F8-42A1-AF35-38F6F577383D}">
      <dgm:prSet phldrT="[Text]" custT="1"/>
      <dgm:spPr/>
      <dgm:t>
        <a:bodyPr/>
        <a:lstStyle/>
        <a:p>
          <a:r>
            <a:rPr lang="cs-CZ" sz="2000" b="1" dirty="0" smtClean="0">
              <a:solidFill>
                <a:schemeClr val="tx1"/>
              </a:solidFill>
              <a:latin typeface="Times New Roman" pitchFamily="18" charset="0"/>
              <a:cs typeface="Times New Roman" pitchFamily="18" charset="0"/>
            </a:rPr>
            <a:t>RED ON RED</a:t>
          </a:r>
          <a:endParaRPr lang="cs-CZ" sz="2000" b="1" dirty="0">
            <a:solidFill>
              <a:schemeClr val="tx1"/>
            </a:solidFill>
            <a:latin typeface="Times New Roman" pitchFamily="18" charset="0"/>
            <a:cs typeface="Times New Roman" pitchFamily="18" charset="0"/>
          </a:endParaRPr>
        </a:p>
      </dgm:t>
    </dgm:pt>
    <dgm:pt modelId="{37F0B7C1-A110-4A0A-B3A3-450593E6E60B}" type="parTrans" cxnId="{58469551-17AB-46B0-ACBF-45018FCC8B72}">
      <dgm:prSet/>
      <dgm:spPr/>
    </dgm:pt>
    <dgm:pt modelId="{2D000154-BD22-4BE0-94A8-EABEC19D5091}" type="sibTrans" cxnId="{58469551-17AB-46B0-ACBF-45018FCC8B72}">
      <dgm:prSet/>
      <dgm:spPr/>
    </dgm:pt>
    <dgm:pt modelId="{AE205223-5D34-468F-B207-15951D683B7E}">
      <dgm:prSet phldrT="[Text]" custT="1"/>
      <dgm:spPr/>
      <dgm:t>
        <a:bodyPr/>
        <a:lstStyle/>
        <a:p>
          <a:r>
            <a:rPr lang="cs-CZ" sz="2000" b="1" dirty="0" smtClean="0">
              <a:solidFill>
                <a:schemeClr val="tx1"/>
              </a:solidFill>
              <a:latin typeface="Times New Roman" pitchFamily="18" charset="0"/>
              <a:cs typeface="Times New Roman" pitchFamily="18" charset="0"/>
            </a:rPr>
            <a:t>FOBBIT</a:t>
          </a:r>
          <a:endParaRPr lang="cs-CZ" sz="2000" b="1" dirty="0">
            <a:solidFill>
              <a:schemeClr val="tx1"/>
            </a:solidFill>
            <a:latin typeface="Times New Roman" pitchFamily="18" charset="0"/>
            <a:cs typeface="Times New Roman" pitchFamily="18" charset="0"/>
          </a:endParaRPr>
        </a:p>
      </dgm:t>
    </dgm:pt>
    <dgm:pt modelId="{68A52DBD-4DE6-4A07-A7C0-7EAB95747C75}" type="parTrans" cxnId="{9DD96AFB-8190-4555-8CDD-8AA3AFC5FB08}">
      <dgm:prSet/>
      <dgm:spPr/>
    </dgm:pt>
    <dgm:pt modelId="{6C94CF4B-09B2-49C5-85AD-F606C66BF990}" type="sibTrans" cxnId="{9DD96AFB-8190-4555-8CDD-8AA3AFC5FB08}">
      <dgm:prSet/>
      <dgm:spPr/>
    </dgm:pt>
    <dgm:pt modelId="{88A079D9-0A1C-4B28-AF28-A29187016D01}">
      <dgm:prSet phldrT="[Text]" custT="1"/>
      <dgm:spPr/>
      <dgm:t>
        <a:bodyPr/>
        <a:lstStyle/>
        <a:p>
          <a:r>
            <a:rPr lang="cs-CZ" sz="2000" b="1" dirty="0" smtClean="0">
              <a:solidFill>
                <a:schemeClr val="tx1"/>
              </a:solidFill>
              <a:latin typeface="Times New Roman" pitchFamily="18" charset="0"/>
              <a:cs typeface="Times New Roman" pitchFamily="18" charset="0"/>
            </a:rPr>
            <a:t>ROUTE TAMPA</a:t>
          </a:r>
          <a:endParaRPr lang="cs-CZ" sz="2000" b="1" dirty="0">
            <a:solidFill>
              <a:schemeClr val="tx1"/>
            </a:solidFill>
            <a:latin typeface="Times New Roman" pitchFamily="18" charset="0"/>
            <a:cs typeface="Times New Roman" pitchFamily="18" charset="0"/>
          </a:endParaRPr>
        </a:p>
      </dgm:t>
    </dgm:pt>
    <dgm:pt modelId="{3B7EFA14-3AC2-4A28-ACB4-E938905FC3CC}" type="parTrans" cxnId="{C0E1A556-E4FF-4EEA-9656-0F433EA2AAAE}">
      <dgm:prSet/>
      <dgm:spPr/>
    </dgm:pt>
    <dgm:pt modelId="{FAA61BDB-08AF-4AE4-806A-BC06387734BF}" type="sibTrans" cxnId="{C0E1A556-E4FF-4EEA-9656-0F433EA2AAAE}">
      <dgm:prSet/>
      <dgm:spPr/>
    </dgm:pt>
    <dgm:pt modelId="{851B88B9-2ECD-46B2-A23C-4EBA2BE25384}" type="pres">
      <dgm:prSet presAssocID="{266D7239-FA78-4B95-98CA-43D080779AC8}" presName="linear" presStyleCnt="0">
        <dgm:presLayoutVars>
          <dgm:dir/>
          <dgm:animLvl val="lvl"/>
          <dgm:resizeHandles val="exact"/>
        </dgm:presLayoutVars>
      </dgm:prSet>
      <dgm:spPr/>
      <dgm:t>
        <a:bodyPr/>
        <a:lstStyle/>
        <a:p>
          <a:endParaRPr lang="cs-CZ"/>
        </a:p>
      </dgm:t>
    </dgm:pt>
    <dgm:pt modelId="{994ABE25-18A9-4AF6-AD98-84002AD9048E}" type="pres">
      <dgm:prSet presAssocID="{A72F65F7-FA57-4C8B-881C-9E8E3A92F785}" presName="parentLin" presStyleCnt="0"/>
      <dgm:spPr/>
    </dgm:pt>
    <dgm:pt modelId="{A7304D35-9D48-4121-A52C-803325B9D294}" type="pres">
      <dgm:prSet presAssocID="{A72F65F7-FA57-4C8B-881C-9E8E3A92F785}" presName="parentLeftMargin" presStyleLbl="node1" presStyleIdx="0" presStyleCnt="7"/>
      <dgm:spPr/>
      <dgm:t>
        <a:bodyPr/>
        <a:lstStyle/>
        <a:p>
          <a:endParaRPr lang="cs-CZ"/>
        </a:p>
      </dgm:t>
    </dgm:pt>
    <dgm:pt modelId="{753FA2E2-F2A8-4EEF-B00C-C9ACE90209D6}" type="pres">
      <dgm:prSet presAssocID="{A72F65F7-FA57-4C8B-881C-9E8E3A92F785}" presName="parentText" presStyleLbl="node1" presStyleIdx="0" presStyleCnt="7">
        <dgm:presLayoutVars>
          <dgm:chMax val="0"/>
          <dgm:bulletEnabled val="1"/>
        </dgm:presLayoutVars>
      </dgm:prSet>
      <dgm:spPr/>
      <dgm:t>
        <a:bodyPr/>
        <a:lstStyle/>
        <a:p>
          <a:endParaRPr lang="cs-CZ"/>
        </a:p>
      </dgm:t>
    </dgm:pt>
    <dgm:pt modelId="{562D20E2-3363-4A7C-8637-728194B87297}" type="pres">
      <dgm:prSet presAssocID="{A72F65F7-FA57-4C8B-881C-9E8E3A92F785}" presName="negativeSpace" presStyleCnt="0"/>
      <dgm:spPr/>
    </dgm:pt>
    <dgm:pt modelId="{963839AA-8FD6-45C4-912D-2CB51C0E606A}" type="pres">
      <dgm:prSet presAssocID="{A72F65F7-FA57-4C8B-881C-9E8E3A92F785}" presName="childText" presStyleLbl="conFgAcc1" presStyleIdx="0" presStyleCnt="7">
        <dgm:presLayoutVars>
          <dgm:bulletEnabled val="1"/>
        </dgm:presLayoutVars>
      </dgm:prSet>
      <dgm:spPr/>
    </dgm:pt>
    <dgm:pt modelId="{617EBCAE-6CB5-433D-AC89-DE2390D0F70E}" type="pres">
      <dgm:prSet presAssocID="{5039F88C-7104-42A1-8039-8CECFD373FB0}" presName="spaceBetweenRectangles" presStyleCnt="0"/>
      <dgm:spPr/>
    </dgm:pt>
    <dgm:pt modelId="{9C0B3A42-0C50-4D9E-968A-DD61DF5C3361}" type="pres">
      <dgm:prSet presAssocID="{70D6AE1C-D1F8-42A1-AF35-38F6F577383D}" presName="parentLin" presStyleCnt="0"/>
      <dgm:spPr/>
    </dgm:pt>
    <dgm:pt modelId="{987A0AA7-FDFC-4639-B3D1-8926E450865F}" type="pres">
      <dgm:prSet presAssocID="{70D6AE1C-D1F8-42A1-AF35-38F6F577383D}" presName="parentLeftMargin" presStyleLbl="node1" presStyleIdx="0" presStyleCnt="7"/>
      <dgm:spPr/>
      <dgm:t>
        <a:bodyPr/>
        <a:lstStyle/>
        <a:p>
          <a:endParaRPr lang="cs-CZ"/>
        </a:p>
      </dgm:t>
    </dgm:pt>
    <dgm:pt modelId="{42571F3A-E304-4C3A-AC63-3619A1DFEFB0}" type="pres">
      <dgm:prSet presAssocID="{70D6AE1C-D1F8-42A1-AF35-38F6F577383D}" presName="parentText" presStyleLbl="node1" presStyleIdx="1" presStyleCnt="7">
        <dgm:presLayoutVars>
          <dgm:chMax val="0"/>
          <dgm:bulletEnabled val="1"/>
        </dgm:presLayoutVars>
      </dgm:prSet>
      <dgm:spPr/>
      <dgm:t>
        <a:bodyPr/>
        <a:lstStyle/>
        <a:p>
          <a:endParaRPr lang="cs-CZ"/>
        </a:p>
      </dgm:t>
    </dgm:pt>
    <dgm:pt modelId="{DBE84701-8043-493F-9F86-E85AAAE72D27}" type="pres">
      <dgm:prSet presAssocID="{70D6AE1C-D1F8-42A1-AF35-38F6F577383D}" presName="negativeSpace" presStyleCnt="0"/>
      <dgm:spPr/>
    </dgm:pt>
    <dgm:pt modelId="{4A6C86CB-3ACD-4859-9EB3-46D66FF4580C}" type="pres">
      <dgm:prSet presAssocID="{70D6AE1C-D1F8-42A1-AF35-38F6F577383D}" presName="childText" presStyleLbl="conFgAcc1" presStyleIdx="1" presStyleCnt="7">
        <dgm:presLayoutVars>
          <dgm:bulletEnabled val="1"/>
        </dgm:presLayoutVars>
      </dgm:prSet>
      <dgm:spPr/>
    </dgm:pt>
    <dgm:pt modelId="{7F9BF119-AFCD-47A4-8061-876E6D6EF6A3}" type="pres">
      <dgm:prSet presAssocID="{2D000154-BD22-4BE0-94A8-EABEC19D5091}" presName="spaceBetweenRectangles" presStyleCnt="0"/>
      <dgm:spPr/>
    </dgm:pt>
    <dgm:pt modelId="{A38A4DD8-9646-4908-97CD-2B0351279953}" type="pres">
      <dgm:prSet presAssocID="{AE205223-5D34-468F-B207-15951D683B7E}" presName="parentLin" presStyleCnt="0"/>
      <dgm:spPr/>
    </dgm:pt>
    <dgm:pt modelId="{AB364EB6-DB49-4D81-8A65-5B3578848381}" type="pres">
      <dgm:prSet presAssocID="{AE205223-5D34-468F-B207-15951D683B7E}" presName="parentLeftMargin" presStyleLbl="node1" presStyleIdx="1" presStyleCnt="7"/>
      <dgm:spPr/>
      <dgm:t>
        <a:bodyPr/>
        <a:lstStyle/>
        <a:p>
          <a:endParaRPr lang="cs-CZ"/>
        </a:p>
      </dgm:t>
    </dgm:pt>
    <dgm:pt modelId="{6239F385-D90A-4C64-A11D-414AE612B266}" type="pres">
      <dgm:prSet presAssocID="{AE205223-5D34-468F-B207-15951D683B7E}" presName="parentText" presStyleLbl="node1" presStyleIdx="2" presStyleCnt="7">
        <dgm:presLayoutVars>
          <dgm:chMax val="0"/>
          <dgm:bulletEnabled val="1"/>
        </dgm:presLayoutVars>
      </dgm:prSet>
      <dgm:spPr/>
      <dgm:t>
        <a:bodyPr/>
        <a:lstStyle/>
        <a:p>
          <a:endParaRPr lang="cs-CZ"/>
        </a:p>
      </dgm:t>
    </dgm:pt>
    <dgm:pt modelId="{319B0944-0014-4066-80CA-DE06592DDB71}" type="pres">
      <dgm:prSet presAssocID="{AE205223-5D34-468F-B207-15951D683B7E}" presName="negativeSpace" presStyleCnt="0"/>
      <dgm:spPr/>
    </dgm:pt>
    <dgm:pt modelId="{C45F91F2-A4EE-4169-82F6-304EAF80EB12}" type="pres">
      <dgm:prSet presAssocID="{AE205223-5D34-468F-B207-15951D683B7E}" presName="childText" presStyleLbl="conFgAcc1" presStyleIdx="2" presStyleCnt="7">
        <dgm:presLayoutVars>
          <dgm:bulletEnabled val="1"/>
        </dgm:presLayoutVars>
      </dgm:prSet>
      <dgm:spPr/>
    </dgm:pt>
    <dgm:pt modelId="{BFC13E4D-252E-424A-8065-B92C6CA9170C}" type="pres">
      <dgm:prSet presAssocID="{6C94CF4B-09B2-49C5-85AD-F606C66BF990}" presName="spaceBetweenRectangles" presStyleCnt="0"/>
      <dgm:spPr/>
    </dgm:pt>
    <dgm:pt modelId="{57FBDDEB-C285-4574-A08D-D979C99EDE2C}" type="pres">
      <dgm:prSet presAssocID="{88A079D9-0A1C-4B28-AF28-A29187016D01}" presName="parentLin" presStyleCnt="0"/>
      <dgm:spPr/>
    </dgm:pt>
    <dgm:pt modelId="{BF63759D-4957-4B05-97CB-802A74EB5069}" type="pres">
      <dgm:prSet presAssocID="{88A079D9-0A1C-4B28-AF28-A29187016D01}" presName="parentLeftMargin" presStyleLbl="node1" presStyleIdx="2" presStyleCnt="7"/>
      <dgm:spPr/>
      <dgm:t>
        <a:bodyPr/>
        <a:lstStyle/>
        <a:p>
          <a:endParaRPr lang="cs-CZ"/>
        </a:p>
      </dgm:t>
    </dgm:pt>
    <dgm:pt modelId="{46370348-BAC8-4307-9560-85135823985B}" type="pres">
      <dgm:prSet presAssocID="{88A079D9-0A1C-4B28-AF28-A29187016D01}" presName="parentText" presStyleLbl="node1" presStyleIdx="3" presStyleCnt="7">
        <dgm:presLayoutVars>
          <dgm:chMax val="0"/>
          <dgm:bulletEnabled val="1"/>
        </dgm:presLayoutVars>
      </dgm:prSet>
      <dgm:spPr/>
      <dgm:t>
        <a:bodyPr/>
        <a:lstStyle/>
        <a:p>
          <a:endParaRPr lang="cs-CZ"/>
        </a:p>
      </dgm:t>
    </dgm:pt>
    <dgm:pt modelId="{53C4335F-596A-4699-92E5-66DC2B375A12}" type="pres">
      <dgm:prSet presAssocID="{88A079D9-0A1C-4B28-AF28-A29187016D01}" presName="negativeSpace" presStyleCnt="0"/>
      <dgm:spPr/>
    </dgm:pt>
    <dgm:pt modelId="{A2C3715C-5642-4FF5-A3AF-2C3F970285EB}" type="pres">
      <dgm:prSet presAssocID="{88A079D9-0A1C-4B28-AF28-A29187016D01}" presName="childText" presStyleLbl="conFgAcc1" presStyleIdx="3" presStyleCnt="7">
        <dgm:presLayoutVars>
          <dgm:bulletEnabled val="1"/>
        </dgm:presLayoutVars>
      </dgm:prSet>
      <dgm:spPr/>
    </dgm:pt>
    <dgm:pt modelId="{4FB2C7AF-924E-4F9E-91D8-A08132D4E81E}" type="pres">
      <dgm:prSet presAssocID="{FAA61BDB-08AF-4AE4-806A-BC06387734BF}" presName="spaceBetweenRectangles" presStyleCnt="0"/>
      <dgm:spPr/>
    </dgm:pt>
    <dgm:pt modelId="{381E8795-BFEE-450C-83BB-29549597E3AB}" type="pres">
      <dgm:prSet presAssocID="{D985C588-1A94-479B-8EDA-7D80D910D959}" presName="parentLin" presStyleCnt="0"/>
      <dgm:spPr/>
    </dgm:pt>
    <dgm:pt modelId="{8F708FDC-33C1-481C-A805-BB22F4762477}" type="pres">
      <dgm:prSet presAssocID="{D985C588-1A94-479B-8EDA-7D80D910D959}" presName="parentLeftMargin" presStyleLbl="node1" presStyleIdx="3" presStyleCnt="7"/>
      <dgm:spPr/>
      <dgm:t>
        <a:bodyPr/>
        <a:lstStyle/>
        <a:p>
          <a:endParaRPr lang="cs-CZ"/>
        </a:p>
      </dgm:t>
    </dgm:pt>
    <dgm:pt modelId="{16DA2A04-0D37-4BB9-918D-906AB7555C25}" type="pres">
      <dgm:prSet presAssocID="{D985C588-1A94-479B-8EDA-7D80D910D959}" presName="parentText" presStyleLbl="node1" presStyleIdx="4" presStyleCnt="7">
        <dgm:presLayoutVars>
          <dgm:chMax val="0"/>
          <dgm:bulletEnabled val="1"/>
        </dgm:presLayoutVars>
      </dgm:prSet>
      <dgm:spPr/>
      <dgm:t>
        <a:bodyPr/>
        <a:lstStyle/>
        <a:p>
          <a:endParaRPr lang="cs-CZ"/>
        </a:p>
      </dgm:t>
    </dgm:pt>
    <dgm:pt modelId="{A9B3B71C-E1FC-4905-8608-40540ECF8561}" type="pres">
      <dgm:prSet presAssocID="{D985C588-1A94-479B-8EDA-7D80D910D959}" presName="negativeSpace" presStyleCnt="0"/>
      <dgm:spPr/>
    </dgm:pt>
    <dgm:pt modelId="{DA0320B1-71CD-448A-B383-6DAFBEE2B8F2}" type="pres">
      <dgm:prSet presAssocID="{D985C588-1A94-479B-8EDA-7D80D910D959}" presName="childText" presStyleLbl="conFgAcc1" presStyleIdx="4" presStyleCnt="7">
        <dgm:presLayoutVars>
          <dgm:bulletEnabled val="1"/>
        </dgm:presLayoutVars>
      </dgm:prSet>
      <dgm:spPr/>
    </dgm:pt>
    <dgm:pt modelId="{021ACD37-F449-486A-9659-2F6CCF143FB9}" type="pres">
      <dgm:prSet presAssocID="{9F710E3F-D91F-4EE6-AE16-031D1677E5A5}" presName="spaceBetweenRectangles" presStyleCnt="0"/>
      <dgm:spPr/>
    </dgm:pt>
    <dgm:pt modelId="{842A342C-6E05-4F15-88B1-767E8DE94870}" type="pres">
      <dgm:prSet presAssocID="{223981E3-00E7-458F-9280-590B4F41418C}" presName="parentLin" presStyleCnt="0"/>
      <dgm:spPr/>
    </dgm:pt>
    <dgm:pt modelId="{D33ADB20-1040-4740-8256-C7FF5406D1F6}" type="pres">
      <dgm:prSet presAssocID="{223981E3-00E7-458F-9280-590B4F41418C}" presName="parentLeftMargin" presStyleLbl="node1" presStyleIdx="4" presStyleCnt="7"/>
      <dgm:spPr/>
      <dgm:t>
        <a:bodyPr/>
        <a:lstStyle/>
        <a:p>
          <a:endParaRPr lang="cs-CZ"/>
        </a:p>
      </dgm:t>
    </dgm:pt>
    <dgm:pt modelId="{2D7B0BC0-1632-4331-8FF4-42C3C8DA66CB}" type="pres">
      <dgm:prSet presAssocID="{223981E3-00E7-458F-9280-590B4F41418C}" presName="parentText" presStyleLbl="node1" presStyleIdx="5" presStyleCnt="7">
        <dgm:presLayoutVars>
          <dgm:chMax val="0"/>
          <dgm:bulletEnabled val="1"/>
        </dgm:presLayoutVars>
      </dgm:prSet>
      <dgm:spPr/>
      <dgm:t>
        <a:bodyPr/>
        <a:lstStyle/>
        <a:p>
          <a:endParaRPr lang="cs-CZ"/>
        </a:p>
      </dgm:t>
    </dgm:pt>
    <dgm:pt modelId="{1019695B-2AE5-4AA8-A72A-ECB57085671A}" type="pres">
      <dgm:prSet presAssocID="{223981E3-00E7-458F-9280-590B4F41418C}" presName="negativeSpace" presStyleCnt="0"/>
      <dgm:spPr/>
    </dgm:pt>
    <dgm:pt modelId="{A74C55FE-B432-4580-80C8-4EA5D8F0499B}" type="pres">
      <dgm:prSet presAssocID="{223981E3-00E7-458F-9280-590B4F41418C}" presName="childText" presStyleLbl="conFgAcc1" presStyleIdx="5" presStyleCnt="7">
        <dgm:presLayoutVars>
          <dgm:bulletEnabled val="1"/>
        </dgm:presLayoutVars>
      </dgm:prSet>
      <dgm:spPr/>
    </dgm:pt>
    <dgm:pt modelId="{E78E9586-AFBD-427A-AACD-1C36492F748E}" type="pres">
      <dgm:prSet presAssocID="{0D0D4F6E-651C-4F17-B419-F7FA01F7C5B8}" presName="spaceBetweenRectangles" presStyleCnt="0"/>
      <dgm:spPr/>
    </dgm:pt>
    <dgm:pt modelId="{41C45341-E104-4014-90F1-096A9886A855}" type="pres">
      <dgm:prSet presAssocID="{241D5A48-A6A2-4536-8257-2F179685F57B}" presName="parentLin" presStyleCnt="0"/>
      <dgm:spPr/>
    </dgm:pt>
    <dgm:pt modelId="{ED4EF295-78B4-41EF-A994-5E216C937C37}" type="pres">
      <dgm:prSet presAssocID="{241D5A48-A6A2-4536-8257-2F179685F57B}" presName="parentLeftMargin" presStyleLbl="node1" presStyleIdx="5" presStyleCnt="7"/>
      <dgm:spPr/>
      <dgm:t>
        <a:bodyPr/>
        <a:lstStyle/>
        <a:p>
          <a:endParaRPr lang="cs-CZ"/>
        </a:p>
      </dgm:t>
    </dgm:pt>
    <dgm:pt modelId="{03292776-0BD8-4A31-AC48-3DDD7ED01E5E}" type="pres">
      <dgm:prSet presAssocID="{241D5A48-A6A2-4536-8257-2F179685F57B}" presName="parentText" presStyleLbl="node1" presStyleIdx="6" presStyleCnt="7">
        <dgm:presLayoutVars>
          <dgm:chMax val="0"/>
          <dgm:bulletEnabled val="1"/>
        </dgm:presLayoutVars>
      </dgm:prSet>
      <dgm:spPr/>
      <dgm:t>
        <a:bodyPr/>
        <a:lstStyle/>
        <a:p>
          <a:endParaRPr lang="cs-CZ"/>
        </a:p>
      </dgm:t>
    </dgm:pt>
    <dgm:pt modelId="{83234FA1-49A3-4457-B7B3-90F2A57C4121}" type="pres">
      <dgm:prSet presAssocID="{241D5A48-A6A2-4536-8257-2F179685F57B}" presName="negativeSpace" presStyleCnt="0"/>
      <dgm:spPr/>
    </dgm:pt>
    <dgm:pt modelId="{C6E2C0FF-8D03-4C6C-A94B-B9ECBC455B23}" type="pres">
      <dgm:prSet presAssocID="{241D5A48-A6A2-4536-8257-2F179685F57B}" presName="childText" presStyleLbl="conFgAcc1" presStyleIdx="6" presStyleCnt="7">
        <dgm:presLayoutVars>
          <dgm:bulletEnabled val="1"/>
        </dgm:presLayoutVars>
      </dgm:prSet>
      <dgm:spPr/>
    </dgm:pt>
  </dgm:ptLst>
  <dgm:cxnLst>
    <dgm:cxn modelId="{94EC512F-272D-4843-976D-0A7A6B36F5BF}" type="presOf" srcId="{AE205223-5D34-468F-B207-15951D683B7E}" destId="{AB364EB6-DB49-4D81-8A65-5B3578848381}" srcOrd="0" destOrd="0" presId="urn:microsoft.com/office/officeart/2005/8/layout/list1"/>
    <dgm:cxn modelId="{3A51381F-D877-4562-80EE-B8ADC662CB9A}" type="presOf" srcId="{A72F65F7-FA57-4C8B-881C-9E8E3A92F785}" destId="{A7304D35-9D48-4121-A52C-803325B9D294}" srcOrd="0" destOrd="0" presId="urn:microsoft.com/office/officeart/2005/8/layout/list1"/>
    <dgm:cxn modelId="{85549120-1684-4105-8558-F7C308C9B4F0}" srcId="{266D7239-FA78-4B95-98CA-43D080779AC8}" destId="{223981E3-00E7-458F-9280-590B4F41418C}" srcOrd="5" destOrd="0" parTransId="{281BCF5A-4ABD-45D5-9B70-A0B3AF6D0CE3}" sibTransId="{0D0D4F6E-651C-4F17-B419-F7FA01F7C5B8}"/>
    <dgm:cxn modelId="{ADFDD9DB-A6A0-43EF-996C-635A6F74E861}" srcId="{266D7239-FA78-4B95-98CA-43D080779AC8}" destId="{A72F65F7-FA57-4C8B-881C-9E8E3A92F785}" srcOrd="0" destOrd="0" parTransId="{86B3DCFB-5F97-4040-82A9-414E543CEE79}" sibTransId="{5039F88C-7104-42A1-8039-8CECFD373FB0}"/>
    <dgm:cxn modelId="{1A145EC4-16AB-48AD-BCF3-6ADCC82451F4}" type="presOf" srcId="{D985C588-1A94-479B-8EDA-7D80D910D959}" destId="{16DA2A04-0D37-4BB9-918D-906AB7555C25}" srcOrd="1" destOrd="0" presId="urn:microsoft.com/office/officeart/2005/8/layout/list1"/>
    <dgm:cxn modelId="{4D5FAE22-38A6-4A8F-9AB6-CCAB4EBB6E9A}" type="presOf" srcId="{70D6AE1C-D1F8-42A1-AF35-38F6F577383D}" destId="{987A0AA7-FDFC-4639-B3D1-8926E450865F}" srcOrd="0" destOrd="0" presId="urn:microsoft.com/office/officeart/2005/8/layout/list1"/>
    <dgm:cxn modelId="{A7FECC7C-D6DA-4668-85EA-BE0BCB847146}" type="presOf" srcId="{241D5A48-A6A2-4536-8257-2F179685F57B}" destId="{03292776-0BD8-4A31-AC48-3DDD7ED01E5E}" srcOrd="1" destOrd="0" presId="urn:microsoft.com/office/officeart/2005/8/layout/list1"/>
    <dgm:cxn modelId="{F78A1755-05B9-480A-9C03-ECE24D0BE680}" srcId="{266D7239-FA78-4B95-98CA-43D080779AC8}" destId="{D985C588-1A94-479B-8EDA-7D80D910D959}" srcOrd="4" destOrd="0" parTransId="{2870C363-FD89-4692-B10E-D163854711D1}" sibTransId="{9F710E3F-D91F-4EE6-AE16-031D1677E5A5}"/>
    <dgm:cxn modelId="{190F6FFE-312A-4ECE-8D8D-F60DAC820F8E}" type="presOf" srcId="{A72F65F7-FA57-4C8B-881C-9E8E3A92F785}" destId="{753FA2E2-F2A8-4EEF-B00C-C9ACE90209D6}" srcOrd="1" destOrd="0" presId="urn:microsoft.com/office/officeart/2005/8/layout/list1"/>
    <dgm:cxn modelId="{9DD96AFB-8190-4555-8CDD-8AA3AFC5FB08}" srcId="{266D7239-FA78-4B95-98CA-43D080779AC8}" destId="{AE205223-5D34-468F-B207-15951D683B7E}" srcOrd="2" destOrd="0" parTransId="{68A52DBD-4DE6-4A07-A7C0-7EAB95747C75}" sibTransId="{6C94CF4B-09B2-49C5-85AD-F606C66BF990}"/>
    <dgm:cxn modelId="{8CF90862-9368-4FD8-982C-75EEBC75BB8E}" type="presOf" srcId="{D985C588-1A94-479B-8EDA-7D80D910D959}" destId="{8F708FDC-33C1-481C-A805-BB22F4762477}" srcOrd="0" destOrd="0" presId="urn:microsoft.com/office/officeart/2005/8/layout/list1"/>
    <dgm:cxn modelId="{D2B94041-7638-4B76-8D78-CCC0347572C6}" type="presOf" srcId="{223981E3-00E7-458F-9280-590B4F41418C}" destId="{2D7B0BC0-1632-4331-8FF4-42C3C8DA66CB}" srcOrd="1" destOrd="0" presId="urn:microsoft.com/office/officeart/2005/8/layout/list1"/>
    <dgm:cxn modelId="{5C71D5A2-531D-4D3F-9F23-00DA2F209241}" srcId="{266D7239-FA78-4B95-98CA-43D080779AC8}" destId="{241D5A48-A6A2-4536-8257-2F179685F57B}" srcOrd="6" destOrd="0" parTransId="{A02076FD-2395-45AB-8922-CD806392AB17}" sibTransId="{175C1651-CED5-4E8C-88E7-26198DE14D72}"/>
    <dgm:cxn modelId="{58469551-17AB-46B0-ACBF-45018FCC8B72}" srcId="{266D7239-FA78-4B95-98CA-43D080779AC8}" destId="{70D6AE1C-D1F8-42A1-AF35-38F6F577383D}" srcOrd="1" destOrd="0" parTransId="{37F0B7C1-A110-4A0A-B3A3-450593E6E60B}" sibTransId="{2D000154-BD22-4BE0-94A8-EABEC19D5091}"/>
    <dgm:cxn modelId="{C0E1A556-E4FF-4EEA-9656-0F433EA2AAAE}" srcId="{266D7239-FA78-4B95-98CA-43D080779AC8}" destId="{88A079D9-0A1C-4B28-AF28-A29187016D01}" srcOrd="3" destOrd="0" parTransId="{3B7EFA14-3AC2-4A28-ACB4-E938905FC3CC}" sibTransId="{FAA61BDB-08AF-4AE4-806A-BC06387734BF}"/>
    <dgm:cxn modelId="{D4D58AB8-A2A8-4BA7-8A0F-295F2003EC63}" type="presOf" srcId="{88A079D9-0A1C-4B28-AF28-A29187016D01}" destId="{46370348-BAC8-4307-9560-85135823985B}" srcOrd="1" destOrd="0" presId="urn:microsoft.com/office/officeart/2005/8/layout/list1"/>
    <dgm:cxn modelId="{FD47E7EE-D78B-46E0-8043-DCA51EAC3511}" type="presOf" srcId="{223981E3-00E7-458F-9280-590B4F41418C}" destId="{D33ADB20-1040-4740-8256-C7FF5406D1F6}" srcOrd="0" destOrd="0" presId="urn:microsoft.com/office/officeart/2005/8/layout/list1"/>
    <dgm:cxn modelId="{349029E1-7A34-4F4F-BE40-42BBA694F702}" type="presOf" srcId="{241D5A48-A6A2-4536-8257-2F179685F57B}" destId="{ED4EF295-78B4-41EF-A994-5E216C937C37}" srcOrd="0" destOrd="0" presId="urn:microsoft.com/office/officeart/2005/8/layout/list1"/>
    <dgm:cxn modelId="{C0CDE76A-C535-466B-A53C-D1EDE9A5F2D9}" type="presOf" srcId="{266D7239-FA78-4B95-98CA-43D080779AC8}" destId="{851B88B9-2ECD-46B2-A23C-4EBA2BE25384}" srcOrd="0" destOrd="0" presId="urn:microsoft.com/office/officeart/2005/8/layout/list1"/>
    <dgm:cxn modelId="{BEED6E05-7B3B-4678-8EDB-01B37022827E}" type="presOf" srcId="{70D6AE1C-D1F8-42A1-AF35-38F6F577383D}" destId="{42571F3A-E304-4C3A-AC63-3619A1DFEFB0}" srcOrd="1" destOrd="0" presId="urn:microsoft.com/office/officeart/2005/8/layout/list1"/>
    <dgm:cxn modelId="{7E6EDFA4-4313-4406-A074-DF0C59372EE4}" type="presOf" srcId="{AE205223-5D34-468F-B207-15951D683B7E}" destId="{6239F385-D90A-4C64-A11D-414AE612B266}" srcOrd="1" destOrd="0" presId="urn:microsoft.com/office/officeart/2005/8/layout/list1"/>
    <dgm:cxn modelId="{C16B4DE4-222D-40DB-A316-D16C73B97E51}" type="presOf" srcId="{88A079D9-0A1C-4B28-AF28-A29187016D01}" destId="{BF63759D-4957-4B05-97CB-802A74EB5069}" srcOrd="0" destOrd="0" presId="urn:microsoft.com/office/officeart/2005/8/layout/list1"/>
    <dgm:cxn modelId="{CA018B6F-0836-48DB-A48A-5818CBD47061}" type="presParOf" srcId="{851B88B9-2ECD-46B2-A23C-4EBA2BE25384}" destId="{994ABE25-18A9-4AF6-AD98-84002AD9048E}" srcOrd="0" destOrd="0" presId="urn:microsoft.com/office/officeart/2005/8/layout/list1"/>
    <dgm:cxn modelId="{1120F931-B0C2-44E3-80AE-2589CAD6A718}" type="presParOf" srcId="{994ABE25-18A9-4AF6-AD98-84002AD9048E}" destId="{A7304D35-9D48-4121-A52C-803325B9D294}" srcOrd="0" destOrd="0" presId="urn:microsoft.com/office/officeart/2005/8/layout/list1"/>
    <dgm:cxn modelId="{10DADA0C-3309-4C21-A4B8-3811D8E13F82}" type="presParOf" srcId="{994ABE25-18A9-4AF6-AD98-84002AD9048E}" destId="{753FA2E2-F2A8-4EEF-B00C-C9ACE90209D6}" srcOrd="1" destOrd="0" presId="urn:microsoft.com/office/officeart/2005/8/layout/list1"/>
    <dgm:cxn modelId="{EA128C98-AA15-4F98-B4B2-85B82F325F2A}" type="presParOf" srcId="{851B88B9-2ECD-46B2-A23C-4EBA2BE25384}" destId="{562D20E2-3363-4A7C-8637-728194B87297}" srcOrd="1" destOrd="0" presId="urn:microsoft.com/office/officeart/2005/8/layout/list1"/>
    <dgm:cxn modelId="{7A30CA20-3044-433A-93A0-132755A7F6BA}" type="presParOf" srcId="{851B88B9-2ECD-46B2-A23C-4EBA2BE25384}" destId="{963839AA-8FD6-45C4-912D-2CB51C0E606A}" srcOrd="2" destOrd="0" presId="urn:microsoft.com/office/officeart/2005/8/layout/list1"/>
    <dgm:cxn modelId="{C0F06B34-BD92-4838-90FF-1EA38C6B6BC0}" type="presParOf" srcId="{851B88B9-2ECD-46B2-A23C-4EBA2BE25384}" destId="{617EBCAE-6CB5-433D-AC89-DE2390D0F70E}" srcOrd="3" destOrd="0" presId="urn:microsoft.com/office/officeart/2005/8/layout/list1"/>
    <dgm:cxn modelId="{C42641B8-1EC5-40CE-80FE-729B7FB6BC84}" type="presParOf" srcId="{851B88B9-2ECD-46B2-A23C-4EBA2BE25384}" destId="{9C0B3A42-0C50-4D9E-968A-DD61DF5C3361}" srcOrd="4" destOrd="0" presId="urn:microsoft.com/office/officeart/2005/8/layout/list1"/>
    <dgm:cxn modelId="{C7047494-CB8D-459C-B2DB-9A0805E33CA7}" type="presParOf" srcId="{9C0B3A42-0C50-4D9E-968A-DD61DF5C3361}" destId="{987A0AA7-FDFC-4639-B3D1-8926E450865F}" srcOrd="0" destOrd="0" presId="urn:microsoft.com/office/officeart/2005/8/layout/list1"/>
    <dgm:cxn modelId="{5B004B20-BE38-40E7-B90C-2DB886501F7C}" type="presParOf" srcId="{9C0B3A42-0C50-4D9E-968A-DD61DF5C3361}" destId="{42571F3A-E304-4C3A-AC63-3619A1DFEFB0}" srcOrd="1" destOrd="0" presId="urn:microsoft.com/office/officeart/2005/8/layout/list1"/>
    <dgm:cxn modelId="{8A88ACE2-B9B6-49B0-8B1E-4040066C57FC}" type="presParOf" srcId="{851B88B9-2ECD-46B2-A23C-4EBA2BE25384}" destId="{DBE84701-8043-493F-9F86-E85AAAE72D27}" srcOrd="5" destOrd="0" presId="urn:microsoft.com/office/officeart/2005/8/layout/list1"/>
    <dgm:cxn modelId="{88A51DC6-570D-43B2-ACB7-4148C5445172}" type="presParOf" srcId="{851B88B9-2ECD-46B2-A23C-4EBA2BE25384}" destId="{4A6C86CB-3ACD-4859-9EB3-46D66FF4580C}" srcOrd="6" destOrd="0" presId="urn:microsoft.com/office/officeart/2005/8/layout/list1"/>
    <dgm:cxn modelId="{0CF7D682-D5C7-4BD2-984C-F5F83AFAD167}" type="presParOf" srcId="{851B88B9-2ECD-46B2-A23C-4EBA2BE25384}" destId="{7F9BF119-AFCD-47A4-8061-876E6D6EF6A3}" srcOrd="7" destOrd="0" presId="urn:microsoft.com/office/officeart/2005/8/layout/list1"/>
    <dgm:cxn modelId="{366DE152-A4C3-470D-BF12-668BCBC40B60}" type="presParOf" srcId="{851B88B9-2ECD-46B2-A23C-4EBA2BE25384}" destId="{A38A4DD8-9646-4908-97CD-2B0351279953}" srcOrd="8" destOrd="0" presId="urn:microsoft.com/office/officeart/2005/8/layout/list1"/>
    <dgm:cxn modelId="{18338949-9A1D-4690-9688-1055E1BEE092}" type="presParOf" srcId="{A38A4DD8-9646-4908-97CD-2B0351279953}" destId="{AB364EB6-DB49-4D81-8A65-5B3578848381}" srcOrd="0" destOrd="0" presId="urn:microsoft.com/office/officeart/2005/8/layout/list1"/>
    <dgm:cxn modelId="{B67A0323-2178-474A-8BF9-BAB4906E5F4B}" type="presParOf" srcId="{A38A4DD8-9646-4908-97CD-2B0351279953}" destId="{6239F385-D90A-4C64-A11D-414AE612B266}" srcOrd="1" destOrd="0" presId="urn:microsoft.com/office/officeart/2005/8/layout/list1"/>
    <dgm:cxn modelId="{9073B7E1-3D3B-467A-BDEA-60CA369FD55D}" type="presParOf" srcId="{851B88B9-2ECD-46B2-A23C-4EBA2BE25384}" destId="{319B0944-0014-4066-80CA-DE06592DDB71}" srcOrd="9" destOrd="0" presId="urn:microsoft.com/office/officeart/2005/8/layout/list1"/>
    <dgm:cxn modelId="{1C05F256-A121-40B6-8E85-0A0017286D2D}" type="presParOf" srcId="{851B88B9-2ECD-46B2-A23C-4EBA2BE25384}" destId="{C45F91F2-A4EE-4169-82F6-304EAF80EB12}" srcOrd="10" destOrd="0" presId="urn:microsoft.com/office/officeart/2005/8/layout/list1"/>
    <dgm:cxn modelId="{43B4C037-C50A-459F-8A46-DBCE94FA548B}" type="presParOf" srcId="{851B88B9-2ECD-46B2-A23C-4EBA2BE25384}" destId="{BFC13E4D-252E-424A-8065-B92C6CA9170C}" srcOrd="11" destOrd="0" presId="urn:microsoft.com/office/officeart/2005/8/layout/list1"/>
    <dgm:cxn modelId="{16BD4EF7-F1F9-47B6-94EE-1656C7DAA1DE}" type="presParOf" srcId="{851B88B9-2ECD-46B2-A23C-4EBA2BE25384}" destId="{57FBDDEB-C285-4574-A08D-D979C99EDE2C}" srcOrd="12" destOrd="0" presId="urn:microsoft.com/office/officeart/2005/8/layout/list1"/>
    <dgm:cxn modelId="{FDD0BACD-6C6A-47AC-BE40-D7AE110EE948}" type="presParOf" srcId="{57FBDDEB-C285-4574-A08D-D979C99EDE2C}" destId="{BF63759D-4957-4B05-97CB-802A74EB5069}" srcOrd="0" destOrd="0" presId="urn:microsoft.com/office/officeart/2005/8/layout/list1"/>
    <dgm:cxn modelId="{F74004FF-AA48-476F-89BF-CDDA89A824E5}" type="presParOf" srcId="{57FBDDEB-C285-4574-A08D-D979C99EDE2C}" destId="{46370348-BAC8-4307-9560-85135823985B}" srcOrd="1" destOrd="0" presId="urn:microsoft.com/office/officeart/2005/8/layout/list1"/>
    <dgm:cxn modelId="{8B6497D9-10EA-4057-95F6-8B55AEEDCD49}" type="presParOf" srcId="{851B88B9-2ECD-46B2-A23C-4EBA2BE25384}" destId="{53C4335F-596A-4699-92E5-66DC2B375A12}" srcOrd="13" destOrd="0" presId="urn:microsoft.com/office/officeart/2005/8/layout/list1"/>
    <dgm:cxn modelId="{1BBAF90D-F579-43AB-9007-311A38AF126A}" type="presParOf" srcId="{851B88B9-2ECD-46B2-A23C-4EBA2BE25384}" destId="{A2C3715C-5642-4FF5-A3AF-2C3F970285EB}" srcOrd="14" destOrd="0" presId="urn:microsoft.com/office/officeart/2005/8/layout/list1"/>
    <dgm:cxn modelId="{D7E5D2A2-E24B-4F5E-913F-F1647F6DA757}" type="presParOf" srcId="{851B88B9-2ECD-46B2-A23C-4EBA2BE25384}" destId="{4FB2C7AF-924E-4F9E-91D8-A08132D4E81E}" srcOrd="15" destOrd="0" presId="urn:microsoft.com/office/officeart/2005/8/layout/list1"/>
    <dgm:cxn modelId="{2AA1D550-2ACF-4A74-A91A-32E49EBB6358}" type="presParOf" srcId="{851B88B9-2ECD-46B2-A23C-4EBA2BE25384}" destId="{381E8795-BFEE-450C-83BB-29549597E3AB}" srcOrd="16" destOrd="0" presId="urn:microsoft.com/office/officeart/2005/8/layout/list1"/>
    <dgm:cxn modelId="{00205B56-7EE9-4DC3-B4F9-CEE76CEA7060}" type="presParOf" srcId="{381E8795-BFEE-450C-83BB-29549597E3AB}" destId="{8F708FDC-33C1-481C-A805-BB22F4762477}" srcOrd="0" destOrd="0" presId="urn:microsoft.com/office/officeart/2005/8/layout/list1"/>
    <dgm:cxn modelId="{BCCF6D56-38D7-4B65-9DCA-5C6D81F93566}" type="presParOf" srcId="{381E8795-BFEE-450C-83BB-29549597E3AB}" destId="{16DA2A04-0D37-4BB9-918D-906AB7555C25}" srcOrd="1" destOrd="0" presId="urn:microsoft.com/office/officeart/2005/8/layout/list1"/>
    <dgm:cxn modelId="{E1C9930E-B4D7-4F72-B3B5-2417D1570E60}" type="presParOf" srcId="{851B88B9-2ECD-46B2-A23C-4EBA2BE25384}" destId="{A9B3B71C-E1FC-4905-8608-40540ECF8561}" srcOrd="17" destOrd="0" presId="urn:microsoft.com/office/officeart/2005/8/layout/list1"/>
    <dgm:cxn modelId="{0E0CB9B2-E39E-4149-AB19-72E086ADCBDB}" type="presParOf" srcId="{851B88B9-2ECD-46B2-A23C-4EBA2BE25384}" destId="{DA0320B1-71CD-448A-B383-6DAFBEE2B8F2}" srcOrd="18" destOrd="0" presId="urn:microsoft.com/office/officeart/2005/8/layout/list1"/>
    <dgm:cxn modelId="{58EC3CCA-6D18-4B30-8300-833D225F0971}" type="presParOf" srcId="{851B88B9-2ECD-46B2-A23C-4EBA2BE25384}" destId="{021ACD37-F449-486A-9659-2F6CCF143FB9}" srcOrd="19" destOrd="0" presId="urn:microsoft.com/office/officeart/2005/8/layout/list1"/>
    <dgm:cxn modelId="{1D0CF1CB-9A67-466D-A0B3-18807A10CA7D}" type="presParOf" srcId="{851B88B9-2ECD-46B2-A23C-4EBA2BE25384}" destId="{842A342C-6E05-4F15-88B1-767E8DE94870}" srcOrd="20" destOrd="0" presId="urn:microsoft.com/office/officeart/2005/8/layout/list1"/>
    <dgm:cxn modelId="{9089CB68-6A5D-4C6F-9320-1D7F8EA9A162}" type="presParOf" srcId="{842A342C-6E05-4F15-88B1-767E8DE94870}" destId="{D33ADB20-1040-4740-8256-C7FF5406D1F6}" srcOrd="0" destOrd="0" presId="urn:microsoft.com/office/officeart/2005/8/layout/list1"/>
    <dgm:cxn modelId="{C4A6D690-B7E6-4069-879D-C8E6FD742EFC}" type="presParOf" srcId="{842A342C-6E05-4F15-88B1-767E8DE94870}" destId="{2D7B0BC0-1632-4331-8FF4-42C3C8DA66CB}" srcOrd="1" destOrd="0" presId="urn:microsoft.com/office/officeart/2005/8/layout/list1"/>
    <dgm:cxn modelId="{A268DBB2-E52E-421A-A1A2-4EC1B7573B5B}" type="presParOf" srcId="{851B88B9-2ECD-46B2-A23C-4EBA2BE25384}" destId="{1019695B-2AE5-4AA8-A72A-ECB57085671A}" srcOrd="21" destOrd="0" presId="urn:microsoft.com/office/officeart/2005/8/layout/list1"/>
    <dgm:cxn modelId="{314ABC14-69CD-4561-AB21-517F55474271}" type="presParOf" srcId="{851B88B9-2ECD-46B2-A23C-4EBA2BE25384}" destId="{A74C55FE-B432-4580-80C8-4EA5D8F0499B}" srcOrd="22" destOrd="0" presId="urn:microsoft.com/office/officeart/2005/8/layout/list1"/>
    <dgm:cxn modelId="{C7C21F8F-8D0D-412D-8A05-D1E0897B3AA2}" type="presParOf" srcId="{851B88B9-2ECD-46B2-A23C-4EBA2BE25384}" destId="{E78E9586-AFBD-427A-AACD-1C36492F748E}" srcOrd="23" destOrd="0" presId="urn:microsoft.com/office/officeart/2005/8/layout/list1"/>
    <dgm:cxn modelId="{1A71B15E-00F2-4C65-8D97-319DAB791BF3}" type="presParOf" srcId="{851B88B9-2ECD-46B2-A23C-4EBA2BE25384}" destId="{41C45341-E104-4014-90F1-096A9886A855}" srcOrd="24" destOrd="0" presId="urn:microsoft.com/office/officeart/2005/8/layout/list1"/>
    <dgm:cxn modelId="{5178C547-E1D6-446C-A491-844D9349D4F9}" type="presParOf" srcId="{41C45341-E104-4014-90F1-096A9886A855}" destId="{ED4EF295-78B4-41EF-A994-5E216C937C37}" srcOrd="0" destOrd="0" presId="urn:microsoft.com/office/officeart/2005/8/layout/list1"/>
    <dgm:cxn modelId="{399CB77E-7217-4E50-880B-55907F750E6C}" type="presParOf" srcId="{41C45341-E104-4014-90F1-096A9886A855}" destId="{03292776-0BD8-4A31-AC48-3DDD7ED01E5E}" srcOrd="1" destOrd="0" presId="urn:microsoft.com/office/officeart/2005/8/layout/list1"/>
    <dgm:cxn modelId="{2C51CEF1-AD4B-4D85-BDA7-05854BC5B725}" type="presParOf" srcId="{851B88B9-2ECD-46B2-A23C-4EBA2BE25384}" destId="{83234FA1-49A3-4457-B7B3-90F2A57C4121}" srcOrd="25" destOrd="0" presId="urn:microsoft.com/office/officeart/2005/8/layout/list1"/>
    <dgm:cxn modelId="{9A9F7837-63A7-461A-8D47-0E69B7911FF2}" type="presParOf" srcId="{851B88B9-2ECD-46B2-A23C-4EBA2BE25384}" destId="{C6E2C0FF-8D03-4C6C-A94B-B9ECBC455B23}" srcOrd="2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2913" cy="485775"/>
          </a:xfrm>
          <a:prstGeom prst="rect">
            <a:avLst/>
          </a:prstGeom>
        </p:spPr>
        <p:txBody>
          <a:bodyPr vert="horz" lIns="94814" tIns="47407" rIns="94814" bIns="47407"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97313" y="0"/>
            <a:ext cx="2982912" cy="485775"/>
          </a:xfrm>
          <a:prstGeom prst="rect">
            <a:avLst/>
          </a:prstGeom>
        </p:spPr>
        <p:txBody>
          <a:bodyPr vert="horz" lIns="94814" tIns="47407" rIns="94814" bIns="47407" rtlCol="0"/>
          <a:lstStyle>
            <a:lvl1pPr algn="r" fontAlgn="auto">
              <a:spcBef>
                <a:spcPts val="0"/>
              </a:spcBef>
              <a:spcAft>
                <a:spcPts val="0"/>
              </a:spcAft>
              <a:defRPr sz="1200">
                <a:latin typeface="+mn-lt"/>
                <a:cs typeface="+mn-cs"/>
              </a:defRPr>
            </a:lvl1pPr>
          </a:lstStyle>
          <a:p>
            <a:pPr>
              <a:defRPr/>
            </a:pPr>
            <a:fld id="{32E109CC-185A-4FD8-BEF6-4D94A6594796}" type="datetimeFigureOut">
              <a:rPr lang="cs-CZ"/>
              <a:pPr>
                <a:defRPr/>
              </a:pPr>
              <a:t>22.10.2012</a:t>
            </a:fld>
            <a:endParaRPr lang="cs-CZ"/>
          </a:p>
        </p:txBody>
      </p:sp>
      <p:sp>
        <p:nvSpPr>
          <p:cNvPr id="4" name="Zástupný symbol pro obrázek snímku 3"/>
          <p:cNvSpPr>
            <a:spLocks noGrp="1" noRot="1" noChangeAspect="1"/>
          </p:cNvSpPr>
          <p:nvPr>
            <p:ph type="sldImg" idx="2"/>
          </p:nvPr>
        </p:nvSpPr>
        <p:spPr>
          <a:xfrm>
            <a:off x="1016000" y="728663"/>
            <a:ext cx="4852988" cy="3641725"/>
          </a:xfrm>
          <a:prstGeom prst="rect">
            <a:avLst/>
          </a:prstGeom>
          <a:noFill/>
          <a:ln w="12700">
            <a:solidFill>
              <a:prstClr val="black"/>
            </a:solidFill>
          </a:ln>
        </p:spPr>
        <p:txBody>
          <a:bodyPr vert="horz" lIns="94814" tIns="47407" rIns="94814" bIns="47407" rtlCol="0" anchor="ctr"/>
          <a:lstStyle/>
          <a:p>
            <a:pPr lvl="0"/>
            <a:endParaRPr lang="cs-CZ" noProof="0"/>
          </a:p>
        </p:txBody>
      </p:sp>
      <p:sp>
        <p:nvSpPr>
          <p:cNvPr id="5" name="Zástupný symbol pro poznámky 4"/>
          <p:cNvSpPr>
            <a:spLocks noGrp="1"/>
          </p:cNvSpPr>
          <p:nvPr>
            <p:ph type="body" sz="quarter" idx="3"/>
          </p:nvPr>
        </p:nvSpPr>
        <p:spPr>
          <a:xfrm>
            <a:off x="688975" y="4613275"/>
            <a:ext cx="5505450" cy="4368800"/>
          </a:xfrm>
          <a:prstGeom prst="rect">
            <a:avLst/>
          </a:prstGeom>
        </p:spPr>
        <p:txBody>
          <a:bodyPr vert="horz" lIns="94814" tIns="47407" rIns="94814" bIns="47407"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223375"/>
            <a:ext cx="2982913" cy="485775"/>
          </a:xfrm>
          <a:prstGeom prst="rect">
            <a:avLst/>
          </a:prstGeom>
        </p:spPr>
        <p:txBody>
          <a:bodyPr vert="horz" lIns="94814" tIns="47407" rIns="94814" bIns="47407"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97313" y="9223375"/>
            <a:ext cx="2982912" cy="485775"/>
          </a:xfrm>
          <a:prstGeom prst="rect">
            <a:avLst/>
          </a:prstGeom>
        </p:spPr>
        <p:txBody>
          <a:bodyPr vert="horz" lIns="94814" tIns="47407" rIns="94814" bIns="47407" rtlCol="0" anchor="b"/>
          <a:lstStyle>
            <a:lvl1pPr algn="r" fontAlgn="auto">
              <a:spcBef>
                <a:spcPts val="0"/>
              </a:spcBef>
              <a:spcAft>
                <a:spcPts val="0"/>
              </a:spcAft>
              <a:defRPr sz="1200">
                <a:latin typeface="+mn-lt"/>
                <a:cs typeface="+mn-cs"/>
              </a:defRPr>
            </a:lvl1pPr>
          </a:lstStyle>
          <a:p>
            <a:pPr>
              <a:defRPr/>
            </a:pPr>
            <a:fld id="{0BF72EE9-E239-48EF-BF26-48F0EE2AEF2A}"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53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010ABF-5C37-47EE-9E71-FF0E71205F5A}" type="slidenum">
              <a:rPr lang="cs-CZ"/>
              <a:pPr fontAlgn="base">
                <a:spcBef>
                  <a:spcPct val="0"/>
                </a:spcBef>
                <a:spcAft>
                  <a:spcPct val="0"/>
                </a:spcAft>
                <a:defRPr/>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Zástupný symbol pro obrázek snímku 1"/>
          <p:cNvSpPr>
            <a:spLocks noGrp="1" noRot="1" noChangeAspect="1"/>
          </p:cNvSpPr>
          <p:nvPr>
            <p:ph type="sldImg"/>
          </p:nvPr>
        </p:nvSpPr>
        <p:spPr bwMode="auto">
          <a:noFill/>
          <a:ln>
            <a:solidFill>
              <a:srgbClr val="000000"/>
            </a:solidFill>
            <a:miter lim="800000"/>
            <a:headEnd/>
            <a:tailEnd/>
          </a:ln>
        </p:spPr>
      </p:sp>
      <p:sp>
        <p:nvSpPr>
          <p:cNvPr id="33794" name="Zástupný symbol pro poznámky 2"/>
          <p:cNvSpPr>
            <a:spLocks noGrp="1"/>
          </p:cNvSpPr>
          <p:nvPr>
            <p:ph type="body" idx="1"/>
          </p:nvPr>
        </p:nvSpPr>
        <p:spPr bwMode="auto"/>
        <p:txBody>
          <a:bodyPr wrap="square" numCol="1" anchor="t" anchorCtr="0" compatLnSpc="1">
            <a:prstTxWarp prst="textNoShape">
              <a:avLst/>
            </a:prstTxWarp>
            <a:normAutofit fontScale="77500" lnSpcReduction="20000"/>
          </a:bodyPr>
          <a:lstStyle/>
          <a:p>
            <a:pPr eaLnBrk="1" hangingPunct="1">
              <a:spcBef>
                <a:spcPct val="0"/>
              </a:spcBef>
              <a:defRPr/>
            </a:pPr>
            <a:endParaRPr lang="cs-CZ" dirty="0" smtClean="0"/>
          </a:p>
        </p:txBody>
      </p:sp>
      <p:sp>
        <p:nvSpPr>
          <p:cNvPr id="4" name="Zástupný symbol pro číslo snímku 3"/>
          <p:cNvSpPr>
            <a:spLocks noGrp="1"/>
          </p:cNvSpPr>
          <p:nvPr>
            <p:ph type="sldNum" sz="quarter" idx="5"/>
          </p:nvPr>
        </p:nvSpPr>
        <p:spPr/>
        <p:txBody>
          <a:bodyPr/>
          <a:lstStyle/>
          <a:p>
            <a:pPr>
              <a:defRPr/>
            </a:pPr>
            <a:fld id="{2CE941E6-2585-47BD-A44B-668267BFE22A}" type="slidenum">
              <a:rPr lang="cs-CZ" smtClean="0"/>
              <a:pPr>
                <a:defRPr/>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Zástupný symbol pro obrázek snímku 1"/>
          <p:cNvSpPr>
            <a:spLocks noGrp="1" noRot="1" noChangeAspect="1"/>
          </p:cNvSpPr>
          <p:nvPr>
            <p:ph type="sldImg"/>
          </p:nvPr>
        </p:nvSpPr>
        <p:spPr bwMode="auto">
          <a:noFill/>
          <a:ln>
            <a:solidFill>
              <a:srgbClr val="000000"/>
            </a:solidFill>
            <a:miter lim="800000"/>
            <a:headEnd/>
            <a:tailEnd/>
          </a:ln>
        </p:spPr>
      </p:sp>
      <p:sp>
        <p:nvSpPr>
          <p:cNvPr id="3584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z="1400" smtClean="0">
              <a:latin typeface="Times New Roman" pitchFamily="18" charset="0"/>
              <a:cs typeface="Times New Roman" pitchFamily="18" charset="0"/>
            </a:endParaRPr>
          </a:p>
        </p:txBody>
      </p:sp>
      <p:sp>
        <p:nvSpPr>
          <p:cNvPr id="5939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F06CAF-61FB-4B82-82C7-42E045729EB2}" type="slidenum">
              <a:rPr lang="cs-CZ"/>
              <a:pPr fontAlgn="base">
                <a:spcBef>
                  <a:spcPct val="0"/>
                </a:spcBef>
                <a:spcAft>
                  <a:spcPct val="0"/>
                </a:spcAft>
                <a:defRPr/>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378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pPr>
            <a:endParaRPr lang="cs-CZ" smtClean="0"/>
          </a:p>
        </p:txBody>
      </p:sp>
      <p:sp>
        <p:nvSpPr>
          <p:cNvPr id="4" name="Zástupný symbol pro číslo snímku 3"/>
          <p:cNvSpPr>
            <a:spLocks noGrp="1"/>
          </p:cNvSpPr>
          <p:nvPr>
            <p:ph type="sldNum" sz="quarter" idx="5"/>
          </p:nvPr>
        </p:nvSpPr>
        <p:spPr/>
        <p:txBody>
          <a:bodyPr/>
          <a:lstStyle/>
          <a:p>
            <a:pPr>
              <a:defRPr/>
            </a:pPr>
            <a:fld id="{95A71044-C822-4A3C-BD7B-7657B0605E7D}" type="slidenum">
              <a:rPr lang="cs-CZ" smtClean="0"/>
              <a:pPr>
                <a:defRPr/>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Zástupný symbol pro obrázek snímku 1"/>
          <p:cNvSpPr>
            <a:spLocks noGrp="1" noRot="1" noChangeAspect="1"/>
          </p:cNvSpPr>
          <p:nvPr>
            <p:ph type="sldImg"/>
          </p:nvPr>
        </p:nvSpPr>
        <p:spPr bwMode="auto">
          <a:noFill/>
          <a:ln>
            <a:solidFill>
              <a:srgbClr val="000000"/>
            </a:solidFill>
            <a:miter lim="800000"/>
            <a:headEnd/>
            <a:tailEnd/>
          </a:ln>
        </p:spPr>
      </p:sp>
      <p:sp>
        <p:nvSpPr>
          <p:cNvPr id="39938" name="Zástupný symbol pro poznámky 2"/>
          <p:cNvSpPr>
            <a:spLocks noGrp="1"/>
          </p:cNvSpPr>
          <p:nvPr>
            <p:ph type="body" idx="1"/>
          </p:nvPr>
        </p:nvSpPr>
        <p:spPr bwMode="auto"/>
        <p:txBody>
          <a:bodyPr wrap="square" numCol="1" anchor="t" anchorCtr="0" compatLnSpc="1">
            <a:prstTxWarp prst="textNoShape">
              <a:avLst/>
            </a:prstTxWarp>
            <a:normAutofit fontScale="77500" lnSpcReduction="20000"/>
          </a:bodyPr>
          <a:lstStyle/>
          <a:p>
            <a:pPr eaLnBrk="1" hangingPunct="1">
              <a:lnSpc>
                <a:spcPct val="90000"/>
              </a:lnSpc>
              <a:spcBef>
                <a:spcPct val="0"/>
              </a:spcBef>
              <a:defRPr/>
            </a:pPr>
            <a:endParaRPr lang="cs-CZ" sz="1400" dirty="0" smtClean="0">
              <a:latin typeface="Times New Roman" pitchFamily="18" charset="0"/>
              <a:cs typeface="Times New Roman" pitchFamily="18" charset="0"/>
            </a:endParaRPr>
          </a:p>
        </p:txBody>
      </p:sp>
      <p:sp>
        <p:nvSpPr>
          <p:cNvPr id="1945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09E1A3-D665-4429-8D0B-7BAD0AABEFE5}" type="slidenum">
              <a:rPr lang="cs-CZ"/>
              <a:pPr fontAlgn="base">
                <a:spcBef>
                  <a:spcPct val="0"/>
                </a:spcBef>
                <a:spcAft>
                  <a:spcPct val="0"/>
                </a:spcAft>
                <a:defRPr/>
              </a:pPr>
              <a:t>13</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Zástupný symbol pro obrázek snímku 1"/>
          <p:cNvSpPr>
            <a:spLocks noGrp="1" noRot="1" noChangeAspect="1"/>
          </p:cNvSpPr>
          <p:nvPr>
            <p:ph type="sldImg"/>
          </p:nvPr>
        </p:nvSpPr>
        <p:spPr bwMode="auto">
          <a:noFill/>
          <a:ln>
            <a:solidFill>
              <a:srgbClr val="000000"/>
            </a:solidFill>
            <a:miter lim="800000"/>
            <a:headEnd/>
            <a:tailEnd/>
          </a:ln>
        </p:spPr>
      </p:sp>
      <p:sp>
        <p:nvSpPr>
          <p:cNvPr id="4198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3379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7C4052-8630-40E5-9944-3AD0E7C6789D}" type="slidenum">
              <a:rPr lang="cs-CZ"/>
              <a:pPr fontAlgn="base">
                <a:spcBef>
                  <a:spcPct val="0"/>
                </a:spcBef>
                <a:spcAft>
                  <a:spcPct val="0"/>
                </a:spcAft>
                <a:defRPr/>
              </a:pPr>
              <a:t>14</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440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latin typeface="Times New Roman" pitchFamily="18" charset="0"/>
              <a:cs typeface="Times New Roman" pitchFamily="18" charset="0"/>
            </a:endParaRPr>
          </a:p>
        </p:txBody>
      </p:sp>
      <p:sp>
        <p:nvSpPr>
          <p:cNvPr id="358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F5099E-F4D8-4469-BF02-3EC87B408C18}" type="slidenum">
              <a:rPr lang="cs-CZ"/>
              <a:pPr fontAlgn="base">
                <a:spcBef>
                  <a:spcPct val="0"/>
                </a:spcBef>
                <a:spcAft>
                  <a:spcPct val="0"/>
                </a:spcAft>
                <a:defRPr/>
              </a:pPr>
              <a:t>15</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Zástupný symbol pro obrázek snímku 1"/>
          <p:cNvSpPr>
            <a:spLocks noGrp="1" noRot="1" noChangeAspect="1"/>
          </p:cNvSpPr>
          <p:nvPr>
            <p:ph type="sldImg"/>
          </p:nvPr>
        </p:nvSpPr>
        <p:spPr bwMode="auto">
          <a:noFill/>
          <a:ln>
            <a:solidFill>
              <a:srgbClr val="000000"/>
            </a:solidFill>
            <a:miter lim="800000"/>
            <a:headEnd/>
            <a:tailEnd/>
          </a:ln>
        </p:spPr>
      </p:sp>
      <p:sp>
        <p:nvSpPr>
          <p:cNvPr id="4608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3789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5260E1-0874-4090-9D53-0CB21B3EE242}" type="slidenum">
              <a:rPr lang="cs-CZ"/>
              <a:pPr fontAlgn="base">
                <a:spcBef>
                  <a:spcPct val="0"/>
                </a:spcBef>
                <a:spcAft>
                  <a:spcPct val="0"/>
                </a:spcAft>
                <a:defRPr/>
              </a:pPr>
              <a:t>16</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Zástupný symbol pro obrázek snímku 1"/>
          <p:cNvSpPr>
            <a:spLocks noGrp="1" noRot="1" noChangeAspect="1"/>
          </p:cNvSpPr>
          <p:nvPr>
            <p:ph type="sldImg"/>
          </p:nvPr>
        </p:nvSpPr>
        <p:spPr bwMode="auto">
          <a:noFill/>
          <a:ln>
            <a:solidFill>
              <a:srgbClr val="000000"/>
            </a:solidFill>
            <a:miter lim="800000"/>
            <a:headEnd/>
            <a:tailEnd/>
          </a:ln>
        </p:spPr>
      </p:sp>
      <p:sp>
        <p:nvSpPr>
          <p:cNvPr id="4813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563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14BD9D-7608-4163-98B0-5C0E59A1216A}" type="slidenum">
              <a:rPr lang="cs-CZ"/>
              <a:pPr fontAlgn="base">
                <a:spcBef>
                  <a:spcPct val="0"/>
                </a:spcBef>
                <a:spcAft>
                  <a:spcPct val="0"/>
                </a:spcAft>
                <a:defRPr/>
              </a:pPr>
              <a:t>17</a:t>
            </a:fld>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501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z="1400" smtClean="0">
              <a:latin typeface="Times New Roman" pitchFamily="18" charset="0"/>
              <a:cs typeface="Times New Roman" pitchFamily="18" charset="0"/>
            </a:endParaRPr>
          </a:p>
        </p:txBody>
      </p:sp>
      <p:sp>
        <p:nvSpPr>
          <p:cNvPr id="4505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A5C6AB-B179-45FB-BE45-50033B417E0A}" type="slidenum">
              <a:rPr lang="cs-CZ"/>
              <a:pPr fontAlgn="base">
                <a:spcBef>
                  <a:spcPct val="0"/>
                </a:spcBef>
                <a:spcAft>
                  <a:spcPct val="0"/>
                </a:spcAft>
                <a:defRPr/>
              </a:pPr>
              <a:t>18</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522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z="1600" smtClean="0"/>
          </a:p>
        </p:txBody>
      </p:sp>
      <p:sp>
        <p:nvSpPr>
          <p:cNvPr id="4" name="Zástupný symbol pro číslo snímku 3"/>
          <p:cNvSpPr>
            <a:spLocks noGrp="1"/>
          </p:cNvSpPr>
          <p:nvPr>
            <p:ph type="sldNum" sz="quarter" idx="5"/>
          </p:nvPr>
        </p:nvSpPr>
        <p:spPr/>
        <p:txBody>
          <a:bodyPr/>
          <a:lstStyle/>
          <a:p>
            <a:pPr>
              <a:defRPr/>
            </a:pPr>
            <a:fld id="{DD98CABE-3FC8-4A76-9A23-D713FB4EFEC2}" type="slidenum">
              <a:rPr lang="cs-CZ" smtClean="0"/>
              <a:pPr>
                <a:defRPr/>
              </a:pPr>
              <a:t>19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p:txBody>
          <a:bodyPr wrap="square" numCol="1" anchor="t" anchorCtr="0" compatLnSpc="1">
            <a:prstTxWarp prst="textNoShape">
              <a:avLst/>
            </a:prstTxWarp>
            <a:normAutofit fontScale="77500" lnSpcReduction="20000"/>
          </a:bodyPr>
          <a:lstStyle/>
          <a:p>
            <a:pPr>
              <a:lnSpc>
                <a:spcPct val="90000"/>
              </a:lnSpc>
              <a:defRPr/>
            </a:pPr>
            <a:endParaRPr lang="en-US" b="1" dirty="0" smtClean="0">
              <a:latin typeface="Times New Roman" pitchFamily="18" charset="0"/>
              <a:cs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Zástupný symbol pro obrázek snímku 1"/>
          <p:cNvSpPr>
            <a:spLocks noGrp="1" noRot="1" noChangeAspect="1"/>
          </p:cNvSpPr>
          <p:nvPr>
            <p:ph type="sldImg"/>
          </p:nvPr>
        </p:nvSpPr>
        <p:spPr bwMode="auto">
          <a:noFill/>
          <a:ln>
            <a:solidFill>
              <a:srgbClr val="000000"/>
            </a:solidFill>
            <a:miter lim="800000"/>
            <a:headEnd/>
            <a:tailEnd/>
          </a:ln>
        </p:spPr>
      </p:sp>
      <p:sp>
        <p:nvSpPr>
          <p:cNvPr id="5427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z="1400" b="1" smtClean="0">
              <a:solidFill>
                <a:srgbClr val="FF0000"/>
              </a:solidFill>
              <a:latin typeface="Times New Roman" pitchFamily="18" charset="0"/>
              <a:cs typeface="Times New Roman" pitchFamily="18" charset="0"/>
            </a:endParaRPr>
          </a:p>
        </p:txBody>
      </p:sp>
      <p:sp>
        <p:nvSpPr>
          <p:cNvPr id="4" name="Zástupný symbol pro číslo snímku 3"/>
          <p:cNvSpPr>
            <a:spLocks noGrp="1"/>
          </p:cNvSpPr>
          <p:nvPr>
            <p:ph type="sldNum" sz="quarter" idx="5"/>
          </p:nvPr>
        </p:nvSpPr>
        <p:spPr/>
        <p:txBody>
          <a:bodyPr/>
          <a:lstStyle/>
          <a:p>
            <a:pPr>
              <a:defRPr/>
            </a:pPr>
            <a:fld id="{478B8DDB-5A13-4152-AE10-4BA78EA5DD5F}" type="slidenum">
              <a:rPr lang="cs-CZ" smtClean="0"/>
              <a:pPr>
                <a:defRPr/>
              </a:pPr>
              <a:t>20</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TextEdit="1"/>
          </p:cNvSpPr>
          <p:nvPr>
            <p:ph type="sldImg"/>
          </p:nvPr>
        </p:nvSpPr>
        <p:spPr bwMode="auto">
          <a:noFill/>
          <a:ln>
            <a:solidFill>
              <a:srgbClr val="000000"/>
            </a:solidFill>
            <a:miter lim="800000"/>
            <a:headEnd/>
            <a:tailEnd/>
          </a:ln>
        </p:spPr>
      </p:sp>
      <p:sp>
        <p:nvSpPr>
          <p:cNvPr id="5632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z="700" b="1" u="sng"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txBox="1">
            <a:spLocks noGrp="1"/>
          </p:cNvSpPr>
          <p:nvPr/>
        </p:nvSpPr>
        <p:spPr>
          <a:xfrm>
            <a:off x="3897313" y="9223375"/>
            <a:ext cx="2982912" cy="485775"/>
          </a:xfrm>
          <a:prstGeom prst="rect">
            <a:avLst/>
          </a:prstGeom>
          <a:noFill/>
        </p:spPr>
        <p:txBody>
          <a:bodyPr lIns="94814" tIns="47407" rIns="94814" bIns="47407" anchor="b"/>
          <a:lstStyle/>
          <a:p>
            <a:pPr algn="r" fontAlgn="auto">
              <a:spcBef>
                <a:spcPts val="0"/>
              </a:spcBef>
              <a:spcAft>
                <a:spcPts val="0"/>
              </a:spcAft>
              <a:defRPr/>
            </a:pPr>
            <a:fld id="{27CAB768-BB5F-45A4-A7B2-05550F2C54FA}" type="slidenum">
              <a:rPr lang="cs-CZ" sz="1200">
                <a:latin typeface="+mn-lt"/>
                <a:cs typeface="+mn-cs"/>
              </a:rPr>
              <a:pPr algn="r" fontAlgn="auto">
                <a:spcBef>
                  <a:spcPts val="0"/>
                </a:spcBef>
                <a:spcAft>
                  <a:spcPts val="0"/>
                </a:spcAft>
                <a:defRPr/>
              </a:pPr>
              <a:t>23</a:t>
            </a:fld>
            <a:endParaRPr lang="cs-CZ" sz="1200">
              <a:latin typeface="+mn-lt"/>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Zástupný symbol pro obrázek snímku 1"/>
          <p:cNvSpPr>
            <a:spLocks noGrp="1" noRot="1" noChangeAspect="1"/>
          </p:cNvSpPr>
          <p:nvPr>
            <p:ph type="sldImg"/>
          </p:nvPr>
        </p:nvSpPr>
        <p:spPr bwMode="auto">
          <a:noFill/>
          <a:ln>
            <a:solidFill>
              <a:srgbClr val="000000"/>
            </a:solidFill>
            <a:miter lim="800000"/>
            <a:headEnd/>
            <a:tailEnd/>
          </a:ln>
        </p:spPr>
      </p:sp>
      <p:sp>
        <p:nvSpPr>
          <p:cNvPr id="1945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b="1" smtClean="0">
              <a:latin typeface="Times New Roman" pitchFamily="18" charset="0"/>
              <a:cs typeface="Times New Roman" pitchFamily="18" charset="0"/>
            </a:endParaRPr>
          </a:p>
        </p:txBody>
      </p:sp>
      <p:sp>
        <p:nvSpPr>
          <p:cNvPr id="5017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76B020-52CF-4C32-899A-E087545CDAA0}" type="slidenum">
              <a:rPr lang="cs-CZ"/>
              <a:pPr fontAlgn="base">
                <a:spcBef>
                  <a:spcPct val="0"/>
                </a:spcBef>
                <a:spcAft>
                  <a:spcPct val="0"/>
                </a:spcAft>
                <a:defRPr/>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Zástupný symbol pro obrázek snímku 1"/>
          <p:cNvSpPr>
            <a:spLocks noGrp="1" noRot="1" noChangeAspect="1"/>
          </p:cNvSpPr>
          <p:nvPr>
            <p:ph type="sldImg"/>
          </p:nvPr>
        </p:nvSpPr>
        <p:spPr bwMode="auto">
          <a:noFill/>
          <a:ln>
            <a:solidFill>
              <a:srgbClr val="000000"/>
            </a:solidFill>
            <a:miter lim="800000"/>
            <a:headEnd/>
            <a:tailEnd/>
          </a:ln>
        </p:spPr>
      </p:sp>
      <p:sp>
        <p:nvSpPr>
          <p:cNvPr id="215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mtClean="0"/>
          </a:p>
        </p:txBody>
      </p:sp>
      <p:sp>
        <p:nvSpPr>
          <p:cNvPr id="4" name="Zástupný symbol pro číslo snímku 3"/>
          <p:cNvSpPr>
            <a:spLocks noGrp="1"/>
          </p:cNvSpPr>
          <p:nvPr>
            <p:ph type="sldNum" sz="quarter" idx="5"/>
          </p:nvPr>
        </p:nvSpPr>
        <p:spPr/>
        <p:txBody>
          <a:bodyPr/>
          <a:lstStyle/>
          <a:p>
            <a:pPr>
              <a:defRPr/>
            </a:pPr>
            <a:fld id="{1A440A85-1A8D-4FC8-9F92-A454689A60FE}" type="slidenum">
              <a:rPr lang="cs-CZ" smtClean="0"/>
              <a:pPr>
                <a:defRPr/>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Zástupný symbol pro obrázek snímku 1"/>
          <p:cNvSpPr>
            <a:spLocks noGrp="1" noRot="1" noChangeAspect="1"/>
          </p:cNvSpPr>
          <p:nvPr>
            <p:ph type="sldImg"/>
          </p:nvPr>
        </p:nvSpPr>
        <p:spPr bwMode="auto">
          <a:noFill/>
          <a:ln>
            <a:solidFill>
              <a:srgbClr val="000000"/>
            </a:solidFill>
            <a:miter lim="800000"/>
            <a:headEnd/>
            <a:tailEnd/>
          </a:ln>
        </p:spPr>
      </p:sp>
      <p:sp>
        <p:nvSpPr>
          <p:cNvPr id="25602" name="Zástupný symbol pro poznámky 2"/>
          <p:cNvSpPr>
            <a:spLocks noGrp="1"/>
          </p:cNvSpPr>
          <p:nvPr>
            <p:ph type="body" idx="1"/>
          </p:nvPr>
        </p:nvSpPr>
        <p:spPr bwMode="auto"/>
        <p:txBody>
          <a:bodyPr wrap="square" numCol="1" anchor="t" anchorCtr="0" compatLnSpc="1">
            <a:prstTxWarp prst="textNoShape">
              <a:avLst/>
            </a:prstTxWarp>
            <a:normAutofit lnSpcReduction="10000"/>
          </a:bodyPr>
          <a:lstStyle/>
          <a:p>
            <a:pPr eaLnBrk="1" hangingPunct="1">
              <a:defRPr/>
            </a:pPr>
            <a:endParaRPr lang="en-US" sz="1000" dirty="0" smtClean="0"/>
          </a:p>
        </p:txBody>
      </p:sp>
      <p:sp>
        <p:nvSpPr>
          <p:cNvPr id="4" name="Zástupný symbol pro číslo snímku 3"/>
          <p:cNvSpPr>
            <a:spLocks noGrp="1"/>
          </p:cNvSpPr>
          <p:nvPr>
            <p:ph type="sldNum" sz="quarter" idx="5"/>
          </p:nvPr>
        </p:nvSpPr>
        <p:spPr/>
        <p:txBody>
          <a:bodyPr/>
          <a:lstStyle/>
          <a:p>
            <a:pPr>
              <a:defRPr/>
            </a:pPr>
            <a:fld id="{7BEC7F4C-EE8B-4318-B1A9-57806AE24C5D}" type="slidenum">
              <a:rPr lang="cs-CZ" smtClean="0"/>
              <a:pPr>
                <a:defRPr/>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Zástupný symbol pro obrázek snímku 1"/>
          <p:cNvSpPr>
            <a:spLocks noGrp="1" noRot="1" noChangeAspect="1"/>
          </p:cNvSpPr>
          <p:nvPr>
            <p:ph type="sldImg"/>
          </p:nvPr>
        </p:nvSpPr>
        <p:spPr bwMode="auto">
          <a:noFill/>
          <a:ln>
            <a:solidFill>
              <a:srgbClr val="000000"/>
            </a:solidFill>
            <a:miter lim="800000"/>
            <a:headEnd/>
            <a:tailEnd/>
          </a:ln>
        </p:spPr>
      </p:sp>
      <p:sp>
        <p:nvSpPr>
          <p:cNvPr id="2560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b="1" smtClean="0">
              <a:latin typeface="Times New Roman" pitchFamily="18" charset="0"/>
              <a:cs typeface="Times New Roman" pitchFamily="18" charset="0"/>
            </a:endParaRPr>
          </a:p>
        </p:txBody>
      </p:sp>
      <p:sp>
        <p:nvSpPr>
          <p:cNvPr id="4" name="Zástupný symbol pro číslo snímku 3"/>
          <p:cNvSpPr>
            <a:spLocks noGrp="1"/>
          </p:cNvSpPr>
          <p:nvPr>
            <p:ph type="sldNum" sz="quarter" idx="5"/>
          </p:nvPr>
        </p:nvSpPr>
        <p:spPr/>
        <p:txBody>
          <a:bodyPr/>
          <a:lstStyle/>
          <a:p>
            <a:pPr>
              <a:defRPr/>
            </a:pPr>
            <a:fld id="{DF2328EC-338F-4DCA-95A2-D79988480D61}" type="slidenum">
              <a:rPr lang="cs-CZ" smtClean="0"/>
              <a:pPr>
                <a:defRPr/>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Zástupný symbol pro obrázek snímku 1"/>
          <p:cNvSpPr>
            <a:spLocks noGrp="1" noRot="1" noChangeAspect="1"/>
          </p:cNvSpPr>
          <p:nvPr>
            <p:ph type="sldImg"/>
          </p:nvPr>
        </p:nvSpPr>
        <p:spPr bwMode="auto">
          <a:noFill/>
          <a:ln>
            <a:solidFill>
              <a:srgbClr val="000000"/>
            </a:solidFill>
            <a:miter lim="800000"/>
            <a:headEnd/>
            <a:tailEnd/>
          </a:ln>
        </p:spPr>
      </p:sp>
      <p:sp>
        <p:nvSpPr>
          <p:cNvPr id="2765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cs-CZ" b="1" smtClean="0">
                <a:latin typeface="Times New Roman" pitchFamily="18" charset="0"/>
                <a:cs typeface="Times New Roman" pitchFamily="18" charset="0"/>
              </a:rPr>
              <a:t>. </a:t>
            </a:r>
          </a:p>
        </p:txBody>
      </p:sp>
      <p:sp>
        <p:nvSpPr>
          <p:cNvPr id="4" name="Zástupný symbol pro číslo snímku 3"/>
          <p:cNvSpPr>
            <a:spLocks noGrp="1"/>
          </p:cNvSpPr>
          <p:nvPr>
            <p:ph type="sldNum" sz="quarter" idx="5"/>
          </p:nvPr>
        </p:nvSpPr>
        <p:spPr/>
        <p:txBody>
          <a:bodyPr/>
          <a:lstStyle/>
          <a:p>
            <a:pPr>
              <a:defRPr/>
            </a:pPr>
            <a:fld id="{5BB60ECE-F592-4C47-937D-8E21D1859C14}" type="slidenum">
              <a:rPr lang="cs-CZ" smtClean="0"/>
              <a:pPr>
                <a:defRPr/>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9698" name="Zástupný symbol pro poznámky 2"/>
          <p:cNvSpPr>
            <a:spLocks noGrp="1"/>
          </p:cNvSpPr>
          <p:nvPr>
            <p:ph type="body" idx="1"/>
          </p:nvPr>
        </p:nvSpPr>
        <p:spPr bwMode="auto"/>
        <p:txBody>
          <a:bodyPr wrap="square" numCol="1" anchor="t" anchorCtr="0" compatLnSpc="1">
            <a:prstTxWarp prst="textNoShape">
              <a:avLst/>
            </a:prstTxWarp>
            <a:normAutofit fontScale="92500" lnSpcReduction="20000"/>
          </a:bodyPr>
          <a:lstStyle/>
          <a:p>
            <a:pPr eaLnBrk="1" hangingPunct="1">
              <a:defRPr/>
            </a:pPr>
            <a:endParaRPr lang="en-US" dirty="0" smtClean="0"/>
          </a:p>
        </p:txBody>
      </p:sp>
      <p:sp>
        <p:nvSpPr>
          <p:cNvPr id="4" name="Zástupný symbol pro číslo snímku 3"/>
          <p:cNvSpPr>
            <a:spLocks noGrp="1"/>
          </p:cNvSpPr>
          <p:nvPr>
            <p:ph type="sldNum" sz="quarter" idx="5"/>
          </p:nvPr>
        </p:nvSpPr>
        <p:spPr/>
        <p:txBody>
          <a:bodyPr/>
          <a:lstStyle/>
          <a:p>
            <a:pPr>
              <a:defRPr/>
            </a:pPr>
            <a:fld id="{8D84DD64-B9F6-4A26-B099-23A7B9958BCC}" type="slidenum">
              <a:rPr lang="cs-CZ" smtClean="0"/>
              <a:pPr>
                <a:defRPr/>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317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z="1400" smtClean="0">
              <a:latin typeface="Times New Roman" pitchFamily="18" charset="0"/>
              <a:cs typeface="Times New Roman" pitchFamily="18" charset="0"/>
            </a:endParaRPr>
          </a:p>
        </p:txBody>
      </p:sp>
      <p:sp>
        <p:nvSpPr>
          <p:cNvPr id="4" name="Zástupný symbol pro číslo snímku 3"/>
          <p:cNvSpPr>
            <a:spLocks noGrp="1"/>
          </p:cNvSpPr>
          <p:nvPr>
            <p:ph type="sldNum" sz="quarter" idx="5"/>
          </p:nvPr>
        </p:nvSpPr>
        <p:spPr/>
        <p:txBody>
          <a:bodyPr/>
          <a:lstStyle/>
          <a:p>
            <a:pPr>
              <a:defRPr/>
            </a:pPr>
            <a:fld id="{01B7FD3B-1437-44F4-BA16-2B216EA22376}" type="slidenum">
              <a:rPr lang="cs-CZ" smtClean="0"/>
              <a:pPr>
                <a:defRPr/>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492BB37B-C415-4F4E-BC39-A1D6FE3576AF}" type="datetimeFigureOut">
              <a:rPr lang="cs-CZ"/>
              <a:pPr>
                <a:defRPr/>
              </a:pPr>
              <a:t>22.10.2012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D215C1A-B932-4F0E-B424-F9F2B685E16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3140E848-3CEC-4790-9788-3F8E2B5862F6}" type="datetimeFigureOut">
              <a:rPr lang="cs-CZ"/>
              <a:pPr>
                <a:defRPr/>
              </a:pPr>
              <a:t>22.10.2012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94D02A7-D856-446D-99A9-FBED40A1C46F}"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1D14C49-1E76-4CAB-ABAD-83BF7BD49014}" type="datetimeFigureOut">
              <a:rPr lang="cs-CZ"/>
              <a:pPr>
                <a:defRPr/>
              </a:pPr>
              <a:t>22.10.2012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817AD6E-3900-41BC-ADE8-754457EA55D2}"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70770DEC-8A94-4D46-B7F2-93A0A8F4AB8F}" type="datetimeFigureOut">
              <a:rPr lang="cs-CZ"/>
              <a:pPr>
                <a:defRPr/>
              </a:pPr>
              <a:t>22.10.2012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4578D99-5869-4CC0-89CD-3A63209F2F8F}"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021A9366-E03C-4A86-8B74-AF0AFB672DBD}" type="datetimeFigureOut">
              <a:rPr lang="cs-CZ"/>
              <a:pPr>
                <a:defRPr/>
              </a:pPr>
              <a:t>22.10.2012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583EA13-D15D-469F-850A-8B31D6786AB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8C5B50A4-000E-42C1-8E0C-FAE61C1BA133}" type="datetimeFigureOut">
              <a:rPr lang="cs-CZ"/>
              <a:pPr>
                <a:defRPr/>
              </a:pPr>
              <a:t>22.10.2012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5FD31CD-8FCE-4C60-B521-39747944408B}"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24DD0FA6-6CC1-4D53-BB04-3C3B39F186DE}" type="datetimeFigureOut">
              <a:rPr lang="cs-CZ"/>
              <a:pPr>
                <a:defRPr/>
              </a:pPr>
              <a:t>22.10.2012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ADD2BC3B-BD86-4531-B875-B3EAD5A8FDC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89532034-F82F-40AB-B3FB-657A22AE06A1}" type="datetimeFigureOut">
              <a:rPr lang="cs-CZ"/>
              <a:pPr>
                <a:defRPr/>
              </a:pPr>
              <a:t>22.10.2012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A2634D87-5716-422B-9A04-3CDC50A8E98D}"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17C1C5E6-3286-4039-9B33-A71D96B070F2}" type="datetimeFigureOut">
              <a:rPr lang="cs-CZ"/>
              <a:pPr>
                <a:defRPr/>
              </a:pPr>
              <a:t>22.10.2012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DB993340-7D2C-4310-BB55-19C03E6A0C3D}"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646E6295-26FF-46D5-B653-C0BB02C4E675}" type="datetimeFigureOut">
              <a:rPr lang="cs-CZ"/>
              <a:pPr>
                <a:defRPr/>
              </a:pPr>
              <a:t>22.10.2012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4ECC40E-D13A-4948-BFE6-803B36417F82}"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7C14301F-265F-4178-B096-21A03CEA4C19}" type="datetimeFigureOut">
              <a:rPr lang="cs-CZ"/>
              <a:pPr>
                <a:defRPr/>
              </a:pPr>
              <a:t>22.10.2012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788897E-B261-4C1D-84B3-1E7CBE863959}"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19C9E9-1ED9-4776-95C1-F2C0DEB61CD5}" type="datetimeFigureOut">
              <a:rPr lang="cs-CZ"/>
              <a:pPr>
                <a:defRPr/>
              </a:pPr>
              <a:t>22.10.2012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FC2353E-534B-45B3-9F36-721D0180B74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ideo" Target="file:///L:\Clanky\BILC%20-%20Slovenia%20rijen%202012\BILC\Zulu%20(1964)_clip.wmv" TargetMode="Externa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file:///L:\Clanky\BILC%20-%20Slovenia%20rijen%202012\BILC\World%20Battleground,%201000%20years%20of%20war%20in%205%20minutes_1225.wmv"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7.gif"/><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52575" y="549275"/>
            <a:ext cx="7772400" cy="2474913"/>
          </a:xfrm>
        </p:spPr>
        <p:txBody>
          <a:bodyPr rtlCol="0">
            <a:normAutofit fontScale="90000"/>
          </a:bodyPr>
          <a:lstStyle/>
          <a:p>
            <a:pPr eaLnBrk="1" fontAlgn="auto" hangingPunct="1">
              <a:spcAft>
                <a:spcPts val="0"/>
              </a:spcAft>
              <a:defRPr/>
            </a:pPr>
            <a:r>
              <a:rPr lang="cs-CZ" b="1" dirty="0" err="1">
                <a:effectLst>
                  <a:outerShdw blurRad="38100" dist="38100" dir="2700000" algn="tl">
                    <a:srgbClr val="000000">
                      <a:alpha val="43137"/>
                    </a:srgbClr>
                  </a:outerShdw>
                </a:effectLst>
                <a:latin typeface="Times New Roman" pitchFamily="18" charset="0"/>
                <a:cs typeface="Times New Roman" pitchFamily="18" charset="0"/>
              </a:rPr>
              <a:t>Complications</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with</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English</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Discourse</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for</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Military</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Oriented</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a:effectLst>
                  <a:outerShdw blurRad="38100" dist="38100" dir="2700000" algn="tl">
                    <a:srgbClr val="000000">
                      <a:alpha val="43137"/>
                    </a:srgbClr>
                  </a:outerShdw>
                </a:effectLst>
                <a:latin typeface="Times New Roman" pitchFamily="18" charset="0"/>
                <a:cs typeface="Times New Roman" pitchFamily="18" charset="0"/>
              </a:rPr>
              <a:t/>
            </a:r>
            <a:br>
              <a:rPr lang="cs-CZ" dirty="0">
                <a:effectLst>
                  <a:outerShdw blurRad="38100" dist="38100" dir="2700000" algn="tl">
                    <a:srgbClr val="000000">
                      <a:alpha val="43137"/>
                    </a:srgbClr>
                  </a:outerShdw>
                </a:effectLst>
                <a:latin typeface="Times New Roman" pitchFamily="18" charset="0"/>
                <a:cs typeface="Times New Roman" pitchFamily="18" charset="0"/>
              </a:rPr>
            </a:br>
            <a:r>
              <a:rPr lang="cs-CZ" b="1" dirty="0" err="1">
                <a:effectLst>
                  <a:outerShdw blurRad="38100" dist="38100" dir="2700000" algn="tl">
                    <a:srgbClr val="000000">
                      <a:alpha val="43137"/>
                    </a:srgbClr>
                  </a:outerShdw>
                </a:effectLst>
                <a:latin typeface="Times New Roman" pitchFamily="18" charset="0"/>
                <a:cs typeface="Times New Roman" pitchFamily="18" charset="0"/>
              </a:rPr>
              <a:t>Coalitions</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the</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a:effectLst>
                  <a:outerShdw blurRad="38100" dist="38100" dir="2700000" algn="tl">
                    <a:srgbClr val="000000">
                      <a:alpha val="43137"/>
                    </a:srgbClr>
                  </a:outerShdw>
                </a:effectLst>
                <a:latin typeface="Times New Roman" pitchFamily="18" charset="0"/>
                <a:cs typeface="Times New Roman" pitchFamily="18" charset="0"/>
              </a:rPr>
              <a:t>Alliance</a:t>
            </a:r>
            <a:r>
              <a:rPr lang="cs-CZ" b="1" dirty="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smtClean="0">
                <a:effectLst>
                  <a:outerShdw blurRad="38100" dist="38100" dir="2700000" algn="tl">
                    <a:srgbClr val="000000">
                      <a:alpha val="43137"/>
                    </a:srgbClr>
                  </a:outerShdw>
                </a:effectLst>
                <a:latin typeface="Times New Roman" pitchFamily="18" charset="0"/>
                <a:cs typeface="Times New Roman" pitchFamily="18" charset="0"/>
              </a:rPr>
              <a:t>and</a:t>
            </a:r>
            <a:r>
              <a:rPr lang="cs-CZ"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dirty="0" err="1" smtClean="0">
                <a:effectLst>
                  <a:outerShdw blurRad="38100" dist="38100" dir="2700000" algn="tl">
                    <a:srgbClr val="000000">
                      <a:alpha val="43137"/>
                    </a:srgbClr>
                  </a:outerShdw>
                </a:effectLst>
                <a:latin typeface="Times New Roman" pitchFamily="18" charset="0"/>
                <a:cs typeface="Times New Roman" pitchFamily="18" charset="0"/>
              </a:rPr>
              <a:t>Interoperability</a:t>
            </a:r>
            <a:endParaRPr lang="cs-CZ"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338" name="Podnadpis 2"/>
          <p:cNvSpPr>
            <a:spLocks noGrp="1"/>
          </p:cNvSpPr>
          <p:nvPr>
            <p:ph type="subTitle" idx="1"/>
          </p:nvPr>
        </p:nvSpPr>
        <p:spPr>
          <a:xfrm>
            <a:off x="250825" y="6021388"/>
            <a:ext cx="4681538" cy="503237"/>
          </a:xfrm>
        </p:spPr>
        <p:txBody>
          <a:bodyPr/>
          <a:lstStyle/>
          <a:p>
            <a:pPr eaLnBrk="1" hangingPunct="1"/>
            <a:r>
              <a:rPr lang="cs-CZ" sz="2400" b="1" smtClean="0">
                <a:solidFill>
                  <a:schemeClr val="tx1"/>
                </a:solidFill>
                <a:latin typeface="Times New Roman" pitchFamily="18" charset="0"/>
                <a:cs typeface="Times New Roman" pitchFamily="18" charset="0"/>
              </a:rPr>
              <a:t>Col.  Ladislav Chaloupský, Ph.D.</a:t>
            </a:r>
          </a:p>
        </p:txBody>
      </p:sp>
      <p:pic>
        <p:nvPicPr>
          <p:cNvPr id="14339" name="Picture 6" descr="logo UJP svestka 1"/>
          <p:cNvPicPr>
            <a:picLocks noChangeAspect="1" noChangeArrowheads="1"/>
          </p:cNvPicPr>
          <p:nvPr/>
        </p:nvPicPr>
        <p:blipFill>
          <a:blip r:embed="rId3"/>
          <a:srcRect/>
          <a:stretch>
            <a:fillRect/>
          </a:stretch>
        </p:blipFill>
        <p:spPr bwMode="auto">
          <a:xfrm>
            <a:off x="0" y="230188"/>
            <a:ext cx="2012950" cy="2190750"/>
          </a:xfrm>
          <a:prstGeom prst="rect">
            <a:avLst/>
          </a:prstGeom>
          <a:noFill/>
          <a:ln w="9525">
            <a:noFill/>
            <a:miter lim="800000"/>
            <a:headEnd/>
            <a:tailEnd/>
          </a:ln>
        </p:spPr>
      </p:pic>
      <p:sp>
        <p:nvSpPr>
          <p:cNvPr id="14340" name="TextovéPole 5"/>
          <p:cNvSpPr txBox="1">
            <a:spLocks noChangeArrowheads="1"/>
          </p:cNvSpPr>
          <p:nvPr/>
        </p:nvSpPr>
        <p:spPr bwMode="auto">
          <a:xfrm>
            <a:off x="179388" y="3716338"/>
            <a:ext cx="8604250" cy="1552575"/>
          </a:xfrm>
          <a:prstGeom prst="rect">
            <a:avLst/>
          </a:prstGeom>
          <a:noFill/>
          <a:ln w="9525">
            <a:noFill/>
            <a:miter lim="800000"/>
            <a:headEnd/>
            <a:tailEnd/>
          </a:ln>
        </p:spPr>
        <p:txBody>
          <a:bodyPr>
            <a:spAutoFit/>
          </a:bodyPr>
          <a:lstStyle/>
          <a:p>
            <a:pPr algn="r"/>
            <a:r>
              <a:rPr lang="cs-CZ" sz="2400" i="1">
                <a:latin typeface="Times New Roman" pitchFamily="18" charset="0"/>
                <a:cs typeface="Times New Roman" pitchFamily="18" charset="0"/>
              </a:rPr>
              <a:t>If we spoke a different language, we would perceive </a:t>
            </a:r>
          </a:p>
          <a:p>
            <a:pPr algn="r"/>
            <a:r>
              <a:rPr lang="cs-CZ" sz="2400" i="1">
                <a:latin typeface="Times New Roman" pitchFamily="18" charset="0"/>
                <a:cs typeface="Times New Roman" pitchFamily="18" charset="0"/>
              </a:rPr>
              <a:t> a somewhat different world.</a:t>
            </a:r>
          </a:p>
          <a:p>
            <a:pPr algn="r"/>
            <a:endParaRPr lang="en-US" sz="2400" b="1">
              <a:latin typeface="Times New Roman" pitchFamily="18" charset="0"/>
              <a:cs typeface="Times New Roman" pitchFamily="18" charset="0"/>
            </a:endParaRPr>
          </a:p>
          <a:p>
            <a:pPr algn="r"/>
            <a:r>
              <a:rPr lang="cs-CZ" sz="2400" b="1" i="1">
                <a:latin typeface="Times New Roman" pitchFamily="18" charset="0"/>
                <a:cs typeface="Times New Roman" pitchFamily="18" charset="0"/>
              </a:rPr>
              <a:t>L. Wittgenstein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388" y="274638"/>
            <a:ext cx="8785225" cy="1143000"/>
          </a:xfrm>
        </p:spPr>
        <p:txBody>
          <a:bodyPr/>
          <a:lstStyle/>
          <a:p>
            <a:pPr eaLnBrk="1" hangingPunct="1">
              <a:defRPr/>
            </a:pPr>
            <a:r>
              <a:rPr lang="cs-CZ" sz="3200" b="1" dirty="0" smtClean="0">
                <a:effectLst>
                  <a:outerShdw blurRad="38100" dist="38100" dir="2700000" algn="tl">
                    <a:srgbClr val="000000">
                      <a:alpha val="43137"/>
                    </a:srgbClr>
                  </a:outerShdw>
                </a:effectLst>
                <a:latin typeface="Times New Roman" pitchFamily="18" charset="0"/>
                <a:cs typeface="Times New Roman" pitchFamily="18" charset="0"/>
              </a:rPr>
              <a:t>JARGON, SLANG AND COLLOQUIALISMS</a:t>
            </a:r>
            <a:endParaRPr lang="cs-CZ"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6" name="Diagram 5"/>
          <p:cNvGraphicFramePr/>
          <p:nvPr/>
        </p:nvGraphicFramePr>
        <p:xfrm>
          <a:off x="1475656" y="170080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260350"/>
            <a:ext cx="8229600" cy="863600"/>
          </a:xfrm>
        </p:spPr>
        <p:txBody>
          <a:bodyPr>
            <a:normAutofit/>
          </a:bodyPr>
          <a:lstStyle/>
          <a:p>
            <a:pPr eaLnBrk="1" hangingPunct="1">
              <a:defRPr/>
            </a:pPr>
            <a:r>
              <a:rPr lang="cs-CZ" sz="4000" b="1" dirty="0" smtClean="0">
                <a:effectLst>
                  <a:outerShdw blurRad="38100" dist="38100" dir="2700000" algn="tl">
                    <a:srgbClr val="000000">
                      <a:alpha val="43137"/>
                    </a:srgbClr>
                  </a:outerShdw>
                </a:effectLst>
                <a:latin typeface="Times New Roman" pitchFamily="18" charset="0"/>
                <a:cs typeface="Times New Roman" pitchFamily="18" charset="0"/>
              </a:rPr>
              <a:t>MISSION AREA  </a:t>
            </a:r>
          </a:p>
        </p:txBody>
      </p:sp>
      <p:sp>
        <p:nvSpPr>
          <p:cNvPr id="8" name="Obdélník 7"/>
          <p:cNvSpPr/>
          <p:nvPr/>
        </p:nvSpPr>
        <p:spPr>
          <a:xfrm>
            <a:off x="5003800" y="6165850"/>
            <a:ext cx="4032250" cy="50323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b="1" dirty="0">
                <a:solidFill>
                  <a:schemeClr val="tx1"/>
                </a:solidFill>
              </a:rPr>
              <a:t>India, </a:t>
            </a:r>
            <a:r>
              <a:rPr lang="cs-CZ" b="1" dirty="0" err="1">
                <a:solidFill>
                  <a:schemeClr val="tx1"/>
                </a:solidFill>
              </a:rPr>
              <a:t>South</a:t>
            </a:r>
            <a:r>
              <a:rPr lang="cs-CZ" b="1" dirty="0">
                <a:solidFill>
                  <a:schemeClr val="tx1"/>
                </a:solidFill>
              </a:rPr>
              <a:t> </a:t>
            </a:r>
            <a:r>
              <a:rPr lang="cs-CZ" b="1" dirty="0" err="1">
                <a:solidFill>
                  <a:schemeClr val="tx1"/>
                </a:solidFill>
              </a:rPr>
              <a:t>Africa</a:t>
            </a:r>
            <a:r>
              <a:rPr lang="cs-CZ" b="1" dirty="0">
                <a:solidFill>
                  <a:schemeClr val="tx1"/>
                </a:solidFill>
              </a:rPr>
              <a:t>, </a:t>
            </a:r>
            <a:r>
              <a:rPr lang="cs-CZ" b="1" dirty="0" err="1">
                <a:solidFill>
                  <a:schemeClr val="tx1"/>
                </a:solidFill>
              </a:rPr>
              <a:t>East</a:t>
            </a:r>
            <a:r>
              <a:rPr lang="cs-CZ" b="1" dirty="0">
                <a:solidFill>
                  <a:schemeClr val="tx1"/>
                </a:solidFill>
              </a:rPr>
              <a:t> </a:t>
            </a:r>
            <a:r>
              <a:rPr lang="cs-CZ" b="1" dirty="0" err="1">
                <a:solidFill>
                  <a:schemeClr val="tx1"/>
                </a:solidFill>
              </a:rPr>
              <a:t>Africa</a:t>
            </a:r>
            <a:r>
              <a:rPr lang="cs-CZ" b="1" dirty="0">
                <a:solidFill>
                  <a:schemeClr val="tx1"/>
                </a:solidFill>
              </a:rPr>
              <a:t> …</a:t>
            </a:r>
          </a:p>
        </p:txBody>
      </p:sp>
      <p:sp>
        <p:nvSpPr>
          <p:cNvPr id="9" name="Obdélník 8"/>
          <p:cNvSpPr/>
          <p:nvPr/>
        </p:nvSpPr>
        <p:spPr>
          <a:xfrm>
            <a:off x="1692275" y="2420938"/>
            <a:ext cx="5400675" cy="431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b="1" dirty="0">
                <a:effectLst>
                  <a:outerShdw blurRad="38100" dist="38100" dir="2700000" algn="tl">
                    <a:srgbClr val="000000">
                      <a:alpha val="43137"/>
                    </a:srgbClr>
                  </a:outerShdw>
                </a:effectLst>
                <a:latin typeface="Times New Roman" pitchFamily="18" charset="0"/>
                <a:cs typeface="Times New Roman" pitchFamily="18" charset="0"/>
              </a:rPr>
              <a:t>C U L T U R E</a:t>
            </a:r>
          </a:p>
        </p:txBody>
      </p:sp>
      <p:sp>
        <p:nvSpPr>
          <p:cNvPr id="10" name="Obdélník 9"/>
          <p:cNvSpPr/>
          <p:nvPr/>
        </p:nvSpPr>
        <p:spPr>
          <a:xfrm>
            <a:off x="971550" y="1268413"/>
            <a:ext cx="2305050" cy="93662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Canada</a:t>
            </a:r>
            <a:endParaRPr lang="cs-CZ" b="1" dirty="0"/>
          </a:p>
        </p:txBody>
      </p:sp>
      <p:sp>
        <p:nvSpPr>
          <p:cNvPr id="11" name="Obdélník 10"/>
          <p:cNvSpPr/>
          <p:nvPr/>
        </p:nvSpPr>
        <p:spPr>
          <a:xfrm rot="5400000">
            <a:off x="7128670" y="3752056"/>
            <a:ext cx="2303462" cy="93662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New Zealand</a:t>
            </a:r>
            <a:endParaRPr lang="cs-CZ" b="1" dirty="0"/>
          </a:p>
        </p:txBody>
      </p:sp>
      <p:sp>
        <p:nvSpPr>
          <p:cNvPr id="12" name="Obdélník 11"/>
          <p:cNvSpPr/>
          <p:nvPr/>
        </p:nvSpPr>
        <p:spPr>
          <a:xfrm>
            <a:off x="5867400" y="1268413"/>
            <a:ext cx="2305050" cy="93662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USA</a:t>
            </a:r>
            <a:endParaRPr lang="cs-CZ" b="1" dirty="0"/>
          </a:p>
        </p:txBody>
      </p:sp>
      <p:sp>
        <p:nvSpPr>
          <p:cNvPr id="13" name="Obdélník 12"/>
          <p:cNvSpPr/>
          <p:nvPr/>
        </p:nvSpPr>
        <p:spPr>
          <a:xfrm>
            <a:off x="1403350" y="2997200"/>
            <a:ext cx="6048375" cy="93662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b="1" dirty="0" err="1">
                <a:solidFill>
                  <a:schemeClr val="tx1"/>
                </a:solidFill>
              </a:rPr>
              <a:t>Pronunciation</a:t>
            </a:r>
            <a:r>
              <a:rPr lang="cs-CZ" b="1" dirty="0">
                <a:solidFill>
                  <a:schemeClr val="tx1"/>
                </a:solidFill>
              </a:rPr>
              <a:t>, </a:t>
            </a:r>
            <a:r>
              <a:rPr lang="cs-CZ" b="1" dirty="0" err="1">
                <a:solidFill>
                  <a:schemeClr val="tx1"/>
                </a:solidFill>
              </a:rPr>
              <a:t>Dialects</a:t>
            </a:r>
            <a:r>
              <a:rPr lang="cs-CZ" b="1" dirty="0">
                <a:solidFill>
                  <a:schemeClr val="tx1"/>
                </a:solidFill>
              </a:rPr>
              <a:t>, </a:t>
            </a:r>
            <a:r>
              <a:rPr lang="cs-CZ" b="1" dirty="0" err="1">
                <a:solidFill>
                  <a:schemeClr val="tx1"/>
                </a:solidFill>
              </a:rPr>
              <a:t>Intonation</a:t>
            </a:r>
            <a:r>
              <a:rPr lang="cs-CZ" b="1" dirty="0">
                <a:solidFill>
                  <a:schemeClr val="tx1"/>
                </a:solidFill>
              </a:rPr>
              <a:t>, Speed </a:t>
            </a:r>
            <a:r>
              <a:rPr lang="cs-CZ" b="1" dirty="0" err="1">
                <a:solidFill>
                  <a:schemeClr val="tx1"/>
                </a:solidFill>
              </a:rPr>
              <a:t>of</a:t>
            </a:r>
            <a:r>
              <a:rPr lang="cs-CZ" b="1" dirty="0">
                <a:solidFill>
                  <a:schemeClr val="tx1"/>
                </a:solidFill>
              </a:rPr>
              <a:t> </a:t>
            </a:r>
            <a:r>
              <a:rPr lang="cs-CZ" b="1" dirty="0" err="1">
                <a:solidFill>
                  <a:schemeClr val="tx1"/>
                </a:solidFill>
              </a:rPr>
              <a:t>Speech</a:t>
            </a:r>
            <a:r>
              <a:rPr lang="cs-CZ" b="1" dirty="0">
                <a:solidFill>
                  <a:schemeClr val="tx1"/>
                </a:solidFill>
              </a:rPr>
              <a:t>, </a:t>
            </a:r>
            <a:r>
              <a:rPr lang="cs-CZ" b="1" dirty="0" err="1">
                <a:solidFill>
                  <a:schemeClr val="tx1"/>
                </a:solidFill>
              </a:rPr>
              <a:t>Vocabulary</a:t>
            </a:r>
            <a:r>
              <a:rPr lang="cs-CZ" b="1" dirty="0">
                <a:solidFill>
                  <a:schemeClr val="tx1"/>
                </a:solidFill>
              </a:rPr>
              <a:t>, </a:t>
            </a:r>
            <a:r>
              <a:rPr lang="cs-CZ" b="1" dirty="0" err="1">
                <a:solidFill>
                  <a:schemeClr val="tx1"/>
                </a:solidFill>
              </a:rPr>
              <a:t>Grammar</a:t>
            </a:r>
            <a:r>
              <a:rPr lang="cs-CZ" b="1" dirty="0">
                <a:solidFill>
                  <a:schemeClr val="tx1"/>
                </a:solidFill>
              </a:rPr>
              <a:t>, </a:t>
            </a:r>
            <a:r>
              <a:rPr lang="cs-CZ" b="1" dirty="0" err="1">
                <a:solidFill>
                  <a:schemeClr val="tx1"/>
                </a:solidFill>
              </a:rPr>
              <a:t>Spelling</a:t>
            </a:r>
            <a:r>
              <a:rPr lang="cs-CZ" b="1" dirty="0">
                <a:solidFill>
                  <a:schemeClr val="tx1"/>
                </a:solidFill>
              </a:rPr>
              <a:t>,</a:t>
            </a:r>
          </a:p>
        </p:txBody>
      </p:sp>
      <p:sp>
        <p:nvSpPr>
          <p:cNvPr id="14" name="Obdélník 13"/>
          <p:cNvSpPr/>
          <p:nvPr/>
        </p:nvSpPr>
        <p:spPr>
          <a:xfrm rot="5400000">
            <a:off x="-432556" y="3753036"/>
            <a:ext cx="2304256" cy="936104"/>
          </a:xfrm>
          <a:prstGeom prst="rect">
            <a:avLst/>
          </a:prstGeom>
          <a:solidFill>
            <a:schemeClr val="accent3">
              <a:lumMod val="50000"/>
            </a:schemeClr>
          </a:solidFill>
          <a:scene3d>
            <a:camera prst="orthographicFront">
              <a:rot lat="0" lon="0"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Austral</a:t>
            </a:r>
            <a:r>
              <a:rPr lang="cs-CZ" b="1" dirty="0" err="1"/>
              <a:t>ia</a:t>
            </a:r>
            <a:r>
              <a:rPr lang="cs-CZ" b="1" dirty="0"/>
              <a:t> </a:t>
            </a:r>
          </a:p>
        </p:txBody>
      </p:sp>
      <p:sp>
        <p:nvSpPr>
          <p:cNvPr id="15" name="Obdélník 14"/>
          <p:cNvSpPr/>
          <p:nvPr/>
        </p:nvSpPr>
        <p:spPr>
          <a:xfrm>
            <a:off x="3419475" y="1268413"/>
            <a:ext cx="2305050" cy="93662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Great Britain</a:t>
            </a:r>
            <a:endParaRPr lang="cs-CZ" b="1" dirty="0"/>
          </a:p>
        </p:txBody>
      </p:sp>
      <p:sp>
        <p:nvSpPr>
          <p:cNvPr id="16" name="Obdélník 15"/>
          <p:cNvSpPr/>
          <p:nvPr/>
        </p:nvSpPr>
        <p:spPr>
          <a:xfrm>
            <a:off x="3203575" y="5084763"/>
            <a:ext cx="2305050" cy="7921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b="1" dirty="0">
                <a:solidFill>
                  <a:schemeClr val="tx1"/>
                </a:solidFill>
              </a:rPr>
              <a:t>30 </a:t>
            </a:r>
            <a:r>
              <a:rPr lang="cs-CZ" b="1" dirty="0" err="1">
                <a:solidFill>
                  <a:schemeClr val="tx1"/>
                </a:solidFill>
              </a:rPr>
              <a:t>Different</a:t>
            </a:r>
            <a:r>
              <a:rPr lang="cs-CZ" b="1" dirty="0">
                <a:solidFill>
                  <a:schemeClr val="tx1"/>
                </a:solidFill>
              </a:rPr>
              <a:t> Non </a:t>
            </a:r>
            <a:r>
              <a:rPr lang="cs-CZ" b="1" dirty="0" err="1">
                <a:solidFill>
                  <a:schemeClr val="tx1"/>
                </a:solidFill>
              </a:rPr>
              <a:t>Native</a:t>
            </a:r>
            <a:r>
              <a:rPr lang="cs-CZ" b="1" dirty="0">
                <a:solidFill>
                  <a:schemeClr val="tx1"/>
                </a:solidFill>
              </a:rPr>
              <a:t> </a:t>
            </a:r>
            <a:r>
              <a:rPr lang="cs-CZ" b="1" dirty="0" err="1">
                <a:solidFill>
                  <a:schemeClr val="tx1"/>
                </a:solidFill>
              </a:rPr>
              <a:t>English</a:t>
            </a:r>
            <a:r>
              <a:rPr lang="cs-CZ" b="1" dirty="0">
                <a:solidFill>
                  <a:schemeClr val="tx1"/>
                </a:solidFill>
              </a:rPr>
              <a:t> </a:t>
            </a:r>
            <a:r>
              <a:rPr lang="cs-CZ" b="1" dirty="0" err="1">
                <a:solidFill>
                  <a:schemeClr val="tx1"/>
                </a:solidFill>
              </a:rPr>
              <a:t>Speakers</a:t>
            </a:r>
            <a:endParaRPr lang="cs-CZ" b="1" dirty="0">
              <a:solidFill>
                <a:schemeClr val="tx1"/>
              </a:solidFill>
            </a:endParaRPr>
          </a:p>
        </p:txBody>
      </p:sp>
      <p:sp>
        <p:nvSpPr>
          <p:cNvPr id="17" name="Popisek se šipkou dolů 16"/>
          <p:cNvSpPr/>
          <p:nvPr/>
        </p:nvSpPr>
        <p:spPr>
          <a:xfrm>
            <a:off x="2843213" y="4076700"/>
            <a:ext cx="2952750" cy="720725"/>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b="1" dirty="0">
                <a:solidFill>
                  <a:schemeClr val="tx1"/>
                </a:solidFill>
                <a:latin typeface="Times New Roman" pitchFamily="18" charset="0"/>
                <a:cs typeface="Times New Roman" pitchFamily="18" charset="0"/>
              </a:rPr>
              <a:t>IMPACT</a:t>
            </a:r>
          </a:p>
        </p:txBody>
      </p:sp>
      <p:sp>
        <p:nvSpPr>
          <p:cNvPr id="18" name="Elipsa 17"/>
          <p:cNvSpPr/>
          <p:nvPr/>
        </p:nvSpPr>
        <p:spPr>
          <a:xfrm>
            <a:off x="2700338" y="4868863"/>
            <a:ext cx="3311525" cy="1223962"/>
          </a:xfrm>
          <a:prstGeom prst="ellipse">
            <a:avLst/>
          </a:prstGeom>
          <a:no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 name="Obdélník 18"/>
          <p:cNvSpPr/>
          <p:nvPr/>
        </p:nvSpPr>
        <p:spPr>
          <a:xfrm>
            <a:off x="250825" y="5661025"/>
            <a:ext cx="2305050" cy="93662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b="1" dirty="0" err="1"/>
              <a:t>Ireland</a:t>
            </a:r>
            <a:endParaRPr lang="cs-CZ"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COALITION FATALITIES</a:t>
            </a:r>
            <a:endParaRPr lang="cs-CZ"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6866" name="Picture 3"/>
          <p:cNvPicPr>
            <a:picLocks noChangeAspect="1" noChangeArrowheads="1"/>
          </p:cNvPicPr>
          <p:nvPr/>
        </p:nvPicPr>
        <p:blipFill>
          <a:blip r:embed="rId3"/>
          <a:srcRect/>
          <a:stretch>
            <a:fillRect/>
          </a:stretch>
        </p:blipFill>
        <p:spPr bwMode="auto">
          <a:xfrm>
            <a:off x="4932363" y="2287588"/>
            <a:ext cx="3816350" cy="3228975"/>
          </a:xfrm>
          <a:prstGeom prst="rect">
            <a:avLst/>
          </a:prstGeom>
          <a:noFill/>
          <a:ln w="9525">
            <a:noFill/>
            <a:miter lim="800000"/>
            <a:headEnd/>
            <a:tailEnd/>
          </a:ln>
        </p:spPr>
      </p:pic>
      <p:pic>
        <p:nvPicPr>
          <p:cNvPr id="36867" name="Picture 4"/>
          <p:cNvPicPr>
            <a:picLocks noChangeAspect="1" noChangeArrowheads="1"/>
          </p:cNvPicPr>
          <p:nvPr/>
        </p:nvPicPr>
        <p:blipFill>
          <a:blip r:embed="rId4"/>
          <a:srcRect/>
          <a:stretch>
            <a:fillRect/>
          </a:stretch>
        </p:blipFill>
        <p:spPr bwMode="auto">
          <a:xfrm>
            <a:off x="652463" y="2205038"/>
            <a:ext cx="3706812" cy="3384550"/>
          </a:xfrm>
          <a:prstGeom prst="rect">
            <a:avLst/>
          </a:prstGeom>
          <a:noFill/>
          <a:ln w="9525">
            <a:noFill/>
            <a:miter lim="800000"/>
            <a:headEnd/>
            <a:tailEnd/>
          </a:ln>
        </p:spPr>
      </p:pic>
      <p:sp>
        <p:nvSpPr>
          <p:cNvPr id="36868" name="Obdélník 5"/>
          <p:cNvSpPr>
            <a:spLocks noChangeArrowheads="1"/>
          </p:cNvSpPr>
          <p:nvPr/>
        </p:nvSpPr>
        <p:spPr bwMode="auto">
          <a:xfrm>
            <a:off x="5219700" y="6021388"/>
            <a:ext cx="2732088" cy="369887"/>
          </a:xfrm>
          <a:prstGeom prst="rect">
            <a:avLst/>
          </a:prstGeom>
          <a:noFill/>
          <a:ln w="9525">
            <a:noFill/>
            <a:miter lim="800000"/>
            <a:headEnd/>
            <a:tailEnd/>
          </a:ln>
        </p:spPr>
        <p:txBody>
          <a:bodyPr wrap="none">
            <a:spAutoFit/>
          </a:bodyPr>
          <a:lstStyle/>
          <a:p>
            <a:r>
              <a:rPr lang="cs-CZ" b="1">
                <a:latin typeface="Times New Roman" pitchFamily="18" charset="0"/>
                <a:cs typeface="Times New Roman" pitchFamily="18" charset="0"/>
              </a:rPr>
              <a:t>As of September  16, 2012</a:t>
            </a:r>
          </a:p>
        </p:txBody>
      </p:sp>
      <p:sp>
        <p:nvSpPr>
          <p:cNvPr id="36869" name="TextovéPole 6"/>
          <p:cNvSpPr txBox="1">
            <a:spLocks noChangeArrowheads="1"/>
          </p:cNvSpPr>
          <p:nvPr/>
        </p:nvSpPr>
        <p:spPr bwMode="auto">
          <a:xfrm>
            <a:off x="1547813" y="1773238"/>
            <a:ext cx="787400" cy="368300"/>
          </a:xfrm>
          <a:prstGeom prst="rect">
            <a:avLst/>
          </a:prstGeom>
          <a:noFill/>
          <a:ln w="9525">
            <a:noFill/>
            <a:miter lim="800000"/>
            <a:headEnd/>
            <a:tailEnd/>
          </a:ln>
        </p:spPr>
        <p:txBody>
          <a:bodyPr wrap="none">
            <a:spAutoFit/>
          </a:bodyPr>
          <a:lstStyle/>
          <a:p>
            <a:r>
              <a:rPr lang="cs-CZ" b="1">
                <a:latin typeface="Times New Roman" pitchFamily="18" charset="0"/>
                <a:cs typeface="Times New Roman" pitchFamily="18" charset="0"/>
              </a:rPr>
              <a:t>IRAQ</a:t>
            </a:r>
          </a:p>
        </p:txBody>
      </p:sp>
      <p:sp>
        <p:nvSpPr>
          <p:cNvPr id="36870" name="TextovéPole 7"/>
          <p:cNvSpPr txBox="1">
            <a:spLocks noChangeArrowheads="1"/>
          </p:cNvSpPr>
          <p:nvPr/>
        </p:nvSpPr>
        <p:spPr bwMode="auto">
          <a:xfrm>
            <a:off x="5508625" y="1773238"/>
            <a:ext cx="1873250" cy="368300"/>
          </a:xfrm>
          <a:prstGeom prst="rect">
            <a:avLst/>
          </a:prstGeom>
          <a:noFill/>
          <a:ln w="9525">
            <a:noFill/>
            <a:miter lim="800000"/>
            <a:headEnd/>
            <a:tailEnd/>
          </a:ln>
        </p:spPr>
        <p:txBody>
          <a:bodyPr wrap="none">
            <a:spAutoFit/>
          </a:bodyPr>
          <a:lstStyle/>
          <a:p>
            <a:r>
              <a:rPr lang="cs-CZ" b="1">
                <a:latin typeface="Times New Roman" pitchFamily="18" charset="0"/>
                <a:cs typeface="Times New Roman" pitchFamily="18" charset="0"/>
              </a:rPr>
              <a:t>AFGHANISTAN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15900" y="71438"/>
            <a:ext cx="8699500" cy="1311275"/>
          </a:xfrm>
          <a:prstGeom prst="rect">
            <a:avLst/>
          </a:prstGeom>
          <a:noFill/>
          <a:ln w="9525">
            <a:noFill/>
            <a:miter lim="800000"/>
            <a:headEnd/>
            <a:tailEnd/>
          </a:ln>
        </p:spPr>
        <p:txBody>
          <a:bodyPr wrap="none" anchor="ctr">
            <a:spAutoFit/>
          </a:bodyPr>
          <a:lstStyle/>
          <a:p>
            <a:pPr algn="ctr">
              <a:defRPr/>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Massacre of the British at </a:t>
            </a:r>
            <a:r>
              <a:rPr lang="en-US" sz="4000" b="1" dirty="0" err="1">
                <a:effectLst>
                  <a:outerShdw blurRad="38100" dist="38100" dir="2700000" algn="tl">
                    <a:srgbClr val="000000">
                      <a:alpha val="43137"/>
                    </a:srgbClr>
                  </a:outerShdw>
                </a:effectLst>
                <a:latin typeface="Times New Roman" pitchFamily="18" charset="0"/>
                <a:cs typeface="Times New Roman" pitchFamily="18" charset="0"/>
              </a:rPr>
              <a:t>Islandhwana</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 Zululand, South Africa, </a:t>
            </a:r>
            <a:r>
              <a:rPr lang="cs-CZ" sz="4000" b="1" dirty="0">
                <a:effectLst>
                  <a:outerShdw blurRad="38100" dist="38100" dir="2700000" algn="tl">
                    <a:srgbClr val="000000">
                      <a:alpha val="43137"/>
                    </a:srgbClr>
                  </a:outerShdw>
                </a:effectLst>
                <a:latin typeface="Times New Roman" pitchFamily="18" charset="0"/>
                <a:cs typeface="Times New Roman" pitchFamily="18" charset="0"/>
              </a:rPr>
              <a:t>1879</a:t>
            </a:r>
            <a:endParaRPr lang="cs-CZ" sz="4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 name="Zulu (1964)_clip.wmv">
            <a:hlinkClick r:id="" action="ppaction://media"/>
          </p:cNvPr>
          <p:cNvPicPr>
            <a:picLocks noRot="1" noChangeAspect="1"/>
          </p:cNvPicPr>
          <p:nvPr>
            <a:videoFile r:link="rId1"/>
          </p:nvPr>
        </p:nvPicPr>
        <p:blipFill>
          <a:blip r:embed="rId4"/>
          <a:srcRect/>
          <a:stretch>
            <a:fillRect/>
          </a:stretch>
        </p:blipFill>
        <p:spPr bwMode="auto">
          <a:xfrm>
            <a:off x="900113" y="1412875"/>
            <a:ext cx="7786687" cy="43608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539750" y="2781300"/>
            <a:ext cx="8099425" cy="3416300"/>
          </a:xfrm>
          <a:prstGeom prst="rect">
            <a:avLst/>
          </a:prstGeom>
          <a:solidFill>
            <a:schemeClr val="accent3">
              <a:lumMod val="40000"/>
              <a:lumOff val="60000"/>
            </a:schemeClr>
          </a:solidFill>
          <a:ln w="9525">
            <a:noFill/>
            <a:miter lim="800000"/>
            <a:headEnd/>
            <a:tailEnd/>
          </a:ln>
        </p:spPr>
        <p:txBody>
          <a:bodyPr anchor="ctr">
            <a:spAutoFit/>
          </a:bodyPr>
          <a:lstStyle/>
          <a:p>
            <a:pPr algn="just" eaLnBrk="0" hangingPunct="0">
              <a:defRPr/>
            </a:pPr>
            <a:r>
              <a:rPr lang="en-US" sz="2000" b="1" i="1" dirty="0">
                <a:latin typeface="Times New Roman" pitchFamily="18" charset="0"/>
                <a:cs typeface="Times New Roman" pitchFamily="18" charset="0"/>
              </a:rPr>
              <a:t>1. </a:t>
            </a:r>
            <a:r>
              <a:rPr lang="cs-CZ" sz="2000" b="1" i="1" dirty="0">
                <a:latin typeface="Times New Roman" pitchFamily="18" charset="0"/>
                <a:cs typeface="Times New Roman" pitchFamily="18" charset="0"/>
              </a:rPr>
              <a:t>   </a:t>
            </a:r>
            <a:r>
              <a:rPr lang="en-US" sz="2400" b="1" i="1" dirty="0">
                <a:latin typeface="Times New Roman" pitchFamily="18" charset="0"/>
                <a:cs typeface="Times New Roman" pitchFamily="18" charset="0"/>
              </a:rPr>
              <a:t>Runway incursions</a:t>
            </a:r>
            <a:endParaRPr lang="cs-CZ" sz="2400" dirty="0">
              <a:latin typeface="Times New Roman" pitchFamily="18" charset="0"/>
              <a:cs typeface="Times New Roman" pitchFamily="18" charset="0"/>
            </a:endParaRPr>
          </a:p>
          <a:p>
            <a:pPr algn="just" eaLnBrk="0" hangingPunct="0">
              <a:defRPr/>
            </a:pPr>
            <a:r>
              <a:rPr lang="en-US" sz="2400" b="1" i="1" dirty="0">
                <a:latin typeface="Times New Roman" pitchFamily="18" charset="0"/>
                <a:cs typeface="Times New Roman" pitchFamily="18" charset="0"/>
              </a:rPr>
              <a:t>2. </a:t>
            </a:r>
            <a:r>
              <a:rPr lang="cs-CZ" sz="2400" b="1" i="1" dirty="0">
                <a:latin typeface="Times New Roman" pitchFamily="18" charset="0"/>
                <a:cs typeface="Times New Roman" pitchFamily="18" charset="0"/>
              </a:rPr>
              <a:t>  </a:t>
            </a:r>
            <a:r>
              <a:rPr lang="en-US" sz="2400" b="1" i="1" dirty="0">
                <a:latin typeface="Times New Roman" pitchFamily="18" charset="0"/>
                <a:cs typeface="Times New Roman" pitchFamily="18" charset="0"/>
              </a:rPr>
              <a:t>Unauthorized takeoffs and landings</a:t>
            </a:r>
            <a:endParaRPr lang="cs-CZ" sz="2400" dirty="0">
              <a:latin typeface="Times New Roman" pitchFamily="18" charset="0"/>
              <a:cs typeface="Times New Roman" pitchFamily="18" charset="0"/>
            </a:endParaRPr>
          </a:p>
          <a:p>
            <a:pPr algn="just" eaLnBrk="0" hangingPunct="0">
              <a:defRPr/>
            </a:pPr>
            <a:r>
              <a:rPr lang="en-US" sz="2400" b="1" i="1" dirty="0">
                <a:latin typeface="Times New Roman" pitchFamily="18" charset="0"/>
                <a:cs typeface="Times New Roman" pitchFamily="18" charset="0"/>
              </a:rPr>
              <a:t>3. </a:t>
            </a:r>
            <a:r>
              <a:rPr lang="cs-CZ" sz="2400" b="1" i="1" dirty="0">
                <a:latin typeface="Times New Roman" pitchFamily="18" charset="0"/>
                <a:cs typeface="Times New Roman" pitchFamily="18" charset="0"/>
              </a:rPr>
              <a:t>  </a:t>
            </a:r>
            <a:r>
              <a:rPr lang="en-US" sz="2400" b="1" i="1" dirty="0">
                <a:latin typeface="Times New Roman" pitchFamily="18" charset="0"/>
                <a:cs typeface="Times New Roman" pitchFamily="18" charset="0"/>
              </a:rPr>
              <a:t>Wrong airports and runways</a:t>
            </a:r>
            <a:endParaRPr lang="cs-CZ" sz="2400" dirty="0">
              <a:latin typeface="Times New Roman" pitchFamily="18" charset="0"/>
              <a:cs typeface="Times New Roman" pitchFamily="18" charset="0"/>
            </a:endParaRPr>
          </a:p>
          <a:p>
            <a:pPr algn="just" eaLnBrk="0" hangingPunct="0">
              <a:defRPr/>
            </a:pPr>
            <a:r>
              <a:rPr lang="en-US" sz="2400" b="1" i="1" dirty="0">
                <a:latin typeface="Times New Roman" pitchFamily="18" charset="0"/>
                <a:cs typeface="Times New Roman" pitchFamily="18" charset="0"/>
              </a:rPr>
              <a:t>4. </a:t>
            </a:r>
            <a:r>
              <a:rPr lang="cs-CZ" sz="2400" b="1" i="1" dirty="0">
                <a:latin typeface="Times New Roman" pitchFamily="18" charset="0"/>
                <a:cs typeface="Times New Roman" pitchFamily="18" charset="0"/>
              </a:rPr>
              <a:t>  </a:t>
            </a:r>
            <a:r>
              <a:rPr lang="en-US" sz="2400" b="1" i="1" dirty="0">
                <a:latin typeface="Times New Roman" pitchFamily="18" charset="0"/>
                <a:cs typeface="Times New Roman" pitchFamily="18" charset="0"/>
              </a:rPr>
              <a:t>Ignored tower instructions</a:t>
            </a:r>
            <a:endParaRPr lang="cs-CZ" sz="2400" dirty="0">
              <a:solidFill>
                <a:srgbClr val="00B050"/>
              </a:solidFill>
              <a:latin typeface="Times New Roman" pitchFamily="18" charset="0"/>
              <a:cs typeface="Times New Roman" pitchFamily="18" charset="0"/>
            </a:endParaRPr>
          </a:p>
          <a:p>
            <a:pPr algn="just" eaLnBrk="0" hangingPunct="0">
              <a:defRPr/>
            </a:pPr>
            <a:r>
              <a:rPr lang="en-US" sz="2400" b="1" i="1" dirty="0">
                <a:solidFill>
                  <a:srgbClr val="00B050"/>
                </a:solidFill>
                <a:latin typeface="Times New Roman" pitchFamily="18" charset="0"/>
                <a:cs typeface="Times New Roman" pitchFamily="18" charset="0"/>
              </a:rPr>
              <a:t>5. </a:t>
            </a:r>
            <a:r>
              <a:rPr lang="cs-CZ" sz="2400" b="1" i="1" dirty="0">
                <a:solidFill>
                  <a:srgbClr val="00B050"/>
                </a:solidFill>
                <a:latin typeface="Times New Roman" pitchFamily="18" charset="0"/>
                <a:cs typeface="Times New Roman" pitchFamily="18" charset="0"/>
              </a:rPr>
              <a:t>  </a:t>
            </a:r>
            <a:r>
              <a:rPr lang="en-US" sz="2400" b="1" i="1" dirty="0">
                <a:solidFill>
                  <a:srgbClr val="00B050"/>
                </a:solidFill>
                <a:latin typeface="Times New Roman" pitchFamily="18" charset="0"/>
                <a:cs typeface="Times New Roman" pitchFamily="18" charset="0"/>
              </a:rPr>
              <a:t>Inability to understand computer-generated speech</a:t>
            </a:r>
            <a:endParaRPr lang="cs-CZ" sz="2400" dirty="0">
              <a:solidFill>
                <a:srgbClr val="00B050"/>
              </a:solidFill>
              <a:latin typeface="Times New Roman" pitchFamily="18" charset="0"/>
              <a:cs typeface="Times New Roman" pitchFamily="18" charset="0"/>
            </a:endParaRPr>
          </a:p>
          <a:p>
            <a:pPr algn="just" eaLnBrk="0" hangingPunct="0">
              <a:defRPr/>
            </a:pPr>
            <a:r>
              <a:rPr lang="en-US" sz="2400" b="1" i="1" dirty="0">
                <a:solidFill>
                  <a:srgbClr val="00B050"/>
                </a:solidFill>
                <a:latin typeface="Times New Roman" pitchFamily="18" charset="0"/>
                <a:cs typeface="Times New Roman" pitchFamily="18" charset="0"/>
              </a:rPr>
              <a:t>6. </a:t>
            </a:r>
            <a:r>
              <a:rPr lang="cs-CZ" sz="2400" b="1" i="1" dirty="0">
                <a:solidFill>
                  <a:srgbClr val="00B050"/>
                </a:solidFill>
                <a:latin typeface="Times New Roman" pitchFamily="18" charset="0"/>
                <a:cs typeface="Times New Roman" pitchFamily="18" charset="0"/>
              </a:rPr>
              <a:t>  </a:t>
            </a:r>
            <a:r>
              <a:rPr lang="en-US" sz="2400" b="1" i="1" dirty="0">
                <a:solidFill>
                  <a:srgbClr val="00B050"/>
                </a:solidFill>
                <a:latin typeface="Times New Roman" pitchFamily="18" charset="0"/>
                <a:cs typeface="Times New Roman" pitchFamily="18" charset="0"/>
              </a:rPr>
              <a:t>Confusion among multiple English dialects (40 or so </a:t>
            </a:r>
            <a:r>
              <a:rPr lang="cs-CZ" sz="2400" b="1" i="1" dirty="0">
                <a:solidFill>
                  <a:srgbClr val="00B050"/>
                </a:solidFill>
                <a:latin typeface="Times New Roman" pitchFamily="18" charset="0"/>
                <a:cs typeface="Times New Roman" pitchFamily="18" charset="0"/>
              </a:rPr>
              <a:t>  </a:t>
            </a:r>
          </a:p>
          <a:p>
            <a:pPr algn="just" eaLnBrk="0" hangingPunct="0">
              <a:defRPr/>
            </a:pPr>
            <a:r>
              <a:rPr lang="cs-CZ" sz="2400" b="1" i="1" dirty="0">
                <a:solidFill>
                  <a:srgbClr val="00B050"/>
                </a:solidFill>
                <a:latin typeface="Times New Roman" pitchFamily="18" charset="0"/>
                <a:cs typeface="Times New Roman" pitchFamily="18" charset="0"/>
              </a:rPr>
              <a:t>      </a:t>
            </a:r>
            <a:r>
              <a:rPr lang="en-US" sz="2400" b="1" i="1" dirty="0">
                <a:solidFill>
                  <a:srgbClr val="00B050"/>
                </a:solidFill>
                <a:latin typeface="Times New Roman" pitchFamily="18" charset="0"/>
                <a:cs typeface="Times New Roman" pitchFamily="18" charset="0"/>
              </a:rPr>
              <a:t>known) i.e. Tower (India), Jet 1 (China) and Jet 2 </a:t>
            </a:r>
            <a:endParaRPr lang="cs-CZ" sz="2400" b="1" i="1" dirty="0">
              <a:solidFill>
                <a:srgbClr val="00B050"/>
              </a:solidFill>
              <a:latin typeface="Times New Roman" pitchFamily="18" charset="0"/>
              <a:cs typeface="Times New Roman" pitchFamily="18" charset="0"/>
            </a:endParaRPr>
          </a:p>
          <a:p>
            <a:pPr algn="just" eaLnBrk="0" hangingPunct="0">
              <a:defRPr/>
            </a:pPr>
            <a:r>
              <a:rPr lang="cs-CZ" sz="2400" b="1" i="1" dirty="0">
                <a:solidFill>
                  <a:srgbClr val="00B050"/>
                </a:solidFill>
                <a:latin typeface="Times New Roman" pitchFamily="18" charset="0"/>
                <a:cs typeface="Times New Roman" pitchFamily="18" charset="0"/>
              </a:rPr>
              <a:t>      </a:t>
            </a:r>
            <a:r>
              <a:rPr lang="en-US" sz="2400" b="1" i="1" dirty="0">
                <a:solidFill>
                  <a:srgbClr val="00B050"/>
                </a:solidFill>
                <a:latin typeface="Times New Roman" pitchFamily="18" charset="0"/>
                <a:cs typeface="Times New Roman" pitchFamily="18" charset="0"/>
              </a:rPr>
              <a:t>(Saudi Arabia)</a:t>
            </a:r>
            <a:endParaRPr lang="cs-CZ" sz="2400" dirty="0">
              <a:solidFill>
                <a:srgbClr val="00B050"/>
              </a:solidFill>
              <a:latin typeface="Times New Roman" pitchFamily="18" charset="0"/>
              <a:cs typeface="Times New Roman" pitchFamily="18" charset="0"/>
            </a:endParaRPr>
          </a:p>
          <a:p>
            <a:pPr algn="just" eaLnBrk="0" hangingPunct="0">
              <a:defRPr/>
            </a:pPr>
            <a:r>
              <a:rPr lang="en-US" sz="2400" b="1" i="1" dirty="0">
                <a:solidFill>
                  <a:srgbClr val="00B050"/>
                </a:solidFill>
                <a:latin typeface="Times New Roman" pitchFamily="18" charset="0"/>
                <a:cs typeface="Times New Roman" pitchFamily="18" charset="0"/>
              </a:rPr>
              <a:t>7. </a:t>
            </a:r>
            <a:r>
              <a:rPr lang="cs-CZ" sz="2400" b="1" i="1" dirty="0">
                <a:solidFill>
                  <a:srgbClr val="00B050"/>
                </a:solidFill>
                <a:latin typeface="Times New Roman" pitchFamily="18" charset="0"/>
                <a:cs typeface="Times New Roman" pitchFamily="18" charset="0"/>
              </a:rPr>
              <a:t>  </a:t>
            </a:r>
            <a:r>
              <a:rPr lang="en-US" sz="2400" b="1" i="1" dirty="0">
                <a:solidFill>
                  <a:srgbClr val="00B050"/>
                </a:solidFill>
                <a:latin typeface="Times New Roman" pitchFamily="18" charset="0"/>
                <a:cs typeface="Times New Roman" pitchFamily="18" charset="0"/>
              </a:rPr>
              <a:t>Poorly formed phrases</a:t>
            </a:r>
            <a:endParaRPr lang="cs-CZ" sz="2000" dirty="0">
              <a:solidFill>
                <a:srgbClr val="00B050"/>
              </a:solidFill>
              <a:latin typeface="Times New Roman" pitchFamily="18" charset="0"/>
              <a:cs typeface="Times New Roman" pitchFamily="18" charset="0"/>
            </a:endParaRPr>
          </a:p>
        </p:txBody>
      </p:sp>
      <p:sp>
        <p:nvSpPr>
          <p:cNvPr id="4" name="Nadpis 1"/>
          <p:cNvSpPr txBox="1">
            <a:spLocks/>
          </p:cNvSpPr>
          <p:nvPr/>
        </p:nvSpPr>
        <p:spPr>
          <a:xfrm>
            <a:off x="457200" y="274638"/>
            <a:ext cx="8229600" cy="1143000"/>
          </a:xfrm>
          <a:prstGeom prst="rect">
            <a:avLst/>
          </a:prstGeom>
        </p:spPr>
        <p:txBody>
          <a:bodyPr/>
          <a:lstStyle/>
          <a:p>
            <a:pPr algn="ctr">
              <a:defRPr/>
            </a:pPr>
            <a:r>
              <a:rPr lang="cs-CZ" sz="4000" b="1" dirty="0">
                <a:effectLst>
                  <a:outerShdw blurRad="38100" dist="38100" dir="2700000" algn="tl">
                    <a:srgbClr val="000000">
                      <a:alpha val="43137"/>
                    </a:srgbClr>
                  </a:outerShdw>
                </a:effectLst>
                <a:latin typeface="Times New Roman" pitchFamily="18" charset="0"/>
                <a:ea typeface="+mj-ea"/>
                <a:cs typeface="Times New Roman" pitchFamily="18" charset="0"/>
              </a:rPr>
              <a:t>CASES OF MISCOMMUNICATION</a:t>
            </a:r>
            <a:endParaRPr lang="cs-CZ" sz="4000" dirty="0">
              <a:latin typeface="+mj-lt"/>
              <a:ea typeface="+mj-ea"/>
              <a:cs typeface="+mj-cs"/>
            </a:endParaRPr>
          </a:p>
        </p:txBody>
      </p:sp>
      <p:sp>
        <p:nvSpPr>
          <p:cNvPr id="40963" name="Obdélník 4"/>
          <p:cNvSpPr>
            <a:spLocks noChangeArrowheads="1"/>
          </p:cNvSpPr>
          <p:nvPr/>
        </p:nvSpPr>
        <p:spPr bwMode="auto">
          <a:xfrm>
            <a:off x="755650" y="1844675"/>
            <a:ext cx="7200900" cy="646113"/>
          </a:xfrm>
          <a:prstGeom prst="rect">
            <a:avLst/>
          </a:prstGeom>
          <a:noFill/>
          <a:ln w="9525">
            <a:noFill/>
            <a:miter lim="800000"/>
            <a:headEnd/>
            <a:tailEnd/>
          </a:ln>
        </p:spPr>
        <p:txBody>
          <a:bodyPr>
            <a:spAutoFit/>
          </a:bodyPr>
          <a:lstStyle/>
          <a:p>
            <a:pPr algn="ctr"/>
            <a:r>
              <a:rPr lang="en-US" b="1" u="sng">
                <a:latin typeface="Times New Roman" pitchFamily="18" charset="0"/>
                <a:cs typeface="Times New Roman" pitchFamily="18" charset="0"/>
              </a:rPr>
              <a:t>During a 22-month period, 300 miscommunication reports</a:t>
            </a:r>
            <a:r>
              <a:rPr lang="cs-CZ" b="1" u="sng">
                <a:latin typeface="Times New Roman" pitchFamily="18" charset="0"/>
                <a:cs typeface="Times New Roman" pitchFamily="18" charset="0"/>
              </a:rPr>
              <a:t> </a:t>
            </a:r>
            <a:r>
              <a:rPr lang="en-US" b="1" u="sng">
                <a:latin typeface="Times New Roman" pitchFamily="18" charset="0"/>
                <a:cs typeface="Times New Roman" pitchFamily="18" charset="0"/>
              </a:rPr>
              <a:t>were filed. </a:t>
            </a:r>
            <a:endParaRPr lang="cs-CZ" b="1" u="sng">
              <a:latin typeface="Times New Roman" pitchFamily="18" charset="0"/>
              <a:cs typeface="Times New Roman" pitchFamily="18" charset="0"/>
            </a:endParaRPr>
          </a:p>
          <a:p>
            <a:pPr algn="ctr"/>
            <a:r>
              <a:rPr lang="en-US" b="1" u="sng">
                <a:latin typeface="Times New Roman" pitchFamily="18" charset="0"/>
                <a:cs typeface="Times New Roman" pitchFamily="18" charset="0"/>
              </a:rPr>
              <a:t>Such miscommunication included the following:</a:t>
            </a:r>
            <a:endParaRPr lang="cs-CZ" b="1" u="sng">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79388" y="2060575"/>
            <a:ext cx="8820150" cy="2308225"/>
          </a:xfrm>
          <a:prstGeom prst="rect">
            <a:avLst/>
          </a:prstGeom>
          <a:solidFill>
            <a:schemeClr val="accent3">
              <a:lumMod val="40000"/>
              <a:lumOff val="60000"/>
            </a:schemeClr>
          </a:solidFill>
          <a:ln w="9525">
            <a:noFill/>
            <a:miter lim="800000"/>
            <a:headEnd/>
            <a:tailEnd/>
          </a:ln>
        </p:spPr>
        <p:txBody>
          <a:bodyPr anchor="ctr">
            <a:spAutoFit/>
          </a:bodyPr>
          <a:lstStyle/>
          <a:p>
            <a:pPr algn="just" eaLnBrk="0" hangingPunct="0">
              <a:buFont typeface="Wingdings" pitchFamily="2" charset="2"/>
              <a:buChar char="q"/>
              <a:defRPr/>
            </a:pP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Given</a:t>
            </a: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information </a:t>
            </a: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 the FAA has three terms: </a:t>
            </a:r>
            <a:r>
              <a:rPr lang="en-US" sz="2400" b="1" i="1" dirty="0">
                <a:latin typeface="Times New Roman" pitchFamily="18" charset="0"/>
                <a:cs typeface="Times New Roman" pitchFamily="18" charset="0"/>
              </a:rPr>
              <a:t>say</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verify</a:t>
            </a:r>
            <a:r>
              <a:rPr lang="en-US" sz="2400" dirty="0">
                <a:latin typeface="Times New Roman" pitchFamily="18" charset="0"/>
                <a:cs typeface="Times New Roman" pitchFamily="18" charset="0"/>
              </a:rPr>
              <a:t>, and </a:t>
            </a:r>
            <a:r>
              <a:rPr lang="cs-CZ" sz="2400" dirty="0">
                <a:latin typeface="Times New Roman" pitchFamily="18" charset="0"/>
                <a:cs typeface="Times New Roman" pitchFamily="18" charset="0"/>
              </a:rPr>
              <a:t>  </a:t>
            </a:r>
          </a:p>
          <a:p>
            <a:pPr algn="just" eaLnBrk="0" hangingPunct="0">
              <a:defRPr/>
            </a:pPr>
            <a:r>
              <a:rPr lang="cs-CZ"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confirm</a:t>
            </a:r>
            <a:r>
              <a:rPr lang="en-US" sz="2400" i="1" dirty="0">
                <a:latin typeface="Times New Roman" pitchFamily="18" charset="0"/>
                <a:cs typeface="Times New Roman" pitchFamily="18" charset="0"/>
              </a:rPr>
              <a:t>.</a:t>
            </a:r>
            <a:endParaRPr lang="cs-CZ" sz="2400" dirty="0">
              <a:latin typeface="Times New Roman" pitchFamily="18" charset="0"/>
              <a:cs typeface="Times New Roman" pitchFamily="18" charset="0"/>
            </a:endParaRPr>
          </a:p>
          <a:p>
            <a:pPr algn="just" eaLnBrk="0" hangingPunct="0">
              <a:buFont typeface="Wingdings" pitchFamily="2" charset="2"/>
              <a:buChar char="q"/>
              <a:defRPr/>
            </a:pPr>
            <a:r>
              <a:rPr lang="cs-CZ" sz="2400" dirty="0">
                <a:latin typeface="Times New Roman" pitchFamily="18" charset="0"/>
                <a:cs typeface="Times New Roman" pitchFamily="18" charset="0"/>
              </a:rPr>
              <a:t>   In</a:t>
            </a:r>
            <a:r>
              <a:rPr lang="en-US" sz="2400" dirty="0" err="1">
                <a:latin typeface="Times New Roman" pitchFamily="18" charset="0"/>
                <a:cs typeface="Times New Roman" pitchFamily="18" charset="0"/>
              </a:rPr>
              <a:t>stant</a:t>
            </a:r>
            <a:r>
              <a:rPr lang="en-US" sz="2400" dirty="0">
                <a:latin typeface="Times New Roman" pitchFamily="18" charset="0"/>
                <a:cs typeface="Times New Roman" pitchFamily="18" charset="0"/>
              </a:rPr>
              <a:t> action</a:t>
            </a: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 three terms: </a:t>
            </a:r>
            <a:r>
              <a:rPr lang="en-US" sz="2400" b="1" i="1" dirty="0">
                <a:latin typeface="Times New Roman" pitchFamily="18" charset="0"/>
                <a:cs typeface="Times New Roman" pitchFamily="18" charset="0"/>
              </a:rPr>
              <a:t>immediately</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expedite</a:t>
            </a:r>
            <a:r>
              <a:rPr lang="en-US" sz="2400" dirty="0">
                <a:latin typeface="Times New Roman" pitchFamily="18" charset="0"/>
                <a:cs typeface="Times New Roman" pitchFamily="18" charset="0"/>
              </a:rPr>
              <a:t>, and </a:t>
            </a:r>
            <a:r>
              <a:rPr lang="en-US" sz="2400" b="1" i="1" dirty="0">
                <a:latin typeface="Times New Roman" pitchFamily="18" charset="0"/>
                <a:cs typeface="Times New Roman" pitchFamily="18" charset="0"/>
              </a:rPr>
              <a:t>without </a:t>
            </a:r>
            <a:endParaRPr lang="cs-CZ" sz="2400" b="1" dirty="0">
              <a:latin typeface="Times New Roman" pitchFamily="18" charset="0"/>
              <a:cs typeface="Times New Roman" pitchFamily="18" charset="0"/>
            </a:endParaRPr>
          </a:p>
          <a:p>
            <a:pPr algn="just" eaLnBrk="0" hangingPunct="0">
              <a:defRPr/>
            </a:pPr>
            <a:r>
              <a:rPr lang="cs-CZ" sz="2400" b="1" i="1" dirty="0">
                <a:latin typeface="Times New Roman" pitchFamily="18" charset="0"/>
                <a:cs typeface="Times New Roman" pitchFamily="18" charset="0"/>
              </a:rPr>
              <a:t>       </a:t>
            </a:r>
            <a:r>
              <a:rPr lang="en-US" sz="2400" b="1" i="1" dirty="0">
                <a:latin typeface="Times New Roman" pitchFamily="18" charset="0"/>
                <a:cs typeface="Times New Roman" pitchFamily="18" charset="0"/>
              </a:rPr>
              <a:t>delay</a:t>
            </a:r>
            <a:r>
              <a:rPr lang="en-US" sz="2400" i="1" dirty="0">
                <a:latin typeface="Times New Roman" pitchFamily="18" charset="0"/>
                <a:cs typeface="Times New Roman" pitchFamily="18" charset="0"/>
              </a:rPr>
              <a:t>. </a:t>
            </a:r>
            <a:endParaRPr lang="cs-CZ" sz="2400" dirty="0">
              <a:latin typeface="Times New Roman" pitchFamily="18" charset="0"/>
              <a:cs typeface="Times New Roman" pitchFamily="18" charset="0"/>
            </a:endParaRPr>
          </a:p>
          <a:p>
            <a:pPr algn="just" eaLnBrk="0" hangingPunct="0">
              <a:buFont typeface="Wingdings" pitchFamily="2" charset="2"/>
              <a:buChar char="q"/>
              <a:defRPr/>
            </a:pP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The basis of cited time can be described, according to the FAA, as </a:t>
            </a:r>
            <a:endParaRPr lang="cs-CZ" sz="2400" dirty="0">
              <a:latin typeface="Times New Roman" pitchFamily="18" charset="0"/>
              <a:cs typeface="Times New Roman" pitchFamily="18" charset="0"/>
            </a:endParaRPr>
          </a:p>
          <a:p>
            <a:pPr algn="just" eaLnBrk="0" hangingPunct="0">
              <a:defRPr/>
            </a:pPr>
            <a:r>
              <a:rPr lang="cs-CZ"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Greenwich</a:t>
            </a:r>
            <a:r>
              <a:rPr lang="cs-CZ" sz="2400" b="1" i="1" dirty="0">
                <a:latin typeface="Times New Roman" pitchFamily="18" charset="0"/>
                <a:cs typeface="Times New Roman" pitchFamily="18" charset="0"/>
              </a:rPr>
              <a:t> </a:t>
            </a:r>
            <a:r>
              <a:rPr lang="en-US" sz="2400" b="1" i="1" dirty="0">
                <a:latin typeface="Times New Roman" pitchFamily="18" charset="0"/>
                <a:cs typeface="Times New Roman" pitchFamily="18" charset="0"/>
              </a:rPr>
              <a:t>Mean Time</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GMT</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Zulu time</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or</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UTC</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34818" name="Rectangle 2"/>
          <p:cNvSpPr>
            <a:spLocks noChangeArrowheads="1"/>
          </p:cNvSpPr>
          <p:nvPr/>
        </p:nvSpPr>
        <p:spPr bwMode="auto">
          <a:xfrm>
            <a:off x="179388" y="5300663"/>
            <a:ext cx="8785225" cy="1200150"/>
          </a:xfrm>
          <a:prstGeom prst="rect">
            <a:avLst/>
          </a:prstGeom>
          <a:solidFill>
            <a:schemeClr val="accent3">
              <a:lumMod val="40000"/>
              <a:lumOff val="60000"/>
            </a:schemeClr>
          </a:solidFill>
          <a:ln w="9525">
            <a:noFill/>
            <a:miter lim="800000"/>
            <a:headEnd/>
            <a:tailEnd/>
          </a:ln>
        </p:spPr>
        <p:txBody>
          <a:bodyPr anchor="ctr">
            <a:spAutoFit/>
          </a:bodyPr>
          <a:lstStyle/>
          <a:p>
            <a:pPr algn="just" eaLnBrk="0" hangingPunct="0">
              <a:buFont typeface="Wingdings" pitchFamily="2" charset="2"/>
              <a:buChar char="q"/>
              <a:defRPr/>
            </a:pPr>
            <a:r>
              <a:rPr lang="cs-CZ"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Taxi</a:t>
            </a:r>
            <a:r>
              <a:rPr lang="en-US" sz="2400" i="1" dirty="0">
                <a:latin typeface="Times New Roman" pitchFamily="18" charset="0"/>
                <a:cs typeface="Times New Roman" pitchFamily="18" charset="0"/>
              </a:rPr>
              <a:t> (noun or verb) </a:t>
            </a:r>
            <a:r>
              <a:rPr lang="en-US" sz="2400" dirty="0">
                <a:latin typeface="Times New Roman" pitchFamily="18" charset="0"/>
                <a:cs typeface="Times New Roman" pitchFamily="18" charset="0"/>
              </a:rPr>
              <a:t>can mean a helicopter, as in </a:t>
            </a:r>
            <a:r>
              <a:rPr lang="en-US" sz="2400" b="1" i="1" dirty="0">
                <a:latin typeface="Times New Roman" pitchFamily="18" charset="0"/>
                <a:cs typeface="Times New Roman" pitchFamily="18" charset="0"/>
              </a:rPr>
              <a:t>hover taxi</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cs-CZ" sz="2400" dirty="0">
                <a:latin typeface="Times New Roman" pitchFamily="18" charset="0"/>
                <a:cs typeface="Times New Roman" pitchFamily="18" charset="0"/>
              </a:rPr>
              <a:t> </a:t>
            </a:r>
          </a:p>
          <a:p>
            <a:pPr algn="just" eaLnBrk="0" hangingPunct="0">
              <a:defRPr/>
            </a:pPr>
            <a:r>
              <a:rPr lang="cs-CZ"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air taxi</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Taxi</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can also mean to move, as in driving a car.</a:t>
            </a:r>
            <a:endParaRPr lang="cs-CZ" sz="2400" dirty="0">
              <a:latin typeface="Times New Roman" pitchFamily="18" charset="0"/>
              <a:cs typeface="Times New Roman" pitchFamily="18" charset="0"/>
            </a:endParaRPr>
          </a:p>
          <a:p>
            <a:pPr algn="just" eaLnBrk="0" hangingPunct="0">
              <a:buFont typeface="Wingdings" pitchFamily="2" charset="2"/>
              <a:buChar char="q"/>
              <a:defRPr/>
            </a:pPr>
            <a:r>
              <a:rPr lang="cs-CZ"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Aircraft</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can mean one aircraft or many aircraft.</a:t>
            </a:r>
            <a:endParaRPr lang="cs-CZ" sz="2400" dirty="0">
              <a:latin typeface="Times New Roman" pitchFamily="18" charset="0"/>
              <a:cs typeface="Times New Roman" pitchFamily="18" charset="0"/>
            </a:endParaRPr>
          </a:p>
        </p:txBody>
      </p:sp>
      <p:sp>
        <p:nvSpPr>
          <p:cNvPr id="6" name="TextovéPole 5"/>
          <p:cNvSpPr txBox="1"/>
          <p:nvPr/>
        </p:nvSpPr>
        <p:spPr>
          <a:xfrm>
            <a:off x="2339975" y="404813"/>
            <a:ext cx="3819525" cy="708025"/>
          </a:xfrm>
          <a:prstGeom prst="rect">
            <a:avLst/>
          </a:prstGeom>
          <a:noFill/>
        </p:spPr>
        <p:txBody>
          <a:bodyPr wrap="none">
            <a:spAutoFit/>
          </a:bodyPr>
          <a:lstStyle/>
          <a:p>
            <a:pPr>
              <a:defRPr/>
            </a:pPr>
            <a:r>
              <a:rPr lang="cs-CZ" sz="4000" b="1" dirty="0">
                <a:effectLst>
                  <a:outerShdw blurRad="38100" dist="38100" dir="2700000" algn="tl">
                    <a:srgbClr val="000000">
                      <a:alpha val="43137"/>
                    </a:srgbClr>
                  </a:outerShdw>
                </a:effectLst>
                <a:latin typeface="Times New Roman" pitchFamily="18" charset="0"/>
                <a:cs typeface="Times New Roman" pitchFamily="18" charset="0"/>
              </a:rPr>
              <a:t> AMBIGUITIES</a:t>
            </a:r>
          </a:p>
        </p:txBody>
      </p:sp>
      <p:sp>
        <p:nvSpPr>
          <p:cNvPr id="43012" name="TextovéPole 4"/>
          <p:cNvSpPr txBox="1">
            <a:spLocks noChangeArrowheads="1"/>
          </p:cNvSpPr>
          <p:nvPr/>
        </p:nvSpPr>
        <p:spPr bwMode="auto">
          <a:xfrm>
            <a:off x="250825" y="1341438"/>
            <a:ext cx="3673475" cy="460375"/>
          </a:xfrm>
          <a:prstGeom prst="rect">
            <a:avLst/>
          </a:prstGeom>
          <a:noFill/>
          <a:ln w="9525">
            <a:noFill/>
            <a:miter lim="800000"/>
            <a:headEnd/>
            <a:tailEnd/>
          </a:ln>
        </p:spPr>
        <p:txBody>
          <a:bodyPr>
            <a:spAutoFit/>
          </a:bodyPr>
          <a:lstStyle/>
          <a:p>
            <a:r>
              <a:rPr lang="cs-CZ" sz="2400" b="1" u="sng">
                <a:latin typeface="Times New Roman" pitchFamily="18" charset="0"/>
                <a:cs typeface="Times New Roman" pitchFamily="18" charset="0"/>
              </a:rPr>
              <a:t>Synonymous Utterances</a:t>
            </a:r>
          </a:p>
        </p:txBody>
      </p:sp>
      <p:sp>
        <p:nvSpPr>
          <p:cNvPr id="43013" name="TextovéPole 6"/>
          <p:cNvSpPr txBox="1">
            <a:spLocks noChangeArrowheads="1"/>
          </p:cNvSpPr>
          <p:nvPr/>
        </p:nvSpPr>
        <p:spPr bwMode="auto">
          <a:xfrm>
            <a:off x="179388" y="4652963"/>
            <a:ext cx="3744912" cy="457200"/>
          </a:xfrm>
          <a:prstGeom prst="rect">
            <a:avLst/>
          </a:prstGeom>
          <a:noFill/>
          <a:ln w="9525">
            <a:noFill/>
            <a:miter lim="800000"/>
            <a:headEnd/>
            <a:tailEnd/>
          </a:ln>
        </p:spPr>
        <p:txBody>
          <a:bodyPr>
            <a:spAutoFit/>
          </a:bodyPr>
          <a:lstStyle/>
          <a:p>
            <a:r>
              <a:rPr lang="cs-CZ" sz="2400" b="1" u="sng">
                <a:latin typeface="Times New Roman" pitchFamily="18" charset="0"/>
              </a:rPr>
              <a:t>Duplicitous</a:t>
            </a:r>
            <a:r>
              <a:rPr lang="cs-CZ" sz="2400" b="1" u="sng"/>
              <a:t> Expressions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ChangeArrowheads="1"/>
          </p:cNvSpPr>
          <p:nvPr/>
        </p:nvSpPr>
        <p:spPr bwMode="auto">
          <a:xfrm>
            <a:off x="250825" y="1885950"/>
            <a:ext cx="8640763" cy="1200150"/>
          </a:xfrm>
          <a:prstGeom prst="rect">
            <a:avLst/>
          </a:prstGeom>
          <a:solidFill>
            <a:schemeClr val="bg2">
              <a:lumMod val="75000"/>
            </a:schemeClr>
          </a:solidFill>
          <a:ln w="9525">
            <a:noFill/>
            <a:miter lim="800000"/>
            <a:headEnd/>
            <a:tailEnd/>
          </a:ln>
        </p:spPr>
        <p:txBody>
          <a:bodyPr anchor="ctr">
            <a:spAutoFit/>
          </a:bodyPr>
          <a:lstStyle/>
          <a:p>
            <a:pPr algn="just" eaLnBrk="0" hangingPunct="0">
              <a:defRPr/>
            </a:pPr>
            <a:r>
              <a:rPr lang="cs-CZ" sz="2400" dirty="0">
                <a:latin typeface="Times New Roman" pitchFamily="18" charset="0"/>
                <a:cs typeface="Times New Roman" pitchFamily="18" charset="0"/>
              </a:rPr>
              <a:t>T</a:t>
            </a:r>
            <a:r>
              <a:rPr lang="en-US" sz="2400" dirty="0">
                <a:latin typeface="Times New Roman" pitchFamily="18" charset="0"/>
                <a:cs typeface="Times New Roman" pitchFamily="18" charset="0"/>
              </a:rPr>
              <a:t>he meanings of these expressions cannot be deduced from their construction e.g. </a:t>
            </a:r>
            <a:r>
              <a:rPr lang="en-US" sz="2400" b="1" i="1" dirty="0">
                <a:latin typeface="Times New Roman" pitchFamily="18" charset="0"/>
                <a:cs typeface="Times New Roman" pitchFamily="18" charset="0"/>
              </a:rPr>
              <a:t>feathered propeller</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clean configuration</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dead reckoning</a:t>
            </a:r>
            <a:endParaRPr lang="en-US" sz="2400" b="1" dirty="0">
              <a:latin typeface="Times New Roman" pitchFamily="18" charset="0"/>
              <a:cs typeface="Times New Roman" pitchFamily="18" charset="0"/>
            </a:endParaRPr>
          </a:p>
        </p:txBody>
      </p:sp>
      <p:sp>
        <p:nvSpPr>
          <p:cNvPr id="36866" name="Rectangle 4"/>
          <p:cNvSpPr>
            <a:spLocks noChangeArrowheads="1"/>
          </p:cNvSpPr>
          <p:nvPr/>
        </p:nvSpPr>
        <p:spPr bwMode="auto">
          <a:xfrm>
            <a:off x="250825" y="4149725"/>
            <a:ext cx="8642350" cy="1568450"/>
          </a:xfrm>
          <a:prstGeom prst="rect">
            <a:avLst/>
          </a:prstGeom>
          <a:solidFill>
            <a:schemeClr val="bg2">
              <a:lumMod val="75000"/>
            </a:schemeClr>
          </a:solidFill>
          <a:ln w="9525">
            <a:noFill/>
            <a:miter lim="800000"/>
            <a:headEnd/>
            <a:tailEnd/>
          </a:ln>
        </p:spPr>
        <p:txBody>
          <a:bodyPr anchor="ctr">
            <a:spAutoFit/>
          </a:bodyPr>
          <a:lstStyle/>
          <a:p>
            <a:pPr algn="just" eaLnBrk="0" hangingPunct="0">
              <a:defRPr/>
            </a:pP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The word </a:t>
            </a:r>
            <a:r>
              <a:rPr lang="en-US" sz="2400" i="1" dirty="0">
                <a:latin typeface="Times New Roman" pitchFamily="18" charset="0"/>
                <a:cs typeface="Times New Roman" pitchFamily="18" charset="0"/>
              </a:rPr>
              <a:t>‘</a:t>
            </a:r>
            <a:r>
              <a:rPr lang="en-US" sz="2400" b="1" i="1" dirty="0">
                <a:latin typeface="Times New Roman" pitchFamily="18" charset="0"/>
                <a:cs typeface="Times New Roman" pitchFamily="18" charset="0"/>
              </a:rPr>
              <a:t>and</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is a good example here as it has simultaneous </a:t>
            </a:r>
            <a:endParaRPr lang="cs-CZ" sz="2400" dirty="0">
              <a:latin typeface="Times New Roman" pitchFamily="18" charset="0"/>
              <a:cs typeface="Times New Roman" pitchFamily="18" charset="0"/>
            </a:endParaRPr>
          </a:p>
          <a:p>
            <a:pPr algn="just" eaLnBrk="0" hangingPunct="0">
              <a:defRPr/>
            </a:pP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and sequential properties leading to problems with commands </a:t>
            </a:r>
            <a:endParaRPr lang="cs-CZ" sz="2400" dirty="0">
              <a:latin typeface="Times New Roman" pitchFamily="18" charset="0"/>
              <a:cs typeface="Times New Roman" pitchFamily="18" charset="0"/>
            </a:endParaRPr>
          </a:p>
          <a:p>
            <a:pPr algn="just" eaLnBrk="0" hangingPunct="0">
              <a:defRPr/>
            </a:pP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such as:</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Stop and go </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Climb and maintain </a:t>
            </a:r>
            <a:r>
              <a:rPr lang="en-US" sz="2400" i="1" dirty="0">
                <a:latin typeface="Times New Roman" pitchFamily="18" charset="0"/>
                <a:cs typeface="Times New Roman" pitchFamily="18" charset="0"/>
              </a:rPr>
              <a:t>/  </a:t>
            </a:r>
            <a:endParaRPr lang="cs-CZ" sz="2400" i="1" dirty="0">
              <a:latin typeface="Times New Roman" pitchFamily="18" charset="0"/>
              <a:cs typeface="Times New Roman" pitchFamily="18" charset="0"/>
            </a:endParaRPr>
          </a:p>
          <a:p>
            <a:pPr algn="just" eaLnBrk="0" hangingPunct="0">
              <a:defRPr/>
            </a:pPr>
            <a:r>
              <a:rPr lang="cs-CZ"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Descend and maintain </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Land and hold short</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p>
        </p:txBody>
      </p:sp>
      <p:sp>
        <p:nvSpPr>
          <p:cNvPr id="4" name="TextovéPole 3"/>
          <p:cNvSpPr txBox="1"/>
          <p:nvPr/>
        </p:nvSpPr>
        <p:spPr>
          <a:xfrm>
            <a:off x="2484438" y="476250"/>
            <a:ext cx="3717925" cy="708025"/>
          </a:xfrm>
          <a:prstGeom prst="rect">
            <a:avLst/>
          </a:prstGeom>
          <a:noFill/>
        </p:spPr>
        <p:txBody>
          <a:bodyPr wrap="none">
            <a:spAutoFit/>
          </a:bodyPr>
          <a:lstStyle/>
          <a:p>
            <a:pPr>
              <a:defRPr/>
            </a:pPr>
            <a:r>
              <a:rPr lang="cs-CZ" sz="4000" b="1" dirty="0">
                <a:effectLst>
                  <a:outerShdw blurRad="38100" dist="38100" dir="2700000" algn="tl">
                    <a:srgbClr val="000000">
                      <a:alpha val="43137"/>
                    </a:srgbClr>
                  </a:outerShdw>
                </a:effectLst>
                <a:latin typeface="Times New Roman" pitchFamily="18" charset="0"/>
                <a:cs typeface="Times New Roman" pitchFamily="18" charset="0"/>
              </a:rPr>
              <a:t>AMBIGUITIES</a:t>
            </a:r>
          </a:p>
        </p:txBody>
      </p:sp>
      <p:sp>
        <p:nvSpPr>
          <p:cNvPr id="45060" name="TextovéPole 4"/>
          <p:cNvSpPr txBox="1">
            <a:spLocks noChangeArrowheads="1"/>
          </p:cNvSpPr>
          <p:nvPr/>
        </p:nvSpPr>
        <p:spPr bwMode="auto">
          <a:xfrm>
            <a:off x="323850" y="1341438"/>
            <a:ext cx="1727200" cy="460375"/>
          </a:xfrm>
          <a:prstGeom prst="rect">
            <a:avLst/>
          </a:prstGeom>
          <a:noFill/>
          <a:ln w="9525">
            <a:noFill/>
            <a:miter lim="800000"/>
            <a:headEnd/>
            <a:tailEnd/>
          </a:ln>
        </p:spPr>
        <p:txBody>
          <a:bodyPr>
            <a:spAutoFit/>
          </a:bodyPr>
          <a:lstStyle/>
          <a:p>
            <a:r>
              <a:rPr lang="cs-CZ" sz="2400" b="1" u="sng">
                <a:latin typeface="Times New Roman" pitchFamily="18" charset="0"/>
                <a:cs typeface="Times New Roman" pitchFamily="18" charset="0"/>
              </a:rPr>
              <a:t>Misnomers</a:t>
            </a:r>
          </a:p>
        </p:txBody>
      </p:sp>
      <p:sp>
        <p:nvSpPr>
          <p:cNvPr id="45061" name="TextovéPole 5"/>
          <p:cNvSpPr txBox="1">
            <a:spLocks noChangeArrowheads="1"/>
          </p:cNvSpPr>
          <p:nvPr/>
        </p:nvSpPr>
        <p:spPr bwMode="auto">
          <a:xfrm>
            <a:off x="395288" y="3644900"/>
            <a:ext cx="1800225" cy="461963"/>
          </a:xfrm>
          <a:prstGeom prst="rect">
            <a:avLst/>
          </a:prstGeom>
          <a:noFill/>
          <a:ln w="9525">
            <a:noFill/>
            <a:miter lim="800000"/>
            <a:headEnd/>
            <a:tailEnd/>
          </a:ln>
        </p:spPr>
        <p:txBody>
          <a:bodyPr>
            <a:spAutoFit/>
          </a:bodyPr>
          <a:lstStyle/>
          <a:p>
            <a:r>
              <a:rPr lang="cs-CZ" sz="2400" b="1" u="sng">
                <a:latin typeface="Times New Roman" pitchFamily="18" charset="0"/>
                <a:cs typeface="Times New Roman" pitchFamily="18" charset="0"/>
              </a:rPr>
              <a:t>Illogicalities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109" name="Group 53"/>
          <p:cNvGraphicFramePr>
            <a:graphicFrameLocks noGrp="1"/>
          </p:cNvGraphicFramePr>
          <p:nvPr/>
        </p:nvGraphicFramePr>
        <p:xfrm>
          <a:off x="179388" y="1141413"/>
          <a:ext cx="8713787" cy="5459412"/>
        </p:xfrm>
        <a:graphic>
          <a:graphicData uri="http://schemas.openxmlformats.org/drawingml/2006/table">
            <a:tbl>
              <a:tblPr/>
              <a:tblGrid>
                <a:gridCol w="2736850"/>
                <a:gridCol w="2768600"/>
                <a:gridCol w="32083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002060"/>
                          </a:solidFill>
                          <a:effectLst/>
                          <a:latin typeface="Times New Roman" pitchFamily="18" charset="0"/>
                          <a:cs typeface="Times New Roman" pitchFamily="18" charset="0"/>
                        </a:rPr>
                        <a:t>EXPRESSION</a:t>
                      </a:r>
                      <a:endParaRPr kumimoji="0" lang="en-US" sz="2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002060"/>
                          </a:solidFill>
                          <a:effectLst/>
                          <a:latin typeface="Times New Roman" pitchFamily="18" charset="0"/>
                          <a:cs typeface="Times New Roman" pitchFamily="18" charset="0"/>
                        </a:rPr>
                        <a:t>WRONG CONCEPT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002060"/>
                          </a:solidFill>
                          <a:effectLst/>
                          <a:latin typeface="Times New Roman" pitchFamily="18" charset="0"/>
                          <a:cs typeface="Times New Roman" pitchFamily="18" charset="0"/>
                        </a:rPr>
                        <a:t>REAL MEANING</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THEAT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RE</a:t>
                      </a: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800" b="1" i="0" u="none" strike="noStrike" cap="none" normalizeH="0" baseline="0" dirty="0" err="1" smtClean="0">
                          <a:ln>
                            <a:noFill/>
                          </a:ln>
                          <a:solidFill>
                            <a:schemeClr val="tx1"/>
                          </a:solidFill>
                          <a:effectLst/>
                          <a:latin typeface="Times New Roman" pitchFamily="18" charset="0"/>
                          <a:cs typeface="Times New Roman" pitchFamily="18" charset="0"/>
                        </a:rPr>
                        <a:t>of</a:t>
                      </a: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 WAR)</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C00000"/>
                          </a:solidFill>
                          <a:effectLst/>
                          <a:latin typeface="Times New Roman" pitchFamily="18" charset="0"/>
                          <a:cs typeface="Times New Roman" pitchFamily="18" charset="0"/>
                        </a:rPr>
                        <a:t>B</a:t>
                      </a:r>
                      <a:r>
                        <a:rPr kumimoji="0" lang="en-US" sz="1800" b="1" i="0" u="none" strike="noStrike" cap="none" normalizeH="0" baseline="0" smtClean="0">
                          <a:ln>
                            <a:noFill/>
                          </a:ln>
                          <a:solidFill>
                            <a:srgbClr val="C00000"/>
                          </a:solidFill>
                          <a:effectLst/>
                          <a:latin typeface="Times New Roman" pitchFamily="18" charset="0"/>
                          <a:cs typeface="Times New Roman" pitchFamily="18" charset="0"/>
                        </a:rPr>
                        <a:t>uilding designed for the performance of plays, operas, etc</a:t>
                      </a:r>
                      <a:endParaRPr kumimoji="0" lang="cs-CZ" sz="1800" b="1" i="0" u="none" strike="noStrike" cap="none" normalizeH="0" baseline="0" smtClean="0">
                        <a:ln>
                          <a:noFill/>
                        </a:ln>
                        <a:solidFill>
                          <a:srgbClr val="C00000"/>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M</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ajor area of military activity</a:t>
                      </a: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 battlefield</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SHIP</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C00000"/>
                          </a:solidFill>
                          <a:effectLst/>
                          <a:latin typeface="Times New Roman" pitchFamily="18" charset="0"/>
                          <a:cs typeface="Times New Roman" pitchFamily="18" charset="0"/>
                        </a:rPr>
                        <a:t>Boat/ship</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Helicopter/aircraft</a:t>
                      </a:r>
                      <a:endParaRPr kumimoji="0" lang="cs-CZ" sz="18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GUNSHIP</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C00000"/>
                          </a:solidFill>
                          <a:effectLst/>
                          <a:latin typeface="Times New Roman" pitchFamily="18" charset="0"/>
                          <a:cs typeface="Times New Roman" pitchFamily="18" charset="0"/>
                        </a:rPr>
                        <a:t>Ship with guns</a:t>
                      </a:r>
                      <a:endParaRPr kumimoji="0" lang="cs-CZ" sz="1800" b="1" i="0" u="none" strike="noStrike" cap="none" normalizeH="0" baseline="0" smtClean="0">
                        <a:ln>
                          <a:noFill/>
                        </a:ln>
                        <a:solidFill>
                          <a:srgbClr val="C00000"/>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Helicopter armed with rockets, missiles, etc.</a:t>
                      </a:r>
                      <a:endParaRPr kumimoji="0" lang="cs-CZ" sz="18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SHIPMENT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C00000"/>
                          </a:solidFill>
                          <a:effectLst/>
                          <a:latin typeface="Times New Roman" pitchFamily="18" charset="0"/>
                          <a:cs typeface="Times New Roman" pitchFamily="18" charset="0"/>
                        </a:rPr>
                        <a:t>Delivery by ship</a:t>
                      </a:r>
                      <a:r>
                        <a:rPr kumimoji="0" lang="cs-CZ" sz="1800" b="1" i="0" u="none" strike="noStrike" cap="none" normalizeH="0" baseline="0" smtClean="0">
                          <a:ln>
                            <a:noFill/>
                          </a:ln>
                          <a:solidFill>
                            <a:srgbClr val="C00000"/>
                          </a:solidFill>
                          <a:effectLst/>
                          <a:latin typeface="Times New Roman" pitchFamily="18" charset="0"/>
                          <a:cs typeface="Times New Roman" pitchFamily="18" charset="0"/>
                        </a:rPr>
                        <a:t>/boat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Delivery by plane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LINGUIST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C00000"/>
                          </a:solidFill>
                          <a:effectLst/>
                          <a:latin typeface="Times New Roman" pitchFamily="18" charset="0"/>
                          <a:cs typeface="Times New Roman" pitchFamily="18" charset="0"/>
                        </a:rPr>
                        <a:t>Person who studied linguistics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Person who can speak foreign language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SECTION</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C00000"/>
                          </a:solidFill>
                          <a:effectLst/>
                          <a:latin typeface="Times New Roman" pitchFamily="18" charset="0"/>
                          <a:cs typeface="Times New Roman" pitchFamily="18" charset="0"/>
                        </a:rPr>
                        <a:t>Division/Department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err="1" smtClean="0">
                          <a:ln>
                            <a:noFill/>
                          </a:ln>
                          <a:solidFill>
                            <a:schemeClr val="tx1"/>
                          </a:solidFill>
                          <a:effectLst/>
                          <a:latin typeface="Times New Roman" pitchFamily="18" charset="0"/>
                          <a:cs typeface="Times New Roman" pitchFamily="18" charset="0"/>
                        </a:rPr>
                        <a:t>Small</a:t>
                      </a: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800" b="1" i="0" u="none" strike="noStrike" cap="none" normalizeH="0" baseline="0" dirty="0" err="1" smtClean="0">
                          <a:ln>
                            <a:noFill/>
                          </a:ln>
                          <a:solidFill>
                            <a:schemeClr val="tx1"/>
                          </a:solidFill>
                          <a:effectLst/>
                          <a:latin typeface="Times New Roman" pitchFamily="18" charset="0"/>
                          <a:cs typeface="Times New Roman" pitchFamily="18" charset="0"/>
                        </a:rPr>
                        <a:t>military</a:t>
                      </a: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formation</a:t>
                      </a: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/part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FLAG OFICER</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C00000"/>
                          </a:solidFill>
                          <a:effectLst/>
                          <a:latin typeface="Times New Roman" pitchFamily="18" charset="0"/>
                          <a:cs typeface="Times New Roman" pitchFamily="18" charset="0"/>
                        </a:rPr>
                        <a:t>Warrant officer</a:t>
                      </a:r>
                      <a:endParaRPr kumimoji="0" lang="cs-CZ" sz="1800" b="1" i="0" u="none" strike="noStrike" cap="none" normalizeH="0" baseline="0" smtClean="0">
                        <a:ln>
                          <a:noFill/>
                        </a:ln>
                        <a:solidFill>
                          <a:srgbClr val="C00000"/>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General officer</a:t>
                      </a:r>
                      <a:endParaRPr kumimoji="0" lang="cs-CZ" sz="18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MAN TRANSPORTABLE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C00000"/>
                          </a:solidFill>
                          <a:effectLst/>
                          <a:latin typeface="Times New Roman" pitchFamily="18" charset="0"/>
                          <a:cs typeface="Times New Roman" pitchFamily="18" charset="0"/>
                        </a:rPr>
                        <a:t>Person who can be transported</a:t>
                      </a:r>
                      <a:endParaRPr kumimoji="0" lang="cs-CZ" sz="1800" b="1" i="0" u="none" strike="noStrike" cap="none" normalizeH="0" baseline="0" smtClean="0">
                        <a:ln>
                          <a:noFill/>
                        </a:ln>
                        <a:solidFill>
                          <a:srgbClr val="C00000"/>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A Transported item (Javelin anti-tank weapon)</a:t>
                      </a:r>
                      <a:endParaRPr kumimoji="0" lang="cs-CZ" sz="18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FLIGHT PHYSICAL</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C00000"/>
                          </a:solidFill>
                          <a:effectLst/>
                          <a:latin typeface="Times New Roman" pitchFamily="18" charset="0"/>
                          <a:cs typeface="Times New Roman" pitchFamily="18" charset="0"/>
                        </a:rPr>
                        <a:t>Real/authentic  flight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Medical check up </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ARMY</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C00000"/>
                          </a:solidFill>
                          <a:effectLst/>
                          <a:latin typeface="Times New Roman" pitchFamily="18" charset="0"/>
                          <a:cs typeface="Times New Roman" pitchFamily="18" charset="0"/>
                        </a:rPr>
                        <a:t>Armed Forces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err="1" smtClean="0">
                          <a:ln>
                            <a:noFill/>
                          </a:ln>
                          <a:solidFill>
                            <a:schemeClr val="tx1"/>
                          </a:solidFill>
                          <a:effectLst/>
                          <a:latin typeface="Times New Roman" pitchFamily="18" charset="0"/>
                          <a:cs typeface="Times New Roman" pitchFamily="18" charset="0"/>
                        </a:rPr>
                        <a:t>Ground</a:t>
                      </a: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cs-CZ" sz="1800" b="1" i="0" u="none" strike="noStrike" cap="none" normalizeH="0" baseline="0" dirty="0" err="1" smtClean="0">
                          <a:ln>
                            <a:noFill/>
                          </a:ln>
                          <a:solidFill>
                            <a:schemeClr val="tx1"/>
                          </a:solidFill>
                          <a:effectLst/>
                          <a:latin typeface="Times New Roman" pitchFamily="18" charset="0"/>
                          <a:cs typeface="Times New Roman" pitchFamily="18" charset="0"/>
                        </a:rPr>
                        <a:t>Land</a:t>
                      </a:r>
                      <a:r>
                        <a:rPr kumimoji="0" lang="cs-CZ"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sz="1800" b="1" i="0" u="none" strike="noStrike" cap="none" normalizeH="0" baseline="0" dirty="0" err="1" smtClean="0">
                          <a:ln>
                            <a:noFill/>
                          </a:ln>
                          <a:solidFill>
                            <a:schemeClr val="tx1"/>
                          </a:solidFill>
                          <a:effectLst/>
                          <a:latin typeface="Times New Roman" pitchFamily="18" charset="0"/>
                          <a:cs typeface="Times New Roman" pitchFamily="18" charset="0"/>
                        </a:rPr>
                        <a:t>Forces</a:t>
                      </a:r>
                      <a:endParaRPr kumimoji="0" lang="cs-CZ"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3" name="TextovéPole 2"/>
          <p:cNvSpPr txBox="1"/>
          <p:nvPr/>
        </p:nvSpPr>
        <p:spPr>
          <a:xfrm>
            <a:off x="179388" y="188913"/>
            <a:ext cx="8713787" cy="701675"/>
          </a:xfrm>
          <a:prstGeom prst="rect">
            <a:avLst/>
          </a:prstGeom>
          <a:noFill/>
        </p:spPr>
        <p:txBody>
          <a:bodyPr>
            <a:spAutoFit/>
          </a:bodyPr>
          <a:lstStyle/>
          <a:p>
            <a:pPr algn="ctr">
              <a:defRPr/>
            </a:pPr>
            <a:r>
              <a:rPr lang="cs-CZ" sz="4000" b="1" dirty="0">
                <a:effectLst>
                  <a:outerShdw blurRad="38100" dist="38100" dir="2700000" algn="tl">
                    <a:srgbClr val="000000">
                      <a:alpha val="43137"/>
                    </a:srgbClr>
                  </a:outerShdw>
                </a:effectLst>
                <a:latin typeface="Times New Roman" pitchFamily="18" charset="0"/>
                <a:cs typeface="Times New Roman" pitchFamily="18" charset="0"/>
              </a:rPr>
              <a:t>LEXICAL MISUNDERSTANDINGS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nvGraphicFramePr>
        <p:xfrm>
          <a:off x="468313" y="1452563"/>
          <a:ext cx="8280400" cy="4765675"/>
        </p:xfrm>
        <a:graphic>
          <a:graphicData uri="http://schemas.openxmlformats.org/drawingml/2006/table">
            <a:tbl>
              <a:tblPr firstRow="1" bandRow="1">
                <a:tableStyleId>{BC89EF96-8CEA-46FF-86C4-4CE0E7609802}</a:tableStyleId>
              </a:tblPr>
              <a:tblGrid>
                <a:gridCol w="1944216"/>
                <a:gridCol w="2448272"/>
                <a:gridCol w="3888432"/>
              </a:tblGrid>
              <a:tr h="370840">
                <a:tc>
                  <a:txBody>
                    <a:bodyPr/>
                    <a:lstStyle/>
                    <a:p>
                      <a:r>
                        <a:rPr lang="cs-CZ" sz="2000" dirty="0" smtClean="0">
                          <a:solidFill>
                            <a:srgbClr val="002060"/>
                          </a:solidFill>
                          <a:latin typeface="Times New Roman" pitchFamily="18" charset="0"/>
                          <a:cs typeface="Times New Roman" pitchFamily="18" charset="0"/>
                        </a:rPr>
                        <a:t>MEANING</a:t>
                      </a:r>
                      <a:endParaRPr lang="cs-CZ" sz="2000" dirty="0">
                        <a:solidFill>
                          <a:srgbClr val="002060"/>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000" dirty="0" smtClean="0">
                          <a:solidFill>
                            <a:srgbClr val="002060"/>
                          </a:solidFill>
                          <a:latin typeface="Times New Roman" pitchFamily="18" charset="0"/>
                          <a:cs typeface="Times New Roman" pitchFamily="18" charset="0"/>
                        </a:rPr>
                        <a:t>WRONG  PRONUNCATION</a:t>
                      </a:r>
                    </a:p>
                  </a:txBody>
                  <a:tcPr/>
                </a:tc>
                <a:tc>
                  <a:txBody>
                    <a:bodyPr/>
                    <a:lstStyle/>
                    <a:p>
                      <a:r>
                        <a:rPr lang="cs-CZ" sz="2000" dirty="0" smtClean="0">
                          <a:solidFill>
                            <a:srgbClr val="002060"/>
                          </a:solidFill>
                          <a:latin typeface="Times New Roman" pitchFamily="18" charset="0"/>
                          <a:cs typeface="Times New Roman" pitchFamily="18" charset="0"/>
                        </a:rPr>
                        <a:t>EXAMPLES</a:t>
                      </a:r>
                      <a:endParaRPr lang="cs-CZ" sz="2000" dirty="0">
                        <a:solidFill>
                          <a:srgbClr val="002060"/>
                        </a:solidFill>
                        <a:latin typeface="Times New Roman" pitchFamily="18" charset="0"/>
                        <a:cs typeface="Times New Roman" pitchFamily="18" charset="0"/>
                      </a:endParaRPr>
                    </a:p>
                  </a:txBody>
                  <a:tcPr/>
                </a:tc>
              </a:tr>
              <a:tr h="370840">
                <a:tc>
                  <a:txBody>
                    <a:bodyPr/>
                    <a:lstStyle/>
                    <a:p>
                      <a:pPr>
                        <a:spcAft>
                          <a:spcPts val="0"/>
                        </a:spcAft>
                      </a:pPr>
                      <a:r>
                        <a:rPr lang="en-US" sz="1800" b="1" dirty="0">
                          <a:latin typeface="Times New Roman" pitchFamily="18" charset="0"/>
                          <a:ea typeface="Times New Roman"/>
                          <a:cs typeface="Times New Roman" pitchFamily="18" charset="0"/>
                        </a:rPr>
                        <a:t>Phase</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a:latin typeface="Times New Roman" pitchFamily="18" charset="0"/>
                          <a:ea typeface="Times New Roman"/>
                          <a:cs typeface="Times New Roman" pitchFamily="18" charset="0"/>
                        </a:rPr>
                        <a:t>Face</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solidFill>
                            <a:srgbClr val="FF0000"/>
                          </a:solidFill>
                          <a:latin typeface="Times New Roman"/>
                          <a:ea typeface="Times New Roman"/>
                        </a:rPr>
                        <a:t>Let’s look at the first phase.</a:t>
                      </a:r>
                      <a:endParaRPr lang="cs-CZ" sz="1800" b="1" dirty="0">
                        <a:solidFill>
                          <a:srgbClr val="FF0000"/>
                        </a:solidFill>
                        <a:latin typeface="Times New Roman"/>
                        <a:ea typeface="Times New Roman"/>
                      </a:endParaRPr>
                    </a:p>
                  </a:txBody>
                  <a:tcPr marL="68580" marR="68580" marT="0" marB="0"/>
                </a:tc>
              </a:tr>
              <a:tr h="370840">
                <a:tc>
                  <a:txBody>
                    <a:bodyPr/>
                    <a:lstStyle/>
                    <a:p>
                      <a:pPr>
                        <a:spcAft>
                          <a:spcPts val="0"/>
                        </a:spcAft>
                      </a:pPr>
                      <a:r>
                        <a:rPr lang="en-US" sz="1800" b="1" dirty="0">
                          <a:latin typeface="Times New Roman" pitchFamily="18" charset="0"/>
                          <a:ea typeface="Times New Roman"/>
                          <a:cs typeface="Times New Roman" pitchFamily="18" charset="0"/>
                        </a:rPr>
                        <a:t>Grid</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a:latin typeface="Times New Roman" pitchFamily="18" charset="0"/>
                          <a:ea typeface="Times New Roman"/>
                          <a:cs typeface="Times New Roman" pitchFamily="18" charset="0"/>
                        </a:rPr>
                        <a:t>Greed</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solidFill>
                            <a:srgbClr val="FF0000"/>
                          </a:solidFill>
                          <a:latin typeface="Times New Roman"/>
                          <a:ea typeface="Times New Roman"/>
                        </a:rPr>
                        <a:t>The grid is good.</a:t>
                      </a:r>
                      <a:endParaRPr lang="cs-CZ" sz="1800" b="1" dirty="0">
                        <a:solidFill>
                          <a:srgbClr val="FF0000"/>
                        </a:solidFill>
                        <a:latin typeface="Times New Roman"/>
                        <a:ea typeface="Times New Roman"/>
                      </a:endParaRPr>
                    </a:p>
                  </a:txBody>
                  <a:tcPr marL="68580" marR="68580" marT="0" marB="0"/>
                </a:tc>
              </a:tr>
              <a:tr h="370840">
                <a:tc>
                  <a:txBody>
                    <a:bodyPr/>
                    <a:lstStyle/>
                    <a:p>
                      <a:pPr>
                        <a:spcAft>
                          <a:spcPts val="0"/>
                        </a:spcAft>
                      </a:pPr>
                      <a:r>
                        <a:rPr lang="en-US" sz="1800" b="1">
                          <a:latin typeface="Times New Roman" pitchFamily="18" charset="0"/>
                          <a:ea typeface="Times New Roman"/>
                          <a:cs typeface="Times New Roman" pitchFamily="18" charset="0"/>
                        </a:rPr>
                        <a:t>Shoot</a:t>
                      </a:r>
                      <a:endParaRPr lang="cs-CZ" sz="18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a:latin typeface="Times New Roman" pitchFamily="18" charset="0"/>
                          <a:ea typeface="Times New Roman"/>
                          <a:cs typeface="Times New Roman" pitchFamily="18" charset="0"/>
                        </a:rPr>
                        <a:t>Shout</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solidFill>
                            <a:srgbClr val="FF0000"/>
                          </a:solidFill>
                          <a:latin typeface="Times New Roman"/>
                          <a:ea typeface="Times New Roman"/>
                        </a:rPr>
                        <a:t>Shoot at it!</a:t>
                      </a:r>
                      <a:endParaRPr lang="cs-CZ" sz="1800" b="1" dirty="0">
                        <a:solidFill>
                          <a:srgbClr val="FF0000"/>
                        </a:solidFill>
                        <a:latin typeface="Times New Roman"/>
                        <a:ea typeface="Times New Roman"/>
                      </a:endParaRPr>
                    </a:p>
                  </a:txBody>
                  <a:tcPr marL="68580" marR="68580" marT="0" marB="0"/>
                </a:tc>
              </a:tr>
              <a:tr h="370840">
                <a:tc>
                  <a:txBody>
                    <a:bodyPr/>
                    <a:lstStyle/>
                    <a:p>
                      <a:pPr>
                        <a:spcAft>
                          <a:spcPts val="0"/>
                        </a:spcAft>
                      </a:pPr>
                      <a:r>
                        <a:rPr lang="en-US" sz="1800" b="1">
                          <a:latin typeface="Times New Roman" pitchFamily="18" charset="0"/>
                          <a:ea typeface="Times New Roman"/>
                          <a:cs typeface="Times New Roman" pitchFamily="18" charset="0"/>
                        </a:rPr>
                        <a:t>Personnel</a:t>
                      </a:r>
                      <a:endParaRPr lang="cs-CZ" sz="18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latin typeface="Times New Roman" pitchFamily="18" charset="0"/>
                          <a:ea typeface="Times New Roman"/>
                          <a:cs typeface="Times New Roman" pitchFamily="18" charset="0"/>
                        </a:rPr>
                        <a:t>Personal</a:t>
                      </a:r>
                      <a:r>
                        <a:rPr lang="cs-CZ" sz="1800" b="1" dirty="0" smtClean="0">
                          <a:latin typeface="Times New Roman" pitchFamily="18" charset="0"/>
                          <a:ea typeface="Times New Roman"/>
                          <a:cs typeface="Times New Roman" pitchFamily="18" charset="0"/>
                        </a:rPr>
                        <a:t> </a:t>
                      </a:r>
                    </a:p>
                    <a:p>
                      <a:pPr>
                        <a:spcAft>
                          <a:spcPts val="0"/>
                        </a:spcAft>
                      </a:pPr>
                      <a:r>
                        <a:rPr lang="cs-CZ" sz="1800" b="1" dirty="0" smtClean="0">
                          <a:solidFill>
                            <a:srgbClr val="0070C0"/>
                          </a:solidFill>
                          <a:latin typeface="Times New Roman" pitchFamily="18" charset="0"/>
                          <a:ea typeface="Times New Roman"/>
                          <a:cs typeface="Times New Roman" pitchFamily="18" charset="0"/>
                        </a:rPr>
                        <a:t>(</a:t>
                      </a:r>
                      <a:r>
                        <a:rPr lang="cs-CZ" sz="1800" b="1" dirty="0" err="1" smtClean="0">
                          <a:solidFill>
                            <a:srgbClr val="0070C0"/>
                          </a:solidFill>
                          <a:latin typeface="Times New Roman" pitchFamily="18" charset="0"/>
                          <a:ea typeface="Times New Roman"/>
                          <a:cs typeface="Times New Roman" pitchFamily="18" charset="0"/>
                        </a:rPr>
                        <a:t>also</a:t>
                      </a:r>
                      <a:r>
                        <a:rPr lang="cs-CZ" sz="1800" b="1" dirty="0" smtClean="0">
                          <a:solidFill>
                            <a:srgbClr val="0070C0"/>
                          </a:solidFill>
                          <a:latin typeface="Times New Roman" pitchFamily="18" charset="0"/>
                          <a:ea typeface="Times New Roman"/>
                          <a:cs typeface="Times New Roman" pitchFamily="18" charset="0"/>
                        </a:rPr>
                        <a:t> </a:t>
                      </a:r>
                      <a:r>
                        <a:rPr lang="cs-CZ" sz="1800" b="1" dirty="0" err="1" smtClean="0">
                          <a:solidFill>
                            <a:srgbClr val="0070C0"/>
                          </a:solidFill>
                          <a:latin typeface="Times New Roman" pitchFamily="18" charset="0"/>
                          <a:ea typeface="Times New Roman"/>
                          <a:cs typeface="Times New Roman" pitchFamily="18" charset="0"/>
                        </a:rPr>
                        <a:t>spelling</a:t>
                      </a:r>
                      <a:r>
                        <a:rPr lang="cs-CZ" sz="1800" b="1" dirty="0" smtClean="0">
                          <a:solidFill>
                            <a:srgbClr val="0070C0"/>
                          </a:solidFill>
                          <a:latin typeface="Times New Roman" pitchFamily="18" charset="0"/>
                          <a:ea typeface="Times New Roman"/>
                          <a:cs typeface="Times New Roman" pitchFamily="18" charset="0"/>
                        </a:rPr>
                        <a:t> </a:t>
                      </a:r>
                      <a:r>
                        <a:rPr lang="cs-CZ" sz="1800" b="1" dirty="0" err="1" smtClean="0">
                          <a:solidFill>
                            <a:srgbClr val="0070C0"/>
                          </a:solidFill>
                          <a:latin typeface="Times New Roman" pitchFamily="18" charset="0"/>
                          <a:ea typeface="Times New Roman"/>
                          <a:cs typeface="Times New Roman" pitchFamily="18" charset="0"/>
                        </a:rPr>
                        <a:t>mistakes</a:t>
                      </a:r>
                      <a:r>
                        <a:rPr lang="cs-CZ" sz="1800" b="1" dirty="0" smtClean="0">
                          <a:solidFill>
                            <a:srgbClr val="0070C0"/>
                          </a:solidFill>
                          <a:latin typeface="Times New Roman" pitchFamily="18" charset="0"/>
                          <a:ea typeface="Times New Roman"/>
                          <a:cs typeface="Times New Roman" pitchFamily="18" charset="0"/>
                        </a:rPr>
                        <a:t> )</a:t>
                      </a:r>
                      <a:endParaRPr lang="cs-CZ" sz="1800" b="1" dirty="0">
                        <a:solidFill>
                          <a:srgbClr val="0070C0"/>
                        </a:solidFill>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solidFill>
                            <a:srgbClr val="FF0000"/>
                          </a:solidFill>
                          <a:latin typeface="Times New Roman"/>
                          <a:ea typeface="Times New Roman"/>
                        </a:rPr>
                        <a:t>Do you have any personnel problems?</a:t>
                      </a:r>
                      <a:endParaRPr lang="cs-CZ" sz="1800" b="1" dirty="0">
                        <a:solidFill>
                          <a:srgbClr val="FF0000"/>
                        </a:solidFill>
                        <a:latin typeface="Times New Roman"/>
                        <a:ea typeface="Times New Roman"/>
                      </a:endParaRPr>
                    </a:p>
                  </a:txBody>
                  <a:tcPr marL="68580" marR="68580" marT="0" marB="0"/>
                </a:tc>
              </a:tr>
              <a:tr h="370840">
                <a:tc>
                  <a:txBody>
                    <a:bodyPr/>
                    <a:lstStyle/>
                    <a:p>
                      <a:pPr>
                        <a:spcAft>
                          <a:spcPts val="0"/>
                        </a:spcAft>
                      </a:pPr>
                      <a:r>
                        <a:rPr lang="en-US" sz="1800" b="1">
                          <a:latin typeface="Times New Roman" pitchFamily="18" charset="0"/>
                          <a:ea typeface="Times New Roman"/>
                          <a:cs typeface="Times New Roman" pitchFamily="18" charset="0"/>
                        </a:rPr>
                        <a:t>Task</a:t>
                      </a:r>
                      <a:endParaRPr lang="cs-CZ" sz="18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a:latin typeface="Times New Roman" pitchFamily="18" charset="0"/>
                          <a:ea typeface="Times New Roman"/>
                          <a:cs typeface="Times New Roman" pitchFamily="18" charset="0"/>
                        </a:rPr>
                        <a:t>Tusk </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solidFill>
                            <a:srgbClr val="FF0000"/>
                          </a:solidFill>
                          <a:latin typeface="Times New Roman"/>
                          <a:ea typeface="Times New Roman"/>
                        </a:rPr>
                        <a:t>We have a mammoth task ahead of us!</a:t>
                      </a:r>
                      <a:endParaRPr lang="cs-CZ" sz="1800" b="1" dirty="0">
                        <a:solidFill>
                          <a:srgbClr val="FF0000"/>
                        </a:solidFill>
                        <a:latin typeface="Times New Roman"/>
                        <a:ea typeface="Times New Roman"/>
                      </a:endParaRPr>
                    </a:p>
                  </a:txBody>
                  <a:tcPr marL="68580" marR="68580" marT="0" marB="0"/>
                </a:tc>
              </a:tr>
              <a:tr h="370840">
                <a:tc>
                  <a:txBody>
                    <a:bodyPr/>
                    <a:lstStyle/>
                    <a:p>
                      <a:pPr>
                        <a:spcAft>
                          <a:spcPts val="0"/>
                        </a:spcAft>
                      </a:pPr>
                      <a:r>
                        <a:rPr lang="en-US" sz="1800" b="1">
                          <a:latin typeface="Times New Roman" pitchFamily="18" charset="0"/>
                          <a:ea typeface="Times New Roman"/>
                          <a:cs typeface="Times New Roman" pitchFamily="18" charset="0"/>
                        </a:rPr>
                        <a:t>Panel</a:t>
                      </a:r>
                      <a:endParaRPr lang="cs-CZ" sz="18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a:latin typeface="Times New Roman" pitchFamily="18" charset="0"/>
                          <a:ea typeface="Times New Roman"/>
                          <a:cs typeface="Times New Roman" pitchFamily="18" charset="0"/>
                        </a:rPr>
                        <a:t>Penal</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solidFill>
                            <a:srgbClr val="FF0000"/>
                          </a:solidFill>
                          <a:latin typeface="Times New Roman"/>
                          <a:ea typeface="Times New Roman"/>
                        </a:rPr>
                        <a:t>????</a:t>
                      </a:r>
                      <a:endParaRPr lang="cs-CZ" sz="1800" b="1" dirty="0">
                        <a:solidFill>
                          <a:srgbClr val="FF0000"/>
                        </a:solidFill>
                        <a:latin typeface="Times New Roman"/>
                        <a:ea typeface="Times New Roman"/>
                      </a:endParaRPr>
                    </a:p>
                  </a:txBody>
                  <a:tcPr marL="68580" marR="68580" marT="0" marB="0"/>
                </a:tc>
              </a:tr>
              <a:tr h="370840">
                <a:tc>
                  <a:txBody>
                    <a:bodyPr/>
                    <a:lstStyle/>
                    <a:p>
                      <a:pPr>
                        <a:spcAft>
                          <a:spcPts val="0"/>
                        </a:spcAft>
                      </a:pPr>
                      <a:r>
                        <a:rPr lang="en-US" sz="1800" b="1">
                          <a:latin typeface="Times New Roman" pitchFamily="18" charset="0"/>
                          <a:ea typeface="Times New Roman"/>
                          <a:cs typeface="Times New Roman" pitchFamily="18" charset="0"/>
                        </a:rPr>
                        <a:t>Colonel</a:t>
                      </a:r>
                      <a:endParaRPr lang="cs-CZ" sz="18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smtClean="0">
                          <a:latin typeface="Times New Roman" pitchFamily="18" charset="0"/>
                          <a:ea typeface="Times New Roman"/>
                          <a:cs typeface="Times New Roman" pitchFamily="18" charset="0"/>
                        </a:rPr>
                        <a:t>Kennel</a:t>
                      </a:r>
                      <a:endParaRPr lang="cs-CZ" sz="1800" b="1" dirty="0">
                        <a:latin typeface="Times New Roman" pitchFamily="18" charset="0"/>
                        <a:ea typeface="Times New Roman"/>
                        <a:cs typeface="Times New Roman" pitchFamily="18" charset="0"/>
                      </a:endParaRPr>
                    </a:p>
                  </a:txBody>
                  <a:tcPr marL="68580" marR="68580" marT="0" marB="0"/>
                </a:tc>
                <a:tc>
                  <a:txBody>
                    <a:bodyPr/>
                    <a:lstStyle/>
                    <a:p>
                      <a:r>
                        <a:rPr lang="en-US" sz="1800" b="1" dirty="0" smtClean="0">
                          <a:solidFill>
                            <a:srgbClr val="FF0000"/>
                          </a:solidFill>
                        </a:rPr>
                        <a:t>Go and see the Colonel</a:t>
                      </a:r>
                      <a:endParaRPr lang="cs-CZ" sz="1800" b="1" dirty="0">
                        <a:solidFill>
                          <a:srgbClr val="FF0000"/>
                        </a:solidFill>
                      </a:endParaRPr>
                    </a:p>
                  </a:txBody>
                  <a:tcPr/>
                </a:tc>
              </a:tr>
              <a:tr h="370840">
                <a:tc>
                  <a:txBody>
                    <a:bodyPr/>
                    <a:lstStyle/>
                    <a:p>
                      <a:pPr>
                        <a:spcAft>
                          <a:spcPts val="0"/>
                        </a:spcAft>
                      </a:pPr>
                      <a:r>
                        <a:rPr lang="en-US" sz="1800" b="1" dirty="0">
                          <a:latin typeface="Times New Roman" pitchFamily="18" charset="0"/>
                          <a:ea typeface="Times New Roman"/>
                          <a:cs typeface="Times New Roman" pitchFamily="18" charset="0"/>
                        </a:rPr>
                        <a:t>Lieutenant</a:t>
                      </a:r>
                      <a:endParaRPr lang="cs-CZ" sz="18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US" sz="1800" b="1" dirty="0" err="1">
                          <a:latin typeface="Times New Roman" pitchFamily="18" charset="0"/>
                          <a:ea typeface="Times New Roman"/>
                          <a:cs typeface="Times New Roman" pitchFamily="18" charset="0"/>
                        </a:rPr>
                        <a:t>Lajtnant</a:t>
                      </a:r>
                      <a:endParaRPr lang="cs-CZ" sz="1800" b="1" dirty="0">
                        <a:latin typeface="Times New Roman" pitchFamily="18" charset="0"/>
                        <a:ea typeface="Times New Roman"/>
                        <a:cs typeface="Times New Roman" pitchFamily="18" charset="0"/>
                      </a:endParaRPr>
                    </a:p>
                  </a:txBody>
                  <a:tcPr marL="68580" marR="68580" marT="0" marB="0"/>
                </a:tc>
                <a:tc>
                  <a:txBody>
                    <a:bodyPr/>
                    <a:lstStyle/>
                    <a:p>
                      <a:r>
                        <a:rPr lang="en-US" sz="1800" b="1" dirty="0" smtClean="0">
                          <a:solidFill>
                            <a:srgbClr val="FF0000"/>
                          </a:solidFill>
                        </a:rPr>
                        <a:t>Who?</a:t>
                      </a:r>
                      <a:endParaRPr lang="cs-CZ" sz="1800" b="1" dirty="0">
                        <a:solidFill>
                          <a:srgbClr val="FF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1" dirty="0" err="1" smtClean="0">
                          <a:latin typeface="Times New Roman" pitchFamily="18" charset="0"/>
                          <a:cs typeface="Times New Roman" pitchFamily="18" charset="0"/>
                        </a:rPr>
                        <a:t>Threat</a:t>
                      </a:r>
                      <a:endParaRPr lang="cs-CZ" sz="1800" b="1" dirty="0">
                        <a:latin typeface="Times New Roman" pitchFamily="18" charset="0"/>
                        <a:cs typeface="Times New Roman" pitchFamily="18" charset="0"/>
                      </a:endParaRPr>
                    </a:p>
                  </a:txBody>
                  <a:tcPr/>
                </a:tc>
                <a:tc>
                  <a:txBody>
                    <a:bodyPr/>
                    <a:lstStyle/>
                    <a:p>
                      <a:r>
                        <a:rPr lang="cs-CZ" sz="1800" b="1" dirty="0" err="1" smtClean="0">
                          <a:latin typeface="Times New Roman" pitchFamily="18" charset="0"/>
                          <a:cs typeface="Times New Roman" pitchFamily="18" charset="0"/>
                        </a:rPr>
                        <a:t>Treet</a:t>
                      </a:r>
                      <a:endParaRPr lang="cs-CZ" sz="1800" b="1" dirty="0">
                        <a:latin typeface="Times New Roman" pitchFamily="18" charset="0"/>
                        <a:cs typeface="Times New Roman" pitchFamily="18" charset="0"/>
                      </a:endParaRPr>
                    </a:p>
                  </a:txBody>
                  <a:tcPr/>
                </a:tc>
                <a:tc>
                  <a:txBody>
                    <a:bodyPr/>
                    <a:lstStyle/>
                    <a:p>
                      <a:endParaRPr lang="cs-CZ"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1" dirty="0" err="1" smtClean="0">
                          <a:latin typeface="Times New Roman" pitchFamily="18" charset="0"/>
                          <a:cs typeface="Times New Roman" pitchFamily="18" charset="0"/>
                        </a:rPr>
                        <a:t>Corps</a:t>
                      </a:r>
                      <a:endParaRPr lang="cs-CZ" sz="1800" b="1" dirty="0">
                        <a:latin typeface="Times New Roman" pitchFamily="18" charset="0"/>
                        <a:cs typeface="Times New Roman" pitchFamily="18" charset="0"/>
                      </a:endParaRPr>
                    </a:p>
                  </a:txBody>
                  <a:tcPr/>
                </a:tc>
                <a:tc>
                  <a:txBody>
                    <a:bodyPr/>
                    <a:lstStyle/>
                    <a:p>
                      <a:r>
                        <a:rPr lang="cs-CZ" sz="1800" b="1" dirty="0" err="1" smtClean="0">
                          <a:latin typeface="Times New Roman" pitchFamily="18" charset="0"/>
                          <a:cs typeface="Times New Roman" pitchFamily="18" charset="0"/>
                        </a:rPr>
                        <a:t>Corpse</a:t>
                      </a:r>
                      <a:endParaRPr lang="cs-CZ" sz="1800" b="1" dirty="0">
                        <a:latin typeface="Times New Roman" pitchFamily="18" charset="0"/>
                        <a:cs typeface="Times New Roman" pitchFamily="18" charset="0"/>
                      </a:endParaRPr>
                    </a:p>
                  </a:txBody>
                  <a:tcPr/>
                </a:tc>
                <a:tc>
                  <a:txBody>
                    <a:bodyPr/>
                    <a:lstStyle/>
                    <a:p>
                      <a:endParaRPr lang="cs-CZ" dirty="0"/>
                    </a:p>
                  </a:txBody>
                  <a:tcPr/>
                </a:tc>
              </a:tr>
            </a:tbl>
          </a:graphicData>
        </a:graphic>
      </p:graphicFrame>
      <p:sp>
        <p:nvSpPr>
          <p:cNvPr id="3" name="TextovéPole 2"/>
          <p:cNvSpPr txBox="1"/>
          <p:nvPr/>
        </p:nvSpPr>
        <p:spPr>
          <a:xfrm>
            <a:off x="179388" y="333375"/>
            <a:ext cx="8713787" cy="641350"/>
          </a:xfrm>
          <a:prstGeom prst="rect">
            <a:avLst/>
          </a:prstGeom>
          <a:noFill/>
        </p:spPr>
        <p:txBody>
          <a:bodyPr>
            <a:spAutoFit/>
          </a:bodyPr>
          <a:lstStyle/>
          <a:p>
            <a:pPr algn="ctr">
              <a:defRPr/>
            </a:pPr>
            <a:r>
              <a:rPr lang="cs-CZ" sz="3600" b="1">
                <a:effectLst>
                  <a:outerShdw blurRad="38100" dist="38100" dir="2700000" algn="tl">
                    <a:srgbClr val="C0C0C0"/>
                  </a:outerShdw>
                </a:effectLst>
                <a:latin typeface="Times New Roman" pitchFamily="18" charset="0"/>
                <a:cs typeface="Times New Roman" pitchFamily="18" charset="0"/>
              </a:rPr>
              <a:t>PHONETIC MISUNDERSTANDINGS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nvGraphicFramePr>
        <p:xfrm>
          <a:off x="1042988" y="1916113"/>
          <a:ext cx="6553200" cy="3887787"/>
        </p:xfrm>
        <a:graphic>
          <a:graphicData uri="http://schemas.openxmlformats.org/drawingml/2006/table">
            <a:tbl>
              <a:tblPr firstRow="1" bandRow="1">
                <a:tableStyleId>{5C22544A-7EE6-4342-B048-85BDC9FD1C3A}</a:tableStyleId>
              </a:tblPr>
              <a:tblGrid>
                <a:gridCol w="2184449"/>
                <a:gridCol w="2184449"/>
                <a:gridCol w="2184449"/>
              </a:tblGrid>
              <a:tr h="431968">
                <a:tc>
                  <a:txBody>
                    <a:bodyPr/>
                    <a:lstStyle/>
                    <a:p>
                      <a:pPr algn="ctr"/>
                      <a:r>
                        <a:rPr lang="cs-CZ" dirty="0" smtClean="0">
                          <a:solidFill>
                            <a:srgbClr val="FFC000"/>
                          </a:solidFill>
                          <a:latin typeface="Times New Roman" pitchFamily="18" charset="0"/>
                          <a:cs typeface="Times New Roman" pitchFamily="18" charset="0"/>
                        </a:rPr>
                        <a:t>BRANCH</a:t>
                      </a:r>
                      <a:endParaRPr lang="cs-CZ" dirty="0">
                        <a:solidFill>
                          <a:srgbClr val="FFC000"/>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solidFill>
                            <a:srgbClr val="FFC000"/>
                          </a:solidFill>
                          <a:latin typeface="Times New Roman" pitchFamily="18" charset="0"/>
                          <a:cs typeface="Times New Roman" pitchFamily="18" charset="0"/>
                        </a:rPr>
                        <a:t>S. J. C.</a:t>
                      </a:r>
                    </a:p>
                  </a:txBody>
                  <a:tcPr/>
                </a:tc>
                <a:tc>
                  <a:txBody>
                    <a:bodyPr/>
                    <a:lstStyle/>
                    <a:p>
                      <a:pPr algn="ctr"/>
                      <a:r>
                        <a:rPr lang="cs-CZ" dirty="0" err="1" smtClean="0">
                          <a:solidFill>
                            <a:srgbClr val="FFC000"/>
                          </a:solidFill>
                          <a:latin typeface="Times New Roman" pitchFamily="18" charset="0"/>
                          <a:cs typeface="Times New Roman" pitchFamily="18" charset="0"/>
                        </a:rPr>
                        <a:t>Offical</a:t>
                      </a:r>
                      <a:r>
                        <a:rPr lang="cs-CZ" dirty="0" smtClean="0">
                          <a:solidFill>
                            <a:srgbClr val="FFC000"/>
                          </a:solidFill>
                          <a:latin typeface="Times New Roman" pitchFamily="18" charset="0"/>
                          <a:cs typeface="Times New Roman" pitchFamily="18" charset="0"/>
                        </a:rPr>
                        <a:t> term</a:t>
                      </a:r>
                      <a:endParaRPr lang="cs-CZ" dirty="0">
                        <a:solidFill>
                          <a:srgbClr val="FFC000"/>
                        </a:solidFill>
                        <a:latin typeface="Times New Roman" pitchFamily="18" charset="0"/>
                        <a:cs typeface="Times New Roman" pitchFamily="18" charset="0"/>
                      </a:endParaRPr>
                    </a:p>
                  </a:txBody>
                  <a:tcPr/>
                </a:tc>
              </a:tr>
              <a:tr h="431968">
                <a:tc>
                  <a:txBody>
                    <a:bodyPr/>
                    <a:lstStyle/>
                    <a:p>
                      <a:pPr algn="ctr"/>
                      <a:r>
                        <a:rPr lang="cs-CZ" sz="2000" b="1" dirty="0" smtClean="0">
                          <a:latin typeface="Times New Roman" pitchFamily="18" charset="0"/>
                          <a:cs typeface="Times New Roman" pitchFamily="18" charset="0"/>
                        </a:rPr>
                        <a:t>NAVY</a:t>
                      </a:r>
                      <a:endParaRPr lang="cs-CZ" sz="2000" b="1" dirty="0">
                        <a:latin typeface="Times New Roman" pitchFamily="18" charset="0"/>
                        <a:cs typeface="Times New Roman" pitchFamily="18" charset="0"/>
                      </a:endParaRPr>
                    </a:p>
                  </a:txBody>
                  <a:tcPr>
                    <a:solidFill>
                      <a:schemeClr val="bg2">
                        <a:lumMod val="50000"/>
                      </a:schemeClr>
                    </a:solidFill>
                  </a:tcPr>
                </a:tc>
                <a:tc>
                  <a:txBody>
                    <a:bodyPr/>
                    <a:lstStyle/>
                    <a:p>
                      <a:pPr algn="ctr"/>
                      <a:r>
                        <a:rPr lang="cs-CZ" b="1" dirty="0" smtClean="0">
                          <a:solidFill>
                            <a:srgbClr val="002060"/>
                          </a:solidFill>
                          <a:latin typeface="Times New Roman" pitchFamily="18" charset="0"/>
                          <a:cs typeface="Times New Roman" pitchFamily="18" charset="0"/>
                        </a:rPr>
                        <a:t>HEAD</a:t>
                      </a:r>
                      <a:endParaRPr lang="cs-CZ" b="1" dirty="0">
                        <a:solidFill>
                          <a:srgbClr val="002060"/>
                        </a:solidFill>
                        <a:latin typeface="Times New Roman" pitchFamily="18" charset="0"/>
                        <a:cs typeface="Times New Roman" pitchFamily="18" charset="0"/>
                      </a:endParaRPr>
                    </a:p>
                  </a:txBody>
                  <a:tcPr>
                    <a:solidFill>
                      <a:schemeClr val="bg2">
                        <a:lumMod val="50000"/>
                      </a:schemeClr>
                    </a:solidFill>
                  </a:tcPr>
                </a:tc>
                <a:tc>
                  <a:txBody>
                    <a:bodyPr/>
                    <a:lstStyle/>
                    <a:p>
                      <a:pPr algn="ctr"/>
                      <a:endParaRPr lang="cs-CZ" dirty="0">
                        <a:latin typeface="Times New Roman" pitchFamily="18" charset="0"/>
                        <a:cs typeface="Times New Roman" pitchFamily="18" charset="0"/>
                      </a:endParaRPr>
                    </a:p>
                  </a:txBody>
                  <a:tcPr>
                    <a:solidFill>
                      <a:schemeClr val="bg2">
                        <a:lumMod val="50000"/>
                      </a:schemeClr>
                    </a:solidFill>
                  </a:tcPr>
                </a:tc>
              </a:tr>
              <a:tr h="431968">
                <a:tc>
                  <a:txBody>
                    <a:bodyPr/>
                    <a:lstStyle/>
                    <a:p>
                      <a:pPr algn="ctr"/>
                      <a:r>
                        <a:rPr lang="cs-CZ" sz="2000" b="1" dirty="0" smtClean="0">
                          <a:latin typeface="Times New Roman" pitchFamily="18" charset="0"/>
                          <a:cs typeface="Times New Roman" pitchFamily="18" charset="0"/>
                        </a:rPr>
                        <a:t>ARMY</a:t>
                      </a:r>
                      <a:endParaRPr lang="cs-CZ" sz="2000" b="1" dirty="0">
                        <a:latin typeface="Times New Roman" pitchFamily="18" charset="0"/>
                        <a:cs typeface="Times New Roman" pitchFamily="18" charset="0"/>
                      </a:endParaRPr>
                    </a:p>
                  </a:txBody>
                  <a:tcPr>
                    <a:solidFill>
                      <a:schemeClr val="bg2">
                        <a:lumMod val="50000"/>
                      </a:schemeClr>
                    </a:solidFill>
                  </a:tcPr>
                </a:tc>
                <a:tc>
                  <a:txBody>
                    <a:bodyPr/>
                    <a:lstStyle/>
                    <a:p>
                      <a:pPr algn="ctr"/>
                      <a:endParaRPr lang="cs-CZ" b="1" dirty="0">
                        <a:solidFill>
                          <a:srgbClr val="002060"/>
                        </a:solidFill>
                        <a:latin typeface="Times New Roman" pitchFamily="18" charset="0"/>
                        <a:cs typeface="Times New Roman" pitchFamily="18" charset="0"/>
                      </a:endParaRPr>
                    </a:p>
                  </a:txBody>
                  <a:tcPr>
                    <a:solidFill>
                      <a:schemeClr val="bg2">
                        <a:lumMod val="50000"/>
                      </a:schemeClr>
                    </a:solidFill>
                  </a:tcPr>
                </a:tc>
                <a:tc>
                  <a:txBody>
                    <a:bodyPr/>
                    <a:lstStyle/>
                    <a:p>
                      <a:pPr algn="ctr"/>
                      <a:r>
                        <a:rPr lang="cs-CZ" b="1" dirty="0" err="1" smtClean="0">
                          <a:latin typeface="Times New Roman" pitchFamily="18" charset="0"/>
                          <a:cs typeface="Times New Roman" pitchFamily="18" charset="0"/>
                        </a:rPr>
                        <a:t>Toilet</a:t>
                      </a:r>
                      <a:endParaRPr lang="cs-CZ" b="1" dirty="0">
                        <a:latin typeface="Times New Roman" pitchFamily="18" charset="0"/>
                        <a:cs typeface="Times New Roman" pitchFamily="18" charset="0"/>
                      </a:endParaRPr>
                    </a:p>
                  </a:txBody>
                  <a:tcPr>
                    <a:solidFill>
                      <a:schemeClr val="bg2">
                        <a:lumMod val="50000"/>
                      </a:schemeClr>
                    </a:solidFill>
                  </a:tcPr>
                </a:tc>
              </a:tr>
              <a:tr h="431968">
                <a:tc>
                  <a:txBody>
                    <a:bodyPr/>
                    <a:lstStyle/>
                    <a:p>
                      <a:pPr algn="ctr"/>
                      <a:endParaRPr lang="cs-CZ" sz="2000" b="1" dirty="0">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endParaRPr lang="cs-CZ" b="1" dirty="0">
                        <a:solidFill>
                          <a:srgbClr val="002060"/>
                        </a:solidFill>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endParaRPr lang="cs-CZ" b="1" dirty="0">
                        <a:latin typeface="Times New Roman" pitchFamily="18" charset="0"/>
                        <a:cs typeface="Times New Roman" pitchFamily="18" charset="0"/>
                      </a:endParaRPr>
                    </a:p>
                  </a:txBody>
                  <a:tcPr>
                    <a:solidFill>
                      <a:schemeClr val="accent6">
                        <a:lumMod val="60000"/>
                        <a:lumOff val="40000"/>
                      </a:schemeClr>
                    </a:solidFill>
                  </a:tcPr>
                </a:tc>
              </a:tr>
              <a:tr h="431968">
                <a:tc>
                  <a:txBody>
                    <a:bodyPr/>
                    <a:lstStyle/>
                    <a:p>
                      <a:pPr algn="ctr"/>
                      <a:r>
                        <a:rPr lang="cs-CZ" sz="2000" b="1" dirty="0" smtClean="0">
                          <a:latin typeface="Times New Roman" pitchFamily="18" charset="0"/>
                          <a:cs typeface="Times New Roman" pitchFamily="18" charset="0"/>
                        </a:rPr>
                        <a:t>NAVY</a:t>
                      </a:r>
                      <a:endParaRPr lang="cs-CZ" sz="2000" b="1" dirty="0">
                        <a:latin typeface="Times New Roman" pitchFamily="18" charset="0"/>
                        <a:cs typeface="Times New Roman" pitchFamily="18" charset="0"/>
                      </a:endParaRPr>
                    </a:p>
                  </a:txBody>
                  <a:tcPr>
                    <a:solidFill>
                      <a:schemeClr val="bg2">
                        <a:lumMod val="50000"/>
                      </a:schemeClr>
                    </a:solidFill>
                  </a:tcPr>
                </a:tc>
                <a:tc>
                  <a:txBody>
                    <a:bodyPr/>
                    <a:lstStyle/>
                    <a:p>
                      <a:pPr algn="ctr"/>
                      <a:r>
                        <a:rPr lang="cs-CZ" b="1" dirty="0" smtClean="0">
                          <a:solidFill>
                            <a:srgbClr val="002060"/>
                          </a:solidFill>
                          <a:latin typeface="Times New Roman" pitchFamily="18" charset="0"/>
                          <a:cs typeface="Times New Roman" pitchFamily="18" charset="0"/>
                        </a:rPr>
                        <a:t>BOAT</a:t>
                      </a:r>
                      <a:endParaRPr lang="cs-CZ" b="1" dirty="0">
                        <a:solidFill>
                          <a:srgbClr val="002060"/>
                        </a:solidFill>
                        <a:latin typeface="Times New Roman" pitchFamily="18" charset="0"/>
                        <a:cs typeface="Times New Roman" pitchFamily="18" charset="0"/>
                      </a:endParaRPr>
                    </a:p>
                  </a:txBody>
                  <a:tcPr>
                    <a:solidFill>
                      <a:schemeClr val="bg2">
                        <a:lumMod val="50000"/>
                      </a:schemeClr>
                    </a:solidFill>
                  </a:tcPr>
                </a:tc>
                <a:tc>
                  <a:txBody>
                    <a:bodyPr/>
                    <a:lstStyle/>
                    <a:p>
                      <a:pPr algn="ctr"/>
                      <a:endParaRPr lang="cs-CZ" b="1" dirty="0">
                        <a:latin typeface="Times New Roman" pitchFamily="18" charset="0"/>
                        <a:cs typeface="Times New Roman" pitchFamily="18" charset="0"/>
                      </a:endParaRPr>
                    </a:p>
                  </a:txBody>
                  <a:tcPr>
                    <a:solidFill>
                      <a:schemeClr val="bg2">
                        <a:lumMod val="50000"/>
                      </a:schemeClr>
                    </a:solidFill>
                  </a:tcPr>
                </a:tc>
              </a:tr>
              <a:tr h="431968">
                <a:tc>
                  <a:txBody>
                    <a:bodyPr/>
                    <a:lstStyle/>
                    <a:p>
                      <a:pPr algn="ctr"/>
                      <a:r>
                        <a:rPr lang="cs-CZ" sz="2000" b="1" dirty="0" smtClean="0">
                          <a:latin typeface="Times New Roman" pitchFamily="18" charset="0"/>
                          <a:cs typeface="Times New Roman" pitchFamily="18" charset="0"/>
                        </a:rPr>
                        <a:t>ARMY</a:t>
                      </a:r>
                      <a:endParaRPr lang="cs-CZ" sz="2000" b="1" dirty="0">
                        <a:latin typeface="Times New Roman" pitchFamily="18" charset="0"/>
                        <a:cs typeface="Times New Roman" pitchFamily="18" charset="0"/>
                      </a:endParaRPr>
                    </a:p>
                  </a:txBody>
                  <a:tcPr>
                    <a:solidFill>
                      <a:schemeClr val="bg2">
                        <a:lumMod val="50000"/>
                      </a:schemeClr>
                    </a:solidFill>
                  </a:tcPr>
                </a:tc>
                <a:tc>
                  <a:txBody>
                    <a:bodyPr/>
                    <a:lstStyle/>
                    <a:p>
                      <a:pPr algn="ctr"/>
                      <a:endParaRPr lang="cs-CZ" b="1" dirty="0">
                        <a:solidFill>
                          <a:srgbClr val="002060"/>
                        </a:solidFill>
                        <a:latin typeface="Times New Roman" pitchFamily="18" charset="0"/>
                        <a:cs typeface="Times New Roman" pitchFamily="18" charset="0"/>
                      </a:endParaRPr>
                    </a:p>
                  </a:txBody>
                  <a:tcPr>
                    <a:solidFill>
                      <a:schemeClr val="bg2">
                        <a:lumMod val="50000"/>
                      </a:schemeClr>
                    </a:solidFill>
                  </a:tcPr>
                </a:tc>
                <a:tc>
                  <a:txBody>
                    <a:bodyPr/>
                    <a:lstStyle/>
                    <a:p>
                      <a:pPr algn="ctr"/>
                      <a:r>
                        <a:rPr lang="cs-CZ" b="1" dirty="0" err="1" smtClean="0">
                          <a:latin typeface="Times New Roman" pitchFamily="18" charset="0"/>
                          <a:cs typeface="Times New Roman" pitchFamily="18" charset="0"/>
                        </a:rPr>
                        <a:t>Submarine</a:t>
                      </a:r>
                      <a:endParaRPr lang="cs-CZ" b="1" dirty="0">
                        <a:latin typeface="Times New Roman" pitchFamily="18" charset="0"/>
                        <a:cs typeface="Times New Roman" pitchFamily="18" charset="0"/>
                      </a:endParaRPr>
                    </a:p>
                  </a:txBody>
                  <a:tcPr>
                    <a:solidFill>
                      <a:schemeClr val="bg2">
                        <a:lumMod val="50000"/>
                      </a:schemeClr>
                    </a:solidFill>
                  </a:tcPr>
                </a:tc>
              </a:tr>
              <a:tr h="431968">
                <a:tc>
                  <a:txBody>
                    <a:bodyPr/>
                    <a:lstStyle/>
                    <a:p>
                      <a:pPr algn="ctr"/>
                      <a:endParaRPr lang="cs-CZ" sz="2000" b="1" dirty="0">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endParaRPr lang="cs-CZ" b="1" dirty="0">
                        <a:solidFill>
                          <a:srgbClr val="002060"/>
                        </a:solidFill>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endParaRPr lang="cs-CZ" b="1" dirty="0">
                        <a:latin typeface="Times New Roman" pitchFamily="18" charset="0"/>
                        <a:cs typeface="Times New Roman" pitchFamily="18" charset="0"/>
                      </a:endParaRPr>
                    </a:p>
                  </a:txBody>
                  <a:tcPr>
                    <a:solidFill>
                      <a:schemeClr val="accent6">
                        <a:lumMod val="60000"/>
                        <a:lumOff val="40000"/>
                      </a:schemeClr>
                    </a:solidFill>
                  </a:tcPr>
                </a:tc>
              </a:tr>
              <a:tr h="431968">
                <a:tc>
                  <a:txBody>
                    <a:bodyPr/>
                    <a:lstStyle/>
                    <a:p>
                      <a:pPr algn="ctr"/>
                      <a:r>
                        <a:rPr lang="cs-CZ" sz="2000" b="1" dirty="0" smtClean="0">
                          <a:latin typeface="Times New Roman" pitchFamily="18" charset="0"/>
                          <a:cs typeface="Times New Roman" pitchFamily="18" charset="0"/>
                        </a:rPr>
                        <a:t>NAVY</a:t>
                      </a:r>
                      <a:endParaRPr lang="cs-CZ" sz="2000" b="1" dirty="0">
                        <a:latin typeface="Times New Roman" pitchFamily="18" charset="0"/>
                        <a:cs typeface="Times New Roman" pitchFamily="18" charset="0"/>
                      </a:endParaRPr>
                    </a:p>
                  </a:txBody>
                  <a:tcPr>
                    <a:solidFill>
                      <a:schemeClr val="bg2">
                        <a:lumMod val="50000"/>
                      </a:schemeClr>
                    </a:solidFill>
                  </a:tcPr>
                </a:tc>
                <a:tc>
                  <a:txBody>
                    <a:bodyPr/>
                    <a:lstStyle/>
                    <a:p>
                      <a:pPr algn="ctr"/>
                      <a:endParaRPr lang="cs-CZ" b="1" dirty="0">
                        <a:solidFill>
                          <a:srgbClr val="002060"/>
                        </a:solidFill>
                        <a:latin typeface="Times New Roman" pitchFamily="18" charset="0"/>
                        <a:cs typeface="Times New Roman" pitchFamily="18" charset="0"/>
                      </a:endParaRPr>
                    </a:p>
                  </a:txBody>
                  <a:tcPr>
                    <a:solidFill>
                      <a:schemeClr val="bg2">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b="1" dirty="0" smtClean="0">
                          <a:latin typeface="Times New Roman" pitchFamily="18" charset="0"/>
                          <a:cs typeface="Times New Roman" pitchFamily="18" charset="0"/>
                        </a:rPr>
                        <a:t>GPMG</a:t>
                      </a:r>
                    </a:p>
                  </a:txBody>
                  <a:tcPr>
                    <a:solidFill>
                      <a:schemeClr val="bg2">
                        <a:lumMod val="50000"/>
                      </a:schemeClr>
                    </a:solidFill>
                  </a:tcPr>
                </a:tc>
              </a:tr>
              <a:tr h="431968">
                <a:tc>
                  <a:txBody>
                    <a:bodyPr/>
                    <a:lstStyle/>
                    <a:p>
                      <a:pPr algn="ctr"/>
                      <a:r>
                        <a:rPr lang="cs-CZ" sz="2000" b="1" dirty="0" smtClean="0">
                          <a:latin typeface="Times New Roman" pitchFamily="18" charset="0"/>
                          <a:cs typeface="Times New Roman" pitchFamily="18" charset="0"/>
                        </a:rPr>
                        <a:t>ARMY</a:t>
                      </a:r>
                      <a:endParaRPr lang="cs-CZ" sz="2000" b="1" dirty="0">
                        <a:latin typeface="Times New Roman" pitchFamily="18" charset="0"/>
                        <a:cs typeface="Times New Roman" pitchFamily="18" charset="0"/>
                      </a:endParaRPr>
                    </a:p>
                  </a:txBody>
                  <a:tcPr>
                    <a:solidFill>
                      <a:schemeClr val="bg2">
                        <a:lumMod val="50000"/>
                      </a:schemeClr>
                    </a:solidFill>
                  </a:tcPr>
                </a:tc>
                <a:tc>
                  <a:txBody>
                    <a:bodyPr/>
                    <a:lstStyle/>
                    <a:p>
                      <a:pPr algn="ctr"/>
                      <a:r>
                        <a:rPr lang="cs-CZ" b="1" dirty="0" smtClean="0">
                          <a:solidFill>
                            <a:srgbClr val="002060"/>
                          </a:solidFill>
                          <a:latin typeface="Times New Roman" pitchFamily="18" charset="0"/>
                          <a:cs typeface="Times New Roman" pitchFamily="18" charset="0"/>
                        </a:rPr>
                        <a:t>GIMPY</a:t>
                      </a:r>
                      <a:endParaRPr lang="cs-CZ" b="1" dirty="0">
                        <a:solidFill>
                          <a:srgbClr val="002060"/>
                        </a:solidFill>
                        <a:latin typeface="Times New Roman" pitchFamily="18" charset="0"/>
                        <a:cs typeface="Times New Roman" pitchFamily="18" charset="0"/>
                      </a:endParaRPr>
                    </a:p>
                  </a:txBody>
                  <a:tcPr>
                    <a:solidFill>
                      <a:schemeClr val="bg2">
                        <a:lumMod val="50000"/>
                      </a:schemeClr>
                    </a:solidFill>
                  </a:tcPr>
                </a:tc>
                <a:tc>
                  <a:txBody>
                    <a:bodyPr/>
                    <a:lstStyle/>
                    <a:p>
                      <a:pPr algn="ctr"/>
                      <a:endParaRPr lang="cs-CZ" dirty="0">
                        <a:latin typeface="Times New Roman" pitchFamily="18" charset="0"/>
                        <a:cs typeface="Times New Roman" pitchFamily="18" charset="0"/>
                      </a:endParaRPr>
                    </a:p>
                  </a:txBody>
                  <a:tcPr>
                    <a:solidFill>
                      <a:schemeClr val="bg2">
                        <a:lumMod val="50000"/>
                      </a:schemeClr>
                    </a:solidFill>
                  </a:tcPr>
                </a:tc>
              </a:tr>
            </a:tbl>
          </a:graphicData>
        </a:graphic>
      </p:graphicFrame>
      <p:sp>
        <p:nvSpPr>
          <p:cNvPr id="4" name="Nadpis 1"/>
          <p:cNvSpPr>
            <a:spLocks noGrp="1"/>
          </p:cNvSpPr>
          <p:nvPr>
            <p:ph type="title"/>
          </p:nvPr>
        </p:nvSpPr>
        <p:spPr>
          <a:xfrm>
            <a:off x="457200" y="274638"/>
            <a:ext cx="8578850" cy="1143000"/>
          </a:xfrm>
        </p:spPr>
        <p:txBody>
          <a:bodyPr/>
          <a:lstStyle/>
          <a:p>
            <a:pPr eaLnBrk="1" hangingPunct="1">
              <a:defRPr/>
            </a:pPr>
            <a:r>
              <a:rPr lang="cs-CZ" sz="3200" b="1" dirty="0" smtClean="0">
                <a:effectLst>
                  <a:outerShdw blurRad="38100" dist="38100" dir="2700000" algn="tl">
                    <a:srgbClr val="000000">
                      <a:alpha val="43137"/>
                    </a:srgbClr>
                  </a:outerShdw>
                </a:effectLst>
                <a:latin typeface="Times New Roman" pitchFamily="18" charset="0"/>
                <a:cs typeface="Times New Roman" pitchFamily="18" charset="0"/>
              </a:rPr>
              <a:t>MISUNDERSTANDINGS  RELATED TO SLANG, JARGON AND COLLOQUIALISMS</a:t>
            </a:r>
            <a:endParaRPr lang="cs-CZ"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395288" y="0"/>
            <a:ext cx="8388350" cy="792163"/>
          </a:xfrm>
        </p:spPr>
        <p:txBody>
          <a:bodyPr/>
          <a:lstStyle/>
          <a:p>
            <a:pPr algn="l"/>
            <a:r>
              <a:rPr lang="en-US" sz="3600" b="1" smtClean="0">
                <a:effectLst>
                  <a:outerShdw blurRad="38100" dist="38100" dir="2700000" algn="tl">
                    <a:srgbClr val="C0C0C0"/>
                  </a:outerShdw>
                </a:effectLst>
                <a:latin typeface="Times New Roman" pitchFamily="18" charset="0"/>
                <a:cs typeface="Times New Roman" pitchFamily="18" charset="0"/>
              </a:rPr>
              <a:t>To Be Continued…</a:t>
            </a:r>
            <a:r>
              <a:rPr lang="cs-CZ" sz="3600" b="1" smtClean="0">
                <a:effectLst>
                  <a:outerShdw blurRad="38100" dist="38100" dir="2700000" algn="tl">
                    <a:srgbClr val="C0C0C0"/>
                  </a:outerShdw>
                </a:effectLst>
                <a:latin typeface="Times New Roman" pitchFamily="18" charset="0"/>
                <a:cs typeface="Times New Roman" pitchFamily="18" charset="0"/>
              </a:rPr>
              <a:t> World Battleground</a:t>
            </a:r>
            <a:endParaRPr lang="en-US" sz="3600" b="1" smtClean="0">
              <a:effectLst>
                <a:outerShdw blurRad="38100" dist="38100" dir="2700000" algn="tl">
                  <a:srgbClr val="C0C0C0"/>
                </a:outerShdw>
              </a:effectLst>
              <a:latin typeface="Times New Roman" pitchFamily="18" charset="0"/>
              <a:cs typeface="Times New Roman" pitchFamily="18" charset="0"/>
            </a:endParaRPr>
          </a:p>
        </p:txBody>
      </p:sp>
      <p:pic>
        <p:nvPicPr>
          <p:cNvPr id="3" name="World Battleground, 1000 years of war in 5 minutes_1225.wmv">
            <a:hlinkClick r:id="" action="ppaction://media"/>
          </p:cNvPr>
          <p:cNvPicPr>
            <a:picLocks noRot="1" noChangeAspect="1"/>
          </p:cNvPicPr>
          <p:nvPr>
            <a:videoFile r:link="rId1"/>
          </p:nvPr>
        </p:nvPicPr>
        <p:blipFill>
          <a:blip r:embed="rId4"/>
          <a:srcRect/>
          <a:stretch>
            <a:fillRect/>
          </a:stretch>
        </p:blipFill>
        <p:spPr bwMode="auto">
          <a:xfrm>
            <a:off x="684213" y="765175"/>
            <a:ext cx="7848600" cy="5886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vol="20000" mute="1">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Nadpis 1"/>
          <p:cNvSpPr>
            <a:spLocks noGrp="1"/>
          </p:cNvSpPr>
          <p:nvPr>
            <p:ph type="title"/>
          </p:nvPr>
        </p:nvSpPr>
        <p:spPr/>
        <p:txBody>
          <a:bodyPr/>
          <a:lstStyle/>
          <a:p>
            <a:pPr eaLnBrk="1" hangingPunct="1">
              <a:defRPr/>
            </a:pP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MISUNDERSTANDINGS</a:t>
            </a:r>
          </a:p>
        </p:txBody>
      </p:sp>
      <p:sp>
        <p:nvSpPr>
          <p:cNvPr id="53250" name="AutoShape 2" descr="https://mmsproxy2.cz.o2.com/usertempdir/C533E4640DD4A1D3E73909A596045320/45711378/2012-09-14_07.21.05.jpeg"/>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pic>
        <p:nvPicPr>
          <p:cNvPr id="53251" name="Picture 4" descr="https://mmsproxy2.cz.o2.com/usertempdir/C533E4640DD4A1D3E73909A596045320/45711378/2012-09-14_07.21.05.jpeg"/>
          <p:cNvPicPr>
            <a:picLocks noChangeAspect="1" noChangeArrowheads="1"/>
          </p:cNvPicPr>
          <p:nvPr/>
        </p:nvPicPr>
        <p:blipFill>
          <a:blip r:embed="rId3"/>
          <a:srcRect/>
          <a:stretch>
            <a:fillRect/>
          </a:stretch>
        </p:blipFill>
        <p:spPr bwMode="auto">
          <a:xfrm>
            <a:off x="395288" y="1376363"/>
            <a:ext cx="3600450" cy="2700337"/>
          </a:xfrm>
          <a:prstGeom prst="rect">
            <a:avLst/>
          </a:prstGeom>
          <a:noFill/>
          <a:ln w="9525">
            <a:noFill/>
            <a:miter lim="800000"/>
            <a:headEnd/>
            <a:tailEnd/>
          </a:ln>
        </p:spPr>
      </p:pic>
      <p:pic>
        <p:nvPicPr>
          <p:cNvPr id="53252" name="Picture 5" descr="E:\146CANON\IMG_4681.JPG"/>
          <p:cNvPicPr>
            <a:picLocks noChangeAspect="1" noChangeArrowheads="1"/>
          </p:cNvPicPr>
          <p:nvPr/>
        </p:nvPicPr>
        <p:blipFill>
          <a:blip r:embed="rId4"/>
          <a:srcRect/>
          <a:stretch>
            <a:fillRect/>
          </a:stretch>
        </p:blipFill>
        <p:spPr bwMode="auto">
          <a:xfrm>
            <a:off x="4716463" y="1341438"/>
            <a:ext cx="3721100" cy="2790825"/>
          </a:xfrm>
          <a:prstGeom prst="rect">
            <a:avLst/>
          </a:prstGeom>
          <a:noFill/>
          <a:ln w="9525">
            <a:noFill/>
            <a:miter lim="800000"/>
            <a:headEnd/>
            <a:tailEnd/>
          </a:ln>
        </p:spPr>
      </p:pic>
      <p:pic>
        <p:nvPicPr>
          <p:cNvPr id="53253" name="Picture 2" descr="http://1.bp.blogspot.com/-qebON-fvTj0/TanVzRD4K9I/AAAAAAAAATk/1BAqrjV3Pbg/s1600/cow.jpg"/>
          <p:cNvPicPr>
            <a:picLocks noChangeAspect="1" noChangeArrowheads="1"/>
          </p:cNvPicPr>
          <p:nvPr/>
        </p:nvPicPr>
        <p:blipFill>
          <a:blip r:embed="rId5"/>
          <a:srcRect/>
          <a:stretch>
            <a:fillRect/>
          </a:stretch>
        </p:blipFill>
        <p:spPr bwMode="auto">
          <a:xfrm>
            <a:off x="5219700" y="5092700"/>
            <a:ext cx="2684463" cy="1765300"/>
          </a:xfrm>
          <a:prstGeom prst="rect">
            <a:avLst/>
          </a:prstGeom>
          <a:noFill/>
          <a:ln w="9525">
            <a:noFill/>
            <a:miter lim="800000"/>
            <a:headEnd/>
            <a:tailEnd/>
          </a:ln>
        </p:spPr>
      </p:pic>
      <p:pic>
        <p:nvPicPr>
          <p:cNvPr id="53254" name="Picture 4" descr="http://img.blesk.cz/img/1/full/1025271-img-gigolo.jpg"/>
          <p:cNvPicPr>
            <a:picLocks noChangeAspect="1" noChangeArrowheads="1"/>
          </p:cNvPicPr>
          <p:nvPr/>
        </p:nvPicPr>
        <p:blipFill>
          <a:blip r:embed="rId6"/>
          <a:srcRect/>
          <a:stretch>
            <a:fillRect/>
          </a:stretch>
        </p:blipFill>
        <p:spPr bwMode="auto">
          <a:xfrm>
            <a:off x="827088" y="4292600"/>
            <a:ext cx="2232025" cy="2241550"/>
          </a:xfrm>
          <a:prstGeom prst="rect">
            <a:avLst/>
          </a:prstGeom>
          <a:noFill/>
          <a:ln w="9525">
            <a:noFill/>
            <a:miter lim="800000"/>
            <a:headEnd/>
            <a:tailEnd/>
          </a:ln>
        </p:spPr>
      </p:pic>
      <p:sp>
        <p:nvSpPr>
          <p:cNvPr id="10" name="Obláček 9"/>
          <p:cNvSpPr/>
          <p:nvPr/>
        </p:nvSpPr>
        <p:spPr>
          <a:xfrm>
            <a:off x="4932363" y="2924175"/>
            <a:ext cx="3743325" cy="2160588"/>
          </a:xfrm>
          <a:prstGeom prst="cloudCallout">
            <a:avLst/>
          </a:prstGeom>
          <a:solidFill>
            <a:schemeClr val="accent2">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2400" dirty="0">
              <a:latin typeface="Times New Roman" pitchFamily="18" charset="0"/>
              <a:cs typeface="Times New Roman" pitchFamily="18" charset="0"/>
            </a:endParaRPr>
          </a:p>
        </p:txBody>
      </p:sp>
      <p:sp>
        <p:nvSpPr>
          <p:cNvPr id="9" name="Obdélník 8"/>
          <p:cNvSpPr/>
          <p:nvPr/>
        </p:nvSpPr>
        <p:spPr>
          <a:xfrm>
            <a:off x="5076056" y="3356992"/>
            <a:ext cx="3240360" cy="1077218"/>
          </a:xfrm>
          <a:prstGeom prst="rect">
            <a:avLst/>
          </a:prstGeom>
          <a:noFill/>
        </p:spPr>
        <p:txBody>
          <a:bodyPr>
            <a:spAutoFit/>
            <a:scene3d>
              <a:camera prst="isometricRightUp"/>
              <a:lightRig rig="threePt" dir="t"/>
            </a:scene3d>
          </a:bodyPr>
          <a:lstStyle/>
          <a:p>
            <a:pPr algn="ctr">
              <a:defRPr/>
            </a:pPr>
            <a:r>
              <a:rPr lang="cs-CZ" sz="3200" b="1" dirty="0" err="1">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Why</a:t>
            </a:r>
            <a:r>
              <a:rPr lang="cs-CZ" sz="3200" b="1" dirty="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 </a:t>
            </a:r>
            <a:r>
              <a:rPr lang="cs-CZ" sz="3200" b="1" dirty="0" err="1">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Helipat</a:t>
            </a:r>
            <a:endParaRPr lang="cs-CZ" sz="3200" b="1" dirty="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endParaRPr>
          </a:p>
          <a:p>
            <a:pPr algn="ctr">
              <a:defRPr/>
            </a:pPr>
            <a:r>
              <a:rPr lang="cs-CZ" sz="3200" b="1" dirty="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 </a:t>
            </a:r>
            <a:r>
              <a:rPr lang="cs-CZ" sz="3200" b="1" dirty="0" err="1">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and</a:t>
            </a:r>
            <a:r>
              <a:rPr lang="cs-CZ" sz="3200" b="1" dirty="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 not a </a:t>
            </a:r>
            <a:r>
              <a:rPr lang="cs-CZ" sz="3200" b="1" dirty="0" err="1">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cow</a:t>
            </a:r>
            <a:r>
              <a:rPr lang="cs-CZ" sz="3200" b="1" dirty="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750" y="115888"/>
            <a:ext cx="8229600" cy="869950"/>
          </a:xfrm>
        </p:spPr>
        <p:txBody>
          <a:bodyPr>
            <a:normAutofit/>
          </a:bodyPr>
          <a:lstStyle/>
          <a:p>
            <a:pPr eaLnBrk="1" hangingPunct="1">
              <a:defRPr/>
            </a:pPr>
            <a:r>
              <a:rPr lang="cs-CZ" sz="4000" b="1" dirty="0" smtClean="0">
                <a:effectLst>
                  <a:outerShdw blurRad="38100" dist="38100" dir="2700000" algn="tl">
                    <a:srgbClr val="000000">
                      <a:alpha val="43137"/>
                    </a:srgbClr>
                  </a:outerShdw>
                </a:effectLst>
                <a:latin typeface="Times New Roman" pitchFamily="18" charset="0"/>
                <a:cs typeface="Times New Roman" pitchFamily="18" charset="0"/>
              </a:rPr>
              <a:t>CONCLUSIONS</a:t>
            </a:r>
          </a:p>
        </p:txBody>
      </p:sp>
      <p:sp>
        <p:nvSpPr>
          <p:cNvPr id="3" name="Zástupný symbol pro obsah 2"/>
          <p:cNvSpPr>
            <a:spLocks noGrp="1"/>
          </p:cNvSpPr>
          <p:nvPr>
            <p:ph idx="1"/>
          </p:nvPr>
        </p:nvSpPr>
        <p:spPr>
          <a:xfrm>
            <a:off x="179388" y="2420938"/>
            <a:ext cx="8785225" cy="4059237"/>
          </a:xfrm>
          <a:solidFill>
            <a:schemeClr val="accent1">
              <a:lumMod val="20000"/>
              <a:lumOff val="80000"/>
            </a:schemeClr>
          </a:solidFill>
        </p:spPr>
        <p:txBody>
          <a:bodyPr>
            <a:normAutofit lnSpcReduction="10000"/>
          </a:bodyPr>
          <a:lstStyle/>
          <a:p>
            <a:pPr algn="just" eaLnBrk="1" hangingPunct="1">
              <a:lnSpc>
                <a:spcPct val="80000"/>
              </a:lnSpc>
              <a:defRPr/>
            </a:pPr>
            <a:endParaRPr lang="en-US" sz="1800" dirty="0" smtClean="0">
              <a:latin typeface="Times New Roman" pitchFamily="18" charset="0"/>
              <a:cs typeface="Times New Roman" pitchFamily="18" charset="0"/>
            </a:endParaRPr>
          </a:p>
          <a:p>
            <a:pPr algn="just" eaLnBrk="1" hangingPunct="1">
              <a:lnSpc>
                <a:spcPct val="80000"/>
              </a:lnSpc>
              <a:defRPr/>
            </a:pPr>
            <a:r>
              <a:rPr lang="en-US" sz="1800" b="1" dirty="0" smtClean="0">
                <a:latin typeface="Times New Roman" pitchFamily="18" charset="0"/>
                <a:cs typeface="Times New Roman" pitchFamily="18" charset="0"/>
              </a:rPr>
              <a:t>English needs to be recognized as a war-fighting skill and more thought put into  understanding how it intersects and interacts with other aspects of the military system, from strategy and doctrine to the development and implementation of human resources</a:t>
            </a:r>
            <a:endParaRPr lang="cs-CZ" sz="1800" b="1" dirty="0" smtClean="0">
              <a:latin typeface="Times New Roman" pitchFamily="18" charset="0"/>
              <a:cs typeface="Times New Roman" pitchFamily="18" charset="0"/>
            </a:endParaRPr>
          </a:p>
          <a:p>
            <a:pPr algn="just" eaLnBrk="1" hangingPunct="1">
              <a:lnSpc>
                <a:spcPct val="80000"/>
              </a:lnSpc>
              <a:defRPr/>
            </a:pPr>
            <a:endParaRPr lang="en-US" sz="1800" b="1" dirty="0" smtClean="0">
              <a:latin typeface="Times New Roman" pitchFamily="18" charset="0"/>
              <a:cs typeface="Times New Roman" pitchFamily="18" charset="0"/>
            </a:endParaRPr>
          </a:p>
          <a:p>
            <a:pPr algn="just" eaLnBrk="1" hangingPunct="1">
              <a:lnSpc>
                <a:spcPct val="80000"/>
              </a:lnSpc>
              <a:defRPr/>
            </a:pPr>
            <a:r>
              <a:rPr lang="en-US" sz="1800" b="1" dirty="0" smtClean="0">
                <a:latin typeface="Times New Roman" pitchFamily="18" charset="0"/>
                <a:cs typeface="Times New Roman" pitchFamily="18" charset="0"/>
              </a:rPr>
              <a:t>A lack of Cultural Awareness, Cultural Recognition &amp; Independent Research  into the nuances of operating in English will </a:t>
            </a:r>
            <a:r>
              <a:rPr lang="cs-CZ" sz="1800" b="1" dirty="0" err="1" smtClean="0">
                <a:latin typeface="Times New Roman" pitchFamily="18" charset="0"/>
                <a:cs typeface="Times New Roman" pitchFamily="18" charset="0"/>
              </a:rPr>
              <a:t>endanger</a:t>
            </a:r>
            <a:r>
              <a:rPr lang="en-US" sz="1800" b="1" dirty="0" smtClean="0">
                <a:latin typeface="Times New Roman" pitchFamily="18" charset="0"/>
                <a:cs typeface="Times New Roman" pitchFamily="18" charset="0"/>
              </a:rPr>
              <a:t> </a:t>
            </a:r>
            <a:r>
              <a:rPr lang="cs-CZ" sz="1800" b="1" dirty="0" err="1" smtClean="0">
                <a:latin typeface="Times New Roman" pitchFamily="18" charset="0"/>
                <a:cs typeface="Times New Roman" pitchFamily="18" charset="0"/>
              </a:rPr>
              <a:t>coalition</a:t>
            </a:r>
            <a:r>
              <a:rPr lang="cs-CZ" sz="1800" b="1" dirty="0" smtClean="0">
                <a:latin typeface="Times New Roman" pitchFamily="18" charset="0"/>
                <a:cs typeface="Times New Roman" pitchFamily="18" charset="0"/>
              </a:rPr>
              <a:t> </a:t>
            </a:r>
            <a:r>
              <a:rPr lang="cs-CZ" sz="1800" b="1" dirty="0" err="1" smtClean="0">
                <a:latin typeface="Times New Roman" pitchFamily="18" charset="0"/>
                <a:cs typeface="Times New Roman" pitchFamily="18" charset="0"/>
              </a:rPr>
              <a:t>missions</a:t>
            </a:r>
            <a:endParaRPr lang="en-US" sz="1800" b="1" dirty="0" smtClean="0">
              <a:latin typeface="Times New Roman" pitchFamily="18" charset="0"/>
              <a:cs typeface="Times New Roman" pitchFamily="18" charset="0"/>
            </a:endParaRPr>
          </a:p>
          <a:p>
            <a:pPr algn="just" eaLnBrk="1" hangingPunct="1">
              <a:lnSpc>
                <a:spcPct val="80000"/>
              </a:lnSpc>
              <a:buFont typeface="Arial" charset="0"/>
              <a:buNone/>
              <a:defRPr/>
            </a:pPr>
            <a:endParaRPr lang="cs-CZ" sz="1800" b="1" dirty="0" smtClean="0">
              <a:latin typeface="Times New Roman" pitchFamily="18" charset="0"/>
              <a:cs typeface="Times New Roman" pitchFamily="18" charset="0"/>
            </a:endParaRPr>
          </a:p>
          <a:p>
            <a:pPr algn="just" eaLnBrk="1" hangingPunct="1">
              <a:lnSpc>
                <a:spcPct val="80000"/>
              </a:lnSpc>
              <a:defRPr/>
            </a:pPr>
            <a:r>
              <a:rPr lang="en-US" sz="1800" b="1" dirty="0" smtClean="0">
                <a:latin typeface="Times New Roman" pitchFamily="18" charset="0"/>
                <a:cs typeface="Times New Roman" pitchFamily="18" charset="0"/>
              </a:rPr>
              <a:t>While there are obvious sensitivities involved, the attitude that this cannot be looked at because it is "political" or "cultural" is not helpful needs to be overcome</a:t>
            </a:r>
            <a:endParaRPr lang="cs-CZ" sz="1800" b="1" dirty="0" smtClean="0">
              <a:latin typeface="Times New Roman" pitchFamily="18" charset="0"/>
              <a:cs typeface="Times New Roman" pitchFamily="18" charset="0"/>
            </a:endParaRPr>
          </a:p>
          <a:p>
            <a:pPr algn="just" eaLnBrk="1" hangingPunct="1">
              <a:lnSpc>
                <a:spcPct val="80000"/>
              </a:lnSpc>
              <a:defRPr/>
            </a:pPr>
            <a:endParaRPr lang="en-US" sz="1800" b="1" dirty="0" smtClean="0">
              <a:latin typeface="Times New Roman" pitchFamily="18" charset="0"/>
              <a:cs typeface="Times New Roman" pitchFamily="18" charset="0"/>
            </a:endParaRPr>
          </a:p>
          <a:p>
            <a:pPr algn="just" eaLnBrk="1" hangingPunct="1">
              <a:lnSpc>
                <a:spcPct val="80000"/>
              </a:lnSpc>
              <a:defRPr/>
            </a:pPr>
            <a:r>
              <a:rPr lang="en-US" sz="1800" b="1" dirty="0" smtClean="0">
                <a:latin typeface="Times New Roman" pitchFamily="18" charset="0"/>
                <a:cs typeface="Times New Roman" pitchFamily="18" charset="0"/>
              </a:rPr>
              <a:t>Any nonchalant attitude to the consequences of failing to address training and education requirements will reduce  and negate the roles of individual members within the Alliance</a:t>
            </a:r>
          </a:p>
          <a:p>
            <a:pPr algn="just" eaLnBrk="1" hangingPunct="1">
              <a:lnSpc>
                <a:spcPct val="80000"/>
              </a:lnSpc>
              <a:buFont typeface="Arial" charset="0"/>
              <a:buNone/>
              <a:defRPr/>
            </a:pPr>
            <a:endParaRPr lang="cs-CZ" sz="1800" b="1" dirty="0" smtClean="0">
              <a:latin typeface="Times New Roman" pitchFamily="18" charset="0"/>
              <a:cs typeface="Times New Roman" pitchFamily="18" charset="0"/>
            </a:endParaRPr>
          </a:p>
          <a:p>
            <a:pPr algn="just" eaLnBrk="1" hangingPunct="1">
              <a:lnSpc>
                <a:spcPct val="80000"/>
              </a:lnSpc>
              <a:defRPr/>
            </a:pPr>
            <a:r>
              <a:rPr lang="en-US" sz="1800" b="1" dirty="0" smtClean="0">
                <a:latin typeface="Times New Roman" pitchFamily="18" charset="0"/>
                <a:cs typeface="Times New Roman" pitchFamily="18" charset="0"/>
              </a:rPr>
              <a:t>Students must aggressively tackle the challenge to master these issues and the nuances of those they work with to end the </a:t>
            </a:r>
            <a:r>
              <a:rPr lang="en-US" sz="1800" b="1" i="1" dirty="0" smtClean="0">
                <a:latin typeface="Times New Roman" pitchFamily="18" charset="0"/>
                <a:cs typeface="Times New Roman" pitchFamily="18" charset="0"/>
              </a:rPr>
              <a:t>"East-West divide" in this field </a:t>
            </a:r>
          </a:p>
          <a:p>
            <a:pPr algn="just" eaLnBrk="1" hangingPunct="1">
              <a:lnSpc>
                <a:spcPct val="80000"/>
              </a:lnSpc>
              <a:buFont typeface="Arial" charset="0"/>
              <a:buNone/>
              <a:defRPr/>
            </a:pPr>
            <a:endParaRPr lang="en-US" sz="1800" b="1" dirty="0" smtClean="0">
              <a:latin typeface="Times New Roman" pitchFamily="18" charset="0"/>
              <a:cs typeface="Times New Roman" pitchFamily="18" charset="0"/>
            </a:endParaRPr>
          </a:p>
          <a:p>
            <a:pPr algn="just" eaLnBrk="1" hangingPunct="1">
              <a:lnSpc>
                <a:spcPct val="80000"/>
              </a:lnSpc>
              <a:buFont typeface="Arial" charset="0"/>
              <a:buNone/>
              <a:defRPr/>
            </a:pPr>
            <a:endParaRPr lang="en-US" sz="1800" b="1" dirty="0" smtClean="0">
              <a:latin typeface="Times New Roman" pitchFamily="18" charset="0"/>
              <a:cs typeface="Times New Roman" pitchFamily="18" charset="0"/>
            </a:endParaRPr>
          </a:p>
          <a:p>
            <a:pPr eaLnBrk="1" hangingPunct="1">
              <a:lnSpc>
                <a:spcPct val="80000"/>
              </a:lnSpc>
              <a:defRPr/>
            </a:pPr>
            <a:endParaRPr lang="cs-CZ" sz="2000" b="1" dirty="0" smtClean="0">
              <a:latin typeface="Times New Roman" pitchFamily="18" charset="0"/>
              <a:cs typeface="Times New Roman" pitchFamily="18" charset="0"/>
            </a:endParaRPr>
          </a:p>
        </p:txBody>
      </p:sp>
      <p:sp>
        <p:nvSpPr>
          <p:cNvPr id="4" name="Obdélník 3"/>
          <p:cNvSpPr/>
          <p:nvPr/>
        </p:nvSpPr>
        <p:spPr>
          <a:xfrm>
            <a:off x="179388" y="1484313"/>
            <a:ext cx="8785225" cy="979487"/>
          </a:xfrm>
          <a:prstGeom prst="rect">
            <a:avLst/>
          </a:prstGeom>
          <a:solidFill>
            <a:schemeClr val="bg2">
              <a:lumMod val="75000"/>
            </a:schemeClr>
          </a:solidFill>
        </p:spPr>
        <p:txBody>
          <a:bodyPr>
            <a:spAutoFit/>
          </a:bodyPr>
          <a:lstStyle/>
          <a:p>
            <a:pPr algn="just">
              <a:lnSpc>
                <a:spcPct val="80000"/>
              </a:lnSpc>
              <a:buFont typeface="Arial" pitchFamily="34" charset="0"/>
              <a:buChar char="•"/>
              <a:defRPr/>
            </a:pPr>
            <a:r>
              <a:rPr lang="cs-CZ" b="1" dirty="0">
                <a:solidFill>
                  <a:srgbClr val="C00000"/>
                </a:solidFill>
                <a:latin typeface="Times New Roman" pitchFamily="18" charset="0"/>
                <a:cs typeface="Times New Roman" pitchFamily="18" charset="0"/>
              </a:rPr>
              <a:t>    BILC</a:t>
            </a:r>
            <a:r>
              <a:rPr lang="en-US" b="1" dirty="0">
                <a:solidFill>
                  <a:srgbClr val="C00000"/>
                </a:solidFill>
                <a:latin typeface="Times New Roman" pitchFamily="18" charset="0"/>
                <a:cs typeface="Times New Roman" pitchFamily="18" charset="0"/>
              </a:rPr>
              <a:t>’S</a:t>
            </a:r>
            <a:r>
              <a:rPr lang="cs-CZ" b="1" dirty="0">
                <a:solidFill>
                  <a:srgbClr val="C00000"/>
                </a:solidFill>
                <a:latin typeface="Times New Roman" pitchFamily="18" charset="0"/>
                <a:cs typeface="Times New Roman" pitchFamily="18" charset="0"/>
              </a:rPr>
              <a:t> RECOMMENDATIONS</a:t>
            </a:r>
            <a:r>
              <a:rPr lang="en-US" b="1" dirty="0">
                <a:solidFill>
                  <a:srgbClr val="C00000"/>
                </a:solidFill>
                <a:latin typeface="Times New Roman" pitchFamily="18" charset="0"/>
                <a:cs typeface="Times New Roman" pitchFamily="18" charset="0"/>
              </a:rPr>
              <a:t> NEED TO BE ADHERED TO AND O</a:t>
            </a:r>
            <a:r>
              <a:rPr lang="cs-CZ" b="1" dirty="0">
                <a:solidFill>
                  <a:srgbClr val="C00000"/>
                </a:solidFill>
                <a:latin typeface="Times New Roman" pitchFamily="18" charset="0"/>
                <a:cs typeface="Times New Roman" pitchFamily="18" charset="0"/>
              </a:rPr>
              <a:t>BSERVE</a:t>
            </a:r>
            <a:r>
              <a:rPr lang="en-US" b="1" dirty="0">
                <a:solidFill>
                  <a:srgbClr val="C00000"/>
                </a:solidFill>
                <a:latin typeface="Times New Roman" pitchFamily="18" charset="0"/>
                <a:cs typeface="Times New Roman" pitchFamily="18" charset="0"/>
              </a:rPr>
              <a:t>D </a:t>
            </a:r>
            <a:endParaRPr lang="cs-CZ" b="1" dirty="0">
              <a:solidFill>
                <a:srgbClr val="C00000"/>
              </a:solidFill>
              <a:latin typeface="Times New Roman" pitchFamily="18" charset="0"/>
              <a:cs typeface="Times New Roman" pitchFamily="18" charset="0"/>
            </a:endParaRPr>
          </a:p>
          <a:p>
            <a:pPr algn="just">
              <a:lnSpc>
                <a:spcPct val="80000"/>
              </a:lnSpc>
              <a:defRPr/>
            </a:pPr>
            <a:r>
              <a:rPr lang="cs-CZ" b="1" dirty="0">
                <a:solidFill>
                  <a:srgbClr val="C00000"/>
                </a:solidFill>
                <a:latin typeface="Times New Roman" pitchFamily="18" charset="0"/>
                <a:cs typeface="Times New Roman" pitchFamily="18" charset="0"/>
              </a:rPr>
              <a:t>     </a:t>
            </a:r>
            <a:r>
              <a:rPr lang="en-US" b="1" dirty="0">
                <a:solidFill>
                  <a:srgbClr val="C00000"/>
                </a:solidFill>
                <a:latin typeface="Times New Roman" pitchFamily="18" charset="0"/>
                <a:cs typeface="Times New Roman" pitchFamily="18" charset="0"/>
              </a:rPr>
              <a:t>AT THE OPERATIONAL LEVEL</a:t>
            </a:r>
            <a:endParaRPr lang="cs-CZ" b="1" dirty="0">
              <a:solidFill>
                <a:srgbClr val="C00000"/>
              </a:solidFill>
              <a:latin typeface="Times New Roman" pitchFamily="18" charset="0"/>
              <a:cs typeface="Times New Roman" pitchFamily="18" charset="0"/>
            </a:endParaRPr>
          </a:p>
          <a:p>
            <a:pPr algn="just">
              <a:lnSpc>
                <a:spcPct val="80000"/>
              </a:lnSpc>
              <a:buFont typeface="Arial" pitchFamily="34" charset="0"/>
              <a:buChar char="•"/>
              <a:defRPr/>
            </a:pPr>
            <a:endParaRPr lang="en-US" b="1" dirty="0">
              <a:solidFill>
                <a:srgbClr val="C00000"/>
              </a:solidFill>
              <a:latin typeface="Times New Roman" pitchFamily="18" charset="0"/>
              <a:cs typeface="Times New Roman" pitchFamily="18" charset="0"/>
            </a:endParaRPr>
          </a:p>
          <a:p>
            <a:pPr algn="just">
              <a:lnSpc>
                <a:spcPct val="80000"/>
              </a:lnSpc>
              <a:buFont typeface="Arial" pitchFamily="34" charset="0"/>
              <a:buChar char="•"/>
              <a:defRPr/>
            </a:pPr>
            <a:r>
              <a:rPr lang="cs-CZ" b="1" dirty="0">
                <a:solidFill>
                  <a:srgbClr val="C00000"/>
                </a:solidFill>
                <a:latin typeface="Times New Roman" pitchFamily="18" charset="0"/>
                <a:cs typeface="Times New Roman" pitchFamily="18" charset="0"/>
              </a:rPr>
              <a:t>    STANAG 6001 DESCRIPTORS</a:t>
            </a:r>
            <a:r>
              <a:rPr lang="en-US" b="1" dirty="0">
                <a:solidFill>
                  <a:srgbClr val="C00000"/>
                </a:solidFill>
                <a:latin typeface="Times New Roman" pitchFamily="18" charset="0"/>
                <a:cs typeface="Times New Roman" pitchFamily="18" charset="0"/>
              </a:rPr>
              <a:t> NEED TO BE RIGOROUSLY ENFORCED</a:t>
            </a:r>
            <a:endParaRPr lang="cs-CZ"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BIBLIOGHRAPHY</a:t>
            </a:r>
            <a:endParaRPr lang="cs-CZ"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7346" name="Zástupný symbol pro obsah 2"/>
          <p:cNvSpPr>
            <a:spLocks noGrp="1"/>
          </p:cNvSpPr>
          <p:nvPr>
            <p:ph idx="1"/>
          </p:nvPr>
        </p:nvSpPr>
        <p:spPr>
          <a:xfrm>
            <a:off x="468313" y="1268413"/>
            <a:ext cx="8229600" cy="5473700"/>
          </a:xfrm>
        </p:spPr>
        <p:txBody>
          <a:bodyPr/>
          <a:lstStyle/>
          <a:p>
            <a:pPr eaLnBrk="1" hangingPunct="1"/>
            <a:r>
              <a:rPr lang="cs-CZ" sz="2000" b="1" smtClean="0">
                <a:solidFill>
                  <a:srgbClr val="C00000"/>
                </a:solidFill>
                <a:latin typeface="Times New Roman" pitchFamily="18" charset="0"/>
                <a:cs typeface="Times New Roman" pitchFamily="18" charset="0"/>
              </a:rPr>
              <a:t>Stanag 6001 – LANGUAGE PROFICIENCY LEVELS</a:t>
            </a:r>
          </a:p>
          <a:p>
            <a:pPr eaLnBrk="1" hangingPunct="1"/>
            <a:r>
              <a:rPr lang="cs-CZ" sz="2000" b="1" smtClean="0">
                <a:solidFill>
                  <a:srgbClr val="00B050"/>
                </a:solidFill>
                <a:latin typeface="Times New Roman" pitchFamily="18" charset="0"/>
                <a:cs typeface="Times New Roman" pitchFamily="18" charset="0"/>
              </a:rPr>
              <a:t>Stanag 2579 – </a:t>
            </a:r>
            <a:r>
              <a:rPr lang="en-GB" sz="2000" b="1" smtClean="0">
                <a:solidFill>
                  <a:srgbClr val="00B050"/>
                </a:solidFill>
                <a:latin typeface="Times New Roman" pitchFamily="18" charset="0"/>
                <a:cs typeface="Times New Roman" pitchFamily="18" charset="0"/>
              </a:rPr>
              <a:t>ALingP-1 – Linguistic support for operations</a:t>
            </a:r>
            <a:endParaRPr lang="cs-CZ" sz="2000" b="1" smtClean="0">
              <a:solidFill>
                <a:srgbClr val="00B050"/>
              </a:solidFill>
              <a:latin typeface="Times New Roman" pitchFamily="18" charset="0"/>
              <a:cs typeface="Times New Roman" pitchFamily="18" charset="0"/>
            </a:endParaRPr>
          </a:p>
          <a:p>
            <a:pPr eaLnBrk="1" hangingPunct="1"/>
            <a:r>
              <a:rPr lang="cs-CZ" sz="2000" b="1" smtClean="0">
                <a:solidFill>
                  <a:srgbClr val="00B050"/>
                </a:solidFill>
                <a:latin typeface="Times New Roman" pitchFamily="18" charset="0"/>
                <a:cs typeface="Times New Roman" pitchFamily="18" charset="0"/>
              </a:rPr>
              <a:t>Stanag 2116 – Nato Codes for Grades of Military Personnel</a:t>
            </a:r>
          </a:p>
          <a:p>
            <a:pPr eaLnBrk="1" hangingPunct="1"/>
            <a:r>
              <a:rPr lang="cs-CZ" sz="2000" b="1" smtClean="0">
                <a:solidFill>
                  <a:srgbClr val="00B050"/>
                </a:solidFill>
                <a:latin typeface="Times New Roman" pitchFamily="18" charset="0"/>
                <a:cs typeface="Times New Roman" pitchFamily="18" charset="0"/>
              </a:rPr>
              <a:t>JALLC/CG/10/144 (Analysis of Interoperability Shortfalls in Current NATO-led Operations</a:t>
            </a:r>
          </a:p>
          <a:p>
            <a:pPr eaLnBrk="1" hangingPunct="1"/>
            <a:r>
              <a:rPr lang="cs-CZ" sz="2000" smtClean="0">
                <a:latin typeface="Times New Roman" pitchFamily="18" charset="0"/>
                <a:cs typeface="Times New Roman" pitchFamily="18" charset="0"/>
              </a:rPr>
              <a:t>Richards J., Schmidt R., Language and Communication</a:t>
            </a:r>
          </a:p>
          <a:p>
            <a:pPr eaLnBrk="1" hangingPunct="1"/>
            <a:r>
              <a:rPr lang="cs-CZ" sz="2000" smtClean="0">
                <a:latin typeface="Times New Roman" pitchFamily="18" charset="0"/>
                <a:cs typeface="Times New Roman" pitchFamily="18" charset="0"/>
              </a:rPr>
              <a:t>http://elt.oup.com/student/headway/;jsessionid=90CFCC52AB33BC612742942A96DEF184?cc=cz&amp;selLanguage=cs</a:t>
            </a:r>
          </a:p>
          <a:p>
            <a:pPr eaLnBrk="1" hangingPunct="1"/>
            <a:r>
              <a:rPr lang="cs-CZ" sz="2000" smtClean="0">
                <a:latin typeface="Times New Roman" pitchFamily="18" charset="0"/>
                <a:cs typeface="Times New Roman" pitchFamily="18" charset="0"/>
              </a:rPr>
              <a:t>http://www.squidoo.com/beginningreaders</a:t>
            </a:r>
          </a:p>
          <a:p>
            <a:pPr eaLnBrk="1" hangingPunct="1"/>
            <a:r>
              <a:rPr lang="cs-CZ" sz="2000" smtClean="0">
                <a:latin typeface="Times New Roman" pitchFamily="18" charset="0"/>
                <a:cs typeface="Times New Roman" pitchFamily="18" charset="0"/>
              </a:rPr>
              <a:t>Merriam-Webster´s Dictionary of Synonyms</a:t>
            </a:r>
          </a:p>
          <a:p>
            <a:pPr eaLnBrk="1" hangingPunct="1"/>
            <a:r>
              <a:rPr lang="cs-CZ" sz="2000" smtClean="0">
                <a:latin typeface="Times New Roman" pitchFamily="18" charset="0"/>
                <a:cs typeface="Times New Roman" pitchFamily="18" charset="0"/>
              </a:rPr>
              <a:t>Longman Dictionary of Contemporary English</a:t>
            </a:r>
          </a:p>
          <a:p>
            <a:pPr eaLnBrk="1" hangingPunct="1"/>
            <a:r>
              <a:rPr lang="cs-CZ" sz="2000" smtClean="0">
                <a:latin typeface="Times New Roman" pitchFamily="18" charset="0"/>
                <a:cs typeface="Times New Roman" pitchFamily="18" charset="0"/>
              </a:rPr>
              <a:t>The American Heritage Dictionary</a:t>
            </a:r>
          </a:p>
          <a:p>
            <a:pPr eaLnBrk="1" hangingPunct="1"/>
            <a:r>
              <a:rPr lang="cs-CZ" sz="2000" smtClean="0">
                <a:latin typeface="Times New Roman" pitchFamily="18" charset="0"/>
                <a:cs typeface="Times New Roman" pitchFamily="18" charset="0"/>
              </a:rPr>
              <a:t>http://www.skilja.de/2012/classification-and-context/</a:t>
            </a:r>
          </a:p>
          <a:p>
            <a:pPr eaLnBrk="1" hangingPunct="1"/>
            <a:r>
              <a:rPr lang="cs-CZ" sz="2000" smtClean="0">
                <a:latin typeface="Times New Roman" pitchFamily="18" charset="0"/>
                <a:cs typeface="Times New Roman" pitchFamily="18" charset="0"/>
              </a:rPr>
              <a:t>http:// icaualties.org</a:t>
            </a:r>
          </a:p>
          <a:p>
            <a:pPr eaLnBrk="1" hangingPunct="1"/>
            <a:r>
              <a:rPr lang="cs-CZ" sz="2000" smtClean="0">
                <a:latin typeface="Times New Roman" pitchFamily="18" charset="0"/>
                <a:cs typeface="Times New Roman" pitchFamily="18" charset="0"/>
              </a:rPr>
              <a:t>http://www.youtube.com/watch?v=1hsDn2kNriI</a:t>
            </a:r>
          </a:p>
          <a:p>
            <a:pPr eaLnBrk="1" hangingPunct="1"/>
            <a:endParaRPr lang="cs-CZ" sz="2000" smtClean="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idx="4294967295"/>
          </p:nvPr>
        </p:nvSpPr>
        <p:spPr>
          <a:xfrm>
            <a:off x="684213" y="981075"/>
            <a:ext cx="7772400" cy="1470025"/>
          </a:xfrm>
        </p:spPr>
        <p:txBody>
          <a:bodyPr>
            <a:normAutofit/>
          </a:bodyPr>
          <a:lstStyle/>
          <a:p>
            <a:pPr eaLnBrk="1" hangingPunct="1">
              <a:defRPr/>
            </a:pPr>
            <a:r>
              <a:rPr lang="cs-CZ" b="1" dirty="0" smtClean="0">
                <a:effectLst>
                  <a:outerShdw blurRad="38100" dist="38100" dir="2700000" algn="tl">
                    <a:srgbClr val="000000">
                      <a:alpha val="43137"/>
                    </a:srgbClr>
                  </a:outerShdw>
                </a:effectLst>
                <a:latin typeface="Times New Roman" pitchFamily="18" charset="0"/>
                <a:cs typeface="Times New Roman" pitchFamily="18" charset="0"/>
              </a:rPr>
              <a:t>THANK YOU FOR YOUR ATTENTION</a:t>
            </a:r>
          </a:p>
        </p:txBody>
      </p:sp>
      <p:sp>
        <p:nvSpPr>
          <p:cNvPr id="5" name="Podnadpis 4"/>
          <p:cNvSpPr>
            <a:spLocks noGrp="1"/>
          </p:cNvSpPr>
          <p:nvPr>
            <p:ph type="subTitle" idx="4294967295"/>
          </p:nvPr>
        </p:nvSpPr>
        <p:spPr>
          <a:xfrm>
            <a:off x="1403350" y="3284538"/>
            <a:ext cx="6400800" cy="815975"/>
          </a:xfrm>
        </p:spPr>
        <p:txBody>
          <a:bodyPr>
            <a:normAutofit/>
          </a:bodyPr>
          <a:lstStyle/>
          <a:p>
            <a:pPr marL="0" indent="0" algn="ctr" eaLnBrk="1" hangingPunct="1">
              <a:lnSpc>
                <a:spcPct val="80000"/>
              </a:lnSpc>
              <a:buFont typeface="Arial" charset="0"/>
              <a:buNone/>
              <a:defRPr/>
            </a:pPr>
            <a:r>
              <a:rPr lang="en-US" b="1" smtClean="0">
                <a:latin typeface="Times New Roman" pitchFamily="18" charset="0"/>
                <a:cs typeface="Times New Roman" pitchFamily="18" charset="0"/>
              </a:rPr>
              <a:t>Questions Are Welcomed</a:t>
            </a:r>
            <a:endParaRPr lang="cs-CZ" b="1" smtClean="0">
              <a:latin typeface="Times New Roman" pitchFamily="18" charset="0"/>
              <a:cs typeface="Times New Roman" pitchFamily="18" charset="0"/>
            </a:endParaRPr>
          </a:p>
          <a:p>
            <a:pPr marL="0" indent="0" algn="ctr" eaLnBrk="1" hangingPunct="1">
              <a:lnSpc>
                <a:spcPct val="80000"/>
              </a:lnSpc>
              <a:buFont typeface="Arial" charset="0"/>
              <a:buNone/>
              <a:defRPr/>
            </a:pPr>
            <a:r>
              <a:rPr lang="cs-CZ" b="1" smtClean="0">
                <a:effectLst>
                  <a:outerShdw blurRad="38100" dist="38100" dir="2700000" algn="tl">
                    <a:srgbClr val="C0C0C0"/>
                  </a:outerShdw>
                </a:effectLst>
                <a:latin typeface="Times New Roman" pitchFamily="18" charset="0"/>
                <a:cs typeface="Times New Roman" pitchFamily="18" charset="0"/>
              </a:rPr>
              <a:t>during plenary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1700213"/>
            <a:ext cx="8085137" cy="1223962"/>
          </a:xfrm>
        </p:spPr>
        <p:txBody>
          <a:bodyPr>
            <a:normAutofit fontScale="90000"/>
          </a:bodyPr>
          <a:lstStyle/>
          <a:p>
            <a:pPr algn="r" eaLnBrk="1" hangingPunct="1">
              <a:defRPr/>
            </a:pP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i="1" dirty="0" smtClean="0">
                <a:latin typeface="Times New Roman" pitchFamily="18" charset="0"/>
                <a:cs typeface="Times New Roman" pitchFamily="18" charset="0"/>
              </a:rPr>
              <a:t>More has been screwed up on the battlefield and misunderstood in the Pentagon because of a lack of understanding of the English language than any other single factor.</a:t>
            </a:r>
            <a:r>
              <a:rPr lang="cs-CZ" sz="2400" dirty="0" smtClean="0">
                <a:latin typeface="Times New Roman" pitchFamily="18" charset="0"/>
                <a:cs typeface="Times New Roman" pitchFamily="18" charset="0"/>
              </a:rPr>
              <a:t/>
            </a:r>
            <a:br>
              <a:rPr lang="cs-C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General John </a:t>
            </a:r>
            <a:r>
              <a:rPr lang="en-US" sz="2400" b="1" dirty="0" err="1" smtClean="0">
                <a:latin typeface="Times New Roman" pitchFamily="18" charset="0"/>
                <a:cs typeface="Times New Roman" pitchFamily="18" charset="0"/>
              </a:rPr>
              <a:t>Vessey</a:t>
            </a:r>
            <a:r>
              <a:rPr lang="en-US" sz="2400" b="1" dirty="0" smtClean="0">
                <a:latin typeface="Times New Roman" pitchFamily="18" charset="0"/>
                <a:cs typeface="Times New Roman" pitchFamily="18" charset="0"/>
              </a:rPr>
              <a:t> Jr.</a:t>
            </a:r>
            <a:br>
              <a:rPr lang="en-US" sz="2400" b="1" dirty="0" smtClean="0">
                <a:latin typeface="Times New Roman" pitchFamily="18" charset="0"/>
                <a:cs typeface="Times New Roman" pitchFamily="18" charset="0"/>
              </a:rPr>
            </a:br>
            <a:r>
              <a:rPr lang="cs-CZ" sz="2400" dirty="0" smtClean="0">
                <a:latin typeface="Times New Roman" pitchFamily="18" charset="0"/>
                <a:cs typeface="Times New Roman" pitchFamily="18" charset="0"/>
              </a:rPr>
              <a:t> </a:t>
            </a:r>
            <a:endParaRPr lang="cs-CZ" sz="4000" dirty="0" smtClean="0"/>
          </a:p>
        </p:txBody>
      </p:sp>
      <p:sp>
        <p:nvSpPr>
          <p:cNvPr id="49155" name="TextBox 3"/>
          <p:cNvSpPr txBox="1">
            <a:spLocks noChangeArrowheads="1"/>
          </p:cNvSpPr>
          <p:nvPr/>
        </p:nvSpPr>
        <p:spPr bwMode="auto">
          <a:xfrm>
            <a:off x="827088" y="549275"/>
            <a:ext cx="7019925" cy="1200150"/>
          </a:xfrm>
          <a:prstGeom prst="rect">
            <a:avLst/>
          </a:prstGeom>
          <a:noFill/>
          <a:ln w="9525">
            <a:noFill/>
            <a:miter lim="800000"/>
            <a:headEnd/>
            <a:tailEnd/>
          </a:ln>
        </p:spPr>
        <p:txBody>
          <a:bodyPr>
            <a:spAutoFit/>
          </a:bodyPr>
          <a:lstStyle/>
          <a:p>
            <a:pPr algn="ctr">
              <a:defRPr/>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English for Interoperability</a:t>
            </a:r>
          </a:p>
          <a:p>
            <a:pPr algn="ctr">
              <a:defRPr/>
            </a:pPr>
            <a:r>
              <a:rPr lang="en-US" sz="3200" b="1" dirty="0">
                <a:effectLst>
                  <a:outerShdw blurRad="38100" dist="38100" dir="2700000" algn="tl">
                    <a:srgbClr val="000000">
                      <a:alpha val="43137"/>
                    </a:srgbClr>
                  </a:outerShdw>
                </a:effectLst>
                <a:latin typeface="Times New Roman" pitchFamily="18" charset="0"/>
                <a:cs typeface="Times New Roman" pitchFamily="18" charset="0"/>
              </a:rPr>
              <a:t>- A Bridge Too Far? -</a:t>
            </a:r>
          </a:p>
        </p:txBody>
      </p:sp>
      <p:pic>
        <p:nvPicPr>
          <p:cNvPr id="18435" name="Picture 2" descr="http://4.bp.blogspot.com/-xxN-fF2OLyk/T8o0QmdBzYI/AAAAAAAACCI/UxsAnSX7YUs/s400/news_images_marsoc_jtac_725265687.jpg"/>
          <p:cNvPicPr>
            <a:picLocks noChangeAspect="1" noChangeArrowheads="1"/>
          </p:cNvPicPr>
          <p:nvPr/>
        </p:nvPicPr>
        <p:blipFill>
          <a:blip r:embed="rId3"/>
          <a:srcRect/>
          <a:stretch>
            <a:fillRect/>
          </a:stretch>
        </p:blipFill>
        <p:spPr bwMode="auto">
          <a:xfrm>
            <a:off x="4932363" y="3990975"/>
            <a:ext cx="3810000" cy="2533650"/>
          </a:xfrm>
          <a:prstGeom prst="rect">
            <a:avLst/>
          </a:prstGeom>
          <a:noFill/>
          <a:ln w="9525">
            <a:noFill/>
            <a:miter lim="800000"/>
            <a:headEnd/>
            <a:tailEnd/>
          </a:ln>
        </p:spPr>
      </p:pic>
      <p:pic>
        <p:nvPicPr>
          <p:cNvPr id="18436" name="Picture 2" descr="http://karencarpenterdiedforyoursins.files.wordpress.com/2012/08/sean_connery_a_bridge_too_far.jpg"/>
          <p:cNvPicPr>
            <a:picLocks noChangeAspect="1" noChangeArrowheads="1"/>
          </p:cNvPicPr>
          <p:nvPr/>
        </p:nvPicPr>
        <p:blipFill>
          <a:blip r:embed="rId4"/>
          <a:srcRect/>
          <a:stretch>
            <a:fillRect/>
          </a:stretch>
        </p:blipFill>
        <p:spPr bwMode="auto">
          <a:xfrm>
            <a:off x="611188" y="2565400"/>
            <a:ext cx="2592387" cy="3971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REASONS </a:t>
            </a:r>
            <a:b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b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OF DISCOURSE COMPLICATIONS</a:t>
            </a:r>
            <a:endParaRPr lang="cs-CZ"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3" name="Diagram 2"/>
          <p:cNvGraphicFramePr/>
          <p:nvPr/>
        </p:nvGraphicFramePr>
        <p:xfrm>
          <a:off x="971600" y="1628800"/>
          <a:ext cx="6912768"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aoblený obdélník 3"/>
          <p:cNvSpPr/>
          <p:nvPr/>
        </p:nvSpPr>
        <p:spPr>
          <a:xfrm>
            <a:off x="250825" y="3357563"/>
            <a:ext cx="1728788" cy="719137"/>
          </a:xfrm>
          <a:prstGeom prst="roundRect">
            <a:avLst/>
          </a:prstGeom>
          <a:gradFill>
            <a:gsLst>
              <a:gs pos="0">
                <a:srgbClr val="00B0F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chemeClr val="tx1"/>
                </a:solidFill>
                <a:latin typeface="Times New Roman" pitchFamily="18" charset="0"/>
                <a:cs typeface="Times New Roman" pitchFamily="18" charset="0"/>
              </a:rPr>
              <a:t>SYNONYMY</a:t>
            </a:r>
          </a:p>
        </p:txBody>
      </p:sp>
      <p:sp>
        <p:nvSpPr>
          <p:cNvPr id="5" name="Zaoblený obdélník 4"/>
          <p:cNvSpPr/>
          <p:nvPr/>
        </p:nvSpPr>
        <p:spPr>
          <a:xfrm>
            <a:off x="971550" y="1628775"/>
            <a:ext cx="1728788" cy="720725"/>
          </a:xfrm>
          <a:prstGeom prst="roundRect">
            <a:avLst/>
          </a:prstGeom>
          <a:gradFill>
            <a:gsLst>
              <a:gs pos="0">
                <a:srgbClr val="00B0F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chemeClr val="tx1"/>
                </a:solidFill>
                <a:latin typeface="Times New Roman" pitchFamily="18" charset="0"/>
                <a:cs typeface="Times New Roman" pitchFamily="18" charset="0"/>
              </a:rPr>
              <a:t>CULTURE</a:t>
            </a:r>
          </a:p>
        </p:txBody>
      </p:sp>
      <p:sp>
        <p:nvSpPr>
          <p:cNvPr id="6" name="Zaoblený obdélník 5"/>
          <p:cNvSpPr/>
          <p:nvPr/>
        </p:nvSpPr>
        <p:spPr>
          <a:xfrm>
            <a:off x="6156325" y="5661025"/>
            <a:ext cx="1728788" cy="720725"/>
          </a:xfrm>
          <a:prstGeom prst="roundRect">
            <a:avLst/>
          </a:prstGeom>
          <a:gradFill>
            <a:gsLst>
              <a:gs pos="0">
                <a:srgbClr val="00B0F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b="1" dirty="0">
                <a:solidFill>
                  <a:schemeClr val="tx1"/>
                </a:solidFill>
                <a:latin typeface="Times New Roman" pitchFamily="18" charset="0"/>
                <a:cs typeface="Times New Roman" pitchFamily="18" charset="0"/>
              </a:rPr>
              <a:t>SEMANTICS/</a:t>
            </a:r>
          </a:p>
          <a:p>
            <a:pPr algn="ctr">
              <a:defRPr/>
            </a:pPr>
            <a:r>
              <a:rPr lang="cs-CZ" sz="1600" b="1" dirty="0">
                <a:solidFill>
                  <a:schemeClr val="tx1"/>
                </a:solidFill>
                <a:latin typeface="Times New Roman" pitchFamily="18" charset="0"/>
                <a:cs typeface="Times New Roman" pitchFamily="18" charset="0"/>
              </a:rPr>
              <a:t>PRAGMATICS</a:t>
            </a:r>
          </a:p>
        </p:txBody>
      </p:sp>
      <p:sp>
        <p:nvSpPr>
          <p:cNvPr id="7" name="Zaoblený obdélník 6"/>
          <p:cNvSpPr/>
          <p:nvPr/>
        </p:nvSpPr>
        <p:spPr>
          <a:xfrm>
            <a:off x="971550" y="5661025"/>
            <a:ext cx="1728788" cy="720725"/>
          </a:xfrm>
          <a:prstGeom prst="roundRect">
            <a:avLst/>
          </a:prstGeom>
          <a:gradFill>
            <a:gsLst>
              <a:gs pos="0">
                <a:srgbClr val="00B0F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chemeClr val="tx1"/>
                </a:solidFill>
                <a:latin typeface="Times New Roman" pitchFamily="18" charset="0"/>
                <a:cs typeface="Times New Roman" pitchFamily="18" charset="0"/>
              </a:rPr>
              <a:t>POLYSEMY/ HOMONYMY</a:t>
            </a:r>
          </a:p>
        </p:txBody>
      </p:sp>
      <p:sp>
        <p:nvSpPr>
          <p:cNvPr id="8" name="Zaoblený obdélník 7"/>
          <p:cNvSpPr/>
          <p:nvPr/>
        </p:nvSpPr>
        <p:spPr>
          <a:xfrm>
            <a:off x="6588125" y="1700213"/>
            <a:ext cx="1728788" cy="720725"/>
          </a:xfrm>
          <a:prstGeom prst="roundRect">
            <a:avLst/>
          </a:prstGeom>
          <a:gradFill>
            <a:gsLst>
              <a:gs pos="0">
                <a:srgbClr val="00B0F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chemeClr val="tx1"/>
                </a:solidFill>
                <a:latin typeface="Times New Roman" pitchFamily="18" charset="0"/>
                <a:cs typeface="Times New Roman" pitchFamily="18" charset="0"/>
              </a:rPr>
              <a:t>LEXICON</a:t>
            </a:r>
          </a:p>
        </p:txBody>
      </p:sp>
      <p:sp>
        <p:nvSpPr>
          <p:cNvPr id="9" name="Zaoblený obdélník 8"/>
          <p:cNvSpPr/>
          <p:nvPr/>
        </p:nvSpPr>
        <p:spPr>
          <a:xfrm>
            <a:off x="7092950" y="3429000"/>
            <a:ext cx="1727200" cy="720725"/>
          </a:xfrm>
          <a:prstGeom prst="roundRect">
            <a:avLst/>
          </a:prstGeom>
          <a:gradFill>
            <a:gsLst>
              <a:gs pos="0">
                <a:srgbClr val="00B0F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chemeClr val="tx1"/>
                </a:solidFill>
                <a:latin typeface="Times New Roman" pitchFamily="18" charset="0"/>
                <a:cs typeface="Times New Roman" pitchFamily="18" charset="0"/>
              </a:rPr>
              <a:t>OTHER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VOCABULARY</a:t>
            </a:r>
            <a:endParaRPr lang="cs-CZ"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2530" name="Picture 2" descr="http://imagecache6.allposters.com/LRG/46/4624/NRTFG00Z.jpg"/>
          <p:cNvPicPr>
            <a:picLocks noChangeAspect="1" noChangeArrowheads="1"/>
          </p:cNvPicPr>
          <p:nvPr/>
        </p:nvPicPr>
        <p:blipFill>
          <a:blip r:embed="rId3"/>
          <a:srcRect/>
          <a:stretch>
            <a:fillRect/>
          </a:stretch>
        </p:blipFill>
        <p:spPr bwMode="auto">
          <a:xfrm>
            <a:off x="250825" y="1196975"/>
            <a:ext cx="3043238" cy="2281238"/>
          </a:xfrm>
          <a:prstGeom prst="rect">
            <a:avLst/>
          </a:prstGeom>
          <a:noFill/>
          <a:ln w="9525">
            <a:noFill/>
            <a:miter lim="800000"/>
            <a:headEnd/>
            <a:tailEnd/>
          </a:ln>
        </p:spPr>
      </p:pic>
      <p:pic>
        <p:nvPicPr>
          <p:cNvPr id="22531" name="Picture 4" descr="http://www.bindependent.com/prodpics/snc102-2nd.jpg"/>
          <p:cNvPicPr>
            <a:picLocks noChangeAspect="1" noChangeArrowheads="1"/>
          </p:cNvPicPr>
          <p:nvPr/>
        </p:nvPicPr>
        <p:blipFill>
          <a:blip r:embed="rId4"/>
          <a:srcRect/>
          <a:stretch>
            <a:fillRect/>
          </a:stretch>
        </p:blipFill>
        <p:spPr bwMode="auto">
          <a:xfrm>
            <a:off x="4703763" y="1200150"/>
            <a:ext cx="3756025" cy="2660650"/>
          </a:xfrm>
          <a:prstGeom prst="rect">
            <a:avLst/>
          </a:prstGeom>
          <a:noFill/>
          <a:ln w="9525">
            <a:noFill/>
            <a:miter lim="800000"/>
            <a:headEnd/>
            <a:tailEnd/>
          </a:ln>
        </p:spPr>
      </p:pic>
      <p:pic>
        <p:nvPicPr>
          <p:cNvPr id="22532" name="Picture 6" descr="New Headway Advanced"/>
          <p:cNvPicPr>
            <a:picLocks noChangeAspect="1" noChangeArrowheads="1"/>
          </p:cNvPicPr>
          <p:nvPr/>
        </p:nvPicPr>
        <p:blipFill>
          <a:blip r:embed="rId5"/>
          <a:srcRect/>
          <a:stretch>
            <a:fillRect/>
          </a:stretch>
        </p:blipFill>
        <p:spPr bwMode="auto">
          <a:xfrm>
            <a:off x="5321300" y="4365625"/>
            <a:ext cx="1266825" cy="1589088"/>
          </a:xfrm>
          <a:prstGeom prst="rect">
            <a:avLst/>
          </a:prstGeom>
          <a:noFill/>
          <a:ln w="9525">
            <a:noFill/>
            <a:miter lim="800000"/>
            <a:headEnd/>
            <a:tailEnd/>
          </a:ln>
        </p:spPr>
      </p:pic>
      <p:sp>
        <p:nvSpPr>
          <p:cNvPr id="22533" name="TextovéPole 5"/>
          <p:cNvSpPr txBox="1">
            <a:spLocks noChangeArrowheads="1"/>
          </p:cNvSpPr>
          <p:nvPr/>
        </p:nvSpPr>
        <p:spPr bwMode="auto">
          <a:xfrm>
            <a:off x="3348038" y="4365625"/>
            <a:ext cx="1885950" cy="1465263"/>
          </a:xfrm>
          <a:prstGeom prst="rect">
            <a:avLst/>
          </a:prstGeom>
          <a:noFill/>
          <a:ln w="9525">
            <a:noFill/>
            <a:miter lim="800000"/>
            <a:headEnd/>
            <a:tailEnd/>
          </a:ln>
        </p:spPr>
        <p:txBody>
          <a:bodyPr wrap="none">
            <a:spAutoFit/>
          </a:bodyPr>
          <a:lstStyle/>
          <a:p>
            <a:r>
              <a:rPr lang="cs-CZ"/>
              <a:t>Beginner</a:t>
            </a:r>
          </a:p>
          <a:p>
            <a:r>
              <a:rPr lang="cs-CZ"/>
              <a:t>Elementary</a:t>
            </a:r>
          </a:p>
          <a:p>
            <a:r>
              <a:rPr lang="cs-CZ"/>
              <a:t>Pre-Intermediate</a:t>
            </a:r>
          </a:p>
          <a:p>
            <a:r>
              <a:rPr lang="cs-CZ"/>
              <a:t>Intermediate</a:t>
            </a:r>
          </a:p>
          <a:p>
            <a:r>
              <a:rPr lang="cs-CZ"/>
              <a:t>Advanced</a:t>
            </a:r>
          </a:p>
        </p:txBody>
      </p:sp>
      <p:graphicFrame>
        <p:nvGraphicFramePr>
          <p:cNvPr id="7" name="Tabulka 6"/>
          <p:cNvGraphicFramePr>
            <a:graphicFrameLocks noGrp="1"/>
          </p:cNvGraphicFramePr>
          <p:nvPr/>
        </p:nvGraphicFramePr>
        <p:xfrm>
          <a:off x="323850" y="3860800"/>
          <a:ext cx="2879725" cy="2468563"/>
        </p:xfrm>
        <a:graphic>
          <a:graphicData uri="http://schemas.openxmlformats.org/drawingml/2006/table">
            <a:tbl>
              <a:tblPr firstRow="1" bandRow="1">
                <a:tableStyleId>{5C22544A-7EE6-4342-B048-85BDC9FD1C3A}</a:tableStyleId>
              </a:tblPr>
              <a:tblGrid>
                <a:gridCol w="1136013"/>
                <a:gridCol w="1744307"/>
              </a:tblGrid>
              <a:tr h="293752">
                <a:tc>
                  <a:txBody>
                    <a:bodyPr/>
                    <a:lstStyle/>
                    <a:p>
                      <a:r>
                        <a:rPr lang="cs-CZ" dirty="0" smtClean="0"/>
                        <a:t>AGE</a:t>
                      </a:r>
                      <a:endParaRPr lang="cs-CZ" dirty="0"/>
                    </a:p>
                  </a:txBody>
                  <a:tcPr/>
                </a:tc>
                <a:tc>
                  <a:txBody>
                    <a:bodyPr/>
                    <a:lstStyle/>
                    <a:p>
                      <a:r>
                        <a:rPr lang="cs-CZ" dirty="0" smtClean="0"/>
                        <a:t>No. </a:t>
                      </a:r>
                      <a:r>
                        <a:rPr lang="cs-CZ" dirty="0" err="1" smtClean="0"/>
                        <a:t>of</a:t>
                      </a:r>
                      <a:r>
                        <a:rPr lang="cs-CZ" dirty="0" smtClean="0"/>
                        <a:t> </a:t>
                      </a:r>
                      <a:r>
                        <a:rPr lang="cs-CZ" dirty="0" err="1" smtClean="0"/>
                        <a:t>Words</a:t>
                      </a:r>
                      <a:endParaRPr lang="cs-CZ" dirty="0"/>
                    </a:p>
                  </a:txBody>
                  <a:tcPr/>
                </a:tc>
              </a:tr>
              <a:tr h="245144">
                <a:tc>
                  <a:txBody>
                    <a:bodyPr/>
                    <a:lstStyle/>
                    <a:p>
                      <a:r>
                        <a:rPr lang="cs-CZ" dirty="0" smtClean="0"/>
                        <a:t>1 </a:t>
                      </a:r>
                      <a:r>
                        <a:rPr lang="cs-CZ" dirty="0" err="1" smtClean="0"/>
                        <a:t>year</a:t>
                      </a:r>
                      <a:endParaRPr lang="cs-CZ" dirty="0"/>
                    </a:p>
                  </a:txBody>
                  <a:tcPr/>
                </a:tc>
                <a:tc>
                  <a:txBody>
                    <a:bodyPr/>
                    <a:lstStyle/>
                    <a:p>
                      <a:r>
                        <a:rPr lang="cs-CZ" dirty="0" err="1" smtClean="0"/>
                        <a:t>First</a:t>
                      </a:r>
                      <a:r>
                        <a:rPr lang="cs-CZ" dirty="0" smtClean="0"/>
                        <a:t> </a:t>
                      </a:r>
                      <a:r>
                        <a:rPr lang="cs-CZ" dirty="0" err="1" smtClean="0"/>
                        <a:t>words</a:t>
                      </a:r>
                      <a:r>
                        <a:rPr lang="cs-CZ" dirty="0" smtClean="0"/>
                        <a:t>,</a:t>
                      </a:r>
                      <a:r>
                        <a:rPr lang="cs-CZ" baseline="0" dirty="0" smtClean="0"/>
                        <a:t> </a:t>
                      </a:r>
                      <a:r>
                        <a:rPr lang="cs-CZ" baseline="0" dirty="0" err="1" smtClean="0"/>
                        <a:t>up</a:t>
                      </a:r>
                      <a:r>
                        <a:rPr lang="cs-CZ" baseline="0" dirty="0" smtClean="0"/>
                        <a:t> to 100</a:t>
                      </a:r>
                      <a:endParaRPr lang="cs-CZ" dirty="0"/>
                    </a:p>
                  </a:txBody>
                  <a:tcPr/>
                </a:tc>
              </a:tr>
              <a:tr h="245144">
                <a:tc>
                  <a:txBody>
                    <a:bodyPr/>
                    <a:lstStyle/>
                    <a:p>
                      <a:r>
                        <a:rPr lang="cs-CZ" dirty="0" smtClean="0"/>
                        <a:t>2 </a:t>
                      </a:r>
                      <a:r>
                        <a:rPr lang="cs-CZ" dirty="0" err="1" smtClean="0"/>
                        <a:t>years</a:t>
                      </a:r>
                      <a:endParaRPr lang="cs-CZ" dirty="0"/>
                    </a:p>
                  </a:txBody>
                  <a:tcPr/>
                </a:tc>
                <a:tc>
                  <a:txBody>
                    <a:bodyPr/>
                    <a:lstStyle/>
                    <a:p>
                      <a:r>
                        <a:rPr lang="cs-CZ" dirty="0" smtClean="0"/>
                        <a:t>More </a:t>
                      </a:r>
                      <a:r>
                        <a:rPr lang="cs-CZ" dirty="0" err="1" smtClean="0"/>
                        <a:t>than</a:t>
                      </a:r>
                      <a:r>
                        <a:rPr lang="cs-CZ" dirty="0" smtClean="0"/>
                        <a:t> 200</a:t>
                      </a:r>
                      <a:endParaRPr lang="cs-CZ" dirty="0"/>
                    </a:p>
                  </a:txBody>
                  <a:tcPr/>
                </a:tc>
              </a:tr>
              <a:tr h="245144">
                <a:tc>
                  <a:txBody>
                    <a:bodyPr/>
                    <a:lstStyle/>
                    <a:p>
                      <a:r>
                        <a:rPr lang="cs-CZ" dirty="0" smtClean="0"/>
                        <a:t>3 </a:t>
                      </a:r>
                      <a:r>
                        <a:rPr lang="cs-CZ" dirty="0" err="1" smtClean="0"/>
                        <a:t>years</a:t>
                      </a:r>
                      <a:endParaRPr lang="cs-CZ" dirty="0"/>
                    </a:p>
                  </a:txBody>
                  <a:tcPr/>
                </a:tc>
                <a:tc>
                  <a:txBody>
                    <a:bodyPr/>
                    <a:lstStyle/>
                    <a:p>
                      <a:r>
                        <a:rPr lang="cs-CZ" dirty="0" err="1" smtClean="0"/>
                        <a:t>Up</a:t>
                      </a:r>
                      <a:r>
                        <a:rPr lang="cs-CZ" dirty="0" smtClean="0"/>
                        <a:t> to 1000</a:t>
                      </a:r>
                      <a:endParaRPr lang="cs-CZ" dirty="0"/>
                    </a:p>
                  </a:txBody>
                  <a:tcPr/>
                </a:tc>
              </a:tr>
              <a:tr h="245144">
                <a:tc>
                  <a:txBody>
                    <a:bodyPr/>
                    <a:lstStyle/>
                    <a:p>
                      <a:r>
                        <a:rPr lang="cs-CZ" dirty="0" smtClean="0"/>
                        <a:t>4 </a:t>
                      </a:r>
                      <a:r>
                        <a:rPr lang="cs-CZ" dirty="0" err="1" smtClean="0"/>
                        <a:t>years</a:t>
                      </a:r>
                      <a:endParaRPr lang="cs-CZ" dirty="0"/>
                    </a:p>
                  </a:txBody>
                  <a:tcPr/>
                </a:tc>
                <a:tc>
                  <a:txBody>
                    <a:bodyPr/>
                    <a:lstStyle/>
                    <a:p>
                      <a:r>
                        <a:rPr lang="cs-CZ" dirty="0" smtClean="0"/>
                        <a:t>Cca 2000</a:t>
                      </a:r>
                      <a:endParaRPr lang="cs-CZ" dirty="0"/>
                    </a:p>
                  </a:txBody>
                  <a:tcPr/>
                </a:tc>
              </a:tr>
              <a:tr h="245144">
                <a:tc>
                  <a:txBody>
                    <a:bodyPr/>
                    <a:lstStyle/>
                    <a:p>
                      <a:r>
                        <a:rPr lang="cs-CZ" dirty="0" smtClean="0"/>
                        <a:t>6 </a:t>
                      </a:r>
                      <a:r>
                        <a:rPr lang="cs-CZ" dirty="0" err="1" smtClean="0"/>
                        <a:t>years</a:t>
                      </a:r>
                      <a:endParaRPr lang="cs-CZ" dirty="0"/>
                    </a:p>
                  </a:txBody>
                  <a:tcPr/>
                </a:tc>
                <a:tc>
                  <a:txBody>
                    <a:bodyPr/>
                    <a:lstStyle/>
                    <a:p>
                      <a:r>
                        <a:rPr lang="cs-CZ" dirty="0" smtClean="0"/>
                        <a:t>3000 </a:t>
                      </a:r>
                      <a:r>
                        <a:rPr lang="cs-CZ" dirty="0" err="1" smtClean="0"/>
                        <a:t>and</a:t>
                      </a:r>
                      <a:r>
                        <a:rPr lang="cs-CZ" baseline="0" dirty="0" smtClean="0"/>
                        <a:t> </a:t>
                      </a:r>
                      <a:r>
                        <a:rPr lang="cs-CZ" baseline="0" dirty="0" err="1" smtClean="0"/>
                        <a:t>above</a:t>
                      </a:r>
                      <a:endParaRPr lang="cs-CZ" dirty="0"/>
                    </a:p>
                  </a:txBody>
                  <a:tcPr/>
                </a:tc>
              </a:tr>
            </a:tbl>
          </a:graphicData>
        </a:graphic>
      </p:graphicFrame>
      <p:sp>
        <p:nvSpPr>
          <p:cNvPr id="8" name="Rovnoramenný trojúhelník 7"/>
          <p:cNvSpPr/>
          <p:nvPr/>
        </p:nvSpPr>
        <p:spPr>
          <a:xfrm rot="10800000">
            <a:off x="6732588" y="4365625"/>
            <a:ext cx="2016125" cy="1584325"/>
          </a:xfrm>
          <a:prstGeom prst="triangle">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2400" b="1" dirty="0">
                <a:solidFill>
                  <a:srgbClr val="C00000"/>
                </a:solidFill>
                <a:latin typeface="Times New Roman" pitchFamily="18" charset="0"/>
                <a:cs typeface="Times New Roman" pitchFamily="18" charset="0"/>
              </a:rPr>
              <a:t> </a:t>
            </a:r>
            <a:r>
              <a:rPr lang="cs-CZ" sz="2000" b="1" dirty="0">
                <a:solidFill>
                  <a:srgbClr val="C00000"/>
                </a:solidFill>
                <a:latin typeface="Times New Roman" pitchFamily="18" charset="0"/>
                <a:cs typeface="Times New Roman" pitchFamily="18" charset="0"/>
              </a:rPr>
              <a:t>000 09</a:t>
            </a:r>
          </a:p>
          <a:p>
            <a:pPr algn="ctr">
              <a:defRPr/>
            </a:pPr>
            <a:endParaRPr lang="cs-CZ" sz="2400" b="1" dirty="0">
              <a:solidFill>
                <a:srgbClr val="FFFF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967536" y="1397000"/>
          <a:ext cx="4176464" cy="4552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nvGraphicFramePr>
        <p:xfrm>
          <a:off x="0" y="1412776"/>
          <a:ext cx="4176464" cy="45522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Šipka nahoru 5"/>
          <p:cNvSpPr/>
          <p:nvPr/>
        </p:nvSpPr>
        <p:spPr>
          <a:xfrm>
            <a:off x="4140200" y="1484313"/>
            <a:ext cx="863600" cy="4465637"/>
          </a:xfrm>
          <a:prstGeom prst="up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rgbClr val="C00000"/>
                </a:solidFill>
                <a:latin typeface="Times New Roman" pitchFamily="18" charset="0"/>
                <a:cs typeface="Times New Roman" pitchFamily="18" charset="0"/>
              </a:rPr>
              <a:t>S</a:t>
            </a:r>
          </a:p>
          <a:p>
            <a:pPr algn="ctr">
              <a:defRPr/>
            </a:pPr>
            <a:r>
              <a:rPr lang="cs-CZ" b="1" dirty="0">
                <a:solidFill>
                  <a:srgbClr val="C00000"/>
                </a:solidFill>
                <a:latin typeface="Times New Roman" pitchFamily="18" charset="0"/>
                <a:cs typeface="Times New Roman" pitchFamily="18" charset="0"/>
              </a:rPr>
              <a:t>T</a:t>
            </a:r>
          </a:p>
          <a:p>
            <a:pPr algn="ctr">
              <a:defRPr/>
            </a:pPr>
            <a:r>
              <a:rPr lang="cs-CZ" b="1" dirty="0">
                <a:solidFill>
                  <a:srgbClr val="C00000"/>
                </a:solidFill>
                <a:latin typeface="Times New Roman" pitchFamily="18" charset="0"/>
                <a:cs typeface="Times New Roman" pitchFamily="18" charset="0"/>
              </a:rPr>
              <a:t>ANAG </a:t>
            </a:r>
            <a:br>
              <a:rPr lang="cs-CZ" b="1" dirty="0">
                <a:solidFill>
                  <a:srgbClr val="C00000"/>
                </a:solidFill>
                <a:latin typeface="Times New Roman" pitchFamily="18" charset="0"/>
                <a:cs typeface="Times New Roman" pitchFamily="18" charset="0"/>
              </a:rPr>
            </a:br>
            <a:r>
              <a:rPr lang="cs-CZ" b="1" dirty="0">
                <a:solidFill>
                  <a:srgbClr val="C00000"/>
                </a:solidFill>
                <a:latin typeface="Times New Roman" pitchFamily="18" charset="0"/>
                <a:cs typeface="Times New Roman" pitchFamily="18" charset="0"/>
              </a:rPr>
              <a:t/>
            </a:r>
            <a:br>
              <a:rPr lang="cs-CZ" b="1" dirty="0">
                <a:solidFill>
                  <a:srgbClr val="C00000"/>
                </a:solidFill>
                <a:latin typeface="Times New Roman" pitchFamily="18" charset="0"/>
                <a:cs typeface="Times New Roman" pitchFamily="18" charset="0"/>
              </a:rPr>
            </a:br>
            <a:r>
              <a:rPr lang="cs-CZ" b="1" dirty="0">
                <a:solidFill>
                  <a:srgbClr val="C00000"/>
                </a:solidFill>
                <a:latin typeface="Times New Roman" pitchFamily="18" charset="0"/>
                <a:cs typeface="Times New Roman" pitchFamily="18" charset="0"/>
              </a:rPr>
              <a:t>6</a:t>
            </a:r>
          </a:p>
          <a:p>
            <a:pPr algn="ctr">
              <a:defRPr/>
            </a:pPr>
            <a:r>
              <a:rPr lang="cs-CZ" b="1" dirty="0">
                <a:solidFill>
                  <a:srgbClr val="C00000"/>
                </a:solidFill>
                <a:latin typeface="Times New Roman" pitchFamily="18" charset="0"/>
                <a:cs typeface="Times New Roman" pitchFamily="18" charset="0"/>
              </a:rPr>
              <a:t>0</a:t>
            </a:r>
          </a:p>
          <a:p>
            <a:pPr algn="ctr">
              <a:defRPr/>
            </a:pPr>
            <a:r>
              <a:rPr lang="cs-CZ" b="1" dirty="0">
                <a:solidFill>
                  <a:srgbClr val="C00000"/>
                </a:solidFill>
                <a:latin typeface="Times New Roman" pitchFamily="18" charset="0"/>
                <a:cs typeface="Times New Roman" pitchFamily="18" charset="0"/>
              </a:rPr>
              <a:t>0</a:t>
            </a:r>
          </a:p>
          <a:p>
            <a:pPr algn="ctr">
              <a:defRPr/>
            </a:pPr>
            <a:r>
              <a:rPr lang="cs-CZ" b="1" dirty="0">
                <a:solidFill>
                  <a:srgbClr val="C00000"/>
                </a:solidFill>
                <a:latin typeface="Times New Roman" pitchFamily="18" charset="0"/>
                <a:cs typeface="Times New Roman" pitchFamily="18" charset="0"/>
              </a:rPr>
              <a:t>1</a:t>
            </a:r>
          </a:p>
        </p:txBody>
      </p:sp>
      <p:sp>
        <p:nvSpPr>
          <p:cNvPr id="7" name="TextovéPole 6"/>
          <p:cNvSpPr txBox="1"/>
          <p:nvPr/>
        </p:nvSpPr>
        <p:spPr>
          <a:xfrm>
            <a:off x="0" y="115888"/>
            <a:ext cx="9144000" cy="1201737"/>
          </a:xfrm>
          <a:prstGeom prst="rect">
            <a:avLst/>
          </a:prstGeom>
          <a:noFill/>
        </p:spPr>
        <p:txBody>
          <a:bodyPr>
            <a:spAutoFit/>
          </a:bodyPr>
          <a:lstStyle/>
          <a:p>
            <a:pPr algn="ctr">
              <a:defRPr/>
            </a:pPr>
            <a:r>
              <a:rPr lang="cs-CZ" sz="3600" b="1" dirty="0">
                <a:effectLst>
                  <a:outerShdw blurRad="38100" dist="38100" dir="2700000" algn="tl">
                    <a:srgbClr val="000000">
                      <a:alpha val="43137"/>
                    </a:srgbClr>
                  </a:outerShdw>
                </a:effectLst>
                <a:latin typeface="Times New Roman" pitchFamily="18" charset="0"/>
                <a:cs typeface="Times New Roman" pitchFamily="18" charset="0"/>
              </a:rPr>
              <a:t>SYNONYMS </a:t>
            </a:r>
          </a:p>
          <a:p>
            <a:pPr algn="ctr">
              <a:defRPr/>
            </a:pPr>
            <a:r>
              <a:rPr lang="cs-CZ" sz="3600" b="1" dirty="0" err="1">
                <a:effectLst>
                  <a:outerShdw blurRad="38100" dist="38100" dir="2700000" algn="tl">
                    <a:srgbClr val="000000">
                      <a:alpha val="43137"/>
                    </a:srgbClr>
                  </a:outerShdw>
                </a:effectLst>
                <a:latin typeface="Times New Roman" pitchFamily="18" charset="0"/>
                <a:cs typeface="Times New Roman" pitchFamily="18" charset="0"/>
              </a:rPr>
              <a:t>different</a:t>
            </a:r>
            <a:r>
              <a:rPr lang="cs-CZ" sz="3600" b="1" dirty="0">
                <a:effectLst>
                  <a:outerShdw blurRad="38100" dist="38100" dir="2700000" algn="tl">
                    <a:srgbClr val="000000">
                      <a:alpha val="43137"/>
                    </a:srgbClr>
                  </a:outerShdw>
                </a:effectLst>
                <a:latin typeface="Times New Roman" pitchFamily="18" charset="0"/>
                <a:cs typeface="Times New Roman" pitchFamily="18" charset="0"/>
              </a:rPr>
              <a:t> </a:t>
            </a:r>
            <a:r>
              <a:rPr lang="cs-CZ" sz="3600" b="1" dirty="0" err="1">
                <a:effectLst>
                  <a:outerShdw blurRad="38100" dist="38100" dir="2700000" algn="tl">
                    <a:srgbClr val="000000">
                      <a:alpha val="43137"/>
                    </a:srgbClr>
                  </a:outerShdw>
                </a:effectLst>
                <a:latin typeface="Times New Roman" pitchFamily="18" charset="0"/>
                <a:cs typeface="Times New Roman" pitchFamily="18" charset="0"/>
              </a:rPr>
              <a:t>styles</a:t>
            </a:r>
            <a:endParaRPr lang="cs-CZ"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6084888" y="1484313"/>
            <a:ext cx="2087562" cy="79216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Execute</a:t>
            </a:r>
            <a:endParaRPr lang="cs-CZ" b="1" dirty="0">
              <a:solidFill>
                <a:schemeClr val="tx1"/>
              </a:solidFill>
              <a:latin typeface="Times New Roman" pitchFamily="18" charset="0"/>
              <a:cs typeface="Times New Roman" pitchFamily="18" charset="0"/>
            </a:endParaRPr>
          </a:p>
        </p:txBody>
      </p:sp>
      <p:sp>
        <p:nvSpPr>
          <p:cNvPr id="4" name="Obdélník 3"/>
          <p:cNvSpPr/>
          <p:nvPr/>
        </p:nvSpPr>
        <p:spPr>
          <a:xfrm>
            <a:off x="3348038" y="1773238"/>
            <a:ext cx="2089150" cy="792162"/>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rgbClr val="00B0F0"/>
                </a:solidFill>
                <a:latin typeface="Times New Roman" pitchFamily="18" charset="0"/>
                <a:cs typeface="Times New Roman" pitchFamily="18" charset="0"/>
              </a:rPr>
              <a:t>Blue</a:t>
            </a:r>
            <a:r>
              <a:rPr lang="cs-CZ" b="1" dirty="0">
                <a:solidFill>
                  <a:schemeClr val="tx1"/>
                </a:solidFill>
                <a:latin typeface="Times New Roman" pitchFamily="18" charset="0"/>
                <a:cs typeface="Times New Roman" pitchFamily="18" charset="0"/>
              </a:rPr>
              <a:t> on </a:t>
            </a:r>
            <a:r>
              <a:rPr lang="cs-CZ" b="1" dirty="0" err="1">
                <a:solidFill>
                  <a:srgbClr val="00B0F0"/>
                </a:solidFill>
                <a:latin typeface="Times New Roman" pitchFamily="18" charset="0"/>
                <a:cs typeface="Times New Roman" pitchFamily="18" charset="0"/>
              </a:rPr>
              <a:t>Blue</a:t>
            </a:r>
            <a:endParaRPr lang="cs-CZ" b="1" dirty="0">
              <a:solidFill>
                <a:srgbClr val="00B0F0"/>
              </a:solidFill>
              <a:latin typeface="Times New Roman" pitchFamily="18" charset="0"/>
              <a:cs typeface="Times New Roman" pitchFamily="18" charset="0"/>
            </a:endParaRPr>
          </a:p>
        </p:txBody>
      </p:sp>
      <p:sp>
        <p:nvSpPr>
          <p:cNvPr id="5" name="Obdélník 4"/>
          <p:cNvSpPr/>
          <p:nvPr/>
        </p:nvSpPr>
        <p:spPr>
          <a:xfrm>
            <a:off x="6804025" y="2349500"/>
            <a:ext cx="2089150" cy="7921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Fragging</a:t>
            </a:r>
            <a:endParaRPr lang="cs-CZ" b="1" dirty="0">
              <a:solidFill>
                <a:schemeClr val="tx1"/>
              </a:solidFill>
              <a:latin typeface="Times New Roman" pitchFamily="18" charset="0"/>
              <a:cs typeface="Times New Roman" pitchFamily="18" charset="0"/>
            </a:endParaRPr>
          </a:p>
        </p:txBody>
      </p:sp>
      <p:sp>
        <p:nvSpPr>
          <p:cNvPr id="6" name="Obdélník 5"/>
          <p:cNvSpPr/>
          <p:nvPr/>
        </p:nvSpPr>
        <p:spPr>
          <a:xfrm>
            <a:off x="5940425" y="3213100"/>
            <a:ext cx="2089150" cy="79216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Friendly</a:t>
            </a:r>
            <a:r>
              <a:rPr lang="cs-CZ" b="1" dirty="0">
                <a:solidFill>
                  <a:schemeClr val="tx1"/>
                </a:solidFill>
                <a:latin typeface="Times New Roman" pitchFamily="18" charset="0"/>
                <a:cs typeface="Times New Roman" pitchFamily="18" charset="0"/>
              </a:rPr>
              <a:t> </a:t>
            </a:r>
            <a:r>
              <a:rPr lang="cs-CZ" b="1" dirty="0" err="1">
                <a:solidFill>
                  <a:schemeClr val="tx1"/>
                </a:solidFill>
                <a:latin typeface="Times New Roman" pitchFamily="18" charset="0"/>
                <a:cs typeface="Times New Roman" pitchFamily="18" charset="0"/>
              </a:rPr>
              <a:t>Fire</a:t>
            </a:r>
            <a:endParaRPr lang="cs-CZ" b="1" dirty="0">
              <a:solidFill>
                <a:schemeClr val="tx1"/>
              </a:solidFill>
              <a:latin typeface="Times New Roman" pitchFamily="18" charset="0"/>
              <a:cs typeface="Times New Roman" pitchFamily="18" charset="0"/>
            </a:endParaRPr>
          </a:p>
        </p:txBody>
      </p:sp>
      <p:sp>
        <p:nvSpPr>
          <p:cNvPr id="7" name="Obdélník 6"/>
          <p:cNvSpPr/>
          <p:nvPr/>
        </p:nvSpPr>
        <p:spPr>
          <a:xfrm>
            <a:off x="5940425" y="4941888"/>
            <a:ext cx="2087563" cy="792162"/>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Collateral</a:t>
            </a:r>
            <a:r>
              <a:rPr lang="cs-CZ" b="1" dirty="0">
                <a:solidFill>
                  <a:schemeClr val="tx1"/>
                </a:solidFill>
                <a:latin typeface="Times New Roman" pitchFamily="18" charset="0"/>
                <a:cs typeface="Times New Roman" pitchFamily="18" charset="0"/>
              </a:rPr>
              <a:t>  </a:t>
            </a:r>
            <a:r>
              <a:rPr lang="cs-CZ" b="1" dirty="0" err="1">
                <a:solidFill>
                  <a:schemeClr val="tx1"/>
                </a:solidFill>
                <a:latin typeface="Times New Roman" pitchFamily="18" charset="0"/>
                <a:cs typeface="Times New Roman" pitchFamily="18" charset="0"/>
              </a:rPr>
              <a:t>Damage</a:t>
            </a:r>
            <a:endParaRPr lang="cs-CZ" b="1" dirty="0">
              <a:solidFill>
                <a:schemeClr val="tx1"/>
              </a:solidFill>
              <a:latin typeface="Times New Roman" pitchFamily="18" charset="0"/>
              <a:cs typeface="Times New Roman" pitchFamily="18" charset="0"/>
            </a:endParaRPr>
          </a:p>
        </p:txBody>
      </p:sp>
      <p:sp>
        <p:nvSpPr>
          <p:cNvPr id="8" name="Obdélník 7"/>
          <p:cNvSpPr/>
          <p:nvPr/>
        </p:nvSpPr>
        <p:spPr>
          <a:xfrm>
            <a:off x="3419475" y="5013325"/>
            <a:ext cx="2087563"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chemeClr val="tx1"/>
                </a:solidFill>
                <a:latin typeface="Times New Roman" pitchFamily="18" charset="0"/>
                <a:cs typeface="Times New Roman" pitchFamily="18" charset="0"/>
              </a:rPr>
              <a:t>Team </a:t>
            </a:r>
            <a:r>
              <a:rPr lang="cs-CZ" b="1" dirty="0" err="1">
                <a:solidFill>
                  <a:schemeClr val="tx1"/>
                </a:solidFill>
                <a:latin typeface="Times New Roman" pitchFamily="18" charset="0"/>
                <a:cs typeface="Times New Roman" pitchFamily="18" charset="0"/>
              </a:rPr>
              <a:t>Killing</a:t>
            </a:r>
            <a:endParaRPr lang="cs-CZ" b="1" dirty="0">
              <a:solidFill>
                <a:schemeClr val="tx1"/>
              </a:solidFill>
              <a:latin typeface="Times New Roman" pitchFamily="18" charset="0"/>
              <a:cs typeface="Times New Roman" pitchFamily="18" charset="0"/>
            </a:endParaRPr>
          </a:p>
        </p:txBody>
      </p:sp>
      <p:sp>
        <p:nvSpPr>
          <p:cNvPr id="10" name="Obdélník 9"/>
          <p:cNvSpPr/>
          <p:nvPr/>
        </p:nvSpPr>
        <p:spPr>
          <a:xfrm>
            <a:off x="2339975" y="5876925"/>
            <a:ext cx="2087563" cy="79216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Murder</a:t>
            </a:r>
            <a:endParaRPr lang="cs-CZ" b="1" dirty="0">
              <a:solidFill>
                <a:schemeClr val="tx1"/>
              </a:solidFill>
              <a:latin typeface="Times New Roman" pitchFamily="18" charset="0"/>
              <a:cs typeface="Times New Roman" pitchFamily="18" charset="0"/>
            </a:endParaRPr>
          </a:p>
        </p:txBody>
      </p:sp>
      <p:sp>
        <p:nvSpPr>
          <p:cNvPr id="11" name="Obdélník 10"/>
          <p:cNvSpPr/>
          <p:nvPr/>
        </p:nvSpPr>
        <p:spPr>
          <a:xfrm>
            <a:off x="6300788" y="5876925"/>
            <a:ext cx="2089150" cy="79216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Assasinate</a:t>
            </a:r>
            <a:endParaRPr lang="cs-CZ" b="1" dirty="0">
              <a:solidFill>
                <a:schemeClr val="tx1"/>
              </a:solidFill>
              <a:latin typeface="Times New Roman" pitchFamily="18" charset="0"/>
              <a:cs typeface="Times New Roman" pitchFamily="18" charset="0"/>
            </a:endParaRPr>
          </a:p>
        </p:txBody>
      </p:sp>
      <p:sp>
        <p:nvSpPr>
          <p:cNvPr id="12" name="Obdélník 11"/>
          <p:cNvSpPr/>
          <p:nvPr/>
        </p:nvSpPr>
        <p:spPr>
          <a:xfrm>
            <a:off x="6588125" y="4076700"/>
            <a:ext cx="2087563" cy="79216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Dispatch</a:t>
            </a:r>
            <a:endParaRPr lang="cs-CZ" b="1" dirty="0">
              <a:solidFill>
                <a:schemeClr val="tx1"/>
              </a:solidFill>
              <a:latin typeface="Times New Roman" pitchFamily="18" charset="0"/>
              <a:cs typeface="Times New Roman" pitchFamily="18" charset="0"/>
            </a:endParaRPr>
          </a:p>
        </p:txBody>
      </p:sp>
      <p:sp>
        <p:nvSpPr>
          <p:cNvPr id="13" name="Obdélník 12"/>
          <p:cNvSpPr/>
          <p:nvPr/>
        </p:nvSpPr>
        <p:spPr>
          <a:xfrm>
            <a:off x="539750" y="5157788"/>
            <a:ext cx="2087563" cy="79216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Slain</a:t>
            </a:r>
            <a:endParaRPr lang="cs-CZ" b="1" dirty="0">
              <a:solidFill>
                <a:schemeClr val="tx1"/>
              </a:solidFill>
              <a:latin typeface="Times New Roman" pitchFamily="18" charset="0"/>
              <a:cs typeface="Times New Roman" pitchFamily="18" charset="0"/>
            </a:endParaRPr>
          </a:p>
        </p:txBody>
      </p:sp>
      <p:sp>
        <p:nvSpPr>
          <p:cNvPr id="14" name="Obdélník 13"/>
          <p:cNvSpPr/>
          <p:nvPr/>
        </p:nvSpPr>
        <p:spPr>
          <a:xfrm>
            <a:off x="3995738" y="4076700"/>
            <a:ext cx="2087562" cy="79216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chemeClr val="tx1"/>
                </a:solidFill>
                <a:latin typeface="Times New Roman" pitchFamily="18" charset="0"/>
                <a:cs typeface="Times New Roman" pitchFamily="18" charset="0"/>
              </a:rPr>
              <a:t>Kill</a:t>
            </a:r>
            <a:endParaRPr lang="cs-CZ" b="1" dirty="0">
              <a:solidFill>
                <a:schemeClr val="tx1"/>
              </a:solidFill>
              <a:latin typeface="Times New Roman" pitchFamily="18" charset="0"/>
              <a:cs typeface="Times New Roman" pitchFamily="18" charset="0"/>
            </a:endParaRPr>
          </a:p>
        </p:txBody>
      </p:sp>
      <p:sp>
        <p:nvSpPr>
          <p:cNvPr id="15" name="Nadpis 14"/>
          <p:cNvSpPr txBox="1">
            <a:spLocks noGrp="1"/>
          </p:cNvSpPr>
          <p:nvPr>
            <p:ph type="title"/>
          </p:nvPr>
        </p:nvSpPr>
        <p:spPr>
          <a:xfrm>
            <a:off x="457200" y="246063"/>
            <a:ext cx="8229600" cy="1200150"/>
          </a:xfrm>
        </p:spPr>
        <p:txBody>
          <a:bodyPr rtlCol="0">
            <a:spAutoFit/>
          </a:bodyPr>
          <a:lstStyle/>
          <a:p>
            <a:pPr eaLnBrk="1" hangingPunct="1">
              <a:defRPr/>
            </a:pP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SYNONYMS </a:t>
            </a:r>
            <a:b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br>
            <a:r>
              <a:rPr lang="cs-CZ" sz="3600" b="1" dirty="0" err="1" smtClean="0">
                <a:effectLst>
                  <a:outerShdw blurRad="38100" dist="38100" dir="2700000" algn="tl">
                    <a:srgbClr val="000000">
                      <a:alpha val="43137"/>
                    </a:srgbClr>
                  </a:outerShdw>
                </a:effectLst>
                <a:latin typeface="Times New Roman" pitchFamily="18" charset="0"/>
                <a:cs typeface="Times New Roman" pitchFamily="18" charset="0"/>
              </a:rPr>
              <a:t>different</a:t>
            </a: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 text </a:t>
            </a:r>
            <a:r>
              <a:rPr lang="cs-CZ" sz="3600" b="1" dirty="0" err="1" smtClean="0">
                <a:effectLst>
                  <a:outerShdw blurRad="38100" dist="38100" dir="2700000" algn="tl">
                    <a:srgbClr val="000000">
                      <a:alpha val="43137"/>
                    </a:srgbClr>
                  </a:outerShdw>
                </a:effectLst>
                <a:latin typeface="Times New Roman" pitchFamily="18" charset="0"/>
                <a:cs typeface="Times New Roman" pitchFamily="18" charset="0"/>
              </a:rPr>
              <a:t>and</a:t>
            </a:r>
            <a:r>
              <a:rPr lang="cs-CZ"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3600" b="1" dirty="0" err="1" smtClean="0">
                <a:effectLst>
                  <a:outerShdw blurRad="38100" dist="38100" dir="2700000" algn="tl">
                    <a:srgbClr val="000000">
                      <a:alpha val="43137"/>
                    </a:srgbClr>
                  </a:outerShdw>
                </a:effectLst>
                <a:latin typeface="Times New Roman" pitchFamily="18" charset="0"/>
                <a:cs typeface="Times New Roman" pitchFamily="18" charset="0"/>
              </a:rPr>
              <a:t>situation</a:t>
            </a:r>
            <a:endParaRPr lang="cs-CZ"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6637" name="Picture 2" descr="http://i.i.com.com/cnwk.1d/i/tim/2012/08/17/green-on-blue-attacks-chart.jpg"/>
          <p:cNvPicPr>
            <a:picLocks noChangeAspect="1" noChangeArrowheads="1"/>
          </p:cNvPicPr>
          <p:nvPr/>
        </p:nvPicPr>
        <p:blipFill>
          <a:blip r:embed="rId3"/>
          <a:srcRect/>
          <a:stretch>
            <a:fillRect/>
          </a:stretch>
        </p:blipFill>
        <p:spPr bwMode="auto">
          <a:xfrm>
            <a:off x="179388" y="2492375"/>
            <a:ext cx="3398837" cy="2520950"/>
          </a:xfrm>
          <a:prstGeom prst="rect">
            <a:avLst/>
          </a:prstGeom>
          <a:noFill/>
          <a:ln w="9525">
            <a:noFill/>
            <a:miter lim="800000"/>
            <a:headEnd/>
            <a:tailEnd/>
          </a:ln>
        </p:spPr>
      </p:pic>
      <p:sp>
        <p:nvSpPr>
          <p:cNvPr id="16" name="Obdélník 15"/>
          <p:cNvSpPr/>
          <p:nvPr/>
        </p:nvSpPr>
        <p:spPr>
          <a:xfrm>
            <a:off x="468313" y="1628775"/>
            <a:ext cx="2087562" cy="7921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rgbClr val="00B050"/>
                </a:solidFill>
                <a:latin typeface="Times New Roman" pitchFamily="18" charset="0"/>
                <a:cs typeface="Times New Roman" pitchFamily="18" charset="0"/>
              </a:rPr>
              <a:t>Green</a:t>
            </a:r>
            <a:r>
              <a:rPr lang="cs-CZ" b="1" dirty="0">
                <a:solidFill>
                  <a:schemeClr val="tx1"/>
                </a:solidFill>
                <a:latin typeface="Times New Roman" pitchFamily="18" charset="0"/>
                <a:cs typeface="Times New Roman" pitchFamily="18" charset="0"/>
              </a:rPr>
              <a:t> on </a:t>
            </a:r>
            <a:r>
              <a:rPr lang="cs-CZ" b="1" dirty="0" err="1">
                <a:solidFill>
                  <a:srgbClr val="00B0F0"/>
                </a:solidFill>
                <a:latin typeface="Times New Roman" pitchFamily="18" charset="0"/>
                <a:cs typeface="Times New Roman" pitchFamily="18" charset="0"/>
              </a:rPr>
              <a:t>Blue</a:t>
            </a:r>
            <a:endParaRPr lang="cs-CZ" b="1" dirty="0">
              <a:solidFill>
                <a:srgbClr val="00B0F0"/>
              </a:solidFill>
              <a:latin typeface="Times New Roman" pitchFamily="18" charset="0"/>
              <a:cs typeface="Times New Roman" pitchFamily="18" charset="0"/>
            </a:endParaRPr>
          </a:p>
        </p:txBody>
      </p:sp>
      <p:sp>
        <p:nvSpPr>
          <p:cNvPr id="17" name="Obdélník 16"/>
          <p:cNvSpPr/>
          <p:nvPr/>
        </p:nvSpPr>
        <p:spPr>
          <a:xfrm>
            <a:off x="3779838" y="2924175"/>
            <a:ext cx="2089150" cy="79216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rgbClr val="FF0000"/>
                </a:solidFill>
                <a:latin typeface="Times New Roman" pitchFamily="18" charset="0"/>
                <a:cs typeface="Times New Roman" pitchFamily="18" charset="0"/>
              </a:rPr>
              <a:t>Red</a:t>
            </a:r>
            <a:r>
              <a:rPr lang="cs-CZ" b="1" dirty="0">
                <a:solidFill>
                  <a:schemeClr val="tx1"/>
                </a:solidFill>
                <a:latin typeface="Times New Roman" pitchFamily="18" charset="0"/>
                <a:cs typeface="Times New Roman" pitchFamily="18" charset="0"/>
              </a:rPr>
              <a:t> on </a:t>
            </a:r>
            <a:r>
              <a:rPr lang="cs-CZ" b="1" dirty="0" err="1">
                <a:solidFill>
                  <a:srgbClr val="FF0000"/>
                </a:solidFill>
                <a:latin typeface="Times New Roman" pitchFamily="18" charset="0"/>
                <a:cs typeface="Times New Roman" pitchFamily="18" charset="0"/>
              </a:rPr>
              <a:t>Red</a:t>
            </a:r>
            <a:endParaRPr lang="cs-CZ"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229600" cy="936625"/>
          </a:xfrm>
        </p:spPr>
        <p:txBody>
          <a:bodyPr/>
          <a:lstStyle/>
          <a:p>
            <a:pPr eaLnBrk="1" hangingPunct="1">
              <a:defRPr/>
            </a:pPr>
            <a:r>
              <a:rPr lang="cs-CZ" sz="4000" b="1" dirty="0" smtClean="0">
                <a:effectLst>
                  <a:outerShdw blurRad="38100" dist="38100" dir="2700000" algn="tl">
                    <a:srgbClr val="000000">
                      <a:alpha val="43137"/>
                    </a:srgbClr>
                  </a:outerShdw>
                </a:effectLst>
                <a:latin typeface="Times New Roman" pitchFamily="18" charset="0"/>
                <a:cs typeface="Times New Roman" pitchFamily="18" charset="0"/>
              </a:rPr>
              <a:t>POLYSEMY / HOMONYMY</a:t>
            </a:r>
            <a:endParaRPr lang="cs-CZ"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3" name="Diagram 2"/>
          <p:cNvGraphicFramePr/>
          <p:nvPr/>
        </p:nvGraphicFramePr>
        <p:xfrm>
          <a:off x="899592" y="1196752"/>
          <a:ext cx="7848872" cy="5517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Obdélník 12"/>
          <p:cNvSpPr>
            <a:spLocks noChangeArrowheads="1"/>
          </p:cNvSpPr>
          <p:nvPr/>
        </p:nvSpPr>
        <p:spPr bwMode="auto">
          <a:xfrm>
            <a:off x="7308850" y="3357563"/>
            <a:ext cx="846138" cy="646112"/>
          </a:xfrm>
          <a:prstGeom prst="rect">
            <a:avLst/>
          </a:prstGeom>
          <a:noFill/>
          <a:ln w="9525">
            <a:noFill/>
            <a:miter lim="800000"/>
            <a:headEnd/>
            <a:tailEnd/>
          </a:ln>
        </p:spPr>
        <p:txBody>
          <a:bodyPr wrap="none">
            <a:spAutoFit/>
          </a:bodyPr>
          <a:lstStyle/>
          <a:p>
            <a:pPr algn="ctr"/>
            <a:r>
              <a:rPr lang="cs-CZ">
                <a:latin typeface="Times New Roman" pitchFamily="18" charset="0"/>
                <a:cs typeface="Times New Roman" pitchFamily="18" charset="0"/>
              </a:rPr>
              <a:t>Officer</a:t>
            </a:r>
          </a:p>
          <a:p>
            <a:pPr algn="ctr"/>
            <a:r>
              <a:rPr lang="cs-CZ">
                <a:latin typeface="Times New Roman" pitchFamily="18" charset="0"/>
                <a:cs typeface="Times New Roman" pitchFamily="18" charset="0"/>
              </a:rPr>
              <a:t>(AmE)</a:t>
            </a:r>
          </a:p>
        </p:txBody>
      </p:sp>
      <p:sp>
        <p:nvSpPr>
          <p:cNvPr id="30722" name="TextovéPole 13"/>
          <p:cNvSpPr txBox="1">
            <a:spLocks noChangeArrowheads="1"/>
          </p:cNvSpPr>
          <p:nvPr/>
        </p:nvSpPr>
        <p:spPr bwMode="auto">
          <a:xfrm>
            <a:off x="6372225" y="3328988"/>
            <a:ext cx="720725" cy="892175"/>
          </a:xfrm>
          <a:prstGeom prst="rect">
            <a:avLst/>
          </a:prstGeom>
          <a:noFill/>
          <a:ln w="9525">
            <a:noFill/>
            <a:miter lim="800000"/>
            <a:headEnd/>
            <a:tailEnd/>
          </a:ln>
        </p:spPr>
        <p:txBody>
          <a:bodyPr>
            <a:spAutoFit/>
          </a:bodyPr>
          <a:lstStyle/>
          <a:p>
            <a:r>
              <a:rPr lang="cs-CZ" sz="2000" b="1">
                <a:solidFill>
                  <a:srgbClr val="FF9900"/>
                </a:solidFill>
                <a:latin typeface="Times New Roman" pitchFamily="18" charset="0"/>
                <a:cs typeface="Times New Roman" pitchFamily="18" charset="0"/>
              </a:rPr>
              <a:t>EZ</a:t>
            </a:r>
          </a:p>
          <a:p>
            <a:r>
              <a:rPr lang="cs-CZ" sz="2000" b="1">
                <a:solidFill>
                  <a:srgbClr val="FF9900"/>
                </a:solidFill>
                <a:latin typeface="Times New Roman" pitchFamily="18" charset="0"/>
                <a:cs typeface="Times New Roman" pitchFamily="18" charset="0"/>
              </a:rPr>
              <a:t> </a:t>
            </a:r>
            <a:r>
              <a:rPr lang="cs-CZ" sz="3200" b="1">
                <a:solidFill>
                  <a:srgbClr val="FF9900"/>
                </a:solidFill>
                <a:latin typeface="Times New Roman" pitchFamily="18" charset="0"/>
                <a:cs typeface="Times New Roman" pitchFamily="18" charset="0"/>
              </a:rPr>
              <a:t>?</a:t>
            </a:r>
          </a:p>
        </p:txBody>
      </p:sp>
      <p:sp>
        <p:nvSpPr>
          <p:cNvPr id="30723" name="Obdélník 14"/>
          <p:cNvSpPr>
            <a:spLocks noChangeArrowheads="1"/>
          </p:cNvSpPr>
          <p:nvPr/>
        </p:nvSpPr>
        <p:spPr bwMode="auto">
          <a:xfrm>
            <a:off x="5219700" y="3357563"/>
            <a:ext cx="847725" cy="646112"/>
          </a:xfrm>
          <a:prstGeom prst="rect">
            <a:avLst/>
          </a:prstGeom>
          <a:noFill/>
          <a:ln w="9525">
            <a:noFill/>
            <a:miter lim="800000"/>
            <a:headEnd/>
            <a:tailEnd/>
          </a:ln>
        </p:spPr>
        <p:txBody>
          <a:bodyPr wrap="none">
            <a:spAutoFit/>
          </a:bodyPr>
          <a:lstStyle/>
          <a:p>
            <a:pPr algn="ctr"/>
            <a:r>
              <a:rPr lang="cs-CZ">
                <a:latin typeface="Times New Roman" pitchFamily="18" charset="0"/>
                <a:cs typeface="Times New Roman" pitchFamily="18" charset="0"/>
              </a:rPr>
              <a:t>Officer</a:t>
            </a:r>
          </a:p>
          <a:p>
            <a:pPr algn="ctr"/>
            <a:r>
              <a:rPr lang="cs-CZ">
                <a:latin typeface="Times New Roman" pitchFamily="18" charset="0"/>
                <a:cs typeface="Times New Roman" pitchFamily="18" charset="0"/>
              </a:rPr>
              <a:t>(BrE)</a:t>
            </a:r>
          </a:p>
        </p:txBody>
      </p:sp>
      <p:sp>
        <p:nvSpPr>
          <p:cNvPr id="17" name="Elipsa 16"/>
          <p:cNvSpPr/>
          <p:nvPr/>
        </p:nvSpPr>
        <p:spPr>
          <a:xfrm>
            <a:off x="6227763" y="3141663"/>
            <a:ext cx="2736850" cy="1223962"/>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9" name="Elipsa 18"/>
          <p:cNvSpPr/>
          <p:nvPr/>
        </p:nvSpPr>
        <p:spPr>
          <a:xfrm>
            <a:off x="5435600" y="4724400"/>
            <a:ext cx="1657350" cy="1225550"/>
          </a:xfrm>
          <a:prstGeom prst="ellipse">
            <a:avLst/>
          </a:prstGeom>
          <a:no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0" name="Zaoblený obdélník 19"/>
          <p:cNvSpPr/>
          <p:nvPr/>
        </p:nvSpPr>
        <p:spPr>
          <a:xfrm>
            <a:off x="1979613" y="5516563"/>
            <a:ext cx="1328737" cy="504825"/>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rgbClr val="002060"/>
                </a:solidFill>
                <a:latin typeface="Times New Roman" pitchFamily="18" charset="0"/>
                <a:cs typeface="Times New Roman" pitchFamily="18" charset="0"/>
              </a:rPr>
              <a:t>OFFICER</a:t>
            </a:r>
          </a:p>
        </p:txBody>
      </p:sp>
      <p:sp>
        <p:nvSpPr>
          <p:cNvPr id="21" name="Zaoblený obdélník 20"/>
          <p:cNvSpPr/>
          <p:nvPr/>
        </p:nvSpPr>
        <p:spPr>
          <a:xfrm>
            <a:off x="3708400" y="6021388"/>
            <a:ext cx="1328738" cy="503237"/>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rgbClr val="002060"/>
                </a:solidFill>
                <a:latin typeface="Times New Roman" pitchFamily="18" charset="0"/>
                <a:cs typeface="Times New Roman" pitchFamily="18" charset="0"/>
              </a:rPr>
              <a:t>English</a:t>
            </a:r>
            <a:endParaRPr lang="cs-CZ" b="1" dirty="0">
              <a:solidFill>
                <a:srgbClr val="002060"/>
              </a:solidFill>
              <a:latin typeface="Times New Roman" pitchFamily="18" charset="0"/>
              <a:cs typeface="Times New Roman" pitchFamily="18" charset="0"/>
            </a:endParaRPr>
          </a:p>
        </p:txBody>
      </p:sp>
      <p:sp>
        <p:nvSpPr>
          <p:cNvPr id="23" name="Zaoblený obdélník 22"/>
          <p:cNvSpPr/>
          <p:nvPr/>
        </p:nvSpPr>
        <p:spPr>
          <a:xfrm>
            <a:off x="3708400" y="5084763"/>
            <a:ext cx="1328738" cy="504825"/>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err="1">
                <a:solidFill>
                  <a:srgbClr val="002060"/>
                </a:solidFill>
                <a:latin typeface="Times New Roman" pitchFamily="18" charset="0"/>
                <a:cs typeface="Times New Roman" pitchFamily="18" charset="0"/>
              </a:rPr>
              <a:t>Czech</a:t>
            </a:r>
            <a:endParaRPr lang="cs-CZ" b="1" dirty="0">
              <a:solidFill>
                <a:srgbClr val="002060"/>
              </a:solidFill>
              <a:latin typeface="Times New Roman" pitchFamily="18" charset="0"/>
              <a:cs typeface="Times New Roman" pitchFamily="18" charset="0"/>
            </a:endParaRPr>
          </a:p>
        </p:txBody>
      </p:sp>
      <p:sp>
        <p:nvSpPr>
          <p:cNvPr id="24" name="Zaoblený obdélník 23"/>
          <p:cNvSpPr/>
          <p:nvPr/>
        </p:nvSpPr>
        <p:spPr>
          <a:xfrm>
            <a:off x="5580063" y="6021388"/>
            <a:ext cx="3313112" cy="503237"/>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rgbClr val="002060"/>
                </a:solidFill>
                <a:latin typeface="Times New Roman" pitchFamily="18" charset="0"/>
                <a:cs typeface="Times New Roman" pitchFamily="18" charset="0"/>
              </a:rPr>
              <a:t>Gen – LT – COL – WO - NCO</a:t>
            </a:r>
          </a:p>
        </p:txBody>
      </p:sp>
      <p:sp>
        <p:nvSpPr>
          <p:cNvPr id="25" name="Zaoblený obdélník 24"/>
          <p:cNvSpPr/>
          <p:nvPr/>
        </p:nvSpPr>
        <p:spPr>
          <a:xfrm>
            <a:off x="5580063" y="5084763"/>
            <a:ext cx="1328737" cy="504825"/>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b="1" dirty="0">
                <a:solidFill>
                  <a:srgbClr val="002060"/>
                </a:solidFill>
                <a:latin typeface="Times New Roman" pitchFamily="18" charset="0"/>
                <a:cs typeface="Times New Roman" pitchFamily="18" charset="0"/>
              </a:rPr>
              <a:t>LT - COL</a:t>
            </a:r>
          </a:p>
        </p:txBody>
      </p:sp>
      <p:cxnSp>
        <p:nvCxnSpPr>
          <p:cNvPr id="27" name="Přímá spojovací šipka 26"/>
          <p:cNvCxnSpPr>
            <a:stCxn id="20" idx="3"/>
            <a:endCxn id="23" idx="1"/>
          </p:cNvCxnSpPr>
          <p:nvPr/>
        </p:nvCxnSpPr>
        <p:spPr>
          <a:xfrm flipV="1">
            <a:off x="3308350" y="5337175"/>
            <a:ext cx="400050" cy="431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Přímá spojovací šipka 28"/>
          <p:cNvCxnSpPr>
            <a:stCxn id="20" idx="3"/>
            <a:endCxn id="21" idx="1"/>
          </p:cNvCxnSpPr>
          <p:nvPr/>
        </p:nvCxnSpPr>
        <p:spPr>
          <a:xfrm>
            <a:off x="3308350" y="5768975"/>
            <a:ext cx="400050" cy="50482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Přímá spojovací šipka 30"/>
          <p:cNvCxnSpPr>
            <a:stCxn id="23" idx="3"/>
            <a:endCxn id="25" idx="1"/>
          </p:cNvCxnSpPr>
          <p:nvPr/>
        </p:nvCxnSpPr>
        <p:spPr>
          <a:xfrm>
            <a:off x="5037138" y="5337175"/>
            <a:ext cx="54292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Přímá spojovací šipka 32"/>
          <p:cNvCxnSpPr>
            <a:stCxn id="21" idx="3"/>
            <a:endCxn id="24" idx="1"/>
          </p:cNvCxnSpPr>
          <p:nvPr/>
        </p:nvCxnSpPr>
        <p:spPr>
          <a:xfrm>
            <a:off x="5037138" y="6273800"/>
            <a:ext cx="54292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Nadpis 1"/>
          <p:cNvSpPr>
            <a:spLocks noGrp="1"/>
          </p:cNvSpPr>
          <p:nvPr>
            <p:ph type="title"/>
          </p:nvPr>
        </p:nvSpPr>
        <p:spPr/>
        <p:txBody>
          <a:bodyPr/>
          <a:lstStyle/>
          <a:p>
            <a:pPr eaLnBrk="1" hangingPunct="1">
              <a:defRPr/>
            </a:pPr>
            <a:r>
              <a:rPr lang="cs-CZ" sz="4000" b="1" dirty="0" smtClean="0">
                <a:effectLst>
                  <a:outerShdw blurRad="38100" dist="38100" dir="2700000" algn="tl">
                    <a:srgbClr val="000000">
                      <a:alpha val="43137"/>
                    </a:srgbClr>
                  </a:outerShdw>
                </a:effectLst>
                <a:latin typeface="Times New Roman" pitchFamily="18" charset="0"/>
                <a:cs typeface="Times New Roman" pitchFamily="18" charset="0"/>
              </a:rPr>
              <a:t>SEMANTICS/PRAGMATICS</a:t>
            </a:r>
            <a:endParaRPr lang="cs-CZ"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0736" name="Picture 2" descr="http://www.skilja.de/wp-content/uploads/2012/03/Labov-Cups-2.png"/>
          <p:cNvPicPr>
            <a:picLocks noChangeAspect="1" noChangeArrowheads="1"/>
          </p:cNvPicPr>
          <p:nvPr/>
        </p:nvPicPr>
        <p:blipFill>
          <a:blip r:embed="rId3"/>
          <a:srcRect/>
          <a:stretch>
            <a:fillRect/>
          </a:stretch>
        </p:blipFill>
        <p:spPr bwMode="auto">
          <a:xfrm>
            <a:off x="179388" y="1341438"/>
            <a:ext cx="3744912" cy="2686050"/>
          </a:xfrm>
          <a:prstGeom prst="rect">
            <a:avLst/>
          </a:prstGeom>
          <a:noFill/>
          <a:ln w="9525">
            <a:noFill/>
            <a:miter lim="800000"/>
            <a:headEnd/>
            <a:tailEnd/>
          </a:ln>
        </p:spPr>
      </p:pic>
      <p:sp>
        <p:nvSpPr>
          <p:cNvPr id="16" name="Elipsa 15"/>
          <p:cNvSpPr/>
          <p:nvPr/>
        </p:nvSpPr>
        <p:spPr>
          <a:xfrm>
            <a:off x="4356100" y="3141663"/>
            <a:ext cx="2736850" cy="1223962"/>
          </a:xfrm>
          <a:prstGeom prst="ellipse">
            <a:avLst/>
          </a:prstGeom>
          <a:no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8650</TotalTime>
  <Words>883</Words>
  <Application>Microsoft Office PowerPoint</Application>
  <PresentationFormat>Předvádění na obrazovce (4:3)</PresentationFormat>
  <Paragraphs>260</Paragraphs>
  <Slides>23</Slides>
  <Notes>22</Notes>
  <HiddenSlides>0</HiddenSlides>
  <MMClips>2</MMClips>
  <ScaleCrop>false</ScaleCrop>
  <HeadingPairs>
    <vt:vector size="6" baseType="variant">
      <vt:variant>
        <vt:lpstr>Použitá písma</vt:lpstr>
      </vt:variant>
      <vt:variant>
        <vt:i4>4</vt:i4>
      </vt:variant>
      <vt:variant>
        <vt:lpstr>Šablona návrhu</vt:lpstr>
      </vt:variant>
      <vt:variant>
        <vt:i4>1</vt:i4>
      </vt:variant>
      <vt:variant>
        <vt:lpstr>Nadpisy snímků</vt:lpstr>
      </vt:variant>
      <vt:variant>
        <vt:i4>23</vt:i4>
      </vt:variant>
    </vt:vector>
  </HeadingPairs>
  <TitlesOfParts>
    <vt:vector size="28" baseType="lpstr">
      <vt:lpstr>Arial</vt:lpstr>
      <vt:lpstr>Calibri</vt:lpstr>
      <vt:lpstr>Times New Roman</vt:lpstr>
      <vt:lpstr>Wingdings</vt:lpstr>
      <vt:lpstr>Motiv sady Office</vt:lpstr>
      <vt:lpstr>Complications with English Discourse for Military Oriented  Coalitions, the Alliance and Interoperability</vt:lpstr>
      <vt:lpstr>To Be Continued… World Battleground</vt:lpstr>
      <vt:lpstr>   More has been screwed up on the battlefield and misunderstood in the Pentagon because of a lack of understanding of the English language than any other single factor.       General John Vessey Jr.  </vt:lpstr>
      <vt:lpstr>REASONS  OF DISCOURSE COMPLICATIONS</vt:lpstr>
      <vt:lpstr>VOCABULARY</vt:lpstr>
      <vt:lpstr>Snímek 6</vt:lpstr>
      <vt:lpstr>SYNONYMS  different text and situation</vt:lpstr>
      <vt:lpstr>POLYSEMY / HOMONYMY</vt:lpstr>
      <vt:lpstr>SEMANTICS/PRAGMATICS</vt:lpstr>
      <vt:lpstr>JARGON, SLANG AND COLLOQUIALISMS</vt:lpstr>
      <vt:lpstr>MISSION AREA  </vt:lpstr>
      <vt:lpstr>COALITION FATALITIES</vt:lpstr>
      <vt:lpstr>Snímek 13</vt:lpstr>
      <vt:lpstr>Snímek 14</vt:lpstr>
      <vt:lpstr>Snímek 15</vt:lpstr>
      <vt:lpstr>Snímek 16</vt:lpstr>
      <vt:lpstr>Snímek 17</vt:lpstr>
      <vt:lpstr>Snímek 18</vt:lpstr>
      <vt:lpstr>MISUNDERSTANDINGS  RELATED TO SLANG, JARGON AND COLLOQUIALISMS</vt:lpstr>
      <vt:lpstr>MISUNDERSTANDINGS</vt:lpstr>
      <vt:lpstr>CONCLUSIONS</vt:lpstr>
      <vt:lpstr>BIBLIOGHRAPHY</vt:lpstr>
      <vt:lpstr>THANK YOU FOR YOUR ATTENTION</vt:lpstr>
    </vt:vector>
  </TitlesOfParts>
  <Company>vlastni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Lada</dc:creator>
  <cp:lastModifiedBy>UJPCHAL</cp:lastModifiedBy>
  <cp:revision>626</cp:revision>
  <cp:lastPrinted>2012-10-19T10:55:49Z</cp:lastPrinted>
  <dcterms:created xsi:type="dcterms:W3CDTF">2012-08-25T09:13:16Z</dcterms:created>
  <dcterms:modified xsi:type="dcterms:W3CDTF">2012-10-22T20:21:40Z</dcterms:modified>
</cp:coreProperties>
</file>