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0" r:id="rId2"/>
  </p:sldMasterIdLst>
  <p:notesMasterIdLst>
    <p:notesMasterId r:id="rId8"/>
  </p:notesMasterIdLst>
  <p:sldIdLst>
    <p:sldId id="320" r:id="rId3"/>
    <p:sldId id="324" r:id="rId4"/>
    <p:sldId id="321" r:id="rId5"/>
    <p:sldId id="322" r:id="rId6"/>
    <p:sldId id="323" r:id="rId7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3" autoAdjust="0"/>
    <p:restoredTop sz="94724"/>
  </p:normalViewPr>
  <p:slideViewPr>
    <p:cSldViewPr snapToGrid="0" snapToObjects="1">
      <p:cViewPr varScale="1">
        <p:scale>
          <a:sx n="98" d="100"/>
          <a:sy n="98" d="100"/>
        </p:scale>
        <p:origin x="1003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7E0A61E-CE00-4202-B6E3-E1B5F1B8CA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613996-1BB5-43B2-AE75-DA98A339F96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BDC557-4726-4DCD-80BF-764E10620B8A}" type="datetimeFigureOut">
              <a:rPr lang="de-DE"/>
              <a:pPr>
                <a:defRPr/>
              </a:pPr>
              <a:t>16.10.2018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FACD1C0B-F9A8-4CAC-9754-74D622B8E5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492F5B9D-4910-42F7-A0D7-676E54F3F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9C57CD-4FA4-40A1-8681-9FDBD8B252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1A929A-8E20-4933-9E84-988ACCFD0C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F62F4DF-73C2-408F-84C6-ADFB381A76D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x9xo\Pictures\header.png">
            <a:extLst>
              <a:ext uri="{FF2B5EF4-FFF2-40B4-BE49-F238E27FC236}">
                <a16:creationId xmlns:a16="http://schemas.microsoft.com/office/drawing/2014/main" id="{7CCE21BB-1DEB-447E-8735-EB419A56D3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09588"/>
            <a:ext cx="45100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1065697" y="1737630"/>
            <a:ext cx="7325828" cy="1309725"/>
          </a:xfrm>
          <a:prstGeom prst="rect">
            <a:avLst/>
          </a:prstGeom>
        </p:spPr>
        <p:txBody>
          <a:bodyPr wrap="none" lIns="0" tIns="0" rIns="0" bIns="0"/>
          <a:lstStyle>
            <a:lvl1pPr marL="0" marR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150" b="0" i="0" baseline="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961558" y="3331086"/>
            <a:ext cx="7306141" cy="89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37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0862CD-7B51-4E6A-A929-65562FB1E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E9184-3028-4BB9-AFFD-E56ED0DCA6B9}" type="datetimeFigureOut">
              <a:rPr lang="de-AT"/>
              <a:pPr>
                <a:defRPr/>
              </a:pPr>
              <a:t>16.10.2018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BA01CE-60DE-480D-A67F-D4F9C300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14472C-E3C6-4E62-BCDF-1BB415ED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155E9-BA3E-4CDF-966E-E9E0E813295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94406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130AB6D2-62E7-497C-8A22-447701D24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CF42-3A5C-4777-B84F-436D086A0069}" type="datetimeFigureOut">
              <a:rPr lang="de-AT"/>
              <a:pPr>
                <a:defRPr/>
              </a:pPr>
              <a:t>16.10.2018</a:t>
            </a:fld>
            <a:endParaRPr lang="de-AT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496F0BD-84FA-433B-BB40-154230F90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BD95B99-6868-4FEE-80AB-BA21BC00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31368-89F7-482B-9B7F-14A5AD5FBA5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22153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4BC8B571-0E1C-4B49-BC0A-DBE1E3CFF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09ABE-E46B-47EA-AA03-6E34725C9592}" type="datetimeFigureOut">
              <a:rPr lang="de-AT"/>
              <a:pPr>
                <a:defRPr/>
              </a:pPr>
              <a:t>16.10.2018</a:t>
            </a:fld>
            <a:endParaRPr lang="de-AT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222E27AE-52ED-4AE4-A622-5AE1809B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201C6A1E-691A-4064-B7F8-0D512CD2C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48846-16A4-4129-8A25-4173A83CBB1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114284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A825EAC3-D982-489D-84AC-1FCDA2A3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547F5-B364-4700-AE43-DD5A89099FCA}" type="datetimeFigureOut">
              <a:rPr lang="de-AT"/>
              <a:pPr>
                <a:defRPr/>
              </a:pPr>
              <a:t>16.10.2018</a:t>
            </a:fld>
            <a:endParaRPr lang="de-AT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324A9448-E359-4335-81E1-2152FE2F9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248EEF4E-E4BD-424F-9A8B-F9873260E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4A11A-2DF3-4108-8FA7-4CD023FCB38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94789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DA809BC4-F5A1-45DC-9C86-BB1CC6F3E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3BDC-F8ED-4146-92DF-3FF1DD1039B0}" type="datetimeFigureOut">
              <a:rPr lang="de-AT"/>
              <a:pPr>
                <a:defRPr/>
              </a:pPr>
              <a:t>16.10.2018</a:t>
            </a:fld>
            <a:endParaRPr lang="de-AT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3199054-7B3A-49E3-847A-65575111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F5C2745B-78AB-44F6-81FC-F0161B653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BCA6B-D9C7-4AA1-83AF-4057C4B6468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79294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0FDAFF5-9242-4628-AB57-6D10EB7B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08259-C571-4CD2-81EE-548D43227D27}" type="datetimeFigureOut">
              <a:rPr lang="de-AT"/>
              <a:pPr>
                <a:defRPr/>
              </a:pPr>
              <a:t>16.10.2018</a:t>
            </a:fld>
            <a:endParaRPr lang="de-AT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4458BFC-FB3D-4844-91FD-AB18912E4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AB82220-DB21-4751-9577-E579504D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5B3D0-CB13-4325-9872-DF2A7E00A4F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447316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2C212E99-1B2B-450B-B258-B8D2F9F1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CC9E4-CBE1-4C39-8895-B267B7F9F9DE}" type="datetimeFigureOut">
              <a:rPr lang="de-AT"/>
              <a:pPr>
                <a:defRPr/>
              </a:pPr>
              <a:t>16.10.2018</a:t>
            </a:fld>
            <a:endParaRPr lang="de-AT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33B4117-7AB4-4CA6-B3FC-7F4B1725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3BA4552-8284-4E88-91CF-195CEDB7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08C33-DE98-482C-91BB-E4EA684E0A1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65532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E22F52-AAF5-4A38-A569-E0B377C5D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98DF9-AABF-4F53-A177-352ED2B1358E}" type="datetimeFigureOut">
              <a:rPr lang="de-AT"/>
              <a:pPr>
                <a:defRPr/>
              </a:pPr>
              <a:t>16.10.2018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628B8F-2DE9-4D14-B674-AA677DE13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9570CB-1875-4905-9AA4-9AEC9CF22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E4CEA-27A2-4FFA-963C-776DA327C4C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71643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24E61A-71D8-487B-9AC8-F3103310F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66568-D870-4859-84B3-7C491E216D86}" type="datetimeFigureOut">
              <a:rPr lang="de-AT"/>
              <a:pPr>
                <a:defRPr/>
              </a:pPr>
              <a:t>16.10.2018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9F39A2-F382-4174-B306-39E069796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A10AD2-B80E-47BB-B32F-BF0ACCDF8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13CD1-FB03-4704-A65F-011E7C88A8F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1748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folie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x9xo\Pictures\header2.png">
            <a:extLst>
              <a:ext uri="{FF2B5EF4-FFF2-40B4-BE49-F238E27FC236}">
                <a16:creationId xmlns:a16="http://schemas.microsoft.com/office/drawing/2014/main" id="{A4B96855-5076-4A01-B94B-64598EE7F0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17500"/>
            <a:ext cx="38211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631525" y="1642157"/>
            <a:ext cx="8141000" cy="790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tabLst>
                <a:tab pos="989013" algn="l"/>
              </a:tabLst>
              <a:defRPr sz="4200">
                <a:latin typeface="Franklin Gothic Demi" panose="020B0703020102020204" pitchFamily="34" charset="0"/>
              </a:defRPr>
            </a:lvl1pPr>
            <a:lvl2pPr marL="457200" indent="0">
              <a:buNone/>
              <a:defRPr>
                <a:latin typeface="Franklin Gothic Demi" panose="020B0703020102020204" pitchFamily="34" charset="0"/>
              </a:defRPr>
            </a:lvl2pPr>
            <a:lvl3pPr marL="914400" indent="0">
              <a:buNone/>
              <a:defRPr>
                <a:latin typeface="Franklin Gothic Demi" panose="020B0703020102020204" pitchFamily="34" charset="0"/>
              </a:defRPr>
            </a:lvl3pPr>
            <a:lvl4pPr marL="1371600" indent="0">
              <a:buNone/>
              <a:defRPr>
                <a:latin typeface="Franklin Gothic Demi" panose="020B0703020102020204" pitchFamily="34" charset="0"/>
              </a:defRPr>
            </a:lvl4pPr>
            <a:lvl5pPr marL="1828800" indent="0">
              <a:buNone/>
              <a:defRPr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9"/>
          </p:nvPr>
        </p:nvSpPr>
        <p:spPr>
          <a:xfrm>
            <a:off x="607051" y="2655072"/>
            <a:ext cx="8089273" cy="3732213"/>
          </a:xfrm>
          <a:prstGeom prst="rect">
            <a:avLst/>
          </a:prstGeom>
        </p:spPr>
        <p:txBody>
          <a:bodyPr/>
          <a:lstStyle>
            <a:lvl1pPr marL="360000" marR="0" indent="-360000" algn="l" defTabSz="7200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2550" baseline="0">
                <a:latin typeface="Franklin Gothic Demi" panose="020B0703020102020204" pitchFamily="34" charset="0"/>
              </a:defRPr>
            </a:lvl1pPr>
            <a:lvl2pPr marL="4572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2pPr>
            <a:lvl3pPr marL="9144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3pPr>
            <a:lvl4pPr marL="13716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4pPr>
            <a:lvl5pPr marL="18288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5330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77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EDC671-73EB-49AA-94F8-22880351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264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033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12700">
              <a:lnSpc>
                <a:spcPts val="1664"/>
              </a:lnSpc>
            </a:pPr>
            <a:r>
              <a:rPr spc="-20" dirty="0"/>
              <a:t>www.bundesheer.at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263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97637"/>
            <a:ext cx="9144000" cy="360680"/>
          </a:xfrm>
          <a:custGeom>
            <a:avLst/>
            <a:gdLst/>
            <a:ahLst/>
            <a:cxnLst/>
            <a:rect l="l" t="t" r="r" b="b"/>
            <a:pathLst>
              <a:path w="9144000" h="360679">
                <a:moveTo>
                  <a:pt x="9143999" y="0"/>
                </a:moveTo>
                <a:lnTo>
                  <a:pt x="0" y="0"/>
                </a:lnTo>
                <a:lnTo>
                  <a:pt x="0" y="360360"/>
                </a:lnTo>
                <a:lnTo>
                  <a:pt x="9143999" y="360360"/>
                </a:lnTo>
                <a:lnTo>
                  <a:pt x="91439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068733" y="6527706"/>
            <a:ext cx="590144" cy="30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701875" y="655321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208"/>
                </a:lnTo>
              </a:path>
            </a:pathLst>
          </a:custGeom>
          <a:ln w="145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674623" y="6544092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503" y="0"/>
                </a:lnTo>
              </a:path>
            </a:pathLst>
          </a:custGeom>
          <a:ln w="182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739421" y="6534973"/>
            <a:ext cx="56515" cy="132715"/>
          </a:xfrm>
          <a:custGeom>
            <a:avLst/>
            <a:gdLst/>
            <a:ahLst/>
            <a:cxnLst/>
            <a:rect l="l" t="t" r="r" b="b"/>
            <a:pathLst>
              <a:path w="56515" h="132715">
                <a:moveTo>
                  <a:pt x="55109" y="0"/>
                </a:moveTo>
                <a:lnTo>
                  <a:pt x="2422" y="0"/>
                </a:lnTo>
                <a:lnTo>
                  <a:pt x="2422" y="17631"/>
                </a:lnTo>
                <a:lnTo>
                  <a:pt x="38757" y="17631"/>
                </a:lnTo>
                <a:lnTo>
                  <a:pt x="0" y="115435"/>
                </a:lnTo>
                <a:lnTo>
                  <a:pt x="0" y="132446"/>
                </a:lnTo>
                <a:lnTo>
                  <a:pt x="56320" y="132446"/>
                </a:lnTo>
                <a:lnTo>
                  <a:pt x="56320" y="114220"/>
                </a:lnTo>
                <a:lnTo>
                  <a:pt x="16351" y="114220"/>
                </a:lnTo>
                <a:lnTo>
                  <a:pt x="55109" y="15181"/>
                </a:lnTo>
                <a:lnTo>
                  <a:pt x="551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590748" y="6695368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050"/>
                </a:lnTo>
              </a:path>
            </a:pathLst>
          </a:custGeom>
          <a:ln w="16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617697" y="6818942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64" y="0"/>
                </a:lnTo>
              </a:path>
            </a:pathLst>
          </a:custGeom>
          <a:ln w="177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625570" y="6695681"/>
            <a:ext cx="0" cy="114935"/>
          </a:xfrm>
          <a:custGeom>
            <a:avLst/>
            <a:gdLst/>
            <a:ahLst/>
            <a:cxnLst/>
            <a:rect l="l" t="t" r="r" b="b"/>
            <a:pathLst>
              <a:path h="114934">
                <a:moveTo>
                  <a:pt x="0" y="0"/>
                </a:moveTo>
                <a:lnTo>
                  <a:pt x="0" y="114366"/>
                </a:lnTo>
              </a:path>
            </a:pathLst>
          </a:custGeom>
          <a:ln w="1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684917" y="6770654"/>
            <a:ext cx="0" cy="57785"/>
          </a:xfrm>
          <a:custGeom>
            <a:avLst/>
            <a:gdLst/>
            <a:ahLst/>
            <a:cxnLst/>
            <a:rect l="l" t="t" r="r" b="b"/>
            <a:pathLst>
              <a:path h="57784">
                <a:moveTo>
                  <a:pt x="0" y="0"/>
                </a:moveTo>
                <a:lnTo>
                  <a:pt x="0" y="57183"/>
                </a:lnTo>
              </a:path>
            </a:pathLst>
          </a:custGeom>
          <a:ln w="15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677045" y="6761759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025" y="0"/>
                </a:lnTo>
              </a:path>
            </a:pathLst>
          </a:custGeom>
          <a:ln w="177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677045" y="6733168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745" y="0"/>
                </a:lnTo>
              </a:path>
            </a:pathLst>
          </a:custGeom>
          <a:ln w="39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677045" y="6704576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897" y="0"/>
                </a:lnTo>
              </a:path>
            </a:pathLst>
          </a:custGeom>
          <a:ln w="177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738816" y="6818942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20" y="0"/>
                </a:lnTo>
              </a:path>
            </a:pathLst>
          </a:custGeom>
          <a:ln w="177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8738816" y="6789715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351" y="0"/>
                </a:lnTo>
              </a:path>
            </a:pathLst>
          </a:custGeom>
          <a:ln w="4066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738816" y="675985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36" y="0"/>
                </a:lnTo>
              </a:path>
            </a:pathLst>
          </a:custGeom>
          <a:ln w="190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8738816" y="6731896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351" y="0"/>
                </a:lnTo>
              </a:path>
            </a:pathLst>
          </a:custGeom>
          <a:ln w="368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8738816" y="6704576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714" y="0"/>
                </a:lnTo>
              </a:path>
            </a:pathLst>
          </a:custGeom>
          <a:ln w="177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12700">
              <a:lnSpc>
                <a:spcPts val="1664"/>
              </a:lnSpc>
            </a:pPr>
            <a:r>
              <a:rPr spc="-20" dirty="0"/>
              <a:t>www.bundesheer.at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570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2585F1-B720-49B4-8CD5-E363EDD0A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E2F02-C7D3-4B6C-A8A3-63E1FE7D5467}" type="datetimeFigureOut">
              <a:rPr lang="de-AT"/>
              <a:pPr>
                <a:defRPr/>
              </a:pPr>
              <a:t>16.10.2018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0398CE-3F9B-4221-9A03-243C80A30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505EA4-3BF2-4AA9-B1E3-942167A0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C5AA0-D511-4375-975F-E2BBCF6D1D1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48254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E89012-B45A-4810-B8C7-D7799151C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DFA08-5A92-49BF-ACB1-F81F4C32D1DB}" type="datetimeFigureOut">
              <a:rPr lang="de-AT"/>
              <a:pPr>
                <a:defRPr/>
              </a:pPr>
              <a:t>16.10.2018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7111E8-BC5D-4B18-880E-5F4B3C2AF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1F6A5B-7874-46DB-BFE2-931263F7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A2E6B-B60E-42B0-A879-46656601048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9750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10" r:id="rId3"/>
    <p:sldLayoutId id="2147483812" r:id="rId4"/>
    <p:sldLayoutId id="2147483813" r:id="rId5"/>
    <p:sldLayoutId id="2147483827" r:id="rId6"/>
    <p:sldLayoutId id="2147483828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1D87E5C1-07EF-4200-B28F-0F5B42DB98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de-AT" altLang="de-DE"/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1B6B46C2-32E0-4AE4-971E-7DD696552F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de-AT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611F39-066A-4B0A-847F-A54703667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557CBC-8B17-4E47-BA92-03BA88EC1FA0}" type="datetimeFigureOut">
              <a:rPr lang="de-AT"/>
              <a:pPr>
                <a:defRPr/>
              </a:pPr>
              <a:t>16.10.2018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022F8C-570C-4EC0-9DE5-57C058314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0550D6-F523-49E4-921D-465AB7340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6532C8F-1E5F-4182-A616-0771F3CF25B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D812D81-BC4E-44EE-8AEB-794829492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5" y="792784"/>
            <a:ext cx="8202851" cy="4614104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75C4EF20-3D3F-40A7-8C23-EE8B3A315FF4}"/>
              </a:ext>
            </a:extLst>
          </p:cNvPr>
          <p:cNvSpPr/>
          <p:nvPr/>
        </p:nvSpPr>
        <p:spPr>
          <a:xfrm>
            <a:off x="-2167835" y="847315"/>
            <a:ext cx="9017000" cy="26058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19810" algn="ctr">
              <a:spcBef>
                <a:spcPts val="105"/>
              </a:spcBef>
              <a:defRPr/>
            </a:pPr>
            <a:r>
              <a:rPr lang="de-AT" sz="3200" b="1" spc="-5" dirty="0">
                <a:latin typeface="Calibri"/>
                <a:cs typeface="Calibri"/>
              </a:rPr>
              <a:t>Aviation English Conference</a:t>
            </a:r>
          </a:p>
          <a:p>
            <a:pPr marL="1019810" algn="ctr">
              <a:spcBef>
                <a:spcPts val="105"/>
              </a:spcBef>
              <a:defRPr/>
            </a:pPr>
            <a:r>
              <a:rPr lang="de-DE" sz="3200" b="1" spc="-5" dirty="0">
                <a:latin typeface="Calibri"/>
                <a:cs typeface="Calibri"/>
              </a:rPr>
              <a:t>Vienna</a:t>
            </a:r>
            <a:endParaRPr lang="de-AT" sz="3200" b="1" spc="-5" dirty="0">
              <a:latin typeface="Calibri"/>
              <a:cs typeface="Calibri"/>
            </a:endParaRPr>
          </a:p>
          <a:p>
            <a:pPr marL="1019810" algn="ctr">
              <a:spcBef>
                <a:spcPts val="105"/>
              </a:spcBef>
              <a:defRPr/>
            </a:pPr>
            <a:endParaRPr lang="de-DE" sz="3200" b="1" spc="-5" dirty="0">
              <a:latin typeface="Calibri"/>
              <a:cs typeface="Calibri"/>
            </a:endParaRPr>
          </a:p>
          <a:p>
            <a:pPr marL="1019810" algn="ctr">
              <a:spcBef>
                <a:spcPts val="105"/>
              </a:spcBef>
              <a:defRPr/>
            </a:pPr>
            <a:r>
              <a:rPr lang="de-DE" sz="3200" b="1" spc="-5" dirty="0">
                <a:latin typeface="Calibri"/>
                <a:cs typeface="Calibri"/>
              </a:rPr>
              <a:t>0</a:t>
            </a:r>
            <a:r>
              <a:rPr lang="de-AT" sz="3200" b="1" spc="-5" dirty="0">
                <a:latin typeface="Calibri"/>
                <a:cs typeface="Calibri"/>
              </a:rPr>
              <a:t>2 – 04 Jul 2019</a:t>
            </a:r>
          </a:p>
          <a:p>
            <a:pPr marL="1019810">
              <a:spcBef>
                <a:spcPts val="105"/>
              </a:spcBef>
              <a:defRPr/>
            </a:pPr>
            <a:r>
              <a:rPr lang="de-AT" sz="3200" dirty="0">
                <a:latin typeface="Calibri"/>
                <a:cs typeface="Calibri"/>
              </a:rPr>
              <a:t>	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5C4EF20-3D3F-40A7-8C23-EE8B3A315FF4}"/>
              </a:ext>
            </a:extLst>
          </p:cNvPr>
          <p:cNvSpPr/>
          <p:nvPr/>
        </p:nvSpPr>
        <p:spPr>
          <a:xfrm>
            <a:off x="-974013" y="1177795"/>
            <a:ext cx="6857977" cy="2087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9810" algn="ctr">
              <a:spcBef>
                <a:spcPts val="105"/>
              </a:spcBef>
              <a:defRPr/>
            </a:pPr>
            <a:r>
              <a:rPr lang="de-DE" sz="3200" b="1" spc="-5" dirty="0">
                <a:latin typeface="Calibri"/>
                <a:cs typeface="Calibri"/>
              </a:rPr>
              <a:t>Initiative for </a:t>
            </a:r>
            <a:r>
              <a:rPr lang="de-DE" sz="3200" b="1" spc="-5" dirty="0" err="1">
                <a:latin typeface="Calibri"/>
                <a:cs typeface="Calibri"/>
              </a:rPr>
              <a:t>the</a:t>
            </a:r>
            <a:r>
              <a:rPr lang="de-DE" sz="3200" b="1" spc="-5" dirty="0">
                <a:latin typeface="Calibri"/>
                <a:cs typeface="Calibri"/>
              </a:rPr>
              <a:t> 1</a:t>
            </a:r>
            <a:r>
              <a:rPr lang="de-DE" sz="3200" b="1" spc="-5" baseline="30000" dirty="0">
                <a:latin typeface="Calibri"/>
                <a:cs typeface="Calibri"/>
              </a:rPr>
              <a:t>st</a:t>
            </a:r>
            <a:r>
              <a:rPr lang="de-DE" sz="3200" b="1" spc="-5" dirty="0">
                <a:latin typeface="Calibri"/>
                <a:cs typeface="Calibri"/>
              </a:rPr>
              <a:t> </a:t>
            </a:r>
            <a:r>
              <a:rPr lang="de-AT" sz="3200" b="1" spc="-5" dirty="0">
                <a:latin typeface="Calibri"/>
                <a:cs typeface="Calibri"/>
              </a:rPr>
              <a:t>Conference</a:t>
            </a:r>
          </a:p>
          <a:p>
            <a:pPr marL="1019810" algn="ctr">
              <a:spcBef>
                <a:spcPts val="105"/>
              </a:spcBef>
              <a:defRPr/>
            </a:pPr>
            <a:r>
              <a:rPr lang="de-DE" sz="3200" b="1" spc="-5" dirty="0">
                <a:latin typeface="Calibri"/>
                <a:cs typeface="Calibri"/>
              </a:rPr>
              <a:t>5 – 7 Jul 2017</a:t>
            </a:r>
          </a:p>
          <a:p>
            <a:pPr marL="1019810" algn="ctr">
              <a:spcBef>
                <a:spcPts val="105"/>
              </a:spcBef>
              <a:defRPr/>
            </a:pPr>
            <a:r>
              <a:rPr lang="de-DE" sz="3200" b="1" spc="-5" dirty="0" err="1">
                <a:latin typeface="Calibri"/>
                <a:cs typeface="Calibri"/>
              </a:rPr>
              <a:t>came</a:t>
            </a:r>
            <a:r>
              <a:rPr lang="de-DE" sz="3200" b="1" spc="-5" dirty="0">
                <a:latin typeface="Calibri"/>
                <a:cs typeface="Calibri"/>
              </a:rPr>
              <a:t> </a:t>
            </a:r>
            <a:r>
              <a:rPr lang="de-DE" sz="3200" b="1" spc="-5" dirty="0" err="1">
                <a:latin typeface="Calibri"/>
                <a:cs typeface="Calibri"/>
              </a:rPr>
              <a:t>from</a:t>
            </a:r>
            <a:r>
              <a:rPr lang="de-DE" sz="3200" b="1" spc="-5" dirty="0">
                <a:latin typeface="Calibri"/>
                <a:cs typeface="Calibri"/>
              </a:rPr>
              <a:t> </a:t>
            </a:r>
            <a:r>
              <a:rPr lang="de-DE" sz="3200" b="1" spc="-5" dirty="0" err="1">
                <a:latin typeface="Calibri"/>
                <a:cs typeface="Calibri"/>
              </a:rPr>
              <a:t>Italy</a:t>
            </a:r>
            <a:endParaRPr lang="de-AT" sz="3200" b="1" spc="-5" dirty="0">
              <a:latin typeface="Calibri"/>
              <a:cs typeface="Calibri"/>
            </a:endParaRPr>
          </a:p>
          <a:p>
            <a:pPr marL="1019810">
              <a:spcBef>
                <a:spcPts val="105"/>
              </a:spcBef>
              <a:defRPr/>
            </a:pPr>
            <a:r>
              <a:rPr lang="de-AT" sz="3200" dirty="0">
                <a:latin typeface="Calibri"/>
                <a:cs typeface="Calibri"/>
              </a:rPr>
              <a:t>		</a:t>
            </a:r>
          </a:p>
        </p:txBody>
      </p:sp>
      <p:pic>
        <p:nvPicPr>
          <p:cNvPr id="5" name="Immagine 2" descr="CFAE_03_LatDX_96dpi.png">
            <a:extLst>
              <a:ext uri="{FF2B5EF4-FFF2-40B4-BE49-F238E27FC236}">
                <a16:creationId xmlns:a16="http://schemas.microsoft.com/office/drawing/2014/main" id="{16E80F51-FA61-4F37-B957-073BCCB459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4878" y="2120348"/>
            <a:ext cx="3297527" cy="444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\\Fs001\Fotografico\Foto CenForAvEn (area riservata)\Riservate Comandante\Libro Bianco\PG 01 Loreto aerea sud.jpg">
            <a:extLst>
              <a:ext uri="{FF2B5EF4-FFF2-40B4-BE49-F238E27FC236}">
                <a16:creationId xmlns:a16="http://schemas.microsoft.com/office/drawing/2014/main" id="{0726CE50-60CC-4476-8446-252A27EB9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90" y="3270747"/>
            <a:ext cx="4400728" cy="293871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016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AF4B31EC-3A52-4639-A6D8-A9D56FE74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8" y="1398187"/>
            <a:ext cx="7556182" cy="525035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4AF91F3-C0E0-4BFD-A18E-4081CD4A5582}"/>
              </a:ext>
            </a:extLst>
          </p:cNvPr>
          <p:cNvSpPr/>
          <p:nvPr/>
        </p:nvSpPr>
        <p:spPr>
          <a:xfrm>
            <a:off x="1268859" y="549797"/>
            <a:ext cx="7262191" cy="4121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5"/>
              </a:spcBef>
              <a:defRPr/>
            </a:pPr>
            <a:r>
              <a:rPr lang="de-DE" sz="3200" b="1" spc="-5" dirty="0">
                <a:latin typeface="Calibri"/>
                <a:cs typeface="Calibri"/>
              </a:rPr>
              <a:t>Purpose </a:t>
            </a:r>
            <a:r>
              <a:rPr lang="de-DE" sz="3200" b="1" spc="-5" dirty="0" err="1">
                <a:latin typeface="Calibri"/>
                <a:cs typeface="Calibri"/>
              </a:rPr>
              <a:t>of</a:t>
            </a:r>
            <a:r>
              <a:rPr lang="de-DE" sz="3200" b="1" spc="-5" dirty="0">
                <a:latin typeface="Calibri"/>
                <a:cs typeface="Calibri"/>
              </a:rPr>
              <a:t> </a:t>
            </a:r>
            <a:r>
              <a:rPr lang="de-DE" sz="3200" b="1" spc="-5" dirty="0" err="1">
                <a:latin typeface="Calibri"/>
                <a:cs typeface="Calibri"/>
              </a:rPr>
              <a:t>the</a:t>
            </a:r>
            <a:r>
              <a:rPr lang="de-DE" sz="3200" b="1" spc="-5" dirty="0">
                <a:latin typeface="Calibri"/>
                <a:cs typeface="Calibri"/>
              </a:rPr>
              <a:t> 2019 </a:t>
            </a:r>
            <a:r>
              <a:rPr lang="de-DE" sz="3200" b="1" spc="-5" dirty="0" err="1">
                <a:latin typeface="Calibri"/>
                <a:cs typeface="Calibri"/>
              </a:rPr>
              <a:t>conference</a:t>
            </a:r>
            <a:r>
              <a:rPr lang="de-DE" sz="3200" b="1" spc="-5" dirty="0">
                <a:latin typeface="Calibri"/>
                <a:cs typeface="Calibri"/>
              </a:rPr>
              <a:t> in Vienna </a:t>
            </a:r>
            <a:endParaRPr lang="de-AT" sz="3200" b="1" spc="-5" dirty="0">
              <a:latin typeface="Calibri"/>
              <a:cs typeface="Calibri"/>
            </a:endParaRPr>
          </a:p>
          <a:p>
            <a:pPr algn="ctr">
              <a:spcBef>
                <a:spcPts val="105"/>
              </a:spcBef>
              <a:defRPr/>
            </a:pPr>
            <a:endParaRPr lang="de-DE" sz="3200" b="1" spc="-5" dirty="0">
              <a:latin typeface="Calibri"/>
              <a:cs typeface="Calibri"/>
            </a:endParaRPr>
          </a:p>
          <a:p>
            <a:pPr marL="457200" indent="-457200">
              <a:spcBef>
                <a:spcPts val="105"/>
              </a:spcBef>
              <a:buFont typeface="Arial" panose="020B0604020202020204" pitchFamily="34" charset="0"/>
              <a:buChar char="•"/>
              <a:defRPr/>
            </a:pPr>
            <a:r>
              <a:rPr lang="de-DE" sz="3200" b="1" spc="-5" dirty="0">
                <a:latin typeface="Calibri"/>
                <a:cs typeface="Calibri"/>
              </a:rPr>
              <a:t>Sharing </a:t>
            </a:r>
            <a:r>
              <a:rPr lang="de-DE" sz="3200" b="1" spc="-5" dirty="0" err="1">
                <a:latin typeface="Calibri"/>
                <a:cs typeface="Calibri"/>
              </a:rPr>
              <a:t>experience</a:t>
            </a:r>
            <a:endParaRPr lang="de-DE" sz="3200" b="1" spc="-5" dirty="0">
              <a:latin typeface="Calibri"/>
              <a:cs typeface="Calibri"/>
            </a:endParaRPr>
          </a:p>
          <a:p>
            <a:pPr marL="457200" indent="-457200">
              <a:spcBef>
                <a:spcPts val="105"/>
              </a:spcBef>
              <a:buFont typeface="Arial" panose="020B0604020202020204" pitchFamily="34" charset="0"/>
              <a:buChar char="•"/>
              <a:defRPr/>
            </a:pPr>
            <a:r>
              <a:rPr lang="de-DE" sz="3200" b="1" spc="-5" dirty="0" err="1">
                <a:latin typeface="Calibri"/>
                <a:cs typeface="Calibri"/>
              </a:rPr>
              <a:t>Improving</a:t>
            </a:r>
            <a:r>
              <a:rPr lang="de-DE" sz="3200" b="1" spc="-5" dirty="0">
                <a:latin typeface="Calibri"/>
                <a:cs typeface="Calibri"/>
              </a:rPr>
              <a:t> </a:t>
            </a:r>
            <a:r>
              <a:rPr lang="de-DE" sz="3200" b="1" spc="-5" dirty="0" err="1">
                <a:latin typeface="Calibri"/>
                <a:cs typeface="Calibri"/>
              </a:rPr>
              <a:t>testing</a:t>
            </a:r>
            <a:r>
              <a:rPr lang="de-DE" sz="3200" b="1" spc="-5" dirty="0">
                <a:latin typeface="Calibri"/>
                <a:cs typeface="Calibri"/>
              </a:rPr>
              <a:t> </a:t>
            </a:r>
            <a:r>
              <a:rPr lang="de-DE" sz="3200" b="1" spc="-5" dirty="0" err="1">
                <a:latin typeface="Calibri"/>
                <a:cs typeface="Calibri"/>
              </a:rPr>
              <a:t>items</a:t>
            </a:r>
            <a:endParaRPr lang="de-DE" sz="3200" b="1" spc="-5" dirty="0">
              <a:latin typeface="Calibri"/>
              <a:cs typeface="Calibri"/>
            </a:endParaRPr>
          </a:p>
          <a:p>
            <a:pPr marL="457200" indent="-457200">
              <a:spcBef>
                <a:spcPts val="105"/>
              </a:spcBef>
              <a:buFont typeface="Arial" panose="020B0604020202020204" pitchFamily="34" charset="0"/>
              <a:buChar char="•"/>
              <a:defRPr/>
            </a:pPr>
            <a:r>
              <a:rPr lang="de-DE" sz="3200" b="1" spc="-5" dirty="0" err="1">
                <a:latin typeface="Calibri"/>
                <a:cs typeface="Calibri"/>
              </a:rPr>
              <a:t>Improving</a:t>
            </a:r>
            <a:r>
              <a:rPr lang="de-DE" sz="3200" b="1" spc="-5" dirty="0">
                <a:latin typeface="Calibri"/>
                <a:cs typeface="Calibri"/>
              </a:rPr>
              <a:t> </a:t>
            </a:r>
            <a:r>
              <a:rPr lang="de-DE" sz="3200" b="1" spc="-5" dirty="0" err="1">
                <a:latin typeface="Calibri"/>
                <a:cs typeface="Calibri"/>
              </a:rPr>
              <a:t>testing</a:t>
            </a:r>
            <a:r>
              <a:rPr lang="de-DE" sz="3200" b="1" spc="-5" dirty="0">
                <a:latin typeface="Calibri"/>
                <a:cs typeface="Calibri"/>
              </a:rPr>
              <a:t> </a:t>
            </a:r>
            <a:r>
              <a:rPr lang="de-DE" sz="3200" b="1" spc="-5" dirty="0" err="1">
                <a:latin typeface="Calibri"/>
                <a:cs typeface="Calibri"/>
              </a:rPr>
              <a:t>procedures</a:t>
            </a:r>
            <a:endParaRPr lang="de-DE" sz="3200" b="1" spc="-5" dirty="0">
              <a:latin typeface="Calibri"/>
              <a:cs typeface="Calibri"/>
            </a:endParaRPr>
          </a:p>
          <a:p>
            <a:pPr marL="457200" indent="-457200">
              <a:spcBef>
                <a:spcPts val="105"/>
              </a:spcBef>
              <a:buFont typeface="Arial" panose="020B0604020202020204" pitchFamily="34" charset="0"/>
              <a:buChar char="•"/>
              <a:defRPr/>
            </a:pPr>
            <a:r>
              <a:rPr lang="de-DE" sz="3200" b="1" spc="-5" dirty="0">
                <a:latin typeface="Calibri"/>
                <a:cs typeface="Calibri"/>
              </a:rPr>
              <a:t>Sharing </a:t>
            </a:r>
            <a:r>
              <a:rPr lang="de-DE" sz="3200" b="1" spc="-5" dirty="0" err="1">
                <a:latin typeface="Calibri"/>
                <a:cs typeface="Calibri"/>
              </a:rPr>
              <a:t>training</a:t>
            </a:r>
            <a:r>
              <a:rPr lang="de-DE" sz="3200" b="1" spc="-5" dirty="0">
                <a:latin typeface="Calibri"/>
                <a:cs typeface="Calibri"/>
              </a:rPr>
              <a:t> </a:t>
            </a:r>
            <a:r>
              <a:rPr lang="de-DE" sz="3200" b="1" spc="-5" dirty="0" err="1">
                <a:latin typeface="Calibri"/>
                <a:cs typeface="Calibri"/>
              </a:rPr>
              <a:t>approaches</a:t>
            </a:r>
            <a:endParaRPr lang="de-DE" sz="3200" b="1" spc="-5" dirty="0">
              <a:latin typeface="Calibri"/>
              <a:cs typeface="Calibri"/>
            </a:endParaRPr>
          </a:p>
          <a:p>
            <a:pPr marL="457200" indent="-457200">
              <a:spcBef>
                <a:spcPts val="105"/>
              </a:spcBef>
              <a:buFont typeface="Arial" panose="020B0604020202020204" pitchFamily="34" charset="0"/>
              <a:buChar char="•"/>
              <a:defRPr/>
            </a:pPr>
            <a:r>
              <a:rPr lang="de-DE" sz="3200" b="1" spc="-5" dirty="0" err="1">
                <a:latin typeface="Calibri"/>
                <a:cs typeface="Calibri"/>
              </a:rPr>
              <a:t>Improving</a:t>
            </a:r>
            <a:r>
              <a:rPr lang="de-DE" sz="3200" b="1" spc="-5" dirty="0">
                <a:latin typeface="Calibri"/>
                <a:cs typeface="Calibri"/>
              </a:rPr>
              <a:t> Aviation English </a:t>
            </a:r>
            <a:r>
              <a:rPr lang="de-DE" sz="3200" b="1" spc="-5" dirty="0" err="1">
                <a:latin typeface="Calibri"/>
                <a:cs typeface="Calibri"/>
              </a:rPr>
              <a:t>platform</a:t>
            </a:r>
            <a:r>
              <a:rPr lang="de-DE" sz="3200" b="1" spc="-5" dirty="0">
                <a:latin typeface="Calibri"/>
                <a:cs typeface="Calibri"/>
              </a:rPr>
              <a:t> </a:t>
            </a:r>
            <a:endParaRPr lang="de-AT" sz="3200" b="1" spc="-5" dirty="0">
              <a:latin typeface="Calibri"/>
              <a:cs typeface="Calibri"/>
            </a:endParaRPr>
          </a:p>
          <a:p>
            <a:pPr>
              <a:spcBef>
                <a:spcPts val="105"/>
              </a:spcBef>
              <a:defRPr/>
            </a:pPr>
            <a:r>
              <a:rPr lang="de-AT" sz="3200" dirty="0">
                <a:latin typeface="Calibri"/>
                <a:cs typeface="Calibri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260410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0E0036B-6120-4D86-BC67-9A6D40FAB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26" y="2044820"/>
            <a:ext cx="7782268" cy="463012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4AF91F3-C0E0-4BFD-A18E-4081CD4A5582}"/>
              </a:ext>
            </a:extLst>
          </p:cNvPr>
          <p:cNvSpPr/>
          <p:nvPr/>
        </p:nvSpPr>
        <p:spPr>
          <a:xfrm>
            <a:off x="1288703" y="183060"/>
            <a:ext cx="7262191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5"/>
              </a:spcBef>
              <a:defRPr/>
            </a:pPr>
            <a:r>
              <a:rPr lang="de-DE" sz="3200" b="1" spc="-5" dirty="0">
                <a:latin typeface="Calibri"/>
                <a:cs typeface="Calibri"/>
              </a:rPr>
              <a:t>Target </a:t>
            </a:r>
            <a:r>
              <a:rPr lang="de-DE" sz="3200" b="1" spc="-5" dirty="0" err="1">
                <a:latin typeface="Calibri"/>
                <a:cs typeface="Calibri"/>
              </a:rPr>
              <a:t>audience</a:t>
            </a:r>
            <a:r>
              <a:rPr lang="de-DE" sz="3200" b="1" spc="-5" dirty="0">
                <a:latin typeface="Calibri"/>
                <a:cs typeface="Calibri"/>
              </a:rPr>
              <a:t>: </a:t>
            </a:r>
            <a:endParaRPr lang="de-AT" sz="3200" b="1" spc="-5" dirty="0">
              <a:latin typeface="Calibri"/>
              <a:cs typeface="Calibri"/>
            </a:endParaRPr>
          </a:p>
          <a:p>
            <a:pPr algn="ctr">
              <a:spcBef>
                <a:spcPts val="105"/>
              </a:spcBef>
              <a:defRPr/>
            </a:pPr>
            <a:endParaRPr lang="de-DE" sz="3200" b="1" spc="-5" dirty="0">
              <a:latin typeface="Calibri"/>
              <a:cs typeface="Calibri"/>
            </a:endParaRPr>
          </a:p>
          <a:p>
            <a:pPr marL="457200" indent="-457200">
              <a:spcBef>
                <a:spcPts val="105"/>
              </a:spcBef>
              <a:buFont typeface="Arial" panose="020B0604020202020204" pitchFamily="34" charset="0"/>
              <a:buChar char="•"/>
              <a:defRPr/>
            </a:pPr>
            <a:r>
              <a:rPr lang="de-DE" sz="3200" b="1" spc="-5" dirty="0">
                <a:latin typeface="Calibri"/>
                <a:cs typeface="Calibri"/>
              </a:rPr>
              <a:t>Aviation English </a:t>
            </a:r>
            <a:r>
              <a:rPr lang="de-DE" sz="3200" b="1" spc="-5" dirty="0" err="1">
                <a:latin typeface="Calibri"/>
                <a:cs typeface="Calibri"/>
              </a:rPr>
              <a:t>programme</a:t>
            </a:r>
            <a:r>
              <a:rPr lang="de-DE" sz="3200" b="1" spc="-5" dirty="0">
                <a:latin typeface="Calibri"/>
                <a:cs typeface="Calibri"/>
              </a:rPr>
              <a:t> </a:t>
            </a:r>
            <a:r>
              <a:rPr lang="de-DE" sz="3200" b="1" spc="-5" dirty="0" err="1">
                <a:latin typeface="Calibri"/>
                <a:cs typeface="Calibri"/>
              </a:rPr>
              <a:t>managers</a:t>
            </a:r>
            <a:endParaRPr lang="de-DE" sz="3200" b="1" spc="-5" dirty="0">
              <a:latin typeface="Calibri"/>
              <a:cs typeface="Calibri"/>
            </a:endParaRPr>
          </a:p>
          <a:p>
            <a:pPr marL="457200" indent="-457200">
              <a:spcBef>
                <a:spcPts val="105"/>
              </a:spcBef>
              <a:buFont typeface="Arial" panose="020B0604020202020204" pitchFamily="34" charset="0"/>
              <a:buChar char="•"/>
              <a:defRPr/>
            </a:pPr>
            <a:r>
              <a:rPr lang="de-DE" sz="3200" b="1" spc="-5" dirty="0">
                <a:latin typeface="Calibri"/>
                <a:cs typeface="Calibri"/>
              </a:rPr>
              <a:t>Aviation English </a:t>
            </a:r>
            <a:r>
              <a:rPr lang="de-DE" sz="3200" b="1" spc="-5" dirty="0" err="1">
                <a:latin typeface="Calibri"/>
                <a:cs typeface="Calibri"/>
              </a:rPr>
              <a:t>teachers</a:t>
            </a:r>
            <a:endParaRPr lang="de-DE" sz="3200" b="1" spc="-5" dirty="0">
              <a:latin typeface="Calibri"/>
              <a:cs typeface="Calibri"/>
            </a:endParaRPr>
          </a:p>
          <a:p>
            <a:pPr marL="457200" indent="-457200">
              <a:spcBef>
                <a:spcPts val="105"/>
              </a:spcBef>
              <a:buFont typeface="Arial" panose="020B0604020202020204" pitchFamily="34" charset="0"/>
              <a:buChar char="•"/>
              <a:defRPr/>
            </a:pPr>
            <a:r>
              <a:rPr lang="de-DE" sz="3200" b="1" spc="-5" dirty="0">
                <a:latin typeface="Calibri"/>
                <a:cs typeface="Calibri"/>
              </a:rPr>
              <a:t>Aviation English </a:t>
            </a:r>
            <a:r>
              <a:rPr lang="de-DE" sz="3200" b="1" spc="-5" dirty="0" err="1">
                <a:latin typeface="Calibri"/>
                <a:cs typeface="Calibri"/>
              </a:rPr>
              <a:t>testers</a:t>
            </a:r>
            <a:r>
              <a:rPr lang="de-DE" sz="3200" b="1" spc="-5" dirty="0">
                <a:latin typeface="Calibri"/>
                <a:cs typeface="Calibri"/>
              </a:rPr>
              <a:t>/</a:t>
            </a:r>
            <a:r>
              <a:rPr lang="de-DE" sz="3200" b="1" spc="-5" dirty="0" err="1">
                <a:latin typeface="Calibri"/>
                <a:cs typeface="Calibri"/>
              </a:rPr>
              <a:t>raters</a:t>
            </a:r>
            <a:endParaRPr lang="de-DE" sz="3200" b="1" spc="-5" dirty="0">
              <a:latin typeface="Calibri"/>
              <a:cs typeface="Calibri"/>
            </a:endParaRPr>
          </a:p>
          <a:p>
            <a:pPr marL="457200" indent="-457200">
              <a:spcBef>
                <a:spcPts val="105"/>
              </a:spcBef>
              <a:buFont typeface="Arial" panose="020B0604020202020204" pitchFamily="34" charset="0"/>
              <a:buChar char="•"/>
              <a:defRPr/>
            </a:pPr>
            <a:r>
              <a:rPr lang="de-DE" sz="3200" b="1" spc="-5" dirty="0">
                <a:latin typeface="Calibri"/>
                <a:cs typeface="Calibri"/>
              </a:rPr>
              <a:t>Aviation English </a:t>
            </a:r>
            <a:r>
              <a:rPr lang="de-DE" sz="3200" b="1" spc="-5" dirty="0" err="1">
                <a:latin typeface="Calibri"/>
                <a:cs typeface="Calibri"/>
              </a:rPr>
              <a:t>subject</a:t>
            </a:r>
            <a:r>
              <a:rPr lang="de-DE" sz="3200" b="1" spc="-5" dirty="0">
                <a:latin typeface="Calibri"/>
                <a:cs typeface="Calibri"/>
              </a:rPr>
              <a:t> matter </a:t>
            </a:r>
            <a:r>
              <a:rPr lang="de-DE" sz="3200" b="1" spc="-5" dirty="0" err="1">
                <a:latin typeface="Calibri"/>
                <a:cs typeface="Calibri"/>
              </a:rPr>
              <a:t>experts</a:t>
            </a:r>
            <a:endParaRPr lang="de-DE" sz="3200" b="1" spc="-5" dirty="0">
              <a:latin typeface="Calibri"/>
              <a:cs typeface="Calibri"/>
            </a:endParaRPr>
          </a:p>
          <a:p>
            <a:pPr>
              <a:spcBef>
                <a:spcPts val="105"/>
              </a:spcBef>
              <a:defRPr/>
            </a:pPr>
            <a:r>
              <a:rPr lang="de-AT" sz="3200" dirty="0">
                <a:latin typeface="Calibri"/>
                <a:cs typeface="Calibri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42392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4634E74-FA2B-46D6-9616-C4BBD41CE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85" y="434139"/>
            <a:ext cx="7638576" cy="598972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94187E5-C17D-4A35-B04C-DFC2ACDB244C}"/>
              </a:ext>
            </a:extLst>
          </p:cNvPr>
          <p:cNvSpPr/>
          <p:nvPr/>
        </p:nvSpPr>
        <p:spPr>
          <a:xfrm>
            <a:off x="1357625" y="604658"/>
            <a:ext cx="7262191" cy="359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5"/>
              </a:spcBef>
              <a:defRPr/>
            </a:pPr>
            <a:r>
              <a:rPr lang="de-DE" sz="3200" b="1" spc="-5" dirty="0">
                <a:latin typeface="Calibri"/>
                <a:cs typeface="Calibri"/>
              </a:rPr>
              <a:t>Costs: </a:t>
            </a:r>
            <a:endParaRPr lang="de-AT" sz="3200" b="1" spc="-5" dirty="0">
              <a:latin typeface="Calibri"/>
              <a:cs typeface="Calibri"/>
            </a:endParaRPr>
          </a:p>
          <a:p>
            <a:pPr algn="ctr">
              <a:spcBef>
                <a:spcPts val="105"/>
              </a:spcBef>
              <a:defRPr/>
            </a:pPr>
            <a:endParaRPr lang="de-DE" sz="3200" b="1" spc="-5" dirty="0">
              <a:latin typeface="Calibri"/>
              <a:cs typeface="Calibri"/>
            </a:endParaRPr>
          </a:p>
          <a:p>
            <a:pPr marL="457200" indent="-457200">
              <a:spcBef>
                <a:spcPts val="105"/>
              </a:spcBef>
              <a:buFont typeface="Arial" panose="020B0604020202020204" pitchFamily="34" charset="0"/>
              <a:buChar char="•"/>
              <a:defRPr/>
            </a:pPr>
            <a:r>
              <a:rPr lang="de-DE" sz="3200" b="1" spc="-5" dirty="0">
                <a:latin typeface="Calibri"/>
                <a:cs typeface="Calibri"/>
              </a:rPr>
              <a:t>Conference </a:t>
            </a:r>
            <a:r>
              <a:rPr lang="de-DE" sz="3200" b="1" spc="-5" dirty="0" err="1">
                <a:latin typeface="Calibri"/>
                <a:cs typeface="Calibri"/>
              </a:rPr>
              <a:t>fee</a:t>
            </a:r>
            <a:r>
              <a:rPr lang="de-DE" sz="3200" b="1" spc="-5" dirty="0">
                <a:latin typeface="Calibri"/>
                <a:cs typeface="Calibri"/>
              </a:rPr>
              <a:t>: € 90</a:t>
            </a:r>
          </a:p>
          <a:p>
            <a:pPr>
              <a:spcBef>
                <a:spcPts val="105"/>
              </a:spcBef>
              <a:defRPr/>
            </a:pPr>
            <a:r>
              <a:rPr lang="de-DE" sz="3200" b="1" spc="-5" dirty="0">
                <a:latin typeface="Calibri"/>
                <a:cs typeface="Calibri"/>
              </a:rPr>
              <a:t>	</a:t>
            </a:r>
            <a:r>
              <a:rPr lang="de-DE" sz="3200" b="1" spc="-5" dirty="0" err="1">
                <a:latin typeface="Calibri"/>
                <a:cs typeface="Calibri"/>
              </a:rPr>
              <a:t>including</a:t>
            </a:r>
            <a:r>
              <a:rPr lang="de-DE" sz="3200" b="1" spc="-5" dirty="0">
                <a:latin typeface="Calibri"/>
                <a:cs typeface="Calibri"/>
              </a:rPr>
              <a:t> </a:t>
            </a:r>
            <a:r>
              <a:rPr lang="de-DE" sz="3200" b="1" spc="-5" dirty="0" err="1">
                <a:latin typeface="Calibri"/>
                <a:cs typeface="Calibri"/>
              </a:rPr>
              <a:t>coffee</a:t>
            </a:r>
            <a:r>
              <a:rPr lang="de-DE" sz="3200" b="1" spc="-5" dirty="0">
                <a:latin typeface="Calibri"/>
                <a:cs typeface="Calibri"/>
              </a:rPr>
              <a:t>, </a:t>
            </a:r>
            <a:r>
              <a:rPr lang="de-DE" sz="3200" b="1" spc="-5" dirty="0" err="1">
                <a:latin typeface="Calibri"/>
                <a:cs typeface="Calibri"/>
              </a:rPr>
              <a:t>meals</a:t>
            </a:r>
            <a:r>
              <a:rPr lang="de-DE" sz="3200" b="1" spc="-5" dirty="0">
                <a:latin typeface="Calibri"/>
                <a:cs typeface="Calibri"/>
              </a:rPr>
              <a:t> and </a:t>
            </a:r>
            <a:r>
              <a:rPr lang="de-DE" sz="3200" b="1" spc="-5" dirty="0" err="1">
                <a:latin typeface="Calibri"/>
                <a:cs typeface="Calibri"/>
              </a:rPr>
              <a:t>cultural</a:t>
            </a:r>
            <a:r>
              <a:rPr lang="de-DE" sz="3200" b="1" spc="-5" dirty="0">
                <a:latin typeface="Calibri"/>
                <a:cs typeface="Calibri"/>
              </a:rPr>
              <a:t> 	</a:t>
            </a:r>
            <a:r>
              <a:rPr lang="de-DE" sz="3200" b="1" spc="-5" dirty="0" err="1">
                <a:latin typeface="Calibri"/>
                <a:cs typeface="Calibri"/>
              </a:rPr>
              <a:t>programme</a:t>
            </a:r>
            <a:endParaRPr lang="de-DE" sz="3200" b="1" spc="-5" dirty="0">
              <a:latin typeface="Calibri"/>
              <a:cs typeface="Calibri"/>
            </a:endParaRPr>
          </a:p>
          <a:p>
            <a:pPr marL="457200" indent="-457200">
              <a:spcBef>
                <a:spcPts val="105"/>
              </a:spcBef>
              <a:buFont typeface="Arial" panose="020B0604020202020204" pitchFamily="34" charset="0"/>
              <a:buChar char="•"/>
              <a:defRPr/>
            </a:pPr>
            <a:r>
              <a:rPr lang="de-DE" sz="3200" b="1" spc="-5" dirty="0" err="1">
                <a:latin typeface="Calibri"/>
                <a:cs typeface="Calibri"/>
              </a:rPr>
              <a:t>Accomodation</a:t>
            </a:r>
            <a:r>
              <a:rPr lang="de-DE" sz="3200" b="1" spc="-5" dirty="0">
                <a:latin typeface="Calibri"/>
                <a:cs typeface="Calibri"/>
              </a:rPr>
              <a:t> in </a:t>
            </a:r>
            <a:r>
              <a:rPr lang="de-DE" sz="3200" b="1" spc="-5" dirty="0" err="1">
                <a:latin typeface="Calibri"/>
                <a:cs typeface="Calibri"/>
              </a:rPr>
              <a:t>hotels</a:t>
            </a:r>
            <a:r>
              <a:rPr lang="de-DE" sz="3200" b="1" spc="-5" dirty="0">
                <a:latin typeface="Calibri"/>
                <a:cs typeface="Calibri"/>
              </a:rPr>
              <a:t> </a:t>
            </a:r>
            <a:r>
              <a:rPr lang="de-DE" sz="3200" b="1" spc="-5" dirty="0" err="1">
                <a:latin typeface="Calibri"/>
                <a:cs typeface="Calibri"/>
              </a:rPr>
              <a:t>nearby</a:t>
            </a:r>
            <a:r>
              <a:rPr lang="de-DE" sz="3200" b="1" spc="-5" dirty="0">
                <a:latin typeface="Calibri"/>
                <a:cs typeface="Calibri"/>
              </a:rPr>
              <a:t> (</a:t>
            </a:r>
            <a:r>
              <a:rPr lang="de-DE" sz="3200" b="1" spc="-5" dirty="0" err="1">
                <a:latin typeface="Calibri"/>
                <a:cs typeface="Calibri"/>
              </a:rPr>
              <a:t>to</a:t>
            </a:r>
            <a:r>
              <a:rPr lang="de-DE" sz="3200" b="1" spc="-5" dirty="0">
                <a:latin typeface="Calibri"/>
                <a:cs typeface="Calibri"/>
              </a:rPr>
              <a:t> </a:t>
            </a:r>
            <a:r>
              <a:rPr lang="de-DE" sz="3200" b="1" spc="-5" dirty="0" err="1">
                <a:latin typeface="Calibri"/>
                <a:cs typeface="Calibri"/>
              </a:rPr>
              <a:t>be</a:t>
            </a:r>
            <a:r>
              <a:rPr lang="de-DE" sz="3200" b="1" spc="-5" dirty="0">
                <a:latin typeface="Calibri"/>
                <a:cs typeface="Calibri"/>
              </a:rPr>
              <a:t> </a:t>
            </a:r>
            <a:r>
              <a:rPr lang="de-DE" sz="3200" b="1" spc="-5" dirty="0" err="1">
                <a:latin typeface="Calibri"/>
                <a:cs typeface="Calibri"/>
              </a:rPr>
              <a:t>paid</a:t>
            </a:r>
            <a:r>
              <a:rPr lang="de-DE" sz="3200" b="1" spc="-5" dirty="0">
                <a:latin typeface="Calibri"/>
                <a:cs typeface="Calibri"/>
              </a:rPr>
              <a:t> </a:t>
            </a:r>
            <a:r>
              <a:rPr lang="de-DE" sz="3200" b="1" spc="-5" dirty="0" err="1">
                <a:latin typeface="Calibri"/>
                <a:cs typeface="Calibri"/>
              </a:rPr>
              <a:t>by</a:t>
            </a:r>
            <a:r>
              <a:rPr lang="de-DE" sz="3200" b="1" spc="-5" dirty="0">
                <a:latin typeface="Calibri"/>
                <a:cs typeface="Calibri"/>
              </a:rPr>
              <a:t> </a:t>
            </a:r>
            <a:r>
              <a:rPr lang="de-DE" sz="3200" b="1" spc="-5" dirty="0" err="1">
                <a:latin typeface="Calibri"/>
                <a:cs typeface="Calibri"/>
              </a:rPr>
              <a:t>the</a:t>
            </a:r>
            <a:r>
              <a:rPr lang="de-DE" sz="3200" b="1" spc="-5" dirty="0">
                <a:latin typeface="Calibri"/>
                <a:cs typeface="Calibri"/>
              </a:rPr>
              <a:t> </a:t>
            </a:r>
            <a:r>
              <a:rPr lang="de-DE" sz="3200" b="1" spc="-5" dirty="0" err="1">
                <a:latin typeface="Calibri"/>
                <a:cs typeface="Calibri"/>
              </a:rPr>
              <a:t>sending</a:t>
            </a:r>
            <a:r>
              <a:rPr lang="de-DE" sz="3200" b="1" spc="-5" dirty="0">
                <a:latin typeface="Calibri"/>
                <a:cs typeface="Calibri"/>
              </a:rPr>
              <a:t> </a:t>
            </a:r>
            <a:r>
              <a:rPr lang="de-DE" sz="3200" b="1" spc="-5" dirty="0" err="1">
                <a:latin typeface="Calibri"/>
                <a:cs typeface="Calibri"/>
              </a:rPr>
              <a:t>country</a:t>
            </a:r>
            <a:r>
              <a:rPr lang="de-DE" sz="3200" b="1" spc="-5" dirty="0">
                <a:latin typeface="Calibri"/>
                <a:cs typeface="Calibri"/>
              </a:rPr>
              <a:t>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F3E8314-DA6C-40A1-8826-45C80FFB9D49}"/>
              </a:ext>
            </a:extLst>
          </p:cNvPr>
          <p:cNvSpPr/>
          <p:nvPr/>
        </p:nvSpPr>
        <p:spPr>
          <a:xfrm>
            <a:off x="3308237" y="4724847"/>
            <a:ext cx="3506601" cy="1090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05"/>
              </a:spcBef>
              <a:defRPr/>
            </a:pPr>
            <a:r>
              <a:rPr lang="de-AT" sz="3200" b="1" spc="-5" dirty="0">
                <a:latin typeface="Calibri"/>
                <a:cs typeface="Calibri"/>
              </a:rPr>
              <a:t>Welcome </a:t>
            </a:r>
            <a:r>
              <a:rPr lang="de-AT" sz="3200" b="1" spc="-5" dirty="0" err="1">
                <a:latin typeface="Calibri"/>
                <a:cs typeface="Calibri"/>
              </a:rPr>
              <a:t>to</a:t>
            </a:r>
            <a:r>
              <a:rPr lang="de-AT" sz="3200" b="1" spc="-5" dirty="0">
                <a:latin typeface="Calibri"/>
                <a:cs typeface="Calibri"/>
              </a:rPr>
              <a:t> Vienna</a:t>
            </a:r>
          </a:p>
          <a:p>
            <a:pPr algn="ctr">
              <a:spcBef>
                <a:spcPts val="105"/>
              </a:spcBef>
              <a:defRPr/>
            </a:pPr>
            <a:r>
              <a:rPr lang="de-DE" sz="3200" b="1" spc="-5" dirty="0">
                <a:latin typeface="Calibri"/>
                <a:cs typeface="Calibri"/>
              </a:rPr>
              <a:t>02 – 04 Jul 2019</a:t>
            </a:r>
            <a:endParaRPr lang="de-AT" sz="3200" b="1" spc="-5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091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UnserHeer_Präsentatio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5" id="{CA1D3C80-0A2F-F543-8D5E-8953B9CA20BC}" vid="{D7B0C419-6522-F54C-9F3D-76F7A5D9A3B2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UnserHeer_Präsentation</Template>
  <TotalTime>0</TotalTime>
  <Words>80</Words>
  <Application>Microsoft Office PowerPoint</Application>
  <PresentationFormat>Bildschirmpräsentation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Franklin Gothic Demi</vt:lpstr>
      <vt:lpstr>Franklin Gothic Medium</vt:lpstr>
      <vt:lpstr>Trebuchet MS</vt:lpstr>
      <vt:lpstr>UnserHeer_Präsentation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Tanja</dc:creator>
  <cp:lastModifiedBy>Familie Kotzian</cp:lastModifiedBy>
  <cp:revision>70</cp:revision>
  <cp:lastPrinted>2018-04-15T13:19:20Z</cp:lastPrinted>
  <dcterms:created xsi:type="dcterms:W3CDTF">2017-08-14T11:39:41Z</dcterms:created>
  <dcterms:modified xsi:type="dcterms:W3CDTF">2018-10-16T06:05:06Z</dcterms:modified>
</cp:coreProperties>
</file>