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05613" cy="99441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8" autoAdjust="0"/>
    <p:restoredTop sz="94660"/>
  </p:normalViewPr>
  <p:slideViewPr>
    <p:cSldViewPr>
      <p:cViewPr varScale="1">
        <p:scale>
          <a:sx n="116" d="100"/>
          <a:sy n="116" d="100"/>
        </p:scale>
        <p:origin x="-149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22" name="Undertitel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a-DK" smtClean="0"/>
              <a:t>Klik for at redigere undertiteltypografien i masteren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0351D-53A5-402E-A50F-5156A1B36052}" type="datetimeFigureOut">
              <a:rPr lang="da-DK" smtClean="0"/>
              <a:pPr/>
              <a:t>09-10-2018</a:t>
            </a:fld>
            <a:endParaRPr lang="da-DK"/>
          </a:p>
        </p:txBody>
      </p:sp>
      <p:sp>
        <p:nvSpPr>
          <p:cNvPr id="20" name="Pladsholder til sidefod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10" name="Pladsholder til dias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0E9B-7285-4AE3-ADED-B97D9A6F9D9F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0351D-53A5-402E-A50F-5156A1B36052}" type="datetimeFigureOut">
              <a:rPr lang="da-DK" smtClean="0"/>
              <a:pPr/>
              <a:t>09-10-2018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0E9B-7285-4AE3-ADED-B97D9A6F9D9F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0351D-53A5-402E-A50F-5156A1B36052}" type="datetimeFigureOut">
              <a:rPr lang="da-DK" smtClean="0"/>
              <a:pPr/>
              <a:t>09-10-2018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0E9B-7285-4AE3-ADED-B97D9A6F9D9F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0351D-53A5-402E-A50F-5156A1B36052}" type="datetimeFigureOut">
              <a:rPr lang="da-DK" smtClean="0"/>
              <a:pPr/>
              <a:t>09-10-2018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0E9B-7285-4AE3-ADED-B97D9A6F9D9F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0351D-53A5-402E-A50F-5156A1B36052}" type="datetimeFigureOut">
              <a:rPr lang="da-DK" smtClean="0"/>
              <a:pPr/>
              <a:t>09-10-2018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0E9B-7285-4AE3-ADED-B97D9A6F9D9F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0" name="Rektangel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0351D-53A5-402E-A50F-5156A1B36052}" type="datetimeFigureOut">
              <a:rPr lang="da-DK" smtClean="0"/>
              <a:pPr/>
              <a:t>09-10-2018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0E9B-7285-4AE3-ADED-B97D9A6F9D9F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0351D-53A5-402E-A50F-5156A1B36052}" type="datetimeFigureOut">
              <a:rPr lang="da-DK" smtClean="0"/>
              <a:pPr/>
              <a:t>09-10-2018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0E9B-7285-4AE3-ADED-B97D9A6F9D9F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0351D-53A5-402E-A50F-5156A1B36052}" type="datetimeFigureOut">
              <a:rPr lang="da-DK" smtClean="0"/>
              <a:pPr/>
              <a:t>09-10-2018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0E9B-7285-4AE3-ADED-B97D9A6F9D9F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0351D-53A5-402E-A50F-5156A1B36052}" type="datetimeFigureOut">
              <a:rPr lang="da-DK" smtClean="0"/>
              <a:pPr/>
              <a:t>09-10-2018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0E9B-7285-4AE3-ADED-B97D9A6F9D9F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6" name="Rektangel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0351D-53A5-402E-A50F-5156A1B36052}" type="datetimeFigureOut">
              <a:rPr lang="da-DK" smtClean="0"/>
              <a:pPr/>
              <a:t>09-10-2018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0E9B-7285-4AE3-ADED-B97D9A6F9D9F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0351D-53A5-402E-A50F-5156A1B36052}" type="datetimeFigureOut">
              <a:rPr lang="da-DK" smtClean="0"/>
              <a:pPr/>
              <a:t>09-10-2018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0E9B-7285-4AE3-ADED-B97D9A6F9D9F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Rektangel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da-DK" smtClean="0"/>
              <a:t>Klik på ikonet for at tilføje et billede</a:t>
            </a:r>
            <a:endParaRPr kumimoji="0" lang="en-US" dirty="0"/>
          </a:p>
        </p:txBody>
      </p:sp>
      <p:sp>
        <p:nvSpPr>
          <p:cNvPr id="9" name="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irkel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Krans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Pladsholder til titel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9" name="Pladsholder til teks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  <a:p>
            <a:pPr lvl="1" eaLnBrk="1" latinLnBrk="0" hangingPunct="1"/>
            <a:r>
              <a:rPr kumimoji="0" lang="da-DK" smtClean="0"/>
              <a:t>Andet niveau</a:t>
            </a:r>
          </a:p>
          <a:p>
            <a:pPr lvl="2" eaLnBrk="1" latinLnBrk="0" hangingPunct="1"/>
            <a:r>
              <a:rPr kumimoji="0" lang="da-DK" smtClean="0"/>
              <a:t>Tredje niveau</a:t>
            </a:r>
          </a:p>
          <a:p>
            <a:pPr lvl="3" eaLnBrk="1" latinLnBrk="0" hangingPunct="1"/>
            <a:r>
              <a:rPr kumimoji="0" lang="da-DK" smtClean="0"/>
              <a:t>Fjerde niveau</a:t>
            </a:r>
          </a:p>
          <a:p>
            <a:pPr lvl="4" eaLnBrk="1" latinLnBrk="0" hangingPunct="1"/>
            <a:r>
              <a:rPr kumimoji="0" lang="da-DK" smtClean="0"/>
              <a:t>Femte niveau</a:t>
            </a:r>
            <a:endParaRPr kumimoji="0" lang="en-US"/>
          </a:p>
        </p:txBody>
      </p:sp>
      <p:sp>
        <p:nvSpPr>
          <p:cNvPr id="24" name="Pladsholder til dato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E60351D-53A5-402E-A50F-5156A1B36052}" type="datetimeFigureOut">
              <a:rPr lang="da-DK" smtClean="0"/>
              <a:pPr/>
              <a:t>09-10-2018</a:t>
            </a:fld>
            <a:endParaRPr lang="da-DK"/>
          </a:p>
        </p:txBody>
      </p:sp>
      <p:sp>
        <p:nvSpPr>
          <p:cNvPr id="10" name="Pladsholder til sidefod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da-DK"/>
          </a:p>
        </p:txBody>
      </p:sp>
      <p:sp>
        <p:nvSpPr>
          <p:cNvPr id="22" name="Pladsholder til diasnumm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DCF0E9B-7285-4AE3-ADED-B97D9A6F9D9F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5" name="Rektangel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jpeg"/><Relationship Id="rId10" Type="http://schemas.openxmlformats.org/officeDocument/2006/relationships/image" Target="../media/image11.pn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s://www.youtube.com/watch?v=R00rV_jTyv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 smtClean="0"/>
              <a:t>The 2019 Copenhagen BILC Seminar</a:t>
            </a:r>
            <a:endParaRPr lang="en-US" sz="3600" dirty="0"/>
          </a:p>
        </p:txBody>
      </p:sp>
      <p:pic>
        <p:nvPicPr>
          <p:cNvPr id="1026" name="Picture 2" descr="Billedresultat for Frederiksberg slot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37" y="1700807"/>
            <a:ext cx="7936884" cy="446449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65360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23517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Level 1: Can read short sets of instructions and directions </a:t>
            </a:r>
            <a:r>
              <a:rPr lang="en-US" sz="3600" dirty="0" smtClean="0"/>
              <a:t>	</a:t>
            </a:r>
            <a:r>
              <a:rPr lang="en-US" dirty="0" smtClean="0"/>
              <a:t/>
            </a:r>
            <a:br>
              <a:rPr lang="en-US" dirty="0" smtClean="0"/>
            </a:br>
            <a:endParaRPr lang="da-DK" dirty="0"/>
          </a:p>
        </p:txBody>
      </p:sp>
      <p:sp>
        <p:nvSpPr>
          <p:cNvPr id="5" name="Pladsholder til indhold 4"/>
          <p:cNvSpPr>
            <a:spLocks noGrp="1"/>
          </p:cNvSpPr>
          <p:nvPr>
            <p:ph idx="1"/>
          </p:nvPr>
        </p:nvSpPr>
        <p:spPr>
          <a:xfrm>
            <a:off x="1435608" y="764704"/>
            <a:ext cx="7498080" cy="5904656"/>
          </a:xfrm>
        </p:spPr>
        <p:txBody>
          <a:bodyPr>
            <a:normAutofit lnSpcReduction="10000"/>
          </a:bodyPr>
          <a:lstStyle/>
          <a:p>
            <a:endParaRPr lang="da-DK" sz="2400" b="1" dirty="0" smtClean="0"/>
          </a:p>
          <a:p>
            <a:r>
              <a:rPr lang="da-DK" sz="2400" b="1" dirty="0" smtClean="0"/>
              <a:t>Fly</a:t>
            </a:r>
            <a:r>
              <a:rPr lang="da-DK" sz="2400" dirty="0" smtClean="0"/>
              <a:t> to Copenhagen. 			</a:t>
            </a:r>
            <a:endParaRPr lang="da-DK" sz="2400" dirty="0"/>
          </a:p>
          <a:p>
            <a:r>
              <a:rPr lang="da-DK" sz="2400" b="1" dirty="0" err="1" smtClean="0"/>
              <a:t>Disembark</a:t>
            </a:r>
            <a:r>
              <a:rPr lang="da-DK" sz="2400" dirty="0" smtClean="0"/>
              <a:t> </a:t>
            </a:r>
            <a:r>
              <a:rPr lang="da-DK" sz="2400" dirty="0" err="1" smtClean="0"/>
              <a:t>aircraft</a:t>
            </a:r>
            <a:r>
              <a:rPr lang="da-DK" sz="2400" dirty="0" smtClean="0"/>
              <a:t>.					</a:t>
            </a:r>
          </a:p>
          <a:p>
            <a:r>
              <a:rPr lang="da-DK" sz="2400" b="1" dirty="0" smtClean="0"/>
              <a:t>Exit</a:t>
            </a:r>
            <a:r>
              <a:rPr lang="da-DK" sz="2400" dirty="0" smtClean="0"/>
              <a:t> baggage </a:t>
            </a:r>
            <a:r>
              <a:rPr lang="da-DK" sz="2400" dirty="0" err="1" smtClean="0"/>
              <a:t>claim</a:t>
            </a:r>
            <a:r>
              <a:rPr lang="da-DK" sz="2400" dirty="0" smtClean="0"/>
              <a:t> </a:t>
            </a:r>
            <a:r>
              <a:rPr lang="da-DK" sz="2400" dirty="0" err="1" smtClean="0"/>
              <a:t>area</a:t>
            </a:r>
            <a:r>
              <a:rPr lang="da-DK" sz="2400" dirty="0" smtClean="0"/>
              <a:t>.		</a:t>
            </a:r>
          </a:p>
          <a:p>
            <a:endParaRPr lang="da-DK" sz="2400" b="1" dirty="0" smtClean="0"/>
          </a:p>
          <a:p>
            <a:endParaRPr lang="da-DK" sz="2400" b="1" dirty="0" smtClean="0"/>
          </a:p>
          <a:p>
            <a:r>
              <a:rPr lang="da-DK" sz="2400" b="1" dirty="0" smtClean="0"/>
              <a:t>Look</a:t>
            </a:r>
            <a:r>
              <a:rPr lang="da-DK" sz="2400" dirty="0" smtClean="0"/>
              <a:t> </a:t>
            </a:r>
            <a:r>
              <a:rPr lang="da-DK" sz="2400" b="1" dirty="0" smtClean="0"/>
              <a:t>for</a:t>
            </a:r>
            <a:r>
              <a:rPr lang="da-DK" sz="2400" dirty="0" smtClean="0"/>
              <a:t> BILC </a:t>
            </a:r>
            <a:r>
              <a:rPr lang="da-DK" sz="2400" dirty="0" err="1" smtClean="0"/>
              <a:t>pick-up</a:t>
            </a:r>
            <a:r>
              <a:rPr lang="da-DK" sz="2400" dirty="0" smtClean="0"/>
              <a:t>. </a:t>
            </a:r>
          </a:p>
          <a:p>
            <a:r>
              <a:rPr lang="da-DK" sz="2400" dirty="0" smtClean="0"/>
              <a:t>(Or </a:t>
            </a:r>
            <a:r>
              <a:rPr lang="da-DK" sz="2400" b="1" dirty="0" err="1" smtClean="0"/>
              <a:t>walk</a:t>
            </a:r>
            <a:r>
              <a:rPr lang="da-DK" sz="2400" dirty="0" smtClean="0"/>
              <a:t> </a:t>
            </a:r>
            <a:r>
              <a:rPr lang="da-DK" sz="2400" dirty="0" err="1" smtClean="0"/>
              <a:t>straight</a:t>
            </a:r>
            <a:r>
              <a:rPr lang="da-DK" sz="2400" dirty="0" smtClean="0"/>
              <a:t> </a:t>
            </a:r>
            <a:r>
              <a:rPr lang="da-DK" sz="2400" dirty="0" err="1" smtClean="0"/>
              <a:t>towards</a:t>
            </a:r>
            <a:r>
              <a:rPr lang="da-DK" sz="2400" dirty="0" smtClean="0"/>
              <a:t> </a:t>
            </a:r>
            <a:r>
              <a:rPr lang="da-DK" sz="2400" dirty="0" err="1" smtClean="0"/>
              <a:t>escalators</a:t>
            </a:r>
            <a:r>
              <a:rPr lang="da-DK" sz="2400" dirty="0" smtClean="0"/>
              <a:t>.		</a:t>
            </a:r>
          </a:p>
          <a:p>
            <a:r>
              <a:rPr lang="da-DK" sz="2400" b="1" dirty="0" smtClean="0"/>
              <a:t>Buy</a:t>
            </a:r>
            <a:r>
              <a:rPr lang="da-DK" sz="2400" dirty="0" smtClean="0"/>
              <a:t> </a:t>
            </a:r>
            <a:r>
              <a:rPr lang="da-DK" sz="2400" dirty="0" err="1" smtClean="0"/>
              <a:t>subway</a:t>
            </a:r>
            <a:r>
              <a:rPr lang="da-DK" sz="2400" dirty="0" smtClean="0"/>
              <a:t> </a:t>
            </a:r>
            <a:r>
              <a:rPr lang="da-DK" sz="2400" dirty="0" err="1" smtClean="0"/>
              <a:t>ticket</a:t>
            </a:r>
            <a:r>
              <a:rPr lang="da-DK" sz="2400" dirty="0" smtClean="0"/>
              <a:t> in vending </a:t>
            </a:r>
            <a:r>
              <a:rPr lang="da-DK" sz="2400" dirty="0" err="1" smtClean="0"/>
              <a:t>machine</a:t>
            </a:r>
            <a:r>
              <a:rPr lang="da-DK" sz="2400" dirty="0" smtClean="0"/>
              <a:t>.		</a:t>
            </a:r>
          </a:p>
          <a:p>
            <a:r>
              <a:rPr lang="da-DK" sz="2400" b="1" dirty="0" smtClean="0"/>
              <a:t>Ride</a:t>
            </a:r>
            <a:r>
              <a:rPr lang="da-DK" sz="2400" dirty="0" smtClean="0"/>
              <a:t> </a:t>
            </a:r>
            <a:r>
              <a:rPr lang="da-DK" sz="2400" dirty="0" err="1" smtClean="0"/>
              <a:t>subway</a:t>
            </a:r>
            <a:r>
              <a:rPr lang="da-DK" sz="2400" dirty="0" smtClean="0"/>
              <a:t> to hotel.) </a:t>
            </a:r>
          </a:p>
          <a:p>
            <a:endParaRPr lang="da-DK" sz="2400" b="1" dirty="0" smtClean="0"/>
          </a:p>
          <a:p>
            <a:endParaRPr lang="da-DK" sz="2400" b="1" dirty="0" smtClean="0"/>
          </a:p>
          <a:p>
            <a:r>
              <a:rPr lang="da-DK" sz="2400" b="1" dirty="0" smtClean="0"/>
              <a:t>Check in. </a:t>
            </a:r>
          </a:p>
          <a:p>
            <a:r>
              <a:rPr lang="da-DK" sz="2400" b="1" dirty="0" err="1" smtClean="0"/>
              <a:t>Attend</a:t>
            </a:r>
            <a:r>
              <a:rPr lang="da-DK" sz="2400" dirty="0" smtClean="0"/>
              <a:t> </a:t>
            </a:r>
            <a:r>
              <a:rPr lang="da-DK" sz="2400" dirty="0" err="1" smtClean="0"/>
              <a:t>ice-breaker</a:t>
            </a:r>
            <a:r>
              <a:rPr lang="da-DK" sz="2400" dirty="0" smtClean="0"/>
              <a:t>. </a:t>
            </a:r>
          </a:p>
          <a:p>
            <a:endParaRPr lang="da-DK" dirty="0"/>
          </a:p>
        </p:txBody>
      </p:sp>
      <p:pic>
        <p:nvPicPr>
          <p:cNvPr id="7" name="Billed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4648" y="1192348"/>
            <a:ext cx="1296144" cy="925817"/>
          </a:xfrm>
          <a:prstGeom prst="rect">
            <a:avLst/>
          </a:prstGeom>
        </p:spPr>
      </p:pic>
      <p:pic>
        <p:nvPicPr>
          <p:cNvPr id="8" name="Billed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2237" y="1063767"/>
            <a:ext cx="648072" cy="648072"/>
          </a:xfrm>
          <a:prstGeom prst="rect">
            <a:avLst/>
          </a:prstGeom>
        </p:spPr>
      </p:pic>
      <p:pic>
        <p:nvPicPr>
          <p:cNvPr id="11" name="Billed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2506" y="1742420"/>
            <a:ext cx="615778" cy="615778"/>
          </a:xfrm>
          <a:prstGeom prst="rect">
            <a:avLst/>
          </a:prstGeom>
        </p:spPr>
      </p:pic>
      <p:pic>
        <p:nvPicPr>
          <p:cNvPr id="12" name="Billed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3356992"/>
            <a:ext cx="936104" cy="599640"/>
          </a:xfrm>
          <a:prstGeom prst="rect">
            <a:avLst/>
          </a:prstGeom>
        </p:spPr>
      </p:pic>
      <p:pic>
        <p:nvPicPr>
          <p:cNvPr id="13" name="Billed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22" y="3822366"/>
            <a:ext cx="746470" cy="746470"/>
          </a:xfrm>
          <a:prstGeom prst="rect">
            <a:avLst/>
          </a:prstGeom>
        </p:spPr>
      </p:pic>
      <p:pic>
        <p:nvPicPr>
          <p:cNvPr id="14" name="Billed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4569" y="4391206"/>
            <a:ext cx="551480" cy="551480"/>
          </a:xfrm>
          <a:prstGeom prst="rect">
            <a:avLst/>
          </a:prstGeom>
        </p:spPr>
      </p:pic>
      <p:pic>
        <p:nvPicPr>
          <p:cNvPr id="15" name="Billede 1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5517232"/>
            <a:ext cx="432048" cy="432048"/>
          </a:xfrm>
          <a:prstGeom prst="rect">
            <a:avLst/>
          </a:prstGeom>
        </p:spPr>
      </p:pic>
      <p:pic>
        <p:nvPicPr>
          <p:cNvPr id="16" name="Billede 1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9172" y="5764333"/>
            <a:ext cx="997807" cy="997807"/>
          </a:xfrm>
          <a:prstGeom prst="rect">
            <a:avLst/>
          </a:prstGeom>
        </p:spPr>
      </p:pic>
      <p:pic>
        <p:nvPicPr>
          <p:cNvPr id="9" name="Billede 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8908" y="2836167"/>
            <a:ext cx="795568" cy="792033"/>
          </a:xfrm>
          <a:prstGeom prst="rect">
            <a:avLst/>
          </a:prstGeom>
        </p:spPr>
      </p:pic>
      <p:pic>
        <p:nvPicPr>
          <p:cNvPr id="18" name="Billede 1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0309" y="3155261"/>
            <a:ext cx="243507" cy="1395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sz="3200" b="1" dirty="0" err="1" smtClean="0"/>
              <a:t>Level</a:t>
            </a:r>
            <a:r>
              <a:rPr lang="da-DK" sz="3200" b="1" dirty="0" smtClean="0"/>
              <a:t> 2: </a:t>
            </a:r>
            <a:r>
              <a:rPr lang="da-DK" sz="3200" b="1" dirty="0" err="1" smtClean="0"/>
              <a:t>Can</a:t>
            </a:r>
            <a:r>
              <a:rPr lang="da-DK" sz="3200" b="1" dirty="0" smtClean="0"/>
              <a:t> </a:t>
            </a:r>
            <a:r>
              <a:rPr lang="da-DK" sz="3200" b="1" dirty="0" err="1" smtClean="0"/>
              <a:t>read</a:t>
            </a:r>
            <a:r>
              <a:rPr lang="da-DK" sz="3200" b="1" dirty="0" smtClean="0"/>
              <a:t> </a:t>
            </a:r>
            <a:r>
              <a:rPr lang="da-DK" sz="3200" b="1" dirty="0" err="1" smtClean="0"/>
              <a:t>straightforward</a:t>
            </a:r>
            <a:r>
              <a:rPr lang="da-DK" sz="3200" b="1" dirty="0" smtClean="0"/>
              <a:t> </a:t>
            </a:r>
            <a:r>
              <a:rPr lang="da-DK" sz="3200" b="1" dirty="0" err="1" smtClean="0"/>
              <a:t>descriptions</a:t>
            </a:r>
            <a:r>
              <a:rPr lang="da-DK" sz="3200" b="1" dirty="0" smtClean="0"/>
              <a:t> and </a:t>
            </a:r>
            <a:r>
              <a:rPr lang="da-DK" sz="3200" b="1" dirty="0" err="1" smtClean="0"/>
              <a:t>texts</a:t>
            </a:r>
            <a:r>
              <a:rPr lang="da-DK" sz="3200" b="1" dirty="0" smtClean="0"/>
              <a:t> </a:t>
            </a:r>
            <a:r>
              <a:rPr lang="da-DK" sz="3200" b="1" dirty="0" err="1" smtClean="0"/>
              <a:t>on</a:t>
            </a:r>
            <a:r>
              <a:rPr lang="da-DK" sz="3200" b="1" dirty="0" smtClean="0"/>
              <a:t> future events</a:t>
            </a:r>
            <a:endParaRPr lang="da-DK" sz="3200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2400" dirty="0" smtClean="0"/>
              <a:t>The 2019 BILC Professional Seminar </a:t>
            </a:r>
            <a:r>
              <a:rPr lang="da-DK" sz="2400" dirty="0" err="1" smtClean="0"/>
              <a:t>will</a:t>
            </a:r>
            <a:r>
              <a:rPr lang="da-DK" sz="2400" dirty="0" smtClean="0"/>
              <a:t> </a:t>
            </a:r>
            <a:r>
              <a:rPr lang="da-DK" sz="2400" dirty="0" err="1" smtClean="0"/>
              <a:t>take</a:t>
            </a:r>
            <a:r>
              <a:rPr lang="da-DK" sz="2400" dirty="0" smtClean="0"/>
              <a:t> </a:t>
            </a:r>
            <a:r>
              <a:rPr lang="da-DK" sz="2400" dirty="0" err="1" smtClean="0"/>
              <a:t>place</a:t>
            </a:r>
            <a:r>
              <a:rPr lang="da-DK" sz="2400" dirty="0" smtClean="0"/>
              <a:t> </a:t>
            </a:r>
            <a:r>
              <a:rPr lang="da-DK" sz="2400" dirty="0"/>
              <a:t> </a:t>
            </a:r>
            <a:r>
              <a:rPr lang="da-DK" sz="2400" b="1" dirty="0" err="1" smtClean="0"/>
              <a:t>Oct</a:t>
            </a:r>
            <a:r>
              <a:rPr lang="da-DK" sz="2400" b="1" dirty="0" smtClean="0"/>
              <a:t> 6-11 </a:t>
            </a:r>
            <a:r>
              <a:rPr lang="da-DK" sz="2400" dirty="0" smtClean="0"/>
              <a:t>at the </a:t>
            </a:r>
            <a:r>
              <a:rPr lang="da-DK" sz="2400" b="1" dirty="0" smtClean="0"/>
              <a:t>Royal Danish </a:t>
            </a:r>
            <a:r>
              <a:rPr lang="da-DK" sz="2400" b="1" dirty="0" err="1" smtClean="0"/>
              <a:t>Defense</a:t>
            </a:r>
            <a:r>
              <a:rPr lang="da-DK" sz="2400" b="1" dirty="0" smtClean="0"/>
              <a:t> College</a:t>
            </a:r>
            <a:r>
              <a:rPr lang="da-DK" sz="2400" dirty="0" smtClean="0"/>
              <a:t>, </a:t>
            </a:r>
            <a:r>
              <a:rPr lang="da-DK" sz="2400" dirty="0" err="1" smtClean="0"/>
              <a:t>located</a:t>
            </a:r>
            <a:r>
              <a:rPr lang="da-DK" sz="2400" dirty="0" smtClean="0"/>
              <a:t> at the Svanemøllen Barracks.</a:t>
            </a:r>
          </a:p>
          <a:p>
            <a:endParaRPr lang="da-DK" sz="2400" dirty="0" smtClean="0"/>
          </a:p>
          <a:p>
            <a:r>
              <a:rPr lang="da-DK" sz="2400" dirty="0" smtClean="0"/>
              <a:t>The </a:t>
            </a:r>
            <a:r>
              <a:rPr lang="da-DK" sz="2400" dirty="0" err="1" smtClean="0"/>
              <a:t>main</a:t>
            </a:r>
            <a:r>
              <a:rPr lang="da-DK" sz="2400" dirty="0" smtClean="0"/>
              <a:t> </a:t>
            </a:r>
            <a:r>
              <a:rPr lang="da-DK" sz="2400" dirty="0" err="1" smtClean="0"/>
              <a:t>venue</a:t>
            </a:r>
            <a:r>
              <a:rPr lang="da-DK" sz="2400" dirty="0" smtClean="0"/>
              <a:t> </a:t>
            </a:r>
            <a:r>
              <a:rPr lang="da-DK" sz="2400" dirty="0" err="1" smtClean="0"/>
              <a:t>will</a:t>
            </a:r>
            <a:r>
              <a:rPr lang="da-DK" sz="2400" dirty="0" smtClean="0"/>
              <a:t> </a:t>
            </a:r>
            <a:r>
              <a:rPr lang="da-DK" sz="2400" dirty="0" err="1" smtClean="0"/>
              <a:t>be</a:t>
            </a:r>
            <a:r>
              <a:rPr lang="da-DK" sz="2400" dirty="0" smtClean="0"/>
              <a:t> the </a:t>
            </a:r>
            <a:r>
              <a:rPr lang="da-DK" sz="2400" dirty="0" err="1" smtClean="0"/>
              <a:t>recently</a:t>
            </a:r>
            <a:r>
              <a:rPr lang="da-DK" sz="2400" dirty="0" smtClean="0"/>
              <a:t> </a:t>
            </a:r>
            <a:r>
              <a:rPr lang="da-DK" sz="2400" dirty="0" err="1" smtClean="0"/>
              <a:t>built</a:t>
            </a:r>
            <a:r>
              <a:rPr lang="da-DK" sz="2400" dirty="0" smtClean="0"/>
              <a:t> Auditorium.</a:t>
            </a:r>
          </a:p>
          <a:p>
            <a:endParaRPr lang="da-DK" sz="2400" dirty="0" smtClean="0"/>
          </a:p>
          <a:p>
            <a:r>
              <a:rPr lang="da-DK" sz="2400" dirty="0" smtClean="0"/>
              <a:t>The </a:t>
            </a:r>
            <a:r>
              <a:rPr lang="da-DK" sz="2400" b="1" dirty="0" smtClean="0"/>
              <a:t>formal </a:t>
            </a:r>
            <a:r>
              <a:rPr lang="da-DK" sz="2400" b="1" dirty="0" err="1" smtClean="0"/>
              <a:t>dinner</a:t>
            </a:r>
            <a:r>
              <a:rPr lang="da-DK" sz="2400" b="1" dirty="0" smtClean="0"/>
              <a:t> </a:t>
            </a:r>
            <a:r>
              <a:rPr lang="da-DK" sz="2400" dirty="0" err="1" smtClean="0"/>
              <a:t>will</a:t>
            </a:r>
            <a:r>
              <a:rPr lang="da-DK" sz="2400" dirty="0" smtClean="0"/>
              <a:t> </a:t>
            </a:r>
            <a:r>
              <a:rPr lang="da-DK" sz="2400" dirty="0" err="1" smtClean="0"/>
              <a:t>be</a:t>
            </a:r>
            <a:r>
              <a:rPr lang="da-DK" sz="2400" dirty="0" smtClean="0"/>
              <a:t> </a:t>
            </a:r>
            <a:r>
              <a:rPr lang="da-DK" sz="2400" dirty="0" err="1" smtClean="0"/>
              <a:t>hosted</a:t>
            </a:r>
            <a:r>
              <a:rPr lang="da-DK" sz="2400" dirty="0" smtClean="0"/>
              <a:t> by the </a:t>
            </a:r>
            <a:r>
              <a:rPr lang="da-DK" sz="2400" b="1" dirty="0" smtClean="0"/>
              <a:t>Royal Danish </a:t>
            </a:r>
            <a:r>
              <a:rPr lang="da-DK" sz="2400" b="1" dirty="0" err="1" smtClean="0"/>
              <a:t>Military</a:t>
            </a:r>
            <a:r>
              <a:rPr lang="da-DK" sz="2400" b="1" dirty="0" smtClean="0"/>
              <a:t> Academy </a:t>
            </a:r>
            <a:r>
              <a:rPr lang="da-DK" sz="2400" dirty="0" smtClean="0"/>
              <a:t>at the </a:t>
            </a:r>
            <a:r>
              <a:rPr lang="da-DK" sz="2400" dirty="0" err="1" smtClean="0"/>
              <a:t>beautiful</a:t>
            </a:r>
            <a:r>
              <a:rPr lang="da-DK" sz="2400" dirty="0" smtClean="0"/>
              <a:t> Frederiksberg Palace.</a:t>
            </a:r>
          </a:p>
          <a:p>
            <a:endParaRPr lang="da-DK" sz="2400" dirty="0" smtClean="0"/>
          </a:p>
          <a:p>
            <a:r>
              <a:rPr lang="da-DK" sz="2400" dirty="0" err="1" smtClean="0"/>
              <a:t>There</a:t>
            </a:r>
            <a:r>
              <a:rPr lang="da-DK" sz="2400" dirty="0" smtClean="0"/>
              <a:t> </a:t>
            </a:r>
            <a:r>
              <a:rPr lang="da-DK" sz="2400" dirty="0" err="1" smtClean="0"/>
              <a:t>will</a:t>
            </a:r>
            <a:r>
              <a:rPr lang="da-DK" sz="2400" dirty="0" smtClean="0"/>
              <a:t> </a:t>
            </a:r>
            <a:r>
              <a:rPr lang="da-DK" sz="2400" dirty="0" err="1" smtClean="0"/>
              <a:t>be</a:t>
            </a:r>
            <a:r>
              <a:rPr lang="da-DK" sz="2400" dirty="0" smtClean="0"/>
              <a:t> </a:t>
            </a:r>
            <a:r>
              <a:rPr lang="da-DK" sz="2400" dirty="0" err="1" smtClean="0"/>
              <a:t>two</a:t>
            </a:r>
            <a:r>
              <a:rPr lang="da-DK" sz="2400" dirty="0" smtClean="0"/>
              <a:t> hotel options;  standard and budget.</a:t>
            </a:r>
          </a:p>
          <a:p>
            <a:endParaRPr lang="da-DK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3298378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Level 3: Can readily understand such language functions as hypothesizing, supporting opinion, argumentation, and clarification</a:t>
            </a:r>
            <a:r>
              <a:rPr lang="da-DK" sz="3200" b="1" dirty="0" smtClean="0"/>
              <a:t>	</a:t>
            </a:r>
            <a:r>
              <a:rPr lang="da-DK" sz="3200" dirty="0" smtClean="0"/>
              <a:t/>
            </a:r>
            <a:br>
              <a:rPr lang="da-DK" sz="3200" dirty="0" smtClean="0"/>
            </a:br>
            <a:r>
              <a:rPr lang="en-US" sz="3600" dirty="0" smtClean="0"/>
              <a:t>	</a:t>
            </a:r>
            <a:r>
              <a:rPr lang="en-US" dirty="0" smtClean="0"/>
              <a:t/>
            </a:r>
            <a:br>
              <a:rPr lang="en-US" dirty="0" smtClean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435608" y="2564904"/>
            <a:ext cx="7498080" cy="3683496"/>
          </a:xfrm>
        </p:spPr>
        <p:txBody>
          <a:bodyPr>
            <a:normAutofit/>
          </a:bodyPr>
          <a:lstStyle/>
          <a:p>
            <a:r>
              <a:rPr lang="da-DK" sz="2400" dirty="0" err="1" smtClean="0"/>
              <a:t>Attending</a:t>
            </a:r>
            <a:r>
              <a:rPr lang="da-DK" sz="2400" dirty="0" smtClean="0"/>
              <a:t> the 2019 Copenhagen BILC Seminar </a:t>
            </a:r>
            <a:r>
              <a:rPr lang="da-DK" sz="2400" dirty="0" err="1" smtClean="0"/>
              <a:t>will</a:t>
            </a:r>
            <a:r>
              <a:rPr lang="da-DK" sz="2400" dirty="0" smtClean="0"/>
              <a:t> </a:t>
            </a:r>
            <a:r>
              <a:rPr lang="da-DK" sz="2400" dirty="0" err="1" smtClean="0"/>
              <a:t>develop</a:t>
            </a:r>
            <a:r>
              <a:rPr lang="da-DK" sz="2400" dirty="0" smtClean="0"/>
              <a:t> </a:t>
            </a:r>
            <a:r>
              <a:rPr lang="da-DK" sz="2400" dirty="0" err="1" smtClean="0"/>
              <a:t>your</a:t>
            </a:r>
            <a:r>
              <a:rPr lang="da-DK" sz="2400" dirty="0" smtClean="0"/>
              <a:t> </a:t>
            </a:r>
            <a:r>
              <a:rPr lang="da-DK" sz="2400" b="1" dirty="0" smtClean="0"/>
              <a:t>professional </a:t>
            </a:r>
            <a:r>
              <a:rPr lang="da-DK" sz="2400" b="1" dirty="0" err="1" smtClean="0"/>
              <a:t>awareness</a:t>
            </a:r>
            <a:r>
              <a:rPr lang="da-DK" sz="2400" b="1" dirty="0" smtClean="0"/>
              <a:t> </a:t>
            </a:r>
            <a:r>
              <a:rPr lang="da-DK" sz="2400" dirty="0" smtClean="0"/>
              <a:t>and </a:t>
            </a:r>
            <a:r>
              <a:rPr lang="da-DK" sz="2400" dirty="0" err="1" smtClean="0"/>
              <a:t>broaden</a:t>
            </a:r>
            <a:r>
              <a:rPr lang="da-DK" sz="2400" dirty="0" smtClean="0"/>
              <a:t> </a:t>
            </a:r>
            <a:r>
              <a:rPr lang="da-DK" sz="2400" dirty="0" err="1" smtClean="0"/>
              <a:t>your</a:t>
            </a:r>
            <a:r>
              <a:rPr lang="da-DK" sz="2400" dirty="0" smtClean="0"/>
              <a:t> </a:t>
            </a:r>
            <a:r>
              <a:rPr lang="da-DK" sz="2400" dirty="0" err="1" smtClean="0"/>
              <a:t>horizon</a:t>
            </a:r>
            <a:r>
              <a:rPr lang="da-DK" sz="2400" dirty="0" smtClean="0"/>
              <a:t>.  </a:t>
            </a:r>
            <a:r>
              <a:rPr lang="da-DK" sz="2400" dirty="0" err="1" smtClean="0"/>
              <a:t>Arguably</a:t>
            </a:r>
            <a:r>
              <a:rPr lang="da-DK" sz="2400" dirty="0" smtClean="0"/>
              <a:t>, </a:t>
            </a:r>
            <a:r>
              <a:rPr lang="da-DK" sz="2400" dirty="0" err="1" smtClean="0"/>
              <a:t>without</a:t>
            </a:r>
            <a:r>
              <a:rPr lang="da-DK" sz="2400" dirty="0" smtClean="0"/>
              <a:t> </a:t>
            </a:r>
            <a:r>
              <a:rPr lang="da-DK" sz="2400" dirty="0" err="1" smtClean="0"/>
              <a:t>access</a:t>
            </a:r>
            <a:r>
              <a:rPr lang="da-DK" sz="2400" dirty="0" smtClean="0"/>
              <a:t> to new </a:t>
            </a:r>
            <a:r>
              <a:rPr lang="da-DK" sz="2400" dirty="0" err="1" smtClean="0"/>
              <a:t>ideas</a:t>
            </a:r>
            <a:r>
              <a:rPr lang="da-DK" sz="2400" dirty="0" smtClean="0"/>
              <a:t> and peer-</a:t>
            </a:r>
            <a:r>
              <a:rPr lang="da-DK" sz="2400" dirty="0" err="1" smtClean="0"/>
              <a:t>reviewed</a:t>
            </a:r>
            <a:r>
              <a:rPr lang="da-DK" sz="2400" dirty="0" smtClean="0"/>
              <a:t> </a:t>
            </a:r>
            <a:r>
              <a:rPr lang="da-DK" sz="2400" dirty="0" err="1" smtClean="0"/>
              <a:t>lessons</a:t>
            </a:r>
            <a:r>
              <a:rPr lang="da-DK" sz="2400" dirty="0" smtClean="0"/>
              <a:t> </a:t>
            </a:r>
            <a:r>
              <a:rPr lang="da-DK" sz="2400" dirty="0" err="1" smtClean="0"/>
              <a:t>learned</a:t>
            </a:r>
            <a:r>
              <a:rPr lang="da-DK" sz="2400" dirty="0" smtClean="0"/>
              <a:t>, </a:t>
            </a:r>
            <a:r>
              <a:rPr lang="da-DK" sz="2400" dirty="0" err="1" smtClean="0"/>
              <a:t>your</a:t>
            </a:r>
            <a:r>
              <a:rPr lang="da-DK" sz="2400" dirty="0" smtClean="0"/>
              <a:t> </a:t>
            </a:r>
            <a:r>
              <a:rPr lang="da-DK" sz="2400" dirty="0" err="1" smtClean="0"/>
              <a:t>outlook</a:t>
            </a:r>
            <a:r>
              <a:rPr lang="da-DK" sz="2400" dirty="0" smtClean="0"/>
              <a:t> on </a:t>
            </a:r>
            <a:r>
              <a:rPr lang="da-DK" sz="2400" dirty="0" err="1" smtClean="0"/>
              <a:t>life</a:t>
            </a:r>
            <a:r>
              <a:rPr lang="da-DK" sz="2400" dirty="0" smtClean="0"/>
              <a:t> </a:t>
            </a:r>
            <a:r>
              <a:rPr lang="da-DK" sz="2400" dirty="0" err="1" smtClean="0"/>
              <a:t>will</a:t>
            </a:r>
            <a:r>
              <a:rPr lang="da-DK" sz="2400" dirty="0" smtClean="0"/>
              <a:t> </a:t>
            </a:r>
            <a:r>
              <a:rPr lang="da-DK" sz="2400" dirty="0" err="1" smtClean="0"/>
              <a:t>atrophy</a:t>
            </a:r>
            <a:r>
              <a:rPr lang="da-DK" sz="2400" dirty="0" smtClean="0"/>
              <a:t>. By ”</a:t>
            </a:r>
            <a:r>
              <a:rPr lang="da-DK" sz="2400" dirty="0" err="1" smtClean="0"/>
              <a:t>life</a:t>
            </a:r>
            <a:r>
              <a:rPr lang="da-DK" sz="2400" dirty="0" smtClean="0"/>
              <a:t>” I </a:t>
            </a:r>
            <a:r>
              <a:rPr lang="da-DK" sz="2400" dirty="0" err="1" smtClean="0"/>
              <a:t>refer</a:t>
            </a:r>
            <a:r>
              <a:rPr lang="da-DK" sz="2400" dirty="0" smtClean="0"/>
              <a:t> to the </a:t>
            </a:r>
            <a:r>
              <a:rPr lang="da-DK" sz="2400" dirty="0" err="1" smtClean="0"/>
              <a:t>paid</a:t>
            </a:r>
            <a:r>
              <a:rPr lang="da-DK" sz="2400" dirty="0" smtClean="0"/>
              <a:t> </a:t>
            </a:r>
            <a:r>
              <a:rPr lang="da-DK" sz="2400" dirty="0" err="1" smtClean="0"/>
              <a:t>exertion</a:t>
            </a:r>
            <a:r>
              <a:rPr lang="da-DK" sz="2400" dirty="0" smtClean="0"/>
              <a:t> of </a:t>
            </a:r>
            <a:r>
              <a:rPr lang="da-DK" sz="2400" dirty="0" err="1" smtClean="0"/>
              <a:t>skills</a:t>
            </a:r>
            <a:r>
              <a:rPr lang="da-DK" sz="2400" dirty="0" smtClean="0"/>
              <a:t> and </a:t>
            </a:r>
            <a:r>
              <a:rPr lang="da-DK" sz="2400" dirty="0" err="1" smtClean="0"/>
              <a:t>knowledge</a:t>
            </a:r>
            <a:r>
              <a:rPr lang="da-DK" sz="2400" dirty="0" smtClean="0"/>
              <a:t>, </a:t>
            </a:r>
            <a:r>
              <a:rPr lang="da-DK" sz="2400" dirty="0" err="1" smtClean="0"/>
              <a:t>manifested</a:t>
            </a:r>
            <a:r>
              <a:rPr lang="da-DK" sz="2400" dirty="0" smtClean="0"/>
              <a:t> in </a:t>
            </a:r>
            <a:r>
              <a:rPr lang="da-DK" sz="2400" dirty="0" err="1" smtClean="0"/>
              <a:t>classrooms</a:t>
            </a:r>
            <a:r>
              <a:rPr lang="da-DK" sz="2400" dirty="0" smtClean="0"/>
              <a:t> </a:t>
            </a:r>
            <a:r>
              <a:rPr lang="da-DK" sz="2400" dirty="0" err="1" smtClean="0"/>
              <a:t>or</a:t>
            </a:r>
            <a:r>
              <a:rPr lang="da-DK" sz="2400" dirty="0" smtClean="0"/>
              <a:t> </a:t>
            </a:r>
            <a:r>
              <a:rPr lang="da-DK" sz="2400" dirty="0" err="1" smtClean="0"/>
              <a:t>offices</a:t>
            </a:r>
            <a:r>
              <a:rPr lang="da-DK" sz="2400" dirty="0" smtClean="0"/>
              <a:t> </a:t>
            </a:r>
            <a:r>
              <a:rPr lang="da-DK" sz="2400" dirty="0" err="1" smtClean="0"/>
              <a:t>or</a:t>
            </a:r>
            <a:r>
              <a:rPr lang="da-DK" sz="2400" dirty="0" smtClean="0"/>
              <a:t> test </a:t>
            </a:r>
            <a:r>
              <a:rPr lang="da-DK" sz="2400" dirty="0" err="1" smtClean="0"/>
              <a:t>facilities</a:t>
            </a:r>
            <a:r>
              <a:rPr lang="da-DK" sz="2400" dirty="0" smtClean="0"/>
              <a:t>; i.e. </a:t>
            </a:r>
            <a:r>
              <a:rPr lang="da-DK" sz="2400" dirty="0" err="1" smtClean="0"/>
              <a:t>work</a:t>
            </a:r>
            <a:r>
              <a:rPr lang="da-DK" sz="2400" dirty="0" smtClean="0"/>
              <a:t>.  I </a:t>
            </a:r>
            <a:r>
              <a:rPr lang="da-DK" sz="2400" dirty="0" err="1" smtClean="0"/>
              <a:t>hypothesize</a:t>
            </a:r>
            <a:r>
              <a:rPr lang="da-DK" sz="2400" dirty="0" smtClean="0"/>
              <a:t> </a:t>
            </a:r>
            <a:r>
              <a:rPr lang="da-DK" sz="2400" dirty="0" err="1" smtClean="0"/>
              <a:t>that</a:t>
            </a:r>
            <a:r>
              <a:rPr lang="da-DK" sz="2400" dirty="0" smtClean="0"/>
              <a:t> </a:t>
            </a:r>
            <a:r>
              <a:rPr lang="da-DK" sz="2400" dirty="0" err="1" smtClean="0"/>
              <a:t>you</a:t>
            </a:r>
            <a:r>
              <a:rPr lang="da-DK" sz="2400" dirty="0" smtClean="0"/>
              <a:t> </a:t>
            </a:r>
            <a:r>
              <a:rPr lang="da-DK" sz="2400" dirty="0" err="1" smtClean="0"/>
              <a:t>will</a:t>
            </a:r>
            <a:r>
              <a:rPr lang="da-DK" sz="2400" dirty="0" smtClean="0"/>
              <a:t> not </a:t>
            </a:r>
            <a:r>
              <a:rPr lang="da-DK" sz="2400" dirty="0" err="1" smtClean="0"/>
              <a:t>regret</a:t>
            </a:r>
            <a:r>
              <a:rPr lang="da-DK" sz="2400" dirty="0" smtClean="0"/>
              <a:t> </a:t>
            </a:r>
            <a:r>
              <a:rPr lang="da-DK" sz="2400" dirty="0" err="1" smtClean="0"/>
              <a:t>your</a:t>
            </a:r>
            <a:r>
              <a:rPr lang="da-DK" sz="2400" dirty="0" smtClean="0"/>
              <a:t> time </a:t>
            </a:r>
            <a:r>
              <a:rPr lang="da-DK" sz="2400" dirty="0" err="1" smtClean="0"/>
              <a:t>spent</a:t>
            </a:r>
            <a:r>
              <a:rPr lang="da-DK" sz="2400" dirty="0" smtClean="0"/>
              <a:t> in Copenhagen.     </a:t>
            </a:r>
            <a:endParaRPr lang="da-DK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3082354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Level 4: Can readily follow unpredictable turns of thought and understand highly abstract concepts </a:t>
            </a:r>
            <a:r>
              <a:rPr lang="en-US" dirty="0" smtClean="0"/>
              <a:t>	</a:t>
            </a:r>
            <a:br>
              <a:rPr lang="en-US" dirty="0" smtClean="0"/>
            </a:br>
            <a:r>
              <a:rPr lang="en-US" dirty="0" smtClean="0"/>
              <a:t>	</a:t>
            </a:r>
            <a:br>
              <a:rPr lang="en-US" dirty="0" smtClean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435608" y="2204864"/>
            <a:ext cx="7498080" cy="4043536"/>
          </a:xfrm>
        </p:spPr>
        <p:txBody>
          <a:bodyPr>
            <a:normAutofit/>
          </a:bodyPr>
          <a:lstStyle/>
          <a:p>
            <a:r>
              <a:rPr lang="da-DK" sz="2400" dirty="0" smtClean="0"/>
              <a:t>No mere Hegelian </a:t>
            </a:r>
            <a:r>
              <a:rPr lang="da-DK" sz="2400" dirty="0" err="1" smtClean="0"/>
              <a:t>afterthought</a:t>
            </a:r>
            <a:r>
              <a:rPr lang="da-DK" sz="2400" dirty="0" smtClean="0"/>
              <a:t>, the Seminar </a:t>
            </a:r>
            <a:r>
              <a:rPr lang="da-DK" sz="2400" b="1" dirty="0" err="1" smtClean="0"/>
              <a:t>theme</a:t>
            </a:r>
            <a:r>
              <a:rPr lang="da-DK" sz="2400" dirty="0" smtClean="0"/>
              <a:t> </a:t>
            </a:r>
            <a:r>
              <a:rPr lang="da-DK" sz="2400" dirty="0" err="1" smtClean="0"/>
              <a:t>will</a:t>
            </a:r>
            <a:r>
              <a:rPr lang="da-DK" sz="2400" dirty="0" smtClean="0"/>
              <a:t> </a:t>
            </a:r>
            <a:r>
              <a:rPr lang="da-DK" sz="2400" dirty="0" err="1" smtClean="0"/>
              <a:t>aim</a:t>
            </a:r>
            <a:r>
              <a:rPr lang="da-DK" sz="2400" dirty="0" smtClean="0"/>
              <a:t> to </a:t>
            </a:r>
            <a:r>
              <a:rPr lang="da-DK" sz="2400" dirty="0" err="1" smtClean="0"/>
              <a:t>trailblaze</a:t>
            </a:r>
            <a:r>
              <a:rPr lang="da-DK" sz="2400" dirty="0" smtClean="0"/>
              <a:t> an </a:t>
            </a:r>
            <a:r>
              <a:rPr lang="da-DK" sz="2400" dirty="0" err="1" smtClean="0"/>
              <a:t>esoteric</a:t>
            </a:r>
            <a:r>
              <a:rPr lang="da-DK" sz="2400" dirty="0" smtClean="0"/>
              <a:t> </a:t>
            </a:r>
            <a:r>
              <a:rPr lang="da-DK" sz="2400" dirty="0" err="1" smtClean="0"/>
              <a:t>yet</a:t>
            </a:r>
            <a:r>
              <a:rPr lang="da-DK" sz="2400" dirty="0" smtClean="0"/>
              <a:t> </a:t>
            </a:r>
            <a:r>
              <a:rPr lang="da-DK" sz="2400" dirty="0" err="1" smtClean="0"/>
              <a:t>utilitarian</a:t>
            </a:r>
            <a:r>
              <a:rPr lang="da-DK" sz="2400" dirty="0" smtClean="0"/>
              <a:t> </a:t>
            </a:r>
            <a:r>
              <a:rPr lang="da-DK" sz="2400" dirty="0" err="1" smtClean="0"/>
              <a:t>exposé</a:t>
            </a:r>
            <a:r>
              <a:rPr lang="da-DK" sz="2400" dirty="0" smtClean="0"/>
              <a:t> of </a:t>
            </a:r>
            <a:r>
              <a:rPr lang="da-DK" sz="2400" dirty="0" err="1" smtClean="0"/>
              <a:t>didactic</a:t>
            </a:r>
            <a:r>
              <a:rPr lang="da-DK" sz="2400" dirty="0" smtClean="0"/>
              <a:t> </a:t>
            </a:r>
            <a:r>
              <a:rPr lang="da-DK" sz="2400" dirty="0" err="1" smtClean="0"/>
              <a:t>dysfunction</a:t>
            </a:r>
            <a:r>
              <a:rPr lang="da-DK" sz="2400" dirty="0" smtClean="0"/>
              <a:t>.  </a:t>
            </a:r>
            <a:r>
              <a:rPr lang="da-DK" sz="2400" dirty="0" err="1" smtClean="0"/>
              <a:t>Quintessentially</a:t>
            </a:r>
            <a:r>
              <a:rPr lang="da-DK" sz="2400" dirty="0" smtClean="0"/>
              <a:t>, the </a:t>
            </a:r>
            <a:r>
              <a:rPr lang="da-DK" sz="2400" dirty="0" err="1" smtClean="0"/>
              <a:t>theme</a:t>
            </a:r>
            <a:r>
              <a:rPr lang="da-DK" sz="2400" dirty="0" smtClean="0"/>
              <a:t> </a:t>
            </a:r>
            <a:r>
              <a:rPr lang="da-DK" sz="2400" dirty="0" err="1" smtClean="0"/>
              <a:t>will</a:t>
            </a:r>
            <a:r>
              <a:rPr lang="da-DK" sz="2400" dirty="0" smtClean="0"/>
              <a:t> discard irrational strata of </a:t>
            </a:r>
            <a:r>
              <a:rPr lang="da-DK" sz="2400" dirty="0" err="1" smtClean="0"/>
              <a:t>unsubstantiated</a:t>
            </a:r>
            <a:r>
              <a:rPr lang="da-DK" sz="2400" dirty="0" smtClean="0"/>
              <a:t> </a:t>
            </a:r>
            <a:r>
              <a:rPr lang="da-DK" sz="2400" dirty="0" err="1" smtClean="0"/>
              <a:t>circular</a:t>
            </a:r>
            <a:r>
              <a:rPr lang="da-DK" sz="2400" dirty="0" smtClean="0"/>
              <a:t> argumentation, </a:t>
            </a:r>
            <a:r>
              <a:rPr lang="da-DK" sz="2400" dirty="0" err="1" smtClean="0"/>
              <a:t>rather</a:t>
            </a:r>
            <a:r>
              <a:rPr lang="da-DK" sz="2400" dirty="0" smtClean="0"/>
              <a:t> </a:t>
            </a:r>
            <a:r>
              <a:rPr lang="da-DK" sz="2400" dirty="0" err="1" smtClean="0"/>
              <a:t>than</a:t>
            </a:r>
            <a:r>
              <a:rPr lang="da-DK" sz="2400" dirty="0" smtClean="0"/>
              <a:t> </a:t>
            </a:r>
            <a:r>
              <a:rPr lang="da-DK" sz="2400" dirty="0" err="1" smtClean="0"/>
              <a:t>obfuscating</a:t>
            </a:r>
            <a:r>
              <a:rPr lang="da-DK" sz="2400" dirty="0" smtClean="0"/>
              <a:t> </a:t>
            </a:r>
            <a:r>
              <a:rPr lang="da-DK" sz="2400" dirty="0" err="1" smtClean="0"/>
              <a:t>observed</a:t>
            </a:r>
            <a:r>
              <a:rPr lang="da-DK" sz="2400" dirty="0" smtClean="0"/>
              <a:t> </a:t>
            </a:r>
            <a:r>
              <a:rPr lang="da-DK" sz="2400" dirty="0" err="1" smtClean="0"/>
              <a:t>veracities</a:t>
            </a:r>
            <a:r>
              <a:rPr lang="da-DK" sz="2400" dirty="0" smtClean="0"/>
              <a:t> by </a:t>
            </a:r>
            <a:r>
              <a:rPr lang="da-DK" sz="2400" dirty="0" err="1" smtClean="0"/>
              <a:t>overly</a:t>
            </a:r>
            <a:r>
              <a:rPr lang="da-DK" sz="2400" dirty="0" smtClean="0"/>
              <a:t> </a:t>
            </a:r>
            <a:r>
              <a:rPr lang="da-DK" sz="2400" dirty="0" err="1" smtClean="0"/>
              <a:t>emphasizing</a:t>
            </a:r>
            <a:r>
              <a:rPr lang="da-DK" sz="2400" dirty="0" smtClean="0"/>
              <a:t> </a:t>
            </a:r>
            <a:r>
              <a:rPr lang="da-DK" sz="2400" dirty="0" err="1" smtClean="0"/>
              <a:t>anecdotal</a:t>
            </a:r>
            <a:r>
              <a:rPr lang="da-DK" sz="2400" dirty="0" smtClean="0"/>
              <a:t> </a:t>
            </a:r>
            <a:r>
              <a:rPr lang="da-DK" sz="2400" dirty="0" err="1" smtClean="0"/>
              <a:t>ethnocentric</a:t>
            </a:r>
            <a:r>
              <a:rPr lang="da-DK" sz="2400" dirty="0" smtClean="0"/>
              <a:t> </a:t>
            </a:r>
            <a:r>
              <a:rPr lang="da-DK" sz="2400" dirty="0" err="1" smtClean="0"/>
              <a:t>conclusions</a:t>
            </a:r>
            <a:r>
              <a:rPr lang="da-DK" sz="2400" dirty="0" smtClean="0"/>
              <a:t>. </a:t>
            </a:r>
            <a:r>
              <a:rPr lang="da-DK" sz="2400" dirty="0" err="1" smtClean="0"/>
              <a:t>Crucially</a:t>
            </a:r>
            <a:r>
              <a:rPr lang="da-DK" sz="2400" dirty="0" smtClean="0"/>
              <a:t>, </a:t>
            </a:r>
            <a:r>
              <a:rPr lang="da-DK" sz="2400" dirty="0" smtClean="0"/>
              <a:t>it </a:t>
            </a:r>
            <a:r>
              <a:rPr lang="da-DK" sz="2400" dirty="0" err="1" smtClean="0"/>
              <a:t>should</a:t>
            </a:r>
            <a:r>
              <a:rPr lang="da-DK" sz="2400" dirty="0" smtClean="0"/>
              <a:t> </a:t>
            </a:r>
            <a:r>
              <a:rPr lang="da-DK" sz="2400" dirty="0" err="1" smtClean="0"/>
              <a:t>align</a:t>
            </a:r>
            <a:r>
              <a:rPr lang="da-DK" sz="2400" dirty="0" smtClean="0"/>
              <a:t> with the  professional </a:t>
            </a:r>
            <a:r>
              <a:rPr lang="da-DK" sz="2400" dirty="0" err="1" smtClean="0"/>
              <a:t>productivity</a:t>
            </a:r>
            <a:r>
              <a:rPr lang="da-DK" sz="2400" dirty="0" smtClean="0"/>
              <a:t> </a:t>
            </a:r>
            <a:r>
              <a:rPr lang="da-DK" sz="2400" dirty="0" err="1" smtClean="0"/>
              <a:t>index</a:t>
            </a:r>
            <a:r>
              <a:rPr lang="da-DK" sz="2400" dirty="0" smtClean="0"/>
              <a:t> (</a:t>
            </a:r>
            <a:r>
              <a:rPr lang="da-DK" sz="2400" dirty="0" err="1" smtClean="0"/>
              <a:t>while</a:t>
            </a:r>
            <a:r>
              <a:rPr lang="da-DK" sz="2400" dirty="0" smtClean="0"/>
              <a:t> </a:t>
            </a:r>
            <a:r>
              <a:rPr lang="da-DK" sz="2400" dirty="0" err="1" smtClean="0"/>
              <a:t>staying</a:t>
            </a:r>
            <a:r>
              <a:rPr lang="da-DK" sz="2400" dirty="0" smtClean="0"/>
              <a:t> true to </a:t>
            </a:r>
            <a:r>
              <a:rPr lang="da-DK" sz="2400" dirty="0" err="1" smtClean="0"/>
              <a:t>pre-deconstructive</a:t>
            </a:r>
            <a:r>
              <a:rPr lang="da-DK" sz="2400" dirty="0" smtClean="0"/>
              <a:t> </a:t>
            </a:r>
            <a:r>
              <a:rPr lang="da-DK" sz="2400" dirty="0" err="1" smtClean="0"/>
              <a:t>methodology</a:t>
            </a:r>
            <a:r>
              <a:rPr lang="da-DK" sz="2400" dirty="0" smtClean="0"/>
              <a:t>).   </a:t>
            </a:r>
          </a:p>
          <a:p>
            <a:r>
              <a:rPr lang="da-DK" sz="2400" dirty="0" smtClean="0"/>
              <a:t>In </a:t>
            </a:r>
            <a:r>
              <a:rPr lang="da-DK" sz="2400" dirty="0" err="1" smtClean="0"/>
              <a:t>other</a:t>
            </a:r>
            <a:r>
              <a:rPr lang="da-DK" sz="2400" dirty="0" smtClean="0"/>
              <a:t> </a:t>
            </a:r>
            <a:r>
              <a:rPr lang="da-DK" sz="2400" dirty="0" err="1" smtClean="0"/>
              <a:t>words</a:t>
            </a:r>
            <a:r>
              <a:rPr lang="da-DK" sz="2400" dirty="0" smtClean="0"/>
              <a:t>; </a:t>
            </a:r>
            <a:r>
              <a:rPr lang="da-DK" sz="2400" dirty="0" err="1" smtClean="0"/>
              <a:t>we</a:t>
            </a:r>
            <a:r>
              <a:rPr lang="da-DK" sz="2400" dirty="0" smtClean="0"/>
              <a:t> </a:t>
            </a:r>
            <a:r>
              <a:rPr lang="da-DK" sz="2400" dirty="0" err="1" smtClean="0"/>
              <a:t>haven’t</a:t>
            </a:r>
            <a:r>
              <a:rPr lang="da-DK" sz="2400" dirty="0" smtClean="0"/>
              <a:t> </a:t>
            </a:r>
            <a:r>
              <a:rPr lang="da-DK" sz="2400" dirty="0" err="1" smtClean="0"/>
              <a:t>decided</a:t>
            </a:r>
            <a:r>
              <a:rPr lang="da-DK" sz="2400" dirty="0" smtClean="0"/>
              <a:t> on a </a:t>
            </a:r>
            <a:r>
              <a:rPr lang="da-DK" sz="2400" dirty="0" err="1" smtClean="0"/>
              <a:t>theme</a:t>
            </a:r>
            <a:r>
              <a:rPr lang="da-DK" sz="2400" dirty="0" smtClean="0"/>
              <a:t> </a:t>
            </a:r>
            <a:r>
              <a:rPr lang="da-DK" sz="2400" dirty="0" err="1" smtClean="0"/>
              <a:t>yet</a:t>
            </a:r>
            <a:r>
              <a:rPr lang="da-DK" sz="2400" dirty="0" smtClean="0"/>
              <a:t>... </a:t>
            </a:r>
            <a:r>
              <a:rPr lang="da-DK" sz="2400" dirty="0" smtClean="0">
                <a:sym typeface="Wingdings" panose="05000000000000000000" pitchFamily="2" charset="2"/>
              </a:rPr>
              <a:t></a:t>
            </a:r>
            <a:r>
              <a:rPr lang="da-DK" sz="2400" dirty="0" smtClean="0"/>
              <a:t>  </a:t>
            </a:r>
            <a:endParaRPr lang="da-DK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a-DK" dirty="0" smtClean="0"/>
              <a:t>A Copenhagen </a:t>
            </a:r>
            <a:r>
              <a:rPr lang="da-DK" dirty="0" err="1" smtClean="0"/>
              <a:t>teaser</a:t>
            </a:r>
            <a:r>
              <a:rPr lang="da-DK" smtClean="0"/>
              <a:t>…… </a:t>
            </a:r>
            <a:r>
              <a:rPr lang="da-DK" sz="900" smtClean="0">
                <a:hlinkClick r:id="rId2"/>
              </a:rPr>
              <a:t>https</a:t>
            </a:r>
            <a:r>
              <a:rPr lang="da-DK" sz="900">
                <a:hlinkClick r:id="rId2"/>
              </a:rPr>
              <a:t>://</a:t>
            </a:r>
            <a:r>
              <a:rPr lang="da-DK" sz="900" smtClean="0">
                <a:hlinkClick r:id="rId2"/>
              </a:rPr>
              <a:t>www.youtube.com/watch?v=R00rV_jTyvU</a:t>
            </a:r>
            <a:r>
              <a:rPr lang="da-DK" sz="900" smtClean="0"/>
              <a:t> </a:t>
            </a:r>
            <a:endParaRPr lang="en-US" sz="900" dirty="0"/>
          </a:p>
        </p:txBody>
      </p:sp>
      <p:pic>
        <p:nvPicPr>
          <p:cNvPr id="5" name="Pladsholder til indhold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963" y="1916832"/>
            <a:ext cx="7967533" cy="3695724"/>
          </a:xfrm>
        </p:spPr>
      </p:pic>
    </p:spTree>
    <p:extLst>
      <p:ext uri="{BB962C8B-B14F-4D97-AF65-F5344CB8AC3E}">
        <p14:creationId xmlns="" xmlns:p14="http://schemas.microsoft.com/office/powerpoint/2010/main" val="320886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mbusfletværk">
  <a:themeElements>
    <a:clrScheme name="Bambusfletværk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Bambusfletværk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Bambusfletværk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262</TotalTime>
  <Words>288</Words>
  <Application>Microsoft Office PowerPoint</Application>
  <PresentationFormat>Skærmshow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6</vt:i4>
      </vt:variant>
    </vt:vector>
  </HeadingPairs>
  <TitlesOfParts>
    <vt:vector size="7" baseType="lpstr">
      <vt:lpstr>Bambusfletværk</vt:lpstr>
      <vt:lpstr>The 2019 Copenhagen BILC Seminar</vt:lpstr>
      <vt:lpstr>Level 1: Can read short sets of instructions and directions   </vt:lpstr>
      <vt:lpstr>Level 2: Can read straightforward descriptions and texts on future events</vt:lpstr>
      <vt:lpstr>Level 3: Can readily understand such language functions as hypothesizing, supporting opinion, argumentation, and clarification    </vt:lpstr>
      <vt:lpstr>Level 4: Can readily follow unpredictable turns of thought and understand highly abstract concepts     </vt:lpstr>
      <vt:lpstr>A Copenhagen teaser…… https://www.youtube.com/watch?v=R00rV_jTyvU </vt:lpstr>
    </vt:vector>
  </TitlesOfParts>
  <Company>Forsvaret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Level 1: Can read short sets of instructions and directions</dc:title>
  <dc:creator>fak-fss-et02</dc:creator>
  <cp:lastModifiedBy>fak-fss-et02</cp:lastModifiedBy>
  <cp:revision>31</cp:revision>
  <dcterms:created xsi:type="dcterms:W3CDTF">2018-10-04T12:23:26Z</dcterms:created>
  <dcterms:modified xsi:type="dcterms:W3CDTF">2018-10-09T07:46:25Z</dcterms:modified>
</cp:coreProperties>
</file>