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58" r:id="rId3"/>
    <p:sldId id="264" r:id="rId4"/>
    <p:sldId id="261" r:id="rId5"/>
    <p:sldId id="26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F5216-F1BB-4722-88E2-79A65361CD3F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709A8-C7C8-4359-AF7D-755779DA3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61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6273-054F-4477-AA25-66A9DDFD467B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E7B7-4C70-42DF-8B03-F80BB35B5AD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" descr="Nato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79375"/>
            <a:ext cx="16002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325" y="5867400"/>
            <a:ext cx="1158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809750"/>
            <a:ext cx="7772400" cy="22288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/>
              <a:t>Closing Remarks 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Peggy Garza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Associate BILC Secretary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28600" y="287135"/>
            <a:ext cx="1281567" cy="76061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728155" y="5943600"/>
            <a:ext cx="1281567" cy="7606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Dates:  5-7 September 2017</a:t>
            </a:r>
          </a:p>
          <a:p>
            <a:r>
              <a:rPr lang="en-US" dirty="0" smtClean="0"/>
              <a:t>Location: </a:t>
            </a:r>
            <a:r>
              <a:rPr lang="en-US" dirty="0"/>
              <a:t> </a:t>
            </a:r>
            <a:r>
              <a:rPr lang="en-US" dirty="0" smtClean="0"/>
              <a:t>Skopje, Macedonia</a:t>
            </a:r>
          </a:p>
          <a:p>
            <a:r>
              <a:rPr lang="en-US" dirty="0" smtClean="0"/>
              <a:t>Topic</a:t>
            </a:r>
            <a:r>
              <a:rPr lang="en-US" dirty="0"/>
              <a:t>: </a:t>
            </a:r>
            <a:r>
              <a:rPr lang="en-US" i="1" dirty="0" smtClean="0"/>
              <a:t>Setting the Stage for Tester Success</a:t>
            </a:r>
            <a:endParaRPr lang="en-US" dirty="0" smtClean="0"/>
          </a:p>
          <a:p>
            <a:r>
              <a:rPr lang="en-US" dirty="0" smtClean="0"/>
              <a:t>Activities: </a:t>
            </a:r>
          </a:p>
          <a:p>
            <a:pPr lvl="1"/>
            <a:r>
              <a:rPr lang="en-US" dirty="0" smtClean="0"/>
              <a:t>Host nation events</a:t>
            </a:r>
          </a:p>
          <a:p>
            <a:pPr lvl="1"/>
            <a:r>
              <a:rPr lang="en-US" dirty="0" smtClean="0"/>
              <a:t>Tour of Skopje, museum</a:t>
            </a:r>
          </a:p>
          <a:p>
            <a:pPr lvl="1"/>
            <a:r>
              <a:rPr lang="en-US" dirty="0" smtClean="0"/>
              <a:t>Dinner</a:t>
            </a:r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7286" y="4800600"/>
            <a:ext cx="2830777" cy="18881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0" y="0"/>
            <a:ext cx="15240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401452" y="1261951"/>
            <a:ext cx="2868105" cy="56230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Albania</a:t>
            </a:r>
          </a:p>
          <a:p>
            <a:r>
              <a:rPr lang="en-US" dirty="0"/>
              <a:t>Austria</a:t>
            </a:r>
          </a:p>
          <a:p>
            <a:r>
              <a:rPr lang="en-US" dirty="0"/>
              <a:t>Azerbaijan</a:t>
            </a:r>
          </a:p>
          <a:p>
            <a:r>
              <a:rPr lang="en-US" dirty="0"/>
              <a:t>Bosnia-Herzegovina</a:t>
            </a:r>
          </a:p>
          <a:p>
            <a:r>
              <a:rPr lang="en-US" dirty="0"/>
              <a:t>Bulgaria</a:t>
            </a:r>
          </a:p>
          <a:p>
            <a:r>
              <a:rPr lang="en-US" dirty="0"/>
              <a:t>Canada</a:t>
            </a:r>
          </a:p>
          <a:p>
            <a:r>
              <a:rPr lang="en-US" dirty="0"/>
              <a:t>Croatia</a:t>
            </a:r>
          </a:p>
          <a:p>
            <a:r>
              <a:rPr lang="en-US" dirty="0"/>
              <a:t>Denmark</a:t>
            </a:r>
          </a:p>
          <a:p>
            <a:r>
              <a:rPr lang="en-US" dirty="0"/>
              <a:t>Estonia</a:t>
            </a:r>
          </a:p>
          <a:p>
            <a:r>
              <a:rPr lang="en-US" dirty="0"/>
              <a:t>France</a:t>
            </a:r>
          </a:p>
          <a:p>
            <a:r>
              <a:rPr lang="en-US" dirty="0"/>
              <a:t>Georgia</a:t>
            </a:r>
          </a:p>
          <a:p>
            <a:r>
              <a:rPr lang="en-US" dirty="0" smtClean="0"/>
              <a:t>Germany</a:t>
            </a:r>
            <a:endParaRPr lang="en-US" dirty="0"/>
          </a:p>
          <a:p>
            <a:r>
              <a:rPr lang="en-US" dirty="0"/>
              <a:t>Kosovo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261951"/>
            <a:ext cx="2868105" cy="56230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Latvia</a:t>
            </a:r>
          </a:p>
          <a:p>
            <a:r>
              <a:rPr lang="en-US" dirty="0"/>
              <a:t>Lithuania</a:t>
            </a:r>
          </a:p>
          <a:p>
            <a:r>
              <a:rPr lang="en-US" dirty="0"/>
              <a:t>Macedonia</a:t>
            </a:r>
          </a:p>
          <a:p>
            <a:r>
              <a:rPr lang="en-US" dirty="0"/>
              <a:t>Mongolia</a:t>
            </a:r>
          </a:p>
          <a:p>
            <a:r>
              <a:rPr lang="en-US" dirty="0" smtClean="0"/>
              <a:t>Netherlands</a:t>
            </a:r>
            <a:endParaRPr lang="en-US" dirty="0"/>
          </a:p>
          <a:p>
            <a:r>
              <a:rPr lang="en-US" dirty="0"/>
              <a:t>Poland</a:t>
            </a:r>
          </a:p>
          <a:p>
            <a:r>
              <a:rPr lang="en-US" dirty="0"/>
              <a:t>Portugal</a:t>
            </a:r>
          </a:p>
          <a:p>
            <a:r>
              <a:rPr lang="en-US" dirty="0"/>
              <a:t>SHAPE</a:t>
            </a:r>
          </a:p>
          <a:p>
            <a:r>
              <a:rPr lang="en-US" dirty="0"/>
              <a:t>Slovakia</a:t>
            </a:r>
          </a:p>
          <a:p>
            <a:r>
              <a:rPr lang="en-US" dirty="0"/>
              <a:t>Slovenia</a:t>
            </a:r>
          </a:p>
          <a:p>
            <a:r>
              <a:rPr lang="en-US" dirty="0"/>
              <a:t>Spain</a:t>
            </a:r>
          </a:p>
          <a:p>
            <a:r>
              <a:rPr lang="en-US" dirty="0"/>
              <a:t>Sweden</a:t>
            </a:r>
          </a:p>
          <a:p>
            <a:r>
              <a:rPr lang="en-US" dirty="0"/>
              <a:t>Ukraine</a:t>
            </a:r>
          </a:p>
          <a:p>
            <a:r>
              <a:rPr lang="en-US" dirty="0"/>
              <a:t>USA</a:t>
            </a:r>
          </a:p>
          <a:p>
            <a:endParaRPr lang="en-US" dirty="0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79622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26 Nations + 1 NATO HQ Represented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5867400"/>
            <a:ext cx="1799617" cy="89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47656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8 presentations + host nation presentation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Workshop activities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dirty="0"/>
              <a:t>Job descriptions for testers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dirty="0"/>
              <a:t>Training plans for new testers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dirty="0"/>
              <a:t>Norming and </a:t>
            </a:r>
            <a:r>
              <a:rPr lang="en-US" dirty="0" err="1"/>
              <a:t>renorming</a:t>
            </a:r>
            <a:r>
              <a:rPr lang="en-US" dirty="0"/>
              <a:t> testers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‒"/>
            </a:pPr>
            <a:r>
              <a:rPr lang="en-US" dirty="0"/>
              <a:t>Best practices in STANAG 6001 testing 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3 panels with national representatives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Hot Topic Discussions</a:t>
            </a:r>
            <a:endParaRPr lang="en-US" dirty="0"/>
          </a:p>
        </p:txBody>
      </p:sp>
      <p:pic>
        <p:nvPicPr>
          <p:cNvPr id="4098" name="Picture 2" descr="http://photos.gograph.com/thumbs/CSP/CSP992/k1282114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4953000"/>
            <a:ext cx="1562100" cy="1619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 to the Hosts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905000" y="2133600"/>
            <a:ext cx="5715000" cy="297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2895600"/>
            <a:ext cx="73914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z-Cyrl-AZ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az-Cyrl-AZ" sz="6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</a:t>
            </a:r>
            <a:r>
              <a:rPr lang="az-Cyrl-AZ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благодарам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115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Closing Remarks </vt:lpstr>
      <vt:lpstr>Testing Workshop</vt:lpstr>
      <vt:lpstr>26 Nations + 1 NATO HQ Represented</vt:lpstr>
      <vt:lpstr>Accomplishments</vt:lpstr>
      <vt:lpstr>Special Thanks to the Hosts</vt:lpstr>
    </vt:vector>
  </TitlesOfParts>
  <Company>George C. Marshall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Close</dc:title>
  <dc:creator>lura.weddle</dc:creator>
  <cp:lastModifiedBy>HOLIDAY INN</cp:lastModifiedBy>
  <cp:revision>18</cp:revision>
  <cp:lastPrinted>2016-08-26T11:31:23Z</cp:lastPrinted>
  <dcterms:created xsi:type="dcterms:W3CDTF">2014-09-05T08:38:40Z</dcterms:created>
  <dcterms:modified xsi:type="dcterms:W3CDTF">2017-09-06T11:58:55Z</dcterms:modified>
</cp:coreProperties>
</file>