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sldIdLst>
    <p:sldId id="256" r:id="rId2"/>
    <p:sldId id="257" r:id="rId3"/>
    <p:sldId id="259" r:id="rId4"/>
    <p:sldId id="275" r:id="rId5"/>
    <p:sldId id="260" r:id="rId6"/>
    <p:sldId id="261" r:id="rId7"/>
    <p:sldId id="264" r:id="rId8"/>
    <p:sldId id="265" r:id="rId9"/>
    <p:sldId id="266" r:id="rId10"/>
    <p:sldId id="268" r:id="rId11"/>
    <p:sldId id="271" r:id="rId12"/>
    <p:sldId id="272" r:id="rId13"/>
    <p:sldId id="287" r:id="rId14"/>
    <p:sldId id="279" r:id="rId15"/>
    <p:sldId id="280" r:id="rId16"/>
    <p:sldId id="281" r:id="rId17"/>
    <p:sldId id="284" r:id="rId18"/>
    <p:sldId id="286" r:id="rId19"/>
    <p:sldId id="288" r:id="rId20"/>
    <p:sldId id="29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2069" autoAdjust="0"/>
  </p:normalViewPr>
  <p:slideViewPr>
    <p:cSldViewPr snapToGrid="0">
      <p:cViewPr varScale="1">
        <p:scale>
          <a:sx n="60" d="100"/>
          <a:sy n="60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54AA5-7196-4C8D-84C3-27F09FD9877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9194-8F99-4A75-B5B3-6AD55E6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2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09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0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4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0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2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997D-6E7A-4B1F-B2F0-DA5C2150CDE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D5D9-880D-42AD-9EC4-71338DD4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6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551" y="300625"/>
            <a:ext cx="9440449" cy="32093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Listening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speaking Skills-Assumption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Better Communication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811" y="4138862"/>
            <a:ext cx="9689430" cy="2277979"/>
          </a:xfrm>
        </p:spPr>
        <p:txBody>
          <a:bodyPr>
            <a:normAutofit/>
          </a:bodyPr>
          <a:lstStyle/>
          <a:p>
            <a:pPr algn="r"/>
            <a:r>
              <a:rPr lang="ka-GE" b="1" dirty="0">
                <a:cs typeface="Arial" panose="020B0604020202020204" pitchFamily="34" charset="0"/>
              </a:rPr>
              <a:t>Khubuluri Lela, </a:t>
            </a:r>
            <a:r>
              <a:rPr lang="ka-GE" dirty="0">
                <a:cs typeface="Arial" panose="020B0604020202020204" pitchFamily="34" charset="0"/>
              </a:rPr>
              <a:t>Ph.D. Candidate. National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Defense Academy of Georgia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b="1" dirty="0" smtClean="0">
                <a:solidFill>
                  <a:schemeClr val="tx1"/>
                </a:solidFill>
                <a:cs typeface="Arial" panose="020B0604020202020204" pitchFamily="34" charset="0"/>
              </a:rPr>
              <a:t>Chkhikvadze Zurab, </a:t>
            </a:r>
            <a:r>
              <a:rPr lang="ka-GE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a-GE" dirty="0" smtClean="0">
                <a:cs typeface="Arial" panose="020B0604020202020204" pitchFamily="34" charset="0"/>
              </a:rPr>
              <a:t>National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Defense Academy of Georgia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escription: C:\Users\User\AppData\Local\Microsoft\Windows\INetCache\Content.Word\eta_fonis garesh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545432"/>
            <a:ext cx="1418806" cy="142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529" y="676189"/>
            <a:ext cx="1250713" cy="12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2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42774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effective listening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94" y="1895475"/>
            <a:ext cx="2857500" cy="2609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454442"/>
            <a:ext cx="3932237" cy="380197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students for the necessity of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ready for listening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once may not be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students for answering pre-listening and after listening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at deferent levels require various corresponding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0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Devices for listening 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0725"/>
            <a:ext cx="5105400" cy="35373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8" y="3103951"/>
            <a:ext cx="5094287" cy="1670861"/>
          </a:xfrm>
        </p:spPr>
      </p:pic>
    </p:spTree>
    <p:extLst>
      <p:ext uri="{BB962C8B-B14F-4D97-AF65-F5344CB8AC3E}">
        <p14:creationId xmlns:p14="http://schemas.microsoft.com/office/powerpoint/2010/main" val="32435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Devices for listening 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07742"/>
            <a:ext cx="5105400" cy="286327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66" y="2087563"/>
            <a:ext cx="4003931" cy="3703637"/>
          </a:xfrm>
        </p:spPr>
      </p:pic>
    </p:spTree>
    <p:extLst>
      <p:ext uri="{BB962C8B-B14F-4D97-AF65-F5344CB8AC3E}">
        <p14:creationId xmlns:p14="http://schemas.microsoft.com/office/powerpoint/2010/main" val="109251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4" y="144378"/>
            <a:ext cx="8839201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Difference between knowing a language and speaking a language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8" y="2088320"/>
            <a:ext cx="5577037" cy="47218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78" y="2088320"/>
            <a:ext cx="5633759" cy="4769679"/>
          </a:xfrm>
        </p:spPr>
      </p:pic>
    </p:spTree>
    <p:extLst>
      <p:ext uri="{BB962C8B-B14F-4D97-AF65-F5344CB8AC3E}">
        <p14:creationId xmlns:p14="http://schemas.microsoft.com/office/powerpoint/2010/main" val="24117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– the art of communication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99" y="2087563"/>
            <a:ext cx="4595402" cy="37036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39" y="2087562"/>
            <a:ext cx="4372585" cy="3703637"/>
          </a:xfrm>
        </p:spPr>
      </p:pic>
    </p:spTree>
    <p:extLst>
      <p:ext uri="{BB962C8B-B14F-4D97-AF65-F5344CB8AC3E}">
        <p14:creationId xmlns:p14="http://schemas.microsoft.com/office/powerpoint/2010/main" val="212305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38100"/>
            <a:ext cx="4512581" cy="1237248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better speaking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52" y="32831"/>
            <a:ext cx="3756363" cy="2538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884" y="1275348"/>
            <a:ext cx="3869555" cy="55826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Your English at home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Read aloud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Record your English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Listen and watch TV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Narrate your world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your English with others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Involve yourself into discussions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Create a reason to speak English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Find online friends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your brain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Use a dictionary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Study a new word/phrase every day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Make use of the new word/phrase 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39" y="45120"/>
            <a:ext cx="4055245" cy="2528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29" y="2643940"/>
            <a:ext cx="3334208" cy="3908012"/>
          </a:xfrm>
          <a:prstGeom prst="rect">
            <a:avLst/>
          </a:prstGeom>
        </p:spPr>
      </p:pic>
      <p:pic>
        <p:nvPicPr>
          <p:cNvPr id="1026" name="Picture 2" descr="http://cliparts.co/cliparts/5iR/X6q/5iRX6qy4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7" y="2643940"/>
            <a:ext cx="3138929" cy="39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1"/>
            <a:ext cx="5518484" cy="3031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" y="0"/>
            <a:ext cx="5390148" cy="3031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32" y="3181550"/>
            <a:ext cx="4620126" cy="36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6" y="3181550"/>
            <a:ext cx="4948989" cy="36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80" y="609600"/>
            <a:ext cx="4400286" cy="150795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most Commonly used speaking activities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23" y="3304532"/>
            <a:ext cx="4562475" cy="3043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642" y="2454442"/>
            <a:ext cx="4223823" cy="399448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Short speeches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Pair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5" y="0"/>
            <a:ext cx="4182436" cy="3136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6" y="3304533"/>
            <a:ext cx="4275025" cy="30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5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49717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“An Imaginary Gift Giving”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24525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- Why Listening and speaking?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listening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resources/devices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better listening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knowing a language and speaking a language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skills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better speaking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Some most Commonly used speaking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4" y="481263"/>
            <a:ext cx="5623802" cy="59626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8554" y="2486526"/>
            <a:ext cx="5094154" cy="1780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Listening and speaking?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276475"/>
            <a:ext cx="5286375" cy="3333750"/>
          </a:xfrm>
        </p:spPr>
      </p:pic>
    </p:spTree>
    <p:extLst>
      <p:ext uri="{BB962C8B-B14F-4D97-AF65-F5344CB8AC3E}">
        <p14:creationId xmlns:p14="http://schemas.microsoft.com/office/powerpoint/2010/main" val="33172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65125"/>
            <a:ext cx="10622280" cy="6736715"/>
          </a:xfrm>
        </p:spPr>
      </p:pic>
    </p:spTree>
    <p:extLst>
      <p:ext uri="{BB962C8B-B14F-4D97-AF65-F5344CB8AC3E}">
        <p14:creationId xmlns:p14="http://schemas.microsoft.com/office/powerpoint/2010/main" val="2617970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listening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164"/>
            <a:ext cx="6350696" cy="38902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3" y="2056164"/>
            <a:ext cx="5181598" cy="3890260"/>
          </a:xfrm>
        </p:spPr>
      </p:pic>
    </p:spTree>
    <p:extLst>
      <p:ext uri="{BB962C8B-B14F-4D97-AF65-F5344CB8AC3E}">
        <p14:creationId xmlns:p14="http://schemas.microsoft.com/office/powerpoint/2010/main" val="970687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145" y="-100208"/>
            <a:ext cx="12889282" cy="7402882"/>
          </a:xfrm>
        </p:spPr>
      </p:pic>
    </p:spTree>
    <p:extLst>
      <p:ext uri="{BB962C8B-B14F-4D97-AF65-F5344CB8AC3E}">
        <p14:creationId xmlns:p14="http://schemas.microsoft.com/office/powerpoint/2010/main" val="35566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56" y="529389"/>
            <a:ext cx="10353761" cy="132632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for specific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251460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985916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80" y="593559"/>
            <a:ext cx="3932237" cy="1481388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listening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skill levels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69" y="1914525"/>
            <a:ext cx="5467350" cy="257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768" y="2518612"/>
            <a:ext cx="4175698" cy="3272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  (ability to understand authentic materials)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(ability to understand  materials corresponding the level)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Elementary (ability to understand  materials corresponding the level)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listening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493520"/>
            <a:ext cx="4879199" cy="9906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Recorded materials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819083"/>
            <a:ext cx="4860098" cy="39958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935163"/>
            <a:ext cx="4865554" cy="655637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 listening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83" y="2819084"/>
            <a:ext cx="4724400" cy="3901122"/>
          </a:xfrm>
        </p:spPr>
      </p:pic>
    </p:spTree>
    <p:extLst>
      <p:ext uri="{BB962C8B-B14F-4D97-AF65-F5344CB8AC3E}">
        <p14:creationId xmlns:p14="http://schemas.microsoft.com/office/powerpoint/2010/main" val="166673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370</TotalTime>
  <Words>277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Sylfaen</vt:lpstr>
      <vt:lpstr>Damask</vt:lpstr>
      <vt:lpstr>“Developing Listening and speaking Skills-Assumption for Better Communication” </vt:lpstr>
      <vt:lpstr>Content</vt:lpstr>
      <vt:lpstr>Why Listening and speaking? </vt:lpstr>
      <vt:lpstr>PowerPoint Presentation</vt:lpstr>
      <vt:lpstr>reasons for listening</vt:lpstr>
      <vt:lpstr>PowerPoint Presentation</vt:lpstr>
      <vt:lpstr>Listening for specific information</vt:lpstr>
      <vt:lpstr>listening skill levels</vt:lpstr>
      <vt:lpstr>listening sources</vt:lpstr>
      <vt:lpstr>Tips for effective listening</vt:lpstr>
      <vt:lpstr>Devices for listening activities</vt:lpstr>
      <vt:lpstr>Devices for listening activities</vt:lpstr>
      <vt:lpstr>PowerPoint Presentation</vt:lpstr>
      <vt:lpstr>Difference between knowing a language and speaking a language</vt:lpstr>
      <vt:lpstr>Speaking – the art of communication</vt:lpstr>
      <vt:lpstr>Tips for better speaking</vt:lpstr>
      <vt:lpstr>PowerPoint Presentation</vt:lpstr>
      <vt:lpstr>Some most Commonly used speaking activities</vt:lpstr>
      <vt:lpstr>“An Imaginary Gift Giving”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“Developing Listening Skills-Assumption for Better Communication”</dc:title>
  <dc:creator>Lela Khubuluri</dc:creator>
  <cp:lastModifiedBy>Lela Khubuluri</cp:lastModifiedBy>
  <cp:revision>50</cp:revision>
  <dcterms:created xsi:type="dcterms:W3CDTF">2016-11-16T16:55:01Z</dcterms:created>
  <dcterms:modified xsi:type="dcterms:W3CDTF">2017-10-03T18:45:28Z</dcterms:modified>
</cp:coreProperties>
</file>