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 id="2147483723" r:id="rId4"/>
  </p:sldMasterIdLst>
  <p:notesMasterIdLst>
    <p:notesMasterId r:id="rId30"/>
  </p:notesMasterIdLst>
  <p:sldIdLst>
    <p:sldId id="274" r:id="rId5"/>
    <p:sldId id="273" r:id="rId6"/>
    <p:sldId id="275" r:id="rId7"/>
    <p:sldId id="256" r:id="rId8"/>
    <p:sldId id="276" r:id="rId9"/>
    <p:sldId id="272" r:id="rId10"/>
    <p:sldId id="277" r:id="rId11"/>
    <p:sldId id="257" r:id="rId12"/>
    <p:sldId id="278" r:id="rId13"/>
    <p:sldId id="264" r:id="rId14"/>
    <p:sldId id="258" r:id="rId15"/>
    <p:sldId id="266" r:id="rId16"/>
    <p:sldId id="279" r:id="rId17"/>
    <p:sldId id="280" r:id="rId18"/>
    <p:sldId id="259" r:id="rId19"/>
    <p:sldId id="271" r:id="rId20"/>
    <p:sldId id="281" r:id="rId21"/>
    <p:sldId id="282" r:id="rId22"/>
    <p:sldId id="270" r:id="rId23"/>
    <p:sldId id="265" r:id="rId24"/>
    <p:sldId id="267" r:id="rId25"/>
    <p:sldId id="268" r:id="rId26"/>
    <p:sldId id="269" r:id="rId27"/>
    <p:sldId id="283"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4748" autoAdjust="0"/>
  </p:normalViewPr>
  <p:slideViewPr>
    <p:cSldViewPr>
      <p:cViewPr varScale="1">
        <p:scale>
          <a:sx n="62" d="100"/>
          <a:sy n="62" d="100"/>
        </p:scale>
        <p:origin x="-159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s-Latn-B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0A532E-8642-4BD4-B0C6-7C1367D17FAB}" type="datetimeFigureOut">
              <a:rPr lang="bs-Latn-BA" smtClean="0"/>
              <a:t>4.9.2018.</a:t>
            </a:fld>
            <a:endParaRPr lang="bs-Latn-B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s-Latn-B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s-Latn-B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935D2C-7508-4ED8-8802-3803F27A2BB2}" type="slidenum">
              <a:rPr lang="bs-Latn-BA" smtClean="0"/>
              <a:t>‹#›</a:t>
            </a:fld>
            <a:endParaRPr lang="bs-Latn-BA"/>
          </a:p>
        </p:txBody>
      </p:sp>
    </p:spTree>
    <p:extLst>
      <p:ext uri="{BB962C8B-B14F-4D97-AF65-F5344CB8AC3E}">
        <p14:creationId xmlns:p14="http://schemas.microsoft.com/office/powerpoint/2010/main" val="2419882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Number of items :</a:t>
            </a:r>
            <a:r>
              <a:rPr lang="en-US" baseline="0" dirty="0" smtClean="0"/>
              <a:t> </a:t>
            </a:r>
            <a:r>
              <a:rPr lang="en-US" dirty="0" smtClean="0"/>
              <a:t>Pretesting conditions</a:t>
            </a:r>
            <a:r>
              <a:rPr lang="en-US" baseline="0" dirty="0" smtClean="0"/>
              <a:t> should resemble real test conditions, therefore pretest format should be the same. However in our case we notices that on reading some items at the end remain unanswered, therefore we concluded that we waste the last few items and there is no use of having them because motivation of pretesting population is not the same like real test population so we cut the number of L3 items from 20 to 15 and in total, instead of having 40 items in pretest like on real test we have 35 items. All other things in pretest format remain the same like on real test.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Candidates’ motivation: </a:t>
            </a:r>
            <a:r>
              <a:rPr lang="en-US" sz="1200" b="0" dirty="0" smtClean="0"/>
              <a:t>In our case we usually</a:t>
            </a:r>
            <a:r>
              <a:rPr lang="en-US" sz="1200" b="0" baseline="0" dirty="0" smtClean="0"/>
              <a:t> invite our potential candidates for our real test, in that case pretesting other tests serves as preparation for them. On the other hand, it is a chance for us to compare the results on pretest and real test.</a:t>
            </a: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Feedback for candidates: </a:t>
            </a:r>
            <a:r>
              <a:rPr lang="en-US" sz="1200" b="0" i="0" dirty="0" smtClean="0"/>
              <a:t>It</a:t>
            </a:r>
            <a:r>
              <a:rPr lang="en-US" sz="1200" b="0" i="0" baseline="0" dirty="0" smtClean="0"/>
              <a:t> is fair to let our candidates know results from pretesting. We should be careful about reporting results. Results should be reported after statistical analysis with short information in percentages on their performance not with STANAG results. In that feedback we also include information on how many items were accepted, rejected or need some improvement.</a:t>
            </a:r>
            <a:endParaRPr lang="bs-Latn-BA" sz="1200" b="1" dirty="0" smtClean="0"/>
          </a:p>
          <a:p>
            <a:endParaRPr lang="bs-Latn-BA" dirty="0"/>
          </a:p>
        </p:txBody>
      </p:sp>
      <p:sp>
        <p:nvSpPr>
          <p:cNvPr id="4" name="Slide Number Placeholder 3"/>
          <p:cNvSpPr>
            <a:spLocks noGrp="1"/>
          </p:cNvSpPr>
          <p:nvPr>
            <p:ph type="sldNum" sz="quarter" idx="10"/>
          </p:nvPr>
        </p:nvSpPr>
        <p:spPr/>
        <p:txBody>
          <a:bodyPr/>
          <a:lstStyle/>
          <a:p>
            <a:fld id="{0D935D2C-7508-4ED8-8802-3803F27A2BB2}" type="slidenum">
              <a:rPr lang="bs-Latn-BA" smtClean="0"/>
              <a:t>8</a:t>
            </a:fld>
            <a:endParaRPr lang="bs-Latn-BA"/>
          </a:p>
        </p:txBody>
      </p:sp>
    </p:spTree>
    <p:extLst>
      <p:ext uri="{BB962C8B-B14F-4D97-AF65-F5344CB8AC3E}">
        <p14:creationId xmlns:p14="http://schemas.microsoft.com/office/powerpoint/2010/main" val="1897998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F44B07-6203-4DFA-9246-ABADF3277365}" type="slidenum">
              <a:rPr lang="en-US" altLang="en-US">
                <a:solidFill>
                  <a:prstClr val="black"/>
                </a:solidFill>
              </a:rPr>
              <a:pPr eaLnBrk="1" hangingPunct="1"/>
              <a:t>10</a:t>
            </a:fld>
            <a:endParaRPr lang="en-US" altLang="en-US">
              <a:solidFill>
                <a:prstClr val="black"/>
              </a:solidFill>
            </a:endParaRPr>
          </a:p>
        </p:txBody>
      </p:sp>
      <p:sp>
        <p:nvSpPr>
          <p:cNvPr id="41987" name="Rectangle 2"/>
          <p:cNvSpPr>
            <a:spLocks noGrp="1" noRot="1" noChangeAspect="1" noChangeArrowheads="1" noTextEdit="1"/>
          </p:cNvSpPr>
          <p:nvPr>
            <p:ph type="sldImg"/>
          </p:nvPr>
        </p:nvSpPr>
        <p:spPr>
          <a:xfrm>
            <a:off x="1143000" y="685800"/>
            <a:ext cx="4556125" cy="3416300"/>
          </a:xfrm>
          <a:ln w="12699" cap="flat">
            <a:solidFill>
              <a:schemeClr val="tx1"/>
            </a:solidFill>
          </a:ln>
        </p:spPr>
      </p:sp>
      <p:sp>
        <p:nvSpPr>
          <p:cNvPr id="419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nl-NL" altLang="en-US" dirty="0" smtClean="0">
              <a:latin typeface="Arial" panose="020B0604020202020204" pitchFamily="34" charset="0"/>
            </a:endParaRPr>
          </a:p>
        </p:txBody>
      </p:sp>
    </p:spTree>
    <p:extLst>
      <p:ext uri="{BB962C8B-B14F-4D97-AF65-F5344CB8AC3E}">
        <p14:creationId xmlns:p14="http://schemas.microsoft.com/office/powerpoint/2010/main" val="440400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Future candidates on our real test:</a:t>
            </a:r>
            <a:r>
              <a:rPr lang="en-US" sz="1200" b="1" baseline="0" dirty="0" smtClean="0"/>
              <a:t> </a:t>
            </a:r>
            <a:r>
              <a:rPr lang="en-US" sz="1200" b="0" baseline="0" dirty="0" smtClean="0"/>
              <a:t>We are trying to include as many as possible. It is in their interest as well as ours and for the benefit of people who pre-test in our country. Candidates practice for their future STANAG exam, we can use their results for comparisons, Guest team gets better results, better sample….</a:t>
            </a:r>
            <a:endParaRPr lang="bs-Latn-BA" sz="1200" b="1" dirty="0" smtClean="0"/>
          </a:p>
          <a:p>
            <a:endParaRPr lang="bs-Latn-BA" dirty="0"/>
          </a:p>
        </p:txBody>
      </p:sp>
      <p:sp>
        <p:nvSpPr>
          <p:cNvPr id="4" name="Slide Number Placeholder 3"/>
          <p:cNvSpPr>
            <a:spLocks noGrp="1"/>
          </p:cNvSpPr>
          <p:nvPr>
            <p:ph type="sldNum" sz="quarter" idx="10"/>
          </p:nvPr>
        </p:nvSpPr>
        <p:spPr/>
        <p:txBody>
          <a:bodyPr/>
          <a:lstStyle/>
          <a:p>
            <a:fld id="{0D935D2C-7508-4ED8-8802-3803F27A2BB2}" type="slidenum">
              <a:rPr lang="bs-Latn-BA" smtClean="0"/>
              <a:t>12</a:t>
            </a:fld>
            <a:endParaRPr lang="bs-Latn-BA"/>
          </a:p>
        </p:txBody>
      </p:sp>
    </p:spTree>
    <p:extLst>
      <p:ext uri="{BB962C8B-B14F-4D97-AF65-F5344CB8AC3E}">
        <p14:creationId xmlns:p14="http://schemas.microsoft.com/office/powerpoint/2010/main" val="1967550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r>
              <a:rPr lang="nl-NL" altLang="en-US" smtClean="0">
                <a:solidFill>
                  <a:prstClr val="black"/>
                </a:solidFill>
              </a:rPr>
              <a:t>BILC/LTS</a:t>
            </a:r>
            <a:endParaRPr lang="nl-NL" altLang="en-US">
              <a:solidFill>
                <a:prstClr val="black"/>
              </a:solidFill>
            </a:endParaRPr>
          </a:p>
        </p:txBody>
      </p:sp>
      <p:sp>
        <p:nvSpPr>
          <p:cNvPr id="5" name="Slide Number Placeholder 4"/>
          <p:cNvSpPr>
            <a:spLocks noGrp="1"/>
          </p:cNvSpPr>
          <p:nvPr>
            <p:ph type="sldNum" sz="quarter" idx="11"/>
          </p:nvPr>
        </p:nvSpPr>
        <p:spPr/>
        <p:txBody>
          <a:bodyPr/>
          <a:lstStyle/>
          <a:p>
            <a:pPr>
              <a:defRPr/>
            </a:pPr>
            <a:fld id="{E867F9BD-8978-4720-9E9F-0659809B00A1}" type="slidenum">
              <a:rPr lang="nl-NL" altLang="en-US" smtClean="0">
                <a:solidFill>
                  <a:prstClr val="black"/>
                </a:solidFill>
              </a:rPr>
              <a:pPr>
                <a:defRPr/>
              </a:pPr>
              <a:t>16</a:t>
            </a:fld>
            <a:endParaRPr lang="nl-NL" altLang="en-US">
              <a:solidFill>
                <a:prstClr val="black"/>
              </a:solidFill>
            </a:endParaRPr>
          </a:p>
        </p:txBody>
      </p:sp>
    </p:spTree>
    <p:extLst>
      <p:ext uri="{BB962C8B-B14F-4D97-AF65-F5344CB8AC3E}">
        <p14:creationId xmlns:p14="http://schemas.microsoft.com/office/powerpoint/2010/main" val="1437801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exposing our level</a:t>
            </a:r>
            <a:r>
              <a:rPr lang="en-US" baseline="0" dirty="0" smtClean="0"/>
              <a:t> 2 items to level 3 candidates and vice versa therefore some FV for level 2 items higher than .70 must be accepted. At the same time, low FV for level 3 items is not a guaranty that our level 3 items are ideal since we exposed them to level 2 candidates. There are some candidates in pretesting population who are not even level 2. Because of that results from pretesting should be carefully interpreted in combination with qualitative analysis. </a:t>
            </a:r>
            <a:endParaRPr lang="bs-Latn-BA" dirty="0"/>
          </a:p>
        </p:txBody>
      </p:sp>
      <p:sp>
        <p:nvSpPr>
          <p:cNvPr id="4" name="Slide Number Placeholder 3"/>
          <p:cNvSpPr>
            <a:spLocks noGrp="1"/>
          </p:cNvSpPr>
          <p:nvPr>
            <p:ph type="sldNum" sz="quarter" idx="10"/>
          </p:nvPr>
        </p:nvSpPr>
        <p:spPr/>
        <p:txBody>
          <a:bodyPr/>
          <a:lstStyle/>
          <a:p>
            <a:fld id="{0D935D2C-7508-4ED8-8802-3803F27A2BB2}" type="slidenum">
              <a:rPr lang="bs-Latn-BA" smtClean="0"/>
              <a:t>19</a:t>
            </a:fld>
            <a:endParaRPr lang="bs-Latn-BA"/>
          </a:p>
        </p:txBody>
      </p:sp>
    </p:spTree>
    <p:extLst>
      <p:ext uri="{BB962C8B-B14F-4D97-AF65-F5344CB8AC3E}">
        <p14:creationId xmlns:p14="http://schemas.microsoft.com/office/powerpoint/2010/main" val="1710969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D7E8003F-D095-4530-9DE1-42523FAC3BD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61167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20044AA-96C9-453E-8515-65DC12AC8D4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22175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2639188-CA92-4DBF-8896-F2093CEBED1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170236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nl-NL" smtClean="0"/>
              <a:t>Klik om de stijl te bewerken</a:t>
            </a:r>
            <a:endParaRPr lang="nl-NL"/>
          </a:p>
        </p:txBody>
      </p:sp>
      <p:sp>
        <p:nvSpPr>
          <p:cNvPr id="3" name="Tijdelijke aanduiding voor tabel 2"/>
          <p:cNvSpPr>
            <a:spLocks noGrp="1"/>
          </p:cNvSpPr>
          <p:nvPr>
            <p:ph type="tbl" idx="1"/>
          </p:nvPr>
        </p:nvSpPr>
        <p:spPr>
          <a:xfrm>
            <a:off x="457200" y="1600200"/>
            <a:ext cx="8229600" cy="4525963"/>
          </a:xfrm>
        </p:spPr>
        <p:txBody>
          <a:bodyPr/>
          <a:lstStyle/>
          <a:p>
            <a:pPr lvl="0"/>
            <a:endParaRPr lang="nl-NL"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75A9A308-7089-4539-B3B5-F5F142485CE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5937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31"/>
          <p:cNvGrpSpPr>
            <a:grpSpLocks/>
          </p:cNvGrpSpPr>
          <p:nvPr/>
        </p:nvGrpSpPr>
        <p:grpSpPr bwMode="auto">
          <a:xfrm>
            <a:off x="0" y="114300"/>
            <a:ext cx="9142413" cy="6742113"/>
            <a:chOff x="0" y="72"/>
            <a:chExt cx="5759" cy="4247"/>
          </a:xfrm>
        </p:grpSpPr>
        <p:sp>
          <p:nvSpPr>
            <p:cNvPr id="5" name="Rectangle 2"/>
            <p:cNvSpPr>
              <a:spLocks noChangeArrowheads="1"/>
            </p:cNvSpPr>
            <p:nvPr/>
          </p:nvSpPr>
          <p:spPr bwMode="hidden">
            <a:xfrm>
              <a:off x="0" y="2112"/>
              <a:ext cx="5759" cy="220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a:defRPr sz="4000" b="1">
                  <a:solidFill>
                    <a:schemeClr val="tx1"/>
                  </a:solidFill>
                  <a:latin typeface="Arial" panose="020B0604020202020204" pitchFamily="34" charset="0"/>
                </a:defRPr>
              </a:lvl1pPr>
              <a:lvl2pPr marL="742950" indent="-285750" algn="ctr">
                <a:defRPr sz="4000" b="1">
                  <a:solidFill>
                    <a:schemeClr val="tx1"/>
                  </a:solidFill>
                  <a:latin typeface="Arial" panose="020B0604020202020204" pitchFamily="34" charset="0"/>
                </a:defRPr>
              </a:lvl2pPr>
              <a:lvl3pPr marL="1143000" indent="-228600" algn="ctr">
                <a:defRPr sz="4000" b="1">
                  <a:solidFill>
                    <a:schemeClr val="tx1"/>
                  </a:solidFill>
                  <a:latin typeface="Arial" panose="020B0604020202020204" pitchFamily="34" charset="0"/>
                </a:defRPr>
              </a:lvl3pPr>
              <a:lvl4pPr marL="1600200" indent="-228600" algn="ctr">
                <a:defRPr sz="4000" b="1">
                  <a:solidFill>
                    <a:schemeClr val="tx1"/>
                  </a:solidFill>
                  <a:latin typeface="Arial" panose="020B0604020202020204" pitchFamily="34" charset="0"/>
                </a:defRPr>
              </a:lvl4pPr>
              <a:lvl5pPr marL="2057400" indent="-228600" algn="ctr">
                <a:defRPr sz="40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40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40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40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4000" b="1">
                  <a:solidFill>
                    <a:schemeClr val="tx1"/>
                  </a:solidFill>
                  <a:latin typeface="Arial" panose="020B0604020202020204" pitchFamily="34" charset="0"/>
                </a:defRPr>
              </a:lvl9pPr>
            </a:lstStyle>
            <a:p>
              <a:pPr eaLnBrk="0" fontAlgn="base" hangingPunct="0">
                <a:spcBef>
                  <a:spcPct val="0"/>
                </a:spcBef>
                <a:spcAft>
                  <a:spcPct val="0"/>
                </a:spcAft>
              </a:pPr>
              <a:endParaRPr lang="en-US" altLang="en-US">
                <a:solidFill>
                  <a:srgbClr val="000000"/>
                </a:solidFill>
              </a:endParaRPr>
            </a:p>
          </p:txBody>
        </p:sp>
        <p:grpSp>
          <p:nvGrpSpPr>
            <p:cNvPr id="6" name="Group 30"/>
            <p:cNvGrpSpPr>
              <a:grpSpLocks/>
            </p:cNvGrpSpPr>
            <p:nvPr/>
          </p:nvGrpSpPr>
          <p:grpSpPr bwMode="auto">
            <a:xfrm>
              <a:off x="0" y="72"/>
              <a:ext cx="5759" cy="2040"/>
              <a:chOff x="0" y="72"/>
              <a:chExt cx="5759" cy="2040"/>
            </a:xfrm>
          </p:grpSpPr>
          <p:sp>
            <p:nvSpPr>
              <p:cNvPr id="7" name="Rectangle 3"/>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a:defRPr sz="4000" b="1">
                    <a:solidFill>
                      <a:schemeClr val="tx1"/>
                    </a:solidFill>
                    <a:latin typeface="Arial" panose="020B0604020202020204" pitchFamily="34" charset="0"/>
                  </a:defRPr>
                </a:lvl1pPr>
                <a:lvl2pPr marL="742950" indent="-285750" algn="ctr">
                  <a:defRPr sz="4000" b="1">
                    <a:solidFill>
                      <a:schemeClr val="tx1"/>
                    </a:solidFill>
                    <a:latin typeface="Arial" panose="020B0604020202020204" pitchFamily="34" charset="0"/>
                  </a:defRPr>
                </a:lvl2pPr>
                <a:lvl3pPr marL="1143000" indent="-228600" algn="ctr">
                  <a:defRPr sz="4000" b="1">
                    <a:solidFill>
                      <a:schemeClr val="tx1"/>
                    </a:solidFill>
                    <a:latin typeface="Arial" panose="020B0604020202020204" pitchFamily="34" charset="0"/>
                  </a:defRPr>
                </a:lvl3pPr>
                <a:lvl4pPr marL="1600200" indent="-228600" algn="ctr">
                  <a:defRPr sz="4000" b="1">
                    <a:solidFill>
                      <a:schemeClr val="tx1"/>
                    </a:solidFill>
                    <a:latin typeface="Arial" panose="020B0604020202020204" pitchFamily="34" charset="0"/>
                  </a:defRPr>
                </a:lvl4pPr>
                <a:lvl5pPr marL="2057400" indent="-228600" algn="ctr">
                  <a:defRPr sz="40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40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40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40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4000" b="1">
                    <a:solidFill>
                      <a:schemeClr val="tx1"/>
                    </a:solidFill>
                    <a:latin typeface="Arial" panose="020B0604020202020204" pitchFamily="34" charset="0"/>
                  </a:defRPr>
                </a:lvl9pPr>
              </a:lstStyle>
              <a:p>
                <a:pPr eaLnBrk="0" fontAlgn="base" hangingPunct="0">
                  <a:spcBef>
                    <a:spcPct val="0"/>
                  </a:spcBef>
                  <a:spcAft>
                    <a:spcPct val="0"/>
                  </a:spcAft>
                </a:pPr>
                <a:endParaRPr lang="en-US" altLang="en-US">
                  <a:solidFill>
                    <a:srgbClr val="000000"/>
                  </a:solidFill>
                </a:endParaRPr>
              </a:p>
            </p:txBody>
          </p:sp>
          <p:grpSp>
            <p:nvGrpSpPr>
              <p:cNvPr id="8" name="Group 9"/>
              <p:cNvGrpSpPr>
                <a:grpSpLocks/>
              </p:cNvGrpSpPr>
              <p:nvPr/>
            </p:nvGrpSpPr>
            <p:grpSpPr bwMode="auto">
              <a:xfrm>
                <a:off x="2289" y="72"/>
                <a:ext cx="1440" cy="1984"/>
                <a:chOff x="2289" y="72"/>
                <a:chExt cx="1440" cy="1984"/>
              </a:xfrm>
            </p:grpSpPr>
            <p:sp>
              <p:nvSpPr>
                <p:cNvPr id="29" name="Freeform 4"/>
                <p:cNvSpPr>
                  <a:spLocks/>
                </p:cNvSpPr>
                <p:nvPr/>
              </p:nvSpPr>
              <p:spPr bwMode="ltGray">
                <a:xfrm>
                  <a:off x="2289" y="127"/>
                  <a:ext cx="1440" cy="1770"/>
                </a:xfrm>
                <a:custGeom>
                  <a:avLst/>
                  <a:gdLst>
                    <a:gd name="T0" fmla="*/ 901 w 1440"/>
                    <a:gd name="T1" fmla="*/ 33 h 1770"/>
                    <a:gd name="T2" fmla="*/ 1066 w 1440"/>
                    <a:gd name="T3" fmla="*/ 129 h 1770"/>
                    <a:gd name="T4" fmla="*/ 1207 w 1440"/>
                    <a:gd name="T5" fmla="*/ 256 h 1770"/>
                    <a:gd name="T6" fmla="*/ 1316 w 1440"/>
                    <a:gd name="T7" fmla="*/ 410 h 1770"/>
                    <a:gd name="T8" fmla="*/ 1394 w 1440"/>
                    <a:gd name="T9" fmla="*/ 581 h 1770"/>
                    <a:gd name="T10" fmla="*/ 1435 w 1440"/>
                    <a:gd name="T11" fmla="*/ 766 h 1770"/>
                    <a:gd name="T12" fmla="*/ 1435 w 1440"/>
                    <a:gd name="T13" fmla="*/ 958 h 1770"/>
                    <a:gd name="T14" fmla="*/ 1394 w 1440"/>
                    <a:gd name="T15" fmla="*/ 1143 h 1770"/>
                    <a:gd name="T16" fmla="*/ 1316 w 1440"/>
                    <a:gd name="T17" fmla="*/ 1314 h 1770"/>
                    <a:gd name="T18" fmla="*/ 1207 w 1440"/>
                    <a:gd name="T19" fmla="*/ 1468 h 1770"/>
                    <a:gd name="T20" fmla="*/ 1066 w 1440"/>
                    <a:gd name="T21" fmla="*/ 1597 h 1770"/>
                    <a:gd name="T22" fmla="*/ 901 w 1440"/>
                    <a:gd name="T23" fmla="*/ 1691 h 1770"/>
                    <a:gd name="T24" fmla="*/ 721 w 1440"/>
                    <a:gd name="T25" fmla="*/ 1749 h 1770"/>
                    <a:gd name="T26" fmla="*/ 533 w 1440"/>
                    <a:gd name="T27" fmla="*/ 1769 h 1770"/>
                    <a:gd name="T28" fmla="*/ 344 w 1440"/>
                    <a:gd name="T29" fmla="*/ 1749 h 1770"/>
                    <a:gd name="T30" fmla="*/ 165 w 1440"/>
                    <a:gd name="T31" fmla="*/ 1691 h 1770"/>
                    <a:gd name="T32" fmla="*/ 0 w 1440"/>
                    <a:gd name="T33" fmla="*/ 1597 h 1770"/>
                    <a:gd name="T34" fmla="*/ 125 w 1440"/>
                    <a:gd name="T35" fmla="*/ 1571 h 1770"/>
                    <a:gd name="T36" fmla="*/ 281 w 1440"/>
                    <a:gd name="T37" fmla="*/ 1640 h 1770"/>
                    <a:gd name="T38" fmla="*/ 446 w 1440"/>
                    <a:gd name="T39" fmla="*/ 1675 h 1770"/>
                    <a:gd name="T40" fmla="*/ 618 w 1440"/>
                    <a:gd name="T41" fmla="*/ 1675 h 1770"/>
                    <a:gd name="T42" fmla="*/ 785 w 1440"/>
                    <a:gd name="T43" fmla="*/ 1640 h 1770"/>
                    <a:gd name="T44" fmla="*/ 941 w 1440"/>
                    <a:gd name="T45" fmla="*/ 1571 h 1770"/>
                    <a:gd name="T46" fmla="*/ 1080 w 1440"/>
                    <a:gd name="T47" fmla="*/ 1470 h 1770"/>
                    <a:gd name="T48" fmla="*/ 1194 w 1440"/>
                    <a:gd name="T49" fmla="*/ 1343 h 1770"/>
                    <a:gd name="T50" fmla="*/ 1281 w 1440"/>
                    <a:gd name="T51" fmla="*/ 1194 h 1770"/>
                    <a:gd name="T52" fmla="*/ 1332 w 1440"/>
                    <a:gd name="T53" fmla="*/ 1032 h 1770"/>
                    <a:gd name="T54" fmla="*/ 1350 w 1440"/>
                    <a:gd name="T55" fmla="*/ 862 h 1770"/>
                    <a:gd name="T56" fmla="*/ 1332 w 1440"/>
                    <a:gd name="T57" fmla="*/ 691 h 1770"/>
                    <a:gd name="T58" fmla="*/ 1281 w 1440"/>
                    <a:gd name="T59" fmla="*/ 530 h 1770"/>
                    <a:gd name="T60" fmla="*/ 1194 w 1440"/>
                    <a:gd name="T61" fmla="*/ 381 h 1770"/>
                    <a:gd name="T62" fmla="*/ 1080 w 1440"/>
                    <a:gd name="T63" fmla="*/ 254 h 1770"/>
                    <a:gd name="T64" fmla="*/ 941 w 1440"/>
                    <a:gd name="T65" fmla="*/ 154 h 1770"/>
                    <a:gd name="T66" fmla="*/ 785 w 1440"/>
                    <a:gd name="T67" fmla="*/ 85 h 1770"/>
                    <a:gd name="T68" fmla="*/ 812 w 1440"/>
                    <a:gd name="T69" fmla="*/ 0 h 1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30" name="Line 5"/>
                <p:cNvSpPr>
                  <a:spLocks noChangeShapeType="1"/>
                </p:cNvSpPr>
                <p:nvPr/>
              </p:nvSpPr>
              <p:spPr bwMode="ltGray">
                <a:xfrm flipV="1">
                  <a:off x="2324" y="1620"/>
                  <a:ext cx="143" cy="258"/>
                </a:xfrm>
                <a:prstGeom prst="line">
                  <a:avLst/>
                </a:prstGeom>
                <a:noFill/>
                <a:ln w="25399">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31" name="Line 6"/>
                <p:cNvSpPr>
                  <a:spLocks noChangeShapeType="1"/>
                </p:cNvSpPr>
                <p:nvPr/>
              </p:nvSpPr>
              <p:spPr bwMode="ltGray">
                <a:xfrm flipV="1">
                  <a:off x="3119" y="243"/>
                  <a:ext cx="50" cy="99"/>
                </a:xfrm>
                <a:prstGeom prst="line">
                  <a:avLst/>
                </a:prstGeom>
                <a:noFill/>
                <a:ln w="25399">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32" name="Line 7"/>
                <p:cNvSpPr>
                  <a:spLocks noChangeShapeType="1"/>
                </p:cNvSpPr>
                <p:nvPr/>
              </p:nvSpPr>
              <p:spPr bwMode="ltGray">
                <a:xfrm flipV="1">
                  <a:off x="3203" y="72"/>
                  <a:ext cx="50" cy="99"/>
                </a:xfrm>
                <a:prstGeom prst="line">
                  <a:avLst/>
                </a:prstGeom>
                <a:noFill/>
                <a:ln w="25399">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33" name="Freeform 8"/>
                <p:cNvSpPr>
                  <a:spLocks/>
                </p:cNvSpPr>
                <p:nvPr/>
              </p:nvSpPr>
              <p:spPr bwMode="ltGray">
                <a:xfrm>
                  <a:off x="2483" y="1903"/>
                  <a:ext cx="841" cy="153"/>
                </a:xfrm>
                <a:custGeom>
                  <a:avLst/>
                  <a:gdLst>
                    <a:gd name="T0" fmla="*/ 3 w 841"/>
                    <a:gd name="T1" fmla="*/ 98 h 153"/>
                    <a:gd name="T2" fmla="*/ 20 w 841"/>
                    <a:gd name="T3" fmla="*/ 80 h 153"/>
                    <a:gd name="T4" fmla="*/ 44 w 841"/>
                    <a:gd name="T5" fmla="*/ 65 h 153"/>
                    <a:gd name="T6" fmla="*/ 89 w 841"/>
                    <a:gd name="T7" fmla="*/ 43 h 153"/>
                    <a:gd name="T8" fmla="*/ 140 w 841"/>
                    <a:gd name="T9" fmla="*/ 30 h 153"/>
                    <a:gd name="T10" fmla="*/ 188 w 841"/>
                    <a:gd name="T11" fmla="*/ 19 h 153"/>
                    <a:gd name="T12" fmla="*/ 253 w 841"/>
                    <a:gd name="T13" fmla="*/ 9 h 153"/>
                    <a:gd name="T14" fmla="*/ 314 w 841"/>
                    <a:gd name="T15" fmla="*/ 3 h 153"/>
                    <a:gd name="T16" fmla="*/ 386 w 841"/>
                    <a:gd name="T17" fmla="*/ 0 h 153"/>
                    <a:gd name="T18" fmla="*/ 475 w 841"/>
                    <a:gd name="T19" fmla="*/ 1 h 153"/>
                    <a:gd name="T20" fmla="*/ 567 w 841"/>
                    <a:gd name="T21" fmla="*/ 6 h 153"/>
                    <a:gd name="T22" fmla="*/ 632 w 841"/>
                    <a:gd name="T23" fmla="*/ 14 h 153"/>
                    <a:gd name="T24" fmla="*/ 700 w 841"/>
                    <a:gd name="T25" fmla="*/ 27 h 153"/>
                    <a:gd name="T26" fmla="*/ 765 w 841"/>
                    <a:gd name="T27" fmla="*/ 47 h 153"/>
                    <a:gd name="T28" fmla="*/ 799 w 841"/>
                    <a:gd name="T29" fmla="*/ 66 h 153"/>
                    <a:gd name="T30" fmla="*/ 820 w 841"/>
                    <a:gd name="T31" fmla="*/ 82 h 153"/>
                    <a:gd name="T32" fmla="*/ 840 w 841"/>
                    <a:gd name="T33" fmla="*/ 108 h 153"/>
                    <a:gd name="T34" fmla="*/ 806 w 841"/>
                    <a:gd name="T35" fmla="*/ 122 h 153"/>
                    <a:gd name="T36" fmla="*/ 748 w 841"/>
                    <a:gd name="T37" fmla="*/ 133 h 153"/>
                    <a:gd name="T38" fmla="*/ 676 w 841"/>
                    <a:gd name="T39" fmla="*/ 141 h 153"/>
                    <a:gd name="T40" fmla="*/ 608 w 841"/>
                    <a:gd name="T41" fmla="*/ 148 h 153"/>
                    <a:gd name="T42" fmla="*/ 526 w 841"/>
                    <a:gd name="T43" fmla="*/ 151 h 153"/>
                    <a:gd name="T44" fmla="*/ 437 w 841"/>
                    <a:gd name="T45" fmla="*/ 152 h 153"/>
                    <a:gd name="T46" fmla="*/ 352 w 841"/>
                    <a:gd name="T47" fmla="*/ 152 h 153"/>
                    <a:gd name="T48" fmla="*/ 263 w 841"/>
                    <a:gd name="T49" fmla="*/ 151 h 153"/>
                    <a:gd name="T50" fmla="*/ 164 w 841"/>
                    <a:gd name="T51" fmla="*/ 143 h 153"/>
                    <a:gd name="T52" fmla="*/ 85 w 841"/>
                    <a:gd name="T53" fmla="*/ 135 h 153"/>
                    <a:gd name="T54" fmla="*/ 20 w 841"/>
                    <a:gd name="T55" fmla="*/ 120 h 153"/>
                    <a:gd name="T56" fmla="*/ 0 w 841"/>
                    <a:gd name="T57" fmla="*/ 109 h 153"/>
                    <a:gd name="T58" fmla="*/ 3 w 841"/>
                    <a:gd name="T59" fmla="*/ 98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grpSp>
          <p:sp>
            <p:nvSpPr>
              <p:cNvPr id="9" name="Oval 10"/>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a:defRPr sz="4000" b="1">
                    <a:solidFill>
                      <a:schemeClr val="tx1"/>
                    </a:solidFill>
                    <a:latin typeface="Arial" panose="020B0604020202020204" pitchFamily="34" charset="0"/>
                  </a:defRPr>
                </a:lvl1pPr>
                <a:lvl2pPr marL="742950" indent="-285750" algn="ctr">
                  <a:defRPr sz="4000" b="1">
                    <a:solidFill>
                      <a:schemeClr val="tx1"/>
                    </a:solidFill>
                    <a:latin typeface="Arial" panose="020B0604020202020204" pitchFamily="34" charset="0"/>
                  </a:defRPr>
                </a:lvl2pPr>
                <a:lvl3pPr marL="1143000" indent="-228600" algn="ctr">
                  <a:defRPr sz="4000" b="1">
                    <a:solidFill>
                      <a:schemeClr val="tx1"/>
                    </a:solidFill>
                    <a:latin typeface="Arial" panose="020B0604020202020204" pitchFamily="34" charset="0"/>
                  </a:defRPr>
                </a:lvl3pPr>
                <a:lvl4pPr marL="1600200" indent="-228600" algn="ctr">
                  <a:defRPr sz="4000" b="1">
                    <a:solidFill>
                      <a:schemeClr val="tx1"/>
                    </a:solidFill>
                    <a:latin typeface="Arial" panose="020B0604020202020204" pitchFamily="34" charset="0"/>
                  </a:defRPr>
                </a:lvl4pPr>
                <a:lvl5pPr marL="2057400" indent="-228600" algn="ctr">
                  <a:defRPr sz="40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40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40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40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4000" b="1">
                    <a:solidFill>
                      <a:schemeClr val="tx1"/>
                    </a:solidFill>
                    <a:latin typeface="Arial" panose="020B0604020202020204" pitchFamily="34" charset="0"/>
                  </a:defRPr>
                </a:lvl9pPr>
              </a:lstStyle>
              <a:p>
                <a:pPr eaLnBrk="0" fontAlgn="base" hangingPunct="0">
                  <a:spcBef>
                    <a:spcPct val="0"/>
                  </a:spcBef>
                  <a:spcAft>
                    <a:spcPct val="0"/>
                  </a:spcAft>
                </a:pPr>
                <a:endParaRPr lang="en-US" altLang="en-US">
                  <a:solidFill>
                    <a:srgbClr val="000000"/>
                  </a:solidFill>
                </a:endParaRPr>
              </a:p>
            </p:txBody>
          </p:sp>
          <p:grpSp>
            <p:nvGrpSpPr>
              <p:cNvPr id="10" name="Group 29"/>
              <p:cNvGrpSpPr>
                <a:grpSpLocks/>
              </p:cNvGrpSpPr>
              <p:nvPr/>
            </p:nvGrpSpPr>
            <p:grpSpPr bwMode="auto">
              <a:xfrm>
                <a:off x="2071" y="406"/>
                <a:ext cx="1392" cy="1109"/>
                <a:chOff x="2071" y="406"/>
                <a:chExt cx="1392" cy="1109"/>
              </a:xfrm>
            </p:grpSpPr>
            <p:sp>
              <p:nvSpPr>
                <p:cNvPr id="11" name="Freeform 11"/>
                <p:cNvSpPr>
                  <a:spLocks/>
                </p:cNvSpPr>
                <p:nvPr/>
              </p:nvSpPr>
              <p:spPr bwMode="grayWhite">
                <a:xfrm>
                  <a:off x="2268" y="812"/>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2" name="Freeform 12"/>
                <p:cNvSpPr>
                  <a:spLocks/>
                </p:cNvSpPr>
                <p:nvPr/>
              </p:nvSpPr>
              <p:spPr bwMode="grayWhite">
                <a:xfrm>
                  <a:off x="2292" y="843"/>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3" name="Freeform 13"/>
                <p:cNvSpPr>
                  <a:spLocks/>
                </p:cNvSpPr>
                <p:nvPr/>
              </p:nvSpPr>
              <p:spPr bwMode="grayWhite">
                <a:xfrm>
                  <a:off x="2372" y="802"/>
                  <a:ext cx="51" cy="48"/>
                </a:xfrm>
                <a:custGeom>
                  <a:avLst/>
                  <a:gdLst>
                    <a:gd name="T0" fmla="*/ 50 w 51"/>
                    <a:gd name="T1" fmla="*/ 0 h 48"/>
                    <a:gd name="T2" fmla="*/ 31 w 51"/>
                    <a:gd name="T3" fmla="*/ 0 h 48"/>
                    <a:gd name="T4" fmla="*/ 20 w 51"/>
                    <a:gd name="T5" fmla="*/ 13 h 48"/>
                    <a:gd name="T6" fmla="*/ 13 w 51"/>
                    <a:gd name="T7" fmla="*/ 13 h 48"/>
                    <a:gd name="T8" fmla="*/ 7 w 51"/>
                    <a:gd name="T9" fmla="*/ 19 h 48"/>
                    <a:gd name="T10" fmla="*/ 0 w 51"/>
                    <a:gd name="T11" fmla="*/ 19 h 48"/>
                    <a:gd name="T12" fmla="*/ 0 w 51"/>
                    <a:gd name="T13" fmla="*/ 35 h 48"/>
                    <a:gd name="T14" fmla="*/ 12 w 51"/>
                    <a:gd name="T15" fmla="*/ 47 h 48"/>
                    <a:gd name="T16" fmla="*/ 41 w 51"/>
                    <a:gd name="T17" fmla="*/ 47 h 48"/>
                    <a:gd name="T18" fmla="*/ 50 w 51"/>
                    <a:gd name="T19" fmla="*/ 35 h 48"/>
                    <a:gd name="T20" fmla="*/ 50 w 51"/>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4" name="Freeform 14"/>
                <p:cNvSpPr>
                  <a:spLocks/>
                </p:cNvSpPr>
                <p:nvPr/>
              </p:nvSpPr>
              <p:spPr bwMode="grayWhite">
                <a:xfrm>
                  <a:off x="2071" y="840"/>
                  <a:ext cx="451" cy="587"/>
                </a:xfrm>
                <a:custGeom>
                  <a:avLst/>
                  <a:gdLst>
                    <a:gd name="T0" fmla="*/ 107 w 451"/>
                    <a:gd name="T1" fmla="*/ 0 h 587"/>
                    <a:gd name="T2" fmla="*/ 99 w 451"/>
                    <a:gd name="T3" fmla="*/ 16 h 587"/>
                    <a:gd name="T4" fmla="*/ 64 w 451"/>
                    <a:gd name="T5" fmla="*/ 47 h 587"/>
                    <a:gd name="T6" fmla="*/ 56 w 451"/>
                    <a:gd name="T7" fmla="*/ 75 h 587"/>
                    <a:gd name="T8" fmla="*/ 30 w 451"/>
                    <a:gd name="T9" fmla="*/ 95 h 587"/>
                    <a:gd name="T10" fmla="*/ 12 w 451"/>
                    <a:gd name="T11" fmla="*/ 135 h 587"/>
                    <a:gd name="T12" fmla="*/ 12 w 451"/>
                    <a:gd name="T13" fmla="*/ 159 h 587"/>
                    <a:gd name="T14" fmla="*/ 0 w 451"/>
                    <a:gd name="T15" fmla="*/ 201 h 587"/>
                    <a:gd name="T16" fmla="*/ 16 w 451"/>
                    <a:gd name="T17" fmla="*/ 219 h 587"/>
                    <a:gd name="T18" fmla="*/ 56 w 451"/>
                    <a:gd name="T19" fmla="*/ 272 h 587"/>
                    <a:gd name="T20" fmla="*/ 68 w 451"/>
                    <a:gd name="T21" fmla="*/ 265 h 587"/>
                    <a:gd name="T22" fmla="*/ 139 w 451"/>
                    <a:gd name="T23" fmla="*/ 265 h 587"/>
                    <a:gd name="T24" fmla="*/ 172 w 451"/>
                    <a:gd name="T25" fmla="*/ 278 h 587"/>
                    <a:gd name="T26" fmla="*/ 169 w 451"/>
                    <a:gd name="T27" fmla="*/ 319 h 587"/>
                    <a:gd name="T28" fmla="*/ 193 w 451"/>
                    <a:gd name="T29" fmla="*/ 374 h 587"/>
                    <a:gd name="T30" fmla="*/ 191 w 451"/>
                    <a:gd name="T31" fmla="*/ 389 h 587"/>
                    <a:gd name="T32" fmla="*/ 201 w 451"/>
                    <a:gd name="T33" fmla="*/ 406 h 587"/>
                    <a:gd name="T34" fmla="*/ 186 w 451"/>
                    <a:gd name="T35" fmla="*/ 445 h 587"/>
                    <a:gd name="T36" fmla="*/ 204 w 451"/>
                    <a:gd name="T37" fmla="*/ 494 h 587"/>
                    <a:gd name="T38" fmla="*/ 214 w 451"/>
                    <a:gd name="T39" fmla="*/ 532 h 587"/>
                    <a:gd name="T40" fmla="*/ 226 w 451"/>
                    <a:gd name="T41" fmla="*/ 556 h 587"/>
                    <a:gd name="T42" fmla="*/ 239 w 451"/>
                    <a:gd name="T43" fmla="*/ 586 h 587"/>
                    <a:gd name="T44" fmla="*/ 263 w 451"/>
                    <a:gd name="T45" fmla="*/ 582 h 587"/>
                    <a:gd name="T46" fmla="*/ 302 w 451"/>
                    <a:gd name="T47" fmla="*/ 560 h 587"/>
                    <a:gd name="T48" fmla="*/ 320 w 451"/>
                    <a:gd name="T49" fmla="*/ 533 h 587"/>
                    <a:gd name="T50" fmla="*/ 319 w 451"/>
                    <a:gd name="T51" fmla="*/ 515 h 587"/>
                    <a:gd name="T52" fmla="*/ 342 w 451"/>
                    <a:gd name="T53" fmla="*/ 500 h 587"/>
                    <a:gd name="T54" fmla="*/ 338 w 451"/>
                    <a:gd name="T55" fmla="*/ 474 h 587"/>
                    <a:gd name="T56" fmla="*/ 373 w 451"/>
                    <a:gd name="T57" fmla="*/ 432 h 587"/>
                    <a:gd name="T58" fmla="*/ 378 w 451"/>
                    <a:gd name="T59" fmla="*/ 398 h 587"/>
                    <a:gd name="T60" fmla="*/ 369 w 451"/>
                    <a:gd name="T61" fmla="*/ 386 h 587"/>
                    <a:gd name="T62" fmla="*/ 373 w 451"/>
                    <a:gd name="T63" fmla="*/ 372 h 587"/>
                    <a:gd name="T64" fmla="*/ 365 w 451"/>
                    <a:gd name="T65" fmla="*/ 360 h 587"/>
                    <a:gd name="T66" fmla="*/ 391 w 451"/>
                    <a:gd name="T67" fmla="*/ 327 h 587"/>
                    <a:gd name="T68" fmla="*/ 391 w 451"/>
                    <a:gd name="T69" fmla="*/ 310 h 587"/>
                    <a:gd name="T70" fmla="*/ 427 w 451"/>
                    <a:gd name="T71" fmla="*/ 282 h 587"/>
                    <a:gd name="T72" fmla="*/ 450 w 451"/>
                    <a:gd name="T73" fmla="*/ 207 h 587"/>
                    <a:gd name="T74" fmla="*/ 417 w 451"/>
                    <a:gd name="T75" fmla="*/ 226 h 587"/>
                    <a:gd name="T76" fmla="*/ 388 w 451"/>
                    <a:gd name="T77" fmla="*/ 218 h 587"/>
                    <a:gd name="T78" fmla="*/ 392 w 451"/>
                    <a:gd name="T79" fmla="*/ 200 h 587"/>
                    <a:gd name="T80" fmla="*/ 363 w 451"/>
                    <a:gd name="T81" fmla="*/ 180 h 587"/>
                    <a:gd name="T82" fmla="*/ 349 w 451"/>
                    <a:gd name="T83" fmla="*/ 132 h 587"/>
                    <a:gd name="T84" fmla="*/ 321 w 451"/>
                    <a:gd name="T85" fmla="*/ 93 h 587"/>
                    <a:gd name="T86" fmla="*/ 321 w 451"/>
                    <a:gd name="T87" fmla="*/ 66 h 587"/>
                    <a:gd name="T88" fmla="*/ 306 w 451"/>
                    <a:gd name="T89" fmla="*/ 65 h 587"/>
                    <a:gd name="T90" fmla="*/ 296 w 451"/>
                    <a:gd name="T91" fmla="*/ 69 h 587"/>
                    <a:gd name="T92" fmla="*/ 254 w 451"/>
                    <a:gd name="T93" fmla="*/ 54 h 587"/>
                    <a:gd name="T94" fmla="*/ 243 w 451"/>
                    <a:gd name="T95" fmla="*/ 65 h 587"/>
                    <a:gd name="T96" fmla="*/ 234 w 451"/>
                    <a:gd name="T97" fmla="*/ 78 h 587"/>
                    <a:gd name="T98" fmla="*/ 211 w 451"/>
                    <a:gd name="T99" fmla="*/ 53 h 587"/>
                    <a:gd name="T100" fmla="*/ 189 w 451"/>
                    <a:gd name="T101" fmla="*/ 47 h 587"/>
                    <a:gd name="T102" fmla="*/ 187 w 451"/>
                    <a:gd name="T103" fmla="*/ 15 h 587"/>
                    <a:gd name="T104" fmla="*/ 155 w 451"/>
                    <a:gd name="T105" fmla="*/ 20 h 587"/>
                    <a:gd name="T106" fmla="*/ 135 w 451"/>
                    <a:gd name="T107" fmla="*/ 13 h 587"/>
                    <a:gd name="T108" fmla="*/ 107 w 451"/>
                    <a:gd name="T109" fmla="*/ 0 h 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5" name="Freeform 15"/>
                <p:cNvSpPr>
                  <a:spLocks/>
                </p:cNvSpPr>
                <p:nvPr/>
              </p:nvSpPr>
              <p:spPr bwMode="grayWhite">
                <a:xfrm>
                  <a:off x="3112" y="987"/>
                  <a:ext cx="17" cy="28"/>
                </a:xfrm>
                <a:custGeom>
                  <a:avLst/>
                  <a:gdLst>
                    <a:gd name="T0" fmla="*/ 7 w 17"/>
                    <a:gd name="T1" fmla="*/ 0 h 28"/>
                    <a:gd name="T2" fmla="*/ 9 w 17"/>
                    <a:gd name="T3" fmla="*/ 8 h 28"/>
                    <a:gd name="T4" fmla="*/ 7 w 17"/>
                    <a:gd name="T5" fmla="*/ 14 h 28"/>
                    <a:gd name="T6" fmla="*/ 7 w 17"/>
                    <a:gd name="T7" fmla="*/ 19 h 28"/>
                    <a:gd name="T8" fmla="*/ 16 w 17"/>
                    <a:gd name="T9" fmla="*/ 23 h 28"/>
                    <a:gd name="T10" fmla="*/ 16 w 17"/>
                    <a:gd name="T11" fmla="*/ 27 h 28"/>
                    <a:gd name="T12" fmla="*/ 9 w 17"/>
                    <a:gd name="T13" fmla="*/ 23 h 28"/>
                    <a:gd name="T14" fmla="*/ 3 w 17"/>
                    <a:gd name="T15" fmla="*/ 27 h 28"/>
                    <a:gd name="T16" fmla="*/ 0 w 17"/>
                    <a:gd name="T17" fmla="*/ 23 h 28"/>
                    <a:gd name="T18" fmla="*/ 3 w 17"/>
                    <a:gd name="T19" fmla="*/ 19 h 28"/>
                    <a:gd name="T20" fmla="*/ 0 w 17"/>
                    <a:gd name="T21" fmla="*/ 14 h 28"/>
                    <a:gd name="T22" fmla="*/ 3 w 17"/>
                    <a:gd name="T23" fmla="*/ 4 h 28"/>
                    <a:gd name="T24" fmla="*/ 7 w 17"/>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6" name="Freeform 16"/>
                <p:cNvSpPr>
                  <a:spLocks/>
                </p:cNvSpPr>
                <p:nvPr/>
              </p:nvSpPr>
              <p:spPr bwMode="grayWhite">
                <a:xfrm>
                  <a:off x="3027" y="1109"/>
                  <a:ext cx="68" cy="97"/>
                </a:xfrm>
                <a:custGeom>
                  <a:avLst/>
                  <a:gdLst>
                    <a:gd name="T0" fmla="*/ 0 w 68"/>
                    <a:gd name="T1" fmla="*/ 48 h 97"/>
                    <a:gd name="T2" fmla="*/ 24 w 68"/>
                    <a:gd name="T3" fmla="*/ 48 h 97"/>
                    <a:gd name="T4" fmla="*/ 52 w 68"/>
                    <a:gd name="T5" fmla="*/ 0 h 97"/>
                    <a:gd name="T6" fmla="*/ 67 w 68"/>
                    <a:gd name="T7" fmla="*/ 28 h 97"/>
                    <a:gd name="T8" fmla="*/ 55 w 68"/>
                    <a:gd name="T9" fmla="*/ 96 h 97"/>
                    <a:gd name="T10" fmla="*/ 5 w 68"/>
                    <a:gd name="T11" fmla="*/ 80 h 97"/>
                    <a:gd name="T12" fmla="*/ 0 w 68"/>
                    <a:gd name="T13" fmla="*/ 48 h 9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7" name="Freeform 17"/>
                <p:cNvSpPr>
                  <a:spLocks/>
                </p:cNvSpPr>
                <p:nvPr/>
              </p:nvSpPr>
              <p:spPr bwMode="grayWhite">
                <a:xfrm>
                  <a:off x="3162" y="1146"/>
                  <a:ext cx="117" cy="94"/>
                </a:xfrm>
                <a:custGeom>
                  <a:avLst/>
                  <a:gdLst>
                    <a:gd name="T0" fmla="*/ 7 w 117"/>
                    <a:gd name="T1" fmla="*/ 22 h 94"/>
                    <a:gd name="T2" fmla="*/ 0 w 117"/>
                    <a:gd name="T3" fmla="*/ 0 h 94"/>
                    <a:gd name="T4" fmla="*/ 39 w 117"/>
                    <a:gd name="T5" fmla="*/ 9 h 94"/>
                    <a:gd name="T6" fmla="*/ 95 w 117"/>
                    <a:gd name="T7" fmla="*/ 32 h 94"/>
                    <a:gd name="T8" fmla="*/ 95 w 117"/>
                    <a:gd name="T9" fmla="*/ 49 h 94"/>
                    <a:gd name="T10" fmla="*/ 116 w 117"/>
                    <a:gd name="T11" fmla="*/ 93 h 94"/>
                    <a:gd name="T12" fmla="*/ 73 w 117"/>
                    <a:gd name="T13" fmla="*/ 51 h 94"/>
                    <a:gd name="T14" fmla="*/ 44 w 117"/>
                    <a:gd name="T15" fmla="*/ 54 h 94"/>
                    <a:gd name="T16" fmla="*/ 7 w 117"/>
                    <a:gd name="T17" fmla="*/ 22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8" name="Freeform 18"/>
                <p:cNvSpPr>
                  <a:spLocks/>
                </p:cNvSpPr>
                <p:nvPr/>
              </p:nvSpPr>
              <p:spPr bwMode="grayWhite">
                <a:xfrm>
                  <a:off x="3384" y="1337"/>
                  <a:ext cx="79" cy="101"/>
                </a:xfrm>
                <a:custGeom>
                  <a:avLst/>
                  <a:gdLst>
                    <a:gd name="T0" fmla="*/ 48 w 79"/>
                    <a:gd name="T1" fmla="*/ 0 h 101"/>
                    <a:gd name="T2" fmla="*/ 78 w 79"/>
                    <a:gd name="T3" fmla="*/ 30 h 101"/>
                    <a:gd name="T4" fmla="*/ 16 w 79"/>
                    <a:gd name="T5" fmla="*/ 100 h 101"/>
                    <a:gd name="T6" fmla="*/ 0 w 79"/>
                    <a:gd name="T7" fmla="*/ 84 h 101"/>
                    <a:gd name="T8" fmla="*/ 45 w 79"/>
                    <a:gd name="T9" fmla="*/ 39 h 101"/>
                    <a:gd name="T10" fmla="*/ 48 w 79"/>
                    <a:gd name="T11" fmla="*/ 0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01">
                      <a:moveTo>
                        <a:pt x="48" y="0"/>
                      </a:moveTo>
                      <a:lnTo>
                        <a:pt x="78" y="30"/>
                      </a:lnTo>
                      <a:lnTo>
                        <a:pt x="16" y="100"/>
                      </a:lnTo>
                      <a:lnTo>
                        <a:pt x="0" y="84"/>
                      </a:lnTo>
                      <a:lnTo>
                        <a:pt x="45" y="39"/>
                      </a:lnTo>
                      <a:lnTo>
                        <a:pt x="48"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9" name="Freeform 19"/>
                <p:cNvSpPr>
                  <a:spLocks/>
                </p:cNvSpPr>
                <p:nvPr/>
              </p:nvSpPr>
              <p:spPr bwMode="grayWhite">
                <a:xfrm>
                  <a:off x="2211" y="651"/>
                  <a:ext cx="39" cy="66"/>
                </a:xfrm>
                <a:custGeom>
                  <a:avLst/>
                  <a:gdLst>
                    <a:gd name="T0" fmla="*/ 38 w 39"/>
                    <a:gd name="T1" fmla="*/ 51 h 66"/>
                    <a:gd name="T2" fmla="*/ 28 w 39"/>
                    <a:gd name="T3" fmla="*/ 43 h 66"/>
                    <a:gd name="T4" fmla="*/ 28 w 39"/>
                    <a:gd name="T5" fmla="*/ 14 h 66"/>
                    <a:gd name="T6" fmla="*/ 33 w 39"/>
                    <a:gd name="T7" fmla="*/ 8 h 66"/>
                    <a:gd name="T8" fmla="*/ 24 w 39"/>
                    <a:gd name="T9" fmla="*/ 8 h 66"/>
                    <a:gd name="T10" fmla="*/ 29 w 39"/>
                    <a:gd name="T11" fmla="*/ 0 h 66"/>
                    <a:gd name="T12" fmla="*/ 22 w 39"/>
                    <a:gd name="T13" fmla="*/ 0 h 66"/>
                    <a:gd name="T14" fmla="*/ 14 w 39"/>
                    <a:gd name="T15" fmla="*/ 9 h 66"/>
                    <a:gd name="T16" fmla="*/ 14 w 39"/>
                    <a:gd name="T17" fmla="*/ 27 h 66"/>
                    <a:gd name="T18" fmla="*/ 18 w 39"/>
                    <a:gd name="T19" fmla="*/ 31 h 66"/>
                    <a:gd name="T20" fmla="*/ 18 w 39"/>
                    <a:gd name="T21" fmla="*/ 39 h 66"/>
                    <a:gd name="T22" fmla="*/ 16 w 39"/>
                    <a:gd name="T23" fmla="*/ 39 h 66"/>
                    <a:gd name="T24" fmla="*/ 9 w 39"/>
                    <a:gd name="T25" fmla="*/ 46 h 66"/>
                    <a:gd name="T26" fmla="*/ 9 w 39"/>
                    <a:gd name="T27" fmla="*/ 53 h 66"/>
                    <a:gd name="T28" fmla="*/ 0 w 39"/>
                    <a:gd name="T29" fmla="*/ 65 h 66"/>
                    <a:gd name="T30" fmla="*/ 29 w 39"/>
                    <a:gd name="T31" fmla="*/ 65 h 66"/>
                    <a:gd name="T32" fmla="*/ 38 w 39"/>
                    <a:gd name="T33" fmla="*/ 5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20" name="Freeform 20"/>
                <p:cNvSpPr>
                  <a:spLocks/>
                </p:cNvSpPr>
                <p:nvPr/>
              </p:nvSpPr>
              <p:spPr bwMode="grayWhite">
                <a:xfrm>
                  <a:off x="2198" y="673"/>
                  <a:ext cx="21" cy="24"/>
                </a:xfrm>
                <a:custGeom>
                  <a:avLst/>
                  <a:gdLst>
                    <a:gd name="T0" fmla="*/ 17 w 21"/>
                    <a:gd name="T1" fmla="*/ 8 h 24"/>
                    <a:gd name="T2" fmla="*/ 20 w 21"/>
                    <a:gd name="T3" fmla="*/ 8 h 24"/>
                    <a:gd name="T4" fmla="*/ 20 w 21"/>
                    <a:gd name="T5" fmla="*/ 0 h 24"/>
                    <a:gd name="T6" fmla="*/ 13 w 21"/>
                    <a:gd name="T7" fmla="*/ 0 h 24"/>
                    <a:gd name="T8" fmla="*/ 0 w 21"/>
                    <a:gd name="T9" fmla="*/ 15 h 24"/>
                    <a:gd name="T10" fmla="*/ 0 w 21"/>
                    <a:gd name="T11" fmla="*/ 23 h 24"/>
                    <a:gd name="T12" fmla="*/ 12 w 21"/>
                    <a:gd name="T13" fmla="*/ 23 h 24"/>
                    <a:gd name="T14" fmla="*/ 17 w 21"/>
                    <a:gd name="T15" fmla="*/ 17 h 24"/>
                    <a:gd name="T16" fmla="*/ 17 w 21"/>
                    <a:gd name="T17" fmla="*/ 8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21" name="Freeform 21"/>
                <p:cNvSpPr>
                  <a:spLocks/>
                </p:cNvSpPr>
                <p:nvPr/>
              </p:nvSpPr>
              <p:spPr bwMode="grayWhite">
                <a:xfrm>
                  <a:off x="2167" y="634"/>
                  <a:ext cx="256" cy="216"/>
                </a:xfrm>
                <a:custGeom>
                  <a:avLst/>
                  <a:gdLst>
                    <a:gd name="T0" fmla="*/ 168 w 256"/>
                    <a:gd name="T1" fmla="*/ 15 h 216"/>
                    <a:gd name="T2" fmla="*/ 201 w 256"/>
                    <a:gd name="T3" fmla="*/ 20 h 216"/>
                    <a:gd name="T4" fmla="*/ 181 w 256"/>
                    <a:gd name="T5" fmla="*/ 28 h 216"/>
                    <a:gd name="T6" fmla="*/ 172 w 256"/>
                    <a:gd name="T7" fmla="*/ 41 h 216"/>
                    <a:gd name="T8" fmla="*/ 160 w 256"/>
                    <a:gd name="T9" fmla="*/ 70 h 216"/>
                    <a:gd name="T10" fmla="*/ 140 w 256"/>
                    <a:gd name="T11" fmla="*/ 72 h 216"/>
                    <a:gd name="T12" fmla="*/ 123 w 256"/>
                    <a:gd name="T13" fmla="*/ 69 h 216"/>
                    <a:gd name="T14" fmla="*/ 131 w 256"/>
                    <a:gd name="T15" fmla="*/ 55 h 216"/>
                    <a:gd name="T16" fmla="*/ 124 w 256"/>
                    <a:gd name="T17" fmla="*/ 37 h 216"/>
                    <a:gd name="T18" fmla="*/ 114 w 256"/>
                    <a:gd name="T19" fmla="*/ 69 h 216"/>
                    <a:gd name="T20" fmla="*/ 87 w 256"/>
                    <a:gd name="T21" fmla="*/ 84 h 216"/>
                    <a:gd name="T22" fmla="*/ 73 w 256"/>
                    <a:gd name="T23" fmla="*/ 94 h 216"/>
                    <a:gd name="T24" fmla="*/ 53 w 256"/>
                    <a:gd name="T25" fmla="*/ 108 h 216"/>
                    <a:gd name="T26" fmla="*/ 43 w 256"/>
                    <a:gd name="T27" fmla="*/ 143 h 216"/>
                    <a:gd name="T28" fmla="*/ 8 w 256"/>
                    <a:gd name="T29" fmla="*/ 130 h 216"/>
                    <a:gd name="T30" fmla="*/ 0 w 256"/>
                    <a:gd name="T31" fmla="*/ 156 h 216"/>
                    <a:gd name="T32" fmla="*/ 15 w 256"/>
                    <a:gd name="T33" fmla="*/ 194 h 216"/>
                    <a:gd name="T34" fmla="*/ 71 w 256"/>
                    <a:gd name="T35" fmla="*/ 153 h 216"/>
                    <a:gd name="T36" fmla="*/ 105 w 256"/>
                    <a:gd name="T37" fmla="*/ 145 h 216"/>
                    <a:gd name="T38" fmla="*/ 111 w 256"/>
                    <a:gd name="T39" fmla="*/ 161 h 216"/>
                    <a:gd name="T40" fmla="*/ 139 w 256"/>
                    <a:gd name="T41" fmla="*/ 201 h 216"/>
                    <a:gd name="T42" fmla="*/ 142 w 256"/>
                    <a:gd name="T43" fmla="*/ 189 h 216"/>
                    <a:gd name="T44" fmla="*/ 150 w 256"/>
                    <a:gd name="T45" fmla="*/ 189 h 216"/>
                    <a:gd name="T46" fmla="*/ 123 w 256"/>
                    <a:gd name="T47" fmla="*/ 152 h 216"/>
                    <a:gd name="T48" fmla="*/ 131 w 256"/>
                    <a:gd name="T49" fmla="*/ 139 h 216"/>
                    <a:gd name="T50" fmla="*/ 160 w 256"/>
                    <a:gd name="T51" fmla="*/ 178 h 216"/>
                    <a:gd name="T52" fmla="*/ 172 w 256"/>
                    <a:gd name="T53" fmla="*/ 202 h 216"/>
                    <a:gd name="T54" fmla="*/ 178 w 256"/>
                    <a:gd name="T55" fmla="*/ 215 h 216"/>
                    <a:gd name="T56" fmla="*/ 183 w 256"/>
                    <a:gd name="T57" fmla="*/ 191 h 216"/>
                    <a:gd name="T58" fmla="*/ 202 w 256"/>
                    <a:gd name="T59" fmla="*/ 182 h 216"/>
                    <a:gd name="T60" fmla="*/ 214 w 256"/>
                    <a:gd name="T61" fmla="*/ 177 h 216"/>
                    <a:gd name="T62" fmla="*/ 210 w 256"/>
                    <a:gd name="T63" fmla="*/ 158 h 216"/>
                    <a:gd name="T64" fmla="*/ 219 w 256"/>
                    <a:gd name="T65" fmla="*/ 126 h 216"/>
                    <a:gd name="T66" fmla="*/ 232 w 256"/>
                    <a:gd name="T67" fmla="*/ 130 h 216"/>
                    <a:gd name="T68" fmla="*/ 236 w 256"/>
                    <a:gd name="T69" fmla="*/ 145 h 216"/>
                    <a:gd name="T70" fmla="*/ 247 w 256"/>
                    <a:gd name="T71" fmla="*/ 137 h 216"/>
                    <a:gd name="T72" fmla="*/ 244 w 256"/>
                    <a:gd name="T73" fmla="*/ 134 h 216"/>
                    <a:gd name="T74" fmla="*/ 252 w 256"/>
                    <a:gd name="T75" fmla="*/ 114 h 216"/>
                    <a:gd name="T76" fmla="*/ 255 w 256"/>
                    <a:gd name="T77" fmla="*/ 137 h 216"/>
                    <a:gd name="T78" fmla="*/ 168 w 256"/>
                    <a:gd name="T79" fmla="*/ 0 h 21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22" name="Freeform 22"/>
                <p:cNvSpPr>
                  <a:spLocks/>
                </p:cNvSpPr>
                <p:nvPr/>
              </p:nvSpPr>
              <p:spPr bwMode="grayWhite">
                <a:xfrm>
                  <a:off x="2276" y="406"/>
                  <a:ext cx="1089" cy="769"/>
                </a:xfrm>
                <a:custGeom>
                  <a:avLst/>
                  <a:gdLst>
                    <a:gd name="T0" fmla="*/ 32 w 1089"/>
                    <a:gd name="T1" fmla="*/ 202 h 769"/>
                    <a:gd name="T2" fmla="*/ 99 w 1089"/>
                    <a:gd name="T3" fmla="*/ 134 h 769"/>
                    <a:gd name="T4" fmla="*/ 142 w 1089"/>
                    <a:gd name="T5" fmla="*/ 181 h 769"/>
                    <a:gd name="T6" fmla="*/ 118 w 1089"/>
                    <a:gd name="T7" fmla="*/ 179 h 769"/>
                    <a:gd name="T8" fmla="*/ 216 w 1089"/>
                    <a:gd name="T9" fmla="*/ 172 h 769"/>
                    <a:gd name="T10" fmla="*/ 240 w 1089"/>
                    <a:gd name="T11" fmla="*/ 110 h 769"/>
                    <a:gd name="T12" fmla="*/ 241 w 1089"/>
                    <a:gd name="T13" fmla="*/ 124 h 769"/>
                    <a:gd name="T14" fmla="*/ 223 w 1089"/>
                    <a:gd name="T15" fmla="*/ 172 h 769"/>
                    <a:gd name="T16" fmla="*/ 301 w 1089"/>
                    <a:gd name="T17" fmla="*/ 133 h 769"/>
                    <a:gd name="T18" fmla="*/ 460 w 1089"/>
                    <a:gd name="T19" fmla="*/ 23 h 769"/>
                    <a:gd name="T20" fmla="*/ 574 w 1089"/>
                    <a:gd name="T21" fmla="*/ 29 h 769"/>
                    <a:gd name="T22" fmla="*/ 701 w 1089"/>
                    <a:gd name="T23" fmla="*/ 15 h 769"/>
                    <a:gd name="T24" fmla="*/ 840 w 1089"/>
                    <a:gd name="T25" fmla="*/ 71 h 769"/>
                    <a:gd name="T26" fmla="*/ 1001 w 1089"/>
                    <a:gd name="T27" fmla="*/ 91 h 769"/>
                    <a:gd name="T28" fmla="*/ 1080 w 1089"/>
                    <a:gd name="T29" fmla="*/ 156 h 769"/>
                    <a:gd name="T30" fmla="*/ 1019 w 1089"/>
                    <a:gd name="T31" fmla="*/ 206 h 769"/>
                    <a:gd name="T32" fmla="*/ 985 w 1089"/>
                    <a:gd name="T33" fmla="*/ 270 h 769"/>
                    <a:gd name="T34" fmla="*/ 945 w 1089"/>
                    <a:gd name="T35" fmla="*/ 273 h 769"/>
                    <a:gd name="T36" fmla="*/ 958 w 1089"/>
                    <a:gd name="T37" fmla="*/ 184 h 769"/>
                    <a:gd name="T38" fmla="*/ 906 w 1089"/>
                    <a:gd name="T39" fmla="*/ 232 h 769"/>
                    <a:gd name="T40" fmla="*/ 868 w 1089"/>
                    <a:gd name="T41" fmla="*/ 273 h 769"/>
                    <a:gd name="T42" fmla="*/ 881 w 1089"/>
                    <a:gd name="T43" fmla="*/ 318 h 769"/>
                    <a:gd name="T44" fmla="*/ 837 w 1089"/>
                    <a:gd name="T45" fmla="*/ 385 h 769"/>
                    <a:gd name="T46" fmla="*/ 844 w 1089"/>
                    <a:gd name="T47" fmla="*/ 439 h 769"/>
                    <a:gd name="T48" fmla="*/ 839 w 1089"/>
                    <a:gd name="T49" fmla="*/ 413 h 769"/>
                    <a:gd name="T50" fmla="*/ 797 w 1089"/>
                    <a:gd name="T51" fmla="*/ 416 h 769"/>
                    <a:gd name="T52" fmla="*/ 828 w 1089"/>
                    <a:gd name="T53" fmla="*/ 496 h 769"/>
                    <a:gd name="T54" fmla="*/ 751 w 1089"/>
                    <a:gd name="T55" fmla="*/ 589 h 769"/>
                    <a:gd name="T56" fmla="*/ 730 w 1089"/>
                    <a:gd name="T57" fmla="*/ 615 h 769"/>
                    <a:gd name="T58" fmla="*/ 703 w 1089"/>
                    <a:gd name="T59" fmla="*/ 706 h 769"/>
                    <a:gd name="T60" fmla="*/ 665 w 1089"/>
                    <a:gd name="T61" fmla="*/ 708 h 769"/>
                    <a:gd name="T62" fmla="*/ 711 w 1089"/>
                    <a:gd name="T63" fmla="*/ 768 h 769"/>
                    <a:gd name="T64" fmla="*/ 634 w 1089"/>
                    <a:gd name="T65" fmla="*/ 626 h 769"/>
                    <a:gd name="T66" fmla="*/ 545 w 1089"/>
                    <a:gd name="T67" fmla="*/ 596 h 769"/>
                    <a:gd name="T68" fmla="*/ 503 w 1089"/>
                    <a:gd name="T69" fmla="*/ 689 h 769"/>
                    <a:gd name="T70" fmla="*/ 471 w 1089"/>
                    <a:gd name="T71" fmla="*/ 738 h 769"/>
                    <a:gd name="T72" fmla="*/ 416 w 1089"/>
                    <a:gd name="T73" fmla="*/ 592 h 769"/>
                    <a:gd name="T74" fmla="*/ 373 w 1089"/>
                    <a:gd name="T75" fmla="*/ 607 h 769"/>
                    <a:gd name="T76" fmla="*/ 336 w 1089"/>
                    <a:gd name="T77" fmla="*/ 545 h 769"/>
                    <a:gd name="T78" fmla="*/ 223 w 1089"/>
                    <a:gd name="T79" fmla="*/ 510 h 769"/>
                    <a:gd name="T80" fmla="*/ 263 w 1089"/>
                    <a:gd name="T81" fmla="*/ 577 h 769"/>
                    <a:gd name="T82" fmla="*/ 234 w 1089"/>
                    <a:gd name="T83" fmla="*/ 620 h 769"/>
                    <a:gd name="T84" fmla="*/ 190 w 1089"/>
                    <a:gd name="T85" fmla="*/ 605 h 769"/>
                    <a:gd name="T86" fmla="*/ 119 w 1089"/>
                    <a:gd name="T87" fmla="*/ 495 h 769"/>
                    <a:gd name="T88" fmla="*/ 149 w 1089"/>
                    <a:gd name="T89" fmla="*/ 432 h 769"/>
                    <a:gd name="T90" fmla="*/ 166 w 1089"/>
                    <a:gd name="T91" fmla="*/ 385 h 769"/>
                    <a:gd name="T92" fmla="*/ 149 w 1089"/>
                    <a:gd name="T93" fmla="*/ 226 h 769"/>
                    <a:gd name="T94" fmla="*/ 86 w 1089"/>
                    <a:gd name="T95" fmla="*/ 193 h 769"/>
                    <a:gd name="T96" fmla="*/ 55 w 1089"/>
                    <a:gd name="T97" fmla="*/ 210 h 769"/>
                    <a:gd name="T98" fmla="*/ 0 w 1089"/>
                    <a:gd name="T99" fmla="*/ 226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23" name="Freeform 23"/>
                <p:cNvSpPr>
                  <a:spLocks/>
                </p:cNvSpPr>
                <p:nvPr/>
              </p:nvSpPr>
              <p:spPr bwMode="grayWhite">
                <a:xfrm>
                  <a:off x="3135" y="720"/>
                  <a:ext cx="94" cy="157"/>
                </a:xfrm>
                <a:custGeom>
                  <a:avLst/>
                  <a:gdLst>
                    <a:gd name="T0" fmla="*/ 63 w 94"/>
                    <a:gd name="T1" fmla="*/ 0 h 157"/>
                    <a:gd name="T2" fmla="*/ 63 w 94"/>
                    <a:gd name="T3" fmla="*/ 20 h 157"/>
                    <a:gd name="T4" fmla="*/ 55 w 94"/>
                    <a:gd name="T5" fmla="*/ 33 h 157"/>
                    <a:gd name="T6" fmla="*/ 57 w 94"/>
                    <a:gd name="T7" fmla="*/ 54 h 157"/>
                    <a:gd name="T8" fmla="*/ 47 w 94"/>
                    <a:gd name="T9" fmla="*/ 82 h 157"/>
                    <a:gd name="T10" fmla="*/ 31 w 94"/>
                    <a:gd name="T11" fmla="*/ 108 h 157"/>
                    <a:gd name="T12" fmla="*/ 7 w 94"/>
                    <a:gd name="T13" fmla="*/ 125 h 157"/>
                    <a:gd name="T14" fmla="*/ 0 w 94"/>
                    <a:gd name="T15" fmla="*/ 154 h 157"/>
                    <a:gd name="T16" fmla="*/ 10 w 94"/>
                    <a:gd name="T17" fmla="*/ 156 h 157"/>
                    <a:gd name="T18" fmla="*/ 10 w 94"/>
                    <a:gd name="T19" fmla="*/ 129 h 157"/>
                    <a:gd name="T20" fmla="*/ 44 w 94"/>
                    <a:gd name="T21" fmla="*/ 127 h 157"/>
                    <a:gd name="T22" fmla="*/ 69 w 94"/>
                    <a:gd name="T23" fmla="*/ 109 h 157"/>
                    <a:gd name="T24" fmla="*/ 69 w 94"/>
                    <a:gd name="T25" fmla="*/ 72 h 157"/>
                    <a:gd name="T26" fmla="*/ 77 w 94"/>
                    <a:gd name="T27" fmla="*/ 58 h 157"/>
                    <a:gd name="T28" fmla="*/ 64 w 94"/>
                    <a:gd name="T29" fmla="*/ 34 h 157"/>
                    <a:gd name="T30" fmla="*/ 82 w 94"/>
                    <a:gd name="T31" fmla="*/ 27 h 157"/>
                    <a:gd name="T32" fmla="*/ 93 w 94"/>
                    <a:gd name="T33" fmla="*/ 8 h 157"/>
                    <a:gd name="T34" fmla="*/ 69 w 94"/>
                    <a:gd name="T35" fmla="*/ 11 h 157"/>
                    <a:gd name="T36" fmla="*/ 63 w 94"/>
                    <a:gd name="T37" fmla="*/ 0 h 1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24" name="Freeform 24"/>
                <p:cNvSpPr>
                  <a:spLocks/>
                </p:cNvSpPr>
                <p:nvPr/>
              </p:nvSpPr>
              <p:spPr bwMode="grayWhite">
                <a:xfrm>
                  <a:off x="2780" y="1139"/>
                  <a:ext cx="19" cy="36"/>
                </a:xfrm>
                <a:custGeom>
                  <a:avLst/>
                  <a:gdLst>
                    <a:gd name="T0" fmla="*/ 9 w 19"/>
                    <a:gd name="T1" fmla="*/ 0 h 36"/>
                    <a:gd name="T2" fmla="*/ 0 w 19"/>
                    <a:gd name="T3" fmla="*/ 16 h 36"/>
                    <a:gd name="T4" fmla="*/ 6 w 19"/>
                    <a:gd name="T5" fmla="*/ 35 h 36"/>
                    <a:gd name="T6" fmla="*/ 18 w 19"/>
                    <a:gd name="T7" fmla="*/ 21 h 36"/>
                    <a:gd name="T8" fmla="*/ 9 w 19"/>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6">
                      <a:moveTo>
                        <a:pt x="9" y="0"/>
                      </a:moveTo>
                      <a:lnTo>
                        <a:pt x="0" y="16"/>
                      </a:lnTo>
                      <a:lnTo>
                        <a:pt x="6" y="35"/>
                      </a:lnTo>
                      <a:lnTo>
                        <a:pt x="18" y="21"/>
                      </a:lnTo>
                      <a:lnTo>
                        <a:pt x="9"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25" name="Freeform 25"/>
                <p:cNvSpPr>
                  <a:spLocks/>
                </p:cNvSpPr>
                <p:nvPr/>
              </p:nvSpPr>
              <p:spPr bwMode="grayWhite">
                <a:xfrm>
                  <a:off x="2923" y="1177"/>
                  <a:ext cx="220" cy="94"/>
                </a:xfrm>
                <a:custGeom>
                  <a:avLst/>
                  <a:gdLst>
                    <a:gd name="T0" fmla="*/ 0 w 220"/>
                    <a:gd name="T1" fmla="*/ 0 h 94"/>
                    <a:gd name="T2" fmla="*/ 33 w 220"/>
                    <a:gd name="T3" fmla="*/ 7 h 94"/>
                    <a:gd name="T4" fmla="*/ 82 w 220"/>
                    <a:gd name="T5" fmla="*/ 41 h 94"/>
                    <a:gd name="T6" fmla="*/ 75 w 220"/>
                    <a:gd name="T7" fmla="*/ 60 h 94"/>
                    <a:gd name="T8" fmla="*/ 115 w 220"/>
                    <a:gd name="T9" fmla="*/ 77 h 94"/>
                    <a:gd name="T10" fmla="*/ 219 w 220"/>
                    <a:gd name="T11" fmla="*/ 77 h 94"/>
                    <a:gd name="T12" fmla="*/ 106 w 220"/>
                    <a:gd name="T13" fmla="*/ 93 h 94"/>
                    <a:gd name="T14" fmla="*/ 75 w 220"/>
                    <a:gd name="T15" fmla="*/ 60 h 94"/>
                    <a:gd name="T16" fmla="*/ 46 w 220"/>
                    <a:gd name="T17" fmla="*/ 54 h 94"/>
                    <a:gd name="T18" fmla="*/ 0 w 220"/>
                    <a:gd name="T19" fmla="*/ 0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26" name="Freeform 26"/>
                <p:cNvSpPr>
                  <a:spLocks/>
                </p:cNvSpPr>
                <p:nvPr/>
              </p:nvSpPr>
              <p:spPr bwMode="grayWhite">
                <a:xfrm>
                  <a:off x="3098" y="1255"/>
                  <a:ext cx="236" cy="221"/>
                </a:xfrm>
                <a:custGeom>
                  <a:avLst/>
                  <a:gdLst>
                    <a:gd name="T0" fmla="*/ 190 w 236"/>
                    <a:gd name="T1" fmla="*/ 216 h 221"/>
                    <a:gd name="T2" fmla="*/ 179 w 236"/>
                    <a:gd name="T3" fmla="*/ 212 h 221"/>
                    <a:gd name="T4" fmla="*/ 154 w 236"/>
                    <a:gd name="T5" fmla="*/ 187 h 221"/>
                    <a:gd name="T6" fmla="*/ 130 w 236"/>
                    <a:gd name="T7" fmla="*/ 182 h 221"/>
                    <a:gd name="T8" fmla="*/ 124 w 236"/>
                    <a:gd name="T9" fmla="*/ 167 h 221"/>
                    <a:gd name="T10" fmla="*/ 110 w 236"/>
                    <a:gd name="T11" fmla="*/ 155 h 221"/>
                    <a:gd name="T12" fmla="*/ 87 w 236"/>
                    <a:gd name="T13" fmla="*/ 155 h 221"/>
                    <a:gd name="T14" fmla="*/ 62 w 236"/>
                    <a:gd name="T15" fmla="*/ 165 h 221"/>
                    <a:gd name="T16" fmla="*/ 40 w 236"/>
                    <a:gd name="T17" fmla="*/ 169 h 221"/>
                    <a:gd name="T18" fmla="*/ 15 w 236"/>
                    <a:gd name="T19" fmla="*/ 169 h 221"/>
                    <a:gd name="T20" fmla="*/ 14 w 236"/>
                    <a:gd name="T21" fmla="*/ 152 h 221"/>
                    <a:gd name="T22" fmla="*/ 5 w 236"/>
                    <a:gd name="T23" fmla="*/ 127 h 221"/>
                    <a:gd name="T24" fmla="*/ 3 w 236"/>
                    <a:gd name="T25" fmla="*/ 114 h 221"/>
                    <a:gd name="T26" fmla="*/ 3 w 236"/>
                    <a:gd name="T27" fmla="*/ 79 h 221"/>
                    <a:gd name="T28" fmla="*/ 44 w 236"/>
                    <a:gd name="T29" fmla="*/ 60 h 221"/>
                    <a:gd name="T30" fmla="*/ 48 w 236"/>
                    <a:gd name="T31" fmla="*/ 41 h 221"/>
                    <a:gd name="T32" fmla="*/ 57 w 236"/>
                    <a:gd name="T33" fmla="*/ 43 h 221"/>
                    <a:gd name="T34" fmla="*/ 77 w 236"/>
                    <a:gd name="T35" fmla="*/ 22 h 221"/>
                    <a:gd name="T36" fmla="*/ 98 w 236"/>
                    <a:gd name="T37" fmla="*/ 25 h 221"/>
                    <a:gd name="T38" fmla="*/ 113 w 236"/>
                    <a:gd name="T39" fmla="*/ 10 h 221"/>
                    <a:gd name="T40" fmla="*/ 125 w 236"/>
                    <a:gd name="T41" fmla="*/ 8 h 221"/>
                    <a:gd name="T42" fmla="*/ 145 w 236"/>
                    <a:gd name="T43" fmla="*/ 34 h 221"/>
                    <a:gd name="T44" fmla="*/ 163 w 236"/>
                    <a:gd name="T45" fmla="*/ 43 h 221"/>
                    <a:gd name="T46" fmla="*/ 165 w 236"/>
                    <a:gd name="T47" fmla="*/ 16 h 221"/>
                    <a:gd name="T48" fmla="*/ 172 w 236"/>
                    <a:gd name="T49" fmla="*/ 0 h 221"/>
                    <a:gd name="T50" fmla="*/ 185 w 236"/>
                    <a:gd name="T51" fmla="*/ 22 h 221"/>
                    <a:gd name="T52" fmla="*/ 196 w 236"/>
                    <a:gd name="T53" fmla="*/ 60 h 221"/>
                    <a:gd name="T54" fmla="*/ 219 w 236"/>
                    <a:gd name="T55" fmla="*/ 83 h 221"/>
                    <a:gd name="T56" fmla="*/ 232 w 236"/>
                    <a:gd name="T57" fmla="*/ 101 h 221"/>
                    <a:gd name="T58" fmla="*/ 235 w 236"/>
                    <a:gd name="T59" fmla="*/ 133 h 221"/>
                    <a:gd name="T60" fmla="*/ 221 w 236"/>
                    <a:gd name="T61" fmla="*/ 169 h 221"/>
                    <a:gd name="T62" fmla="*/ 217 w 236"/>
                    <a:gd name="T63" fmla="*/ 202 h 221"/>
                    <a:gd name="T64" fmla="*/ 196 w 236"/>
                    <a:gd name="T65" fmla="*/ 215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27" name="Freeform 27"/>
                <p:cNvSpPr>
                  <a:spLocks/>
                </p:cNvSpPr>
                <p:nvPr/>
              </p:nvSpPr>
              <p:spPr bwMode="grayWhite">
                <a:xfrm>
                  <a:off x="3286" y="1488"/>
                  <a:ext cx="18" cy="27"/>
                </a:xfrm>
                <a:custGeom>
                  <a:avLst/>
                  <a:gdLst>
                    <a:gd name="T0" fmla="*/ 9 w 18"/>
                    <a:gd name="T1" fmla="*/ 23 h 27"/>
                    <a:gd name="T2" fmla="*/ 3 w 18"/>
                    <a:gd name="T3" fmla="*/ 19 h 27"/>
                    <a:gd name="T4" fmla="*/ 3 w 18"/>
                    <a:gd name="T5" fmla="*/ 15 h 27"/>
                    <a:gd name="T6" fmla="*/ 3 w 18"/>
                    <a:gd name="T7" fmla="*/ 11 h 27"/>
                    <a:gd name="T8" fmla="*/ 2 w 18"/>
                    <a:gd name="T9" fmla="*/ 7 h 27"/>
                    <a:gd name="T10" fmla="*/ 0 w 18"/>
                    <a:gd name="T11" fmla="*/ 0 h 27"/>
                    <a:gd name="T12" fmla="*/ 3 w 18"/>
                    <a:gd name="T13" fmla="*/ 0 h 27"/>
                    <a:gd name="T14" fmla="*/ 9 w 18"/>
                    <a:gd name="T15" fmla="*/ 4 h 27"/>
                    <a:gd name="T16" fmla="*/ 12 w 18"/>
                    <a:gd name="T17" fmla="*/ 3 h 27"/>
                    <a:gd name="T18" fmla="*/ 13 w 18"/>
                    <a:gd name="T19" fmla="*/ 3 h 27"/>
                    <a:gd name="T20" fmla="*/ 17 w 18"/>
                    <a:gd name="T21" fmla="*/ 0 h 27"/>
                    <a:gd name="T22" fmla="*/ 17 w 18"/>
                    <a:gd name="T23" fmla="*/ 11 h 27"/>
                    <a:gd name="T24" fmla="*/ 15 w 18"/>
                    <a:gd name="T25" fmla="*/ 15 h 27"/>
                    <a:gd name="T26" fmla="*/ 13 w 18"/>
                    <a:gd name="T27" fmla="*/ 19 h 27"/>
                    <a:gd name="T28" fmla="*/ 13 w 18"/>
                    <a:gd name="T29" fmla="*/ 22 h 27"/>
                    <a:gd name="T30" fmla="*/ 12 w 18"/>
                    <a:gd name="T31" fmla="*/ 23 h 27"/>
                    <a:gd name="T32" fmla="*/ 12 w 18"/>
                    <a:gd name="T33" fmla="*/ 26 h 27"/>
                    <a:gd name="T34" fmla="*/ 9 w 18"/>
                    <a:gd name="T35" fmla="*/ 23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28" name="Freeform 28"/>
                <p:cNvSpPr>
                  <a:spLocks/>
                </p:cNvSpPr>
                <p:nvPr/>
              </p:nvSpPr>
              <p:spPr bwMode="grayWhite">
                <a:xfrm>
                  <a:off x="2463" y="1235"/>
                  <a:ext cx="26" cy="106"/>
                </a:xfrm>
                <a:custGeom>
                  <a:avLst/>
                  <a:gdLst>
                    <a:gd name="T0" fmla="*/ 3 w 26"/>
                    <a:gd name="T1" fmla="*/ 37 h 106"/>
                    <a:gd name="T2" fmla="*/ 13 w 26"/>
                    <a:gd name="T3" fmla="*/ 28 h 106"/>
                    <a:gd name="T4" fmla="*/ 20 w 26"/>
                    <a:gd name="T5" fmla="*/ 0 h 106"/>
                    <a:gd name="T6" fmla="*/ 25 w 26"/>
                    <a:gd name="T7" fmla="*/ 42 h 106"/>
                    <a:gd name="T8" fmla="*/ 17 w 26"/>
                    <a:gd name="T9" fmla="*/ 94 h 106"/>
                    <a:gd name="T10" fmla="*/ 0 w 26"/>
                    <a:gd name="T11" fmla="*/ 105 h 106"/>
                    <a:gd name="T12" fmla="*/ 0 w 26"/>
                    <a:gd name="T13" fmla="*/ 80 h 106"/>
                    <a:gd name="T14" fmla="*/ 5 w 26"/>
                    <a:gd name="T15" fmla="*/ 64 h 106"/>
                    <a:gd name="T16" fmla="*/ 3 w 26"/>
                    <a:gd name="T17" fmla="*/ 37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grpSp>
        </p:grpSp>
      </p:grpSp>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r>
              <a:rPr lang="nl-NL"/>
              <a:t>Klik om het opmaakprofiel van de modeltitel te bewerken</a:t>
            </a:r>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r>
              <a:rPr lang="nl-NL"/>
              <a:t>Klik om het opmaakprofiel van de modelondertitel te bewerken</a:t>
            </a:r>
          </a:p>
        </p:txBody>
      </p:sp>
      <p:sp>
        <p:nvSpPr>
          <p:cNvPr id="34" name="Rectangle 34"/>
          <p:cNvSpPr>
            <a:spLocks noGrp="1" noChangeArrowheads="1"/>
          </p:cNvSpPr>
          <p:nvPr>
            <p:ph type="dt" sz="quarter" idx="10"/>
          </p:nvPr>
        </p:nvSpPr>
        <p:spPr/>
        <p:txBody>
          <a:bodyPr/>
          <a:lstStyle>
            <a:lvl1pPr>
              <a:defRPr/>
            </a:lvl1pPr>
          </a:lstStyle>
          <a:p>
            <a:pPr>
              <a:defRPr/>
            </a:pPr>
            <a:r>
              <a:rPr lang="nl-NL">
                <a:solidFill>
                  <a:srgbClr val="000000"/>
                </a:solidFill>
              </a:rPr>
              <a:t>BILC/LTS</a:t>
            </a:r>
          </a:p>
        </p:txBody>
      </p:sp>
      <p:sp>
        <p:nvSpPr>
          <p:cNvPr id="35" name="Rectangle 35"/>
          <p:cNvSpPr>
            <a:spLocks noGrp="1" noChangeArrowheads="1"/>
          </p:cNvSpPr>
          <p:nvPr>
            <p:ph type="ftr" sz="quarter" idx="11"/>
          </p:nvPr>
        </p:nvSpPr>
        <p:spPr/>
        <p:txBody>
          <a:bodyPr/>
          <a:lstStyle>
            <a:lvl1pPr>
              <a:defRPr/>
            </a:lvl1pPr>
          </a:lstStyle>
          <a:p>
            <a:pPr>
              <a:defRPr/>
            </a:pPr>
            <a:endParaRPr lang="nl-NL">
              <a:solidFill>
                <a:srgbClr val="000000"/>
              </a:solidFill>
            </a:endParaRPr>
          </a:p>
        </p:txBody>
      </p:sp>
      <p:sp>
        <p:nvSpPr>
          <p:cNvPr id="36" name="Rectangle 36"/>
          <p:cNvSpPr>
            <a:spLocks noGrp="1" noChangeArrowheads="1"/>
          </p:cNvSpPr>
          <p:nvPr>
            <p:ph type="sldNum" sz="quarter" idx="12"/>
          </p:nvPr>
        </p:nvSpPr>
        <p:spPr>
          <a:xfrm>
            <a:off x="8305800" y="6553200"/>
            <a:ext cx="836613" cy="304800"/>
          </a:xfrm>
        </p:spPr>
        <p:txBody>
          <a:bodyPr/>
          <a:lstStyle>
            <a:lvl1pPr>
              <a:defRPr smtClean="0"/>
            </a:lvl1pPr>
          </a:lstStyle>
          <a:p>
            <a:pPr>
              <a:defRPr/>
            </a:pPr>
            <a:r>
              <a:rPr lang="nl-NL" altLang="en-US">
                <a:solidFill>
                  <a:srgbClr val="000000"/>
                </a:solidFill>
              </a:rPr>
              <a:t>LCC/</a:t>
            </a:r>
            <a:fld id="{FC4BF651-4E7B-4B4B-B320-CD312334BF26}"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294719880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r>
              <a:rPr lang="nl-NL">
                <a:solidFill>
                  <a:srgbClr val="000000"/>
                </a:solidFill>
              </a:rPr>
              <a:t>BILC/LTS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FDC51B86-98DF-4FDE-8963-F3C6CEE0BCAF}"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3555501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2"/>
          <p:cNvSpPr>
            <a:spLocks noGrp="1" noChangeArrowheads="1"/>
          </p:cNvSpPr>
          <p:nvPr>
            <p:ph type="dt" sz="half" idx="10"/>
          </p:nvPr>
        </p:nvSpPr>
        <p:spPr>
          <a:ln/>
        </p:spPr>
        <p:txBody>
          <a:bodyPr/>
          <a:lstStyle>
            <a:lvl1pPr>
              <a:defRPr/>
            </a:lvl1pPr>
          </a:lstStyle>
          <a:p>
            <a:pPr>
              <a:defRPr/>
            </a:pPr>
            <a:r>
              <a:rPr lang="nl-NL">
                <a:solidFill>
                  <a:srgbClr val="000000"/>
                </a:solidFill>
              </a:rPr>
              <a:t>BILC/LTS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98A371F9-8BB3-4744-A222-3D69C7A5ED27}"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2915682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2"/>
          <p:cNvSpPr>
            <a:spLocks noGrp="1" noChangeArrowheads="1"/>
          </p:cNvSpPr>
          <p:nvPr>
            <p:ph type="dt" sz="half" idx="10"/>
          </p:nvPr>
        </p:nvSpPr>
        <p:spPr>
          <a:ln/>
        </p:spPr>
        <p:txBody>
          <a:bodyPr/>
          <a:lstStyle>
            <a:lvl1pPr>
              <a:defRPr/>
            </a:lvl1pPr>
          </a:lstStyle>
          <a:p>
            <a:pPr>
              <a:defRPr/>
            </a:pPr>
            <a:r>
              <a:rPr lang="nl-NL">
                <a:solidFill>
                  <a:srgbClr val="000000"/>
                </a:solidFill>
              </a:rPr>
              <a:t>BILC/LTS</a:t>
            </a:r>
          </a:p>
        </p:txBody>
      </p:sp>
      <p:sp>
        <p:nvSpPr>
          <p:cNvPr id="6" name="Rectangle 33"/>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7"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9E1FE179-6B4E-481C-B9A2-1E95FAD9BEFC}"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36459602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2"/>
          <p:cNvSpPr>
            <a:spLocks noGrp="1" noChangeArrowheads="1"/>
          </p:cNvSpPr>
          <p:nvPr>
            <p:ph type="dt" sz="half" idx="10"/>
          </p:nvPr>
        </p:nvSpPr>
        <p:spPr>
          <a:ln/>
        </p:spPr>
        <p:txBody>
          <a:bodyPr/>
          <a:lstStyle>
            <a:lvl1pPr>
              <a:defRPr/>
            </a:lvl1pPr>
          </a:lstStyle>
          <a:p>
            <a:pPr>
              <a:defRPr/>
            </a:pPr>
            <a:r>
              <a:rPr lang="nl-NL">
                <a:solidFill>
                  <a:srgbClr val="000000"/>
                </a:solidFill>
              </a:rPr>
              <a:t>BILC/LTS</a:t>
            </a:r>
          </a:p>
        </p:txBody>
      </p:sp>
      <p:sp>
        <p:nvSpPr>
          <p:cNvPr id="8" name="Rectangle 33"/>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9"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B3D49830-8623-4698-88F9-28AAEF7847F5}"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2238262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2"/>
          <p:cNvSpPr>
            <a:spLocks noGrp="1" noChangeArrowheads="1"/>
          </p:cNvSpPr>
          <p:nvPr>
            <p:ph type="dt" sz="half" idx="10"/>
          </p:nvPr>
        </p:nvSpPr>
        <p:spPr>
          <a:ln/>
        </p:spPr>
        <p:txBody>
          <a:bodyPr/>
          <a:lstStyle>
            <a:lvl1pPr>
              <a:defRPr/>
            </a:lvl1pPr>
          </a:lstStyle>
          <a:p>
            <a:pPr>
              <a:defRPr/>
            </a:pPr>
            <a:r>
              <a:rPr lang="nl-NL">
                <a:solidFill>
                  <a:srgbClr val="000000"/>
                </a:solidFill>
              </a:rPr>
              <a:t>BILC/LTS</a:t>
            </a:r>
          </a:p>
        </p:txBody>
      </p:sp>
      <p:sp>
        <p:nvSpPr>
          <p:cNvPr id="4" name="Rectangle 33"/>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5"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84F5A9CC-D1BA-4C10-9DFB-D8F2A94D0707}"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3504633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r>
              <a:rPr lang="nl-NL">
                <a:solidFill>
                  <a:srgbClr val="000000"/>
                </a:solidFill>
              </a:rPr>
              <a:t>BILC/LTS</a:t>
            </a:r>
          </a:p>
        </p:txBody>
      </p:sp>
      <p:sp>
        <p:nvSpPr>
          <p:cNvPr id="3" name="Rectangle 33"/>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4"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0BE58C97-536D-478E-B478-DD0D7019A2ED}"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338439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EB571CB-CDA6-40FF-8F80-B0FA6BAEE58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9036085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r>
              <a:rPr lang="nl-NL">
                <a:solidFill>
                  <a:srgbClr val="000000"/>
                </a:solidFill>
              </a:rPr>
              <a:t>BILC/LTS</a:t>
            </a:r>
          </a:p>
        </p:txBody>
      </p:sp>
      <p:sp>
        <p:nvSpPr>
          <p:cNvPr id="6" name="Rectangle 33"/>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7"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0F905409-8C25-43C3-AF63-60D11452CC10}"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3288285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r>
              <a:rPr lang="nl-NL">
                <a:solidFill>
                  <a:srgbClr val="000000"/>
                </a:solidFill>
              </a:rPr>
              <a:t>BILC/LTS</a:t>
            </a:r>
          </a:p>
        </p:txBody>
      </p:sp>
      <p:sp>
        <p:nvSpPr>
          <p:cNvPr id="6" name="Rectangle 33"/>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7"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45C35E06-5DD5-4BA0-A335-83A5C000B816}"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7324090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r>
              <a:rPr lang="nl-NL">
                <a:solidFill>
                  <a:srgbClr val="000000"/>
                </a:solidFill>
              </a:rPr>
              <a:t>BILC/LTS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8481099B-A8B9-44FD-A1D1-E493ABC50F18}"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30409350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r>
              <a:rPr lang="nl-NL">
                <a:solidFill>
                  <a:srgbClr val="000000"/>
                </a:solidFill>
              </a:rPr>
              <a:t>BILC/LTS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B1D13ADA-FE44-449D-8CB7-F3D11BCEA235}"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28172751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8575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657350"/>
            <a:ext cx="7772400" cy="4114800"/>
          </a:xfrm>
        </p:spPr>
        <p:txBody>
          <a:bodyPr/>
          <a:lstStyle/>
          <a:p>
            <a:pPr lvl="0"/>
            <a:endParaRPr lang="en-US" noProof="0" smtClean="0"/>
          </a:p>
        </p:txBody>
      </p:sp>
      <p:sp>
        <p:nvSpPr>
          <p:cNvPr id="4" name="Rectangle 32"/>
          <p:cNvSpPr>
            <a:spLocks noGrp="1" noChangeArrowheads="1"/>
          </p:cNvSpPr>
          <p:nvPr>
            <p:ph type="dt" sz="half" idx="10"/>
          </p:nvPr>
        </p:nvSpPr>
        <p:spPr>
          <a:ln/>
        </p:spPr>
        <p:txBody>
          <a:bodyPr/>
          <a:lstStyle>
            <a:lvl1pPr>
              <a:defRPr/>
            </a:lvl1pPr>
          </a:lstStyle>
          <a:p>
            <a:pPr>
              <a:defRPr/>
            </a:pPr>
            <a:r>
              <a:rPr lang="nl-NL">
                <a:solidFill>
                  <a:srgbClr val="000000"/>
                </a:solidFill>
              </a:rPr>
              <a:t>BILC/LTS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CFA00980-A5F8-4541-8064-6713463DF38B}"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16940409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31"/>
          <p:cNvGrpSpPr>
            <a:grpSpLocks/>
          </p:cNvGrpSpPr>
          <p:nvPr/>
        </p:nvGrpSpPr>
        <p:grpSpPr bwMode="auto">
          <a:xfrm>
            <a:off x="0" y="114300"/>
            <a:ext cx="9142413" cy="6742113"/>
            <a:chOff x="0" y="72"/>
            <a:chExt cx="5759" cy="4247"/>
          </a:xfrm>
        </p:grpSpPr>
        <p:sp>
          <p:nvSpPr>
            <p:cNvPr id="5" name="Rectangle 2"/>
            <p:cNvSpPr>
              <a:spLocks noChangeArrowheads="1"/>
            </p:cNvSpPr>
            <p:nvPr/>
          </p:nvSpPr>
          <p:spPr bwMode="hidden">
            <a:xfrm>
              <a:off x="0" y="2112"/>
              <a:ext cx="5759" cy="220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4000" b="1">
                  <a:solidFill>
                    <a:schemeClr val="tx1"/>
                  </a:solidFill>
                  <a:latin typeface="Arial" panose="020B0604020202020204" pitchFamily="34" charset="0"/>
                </a:defRPr>
              </a:lvl1pPr>
              <a:lvl2pPr marL="742950" indent="-285750" algn="ctr">
                <a:defRPr sz="4000" b="1">
                  <a:solidFill>
                    <a:schemeClr val="tx1"/>
                  </a:solidFill>
                  <a:latin typeface="Arial" panose="020B0604020202020204" pitchFamily="34" charset="0"/>
                </a:defRPr>
              </a:lvl2pPr>
              <a:lvl3pPr marL="1143000" indent="-228600" algn="ctr">
                <a:defRPr sz="4000" b="1">
                  <a:solidFill>
                    <a:schemeClr val="tx1"/>
                  </a:solidFill>
                  <a:latin typeface="Arial" panose="020B0604020202020204" pitchFamily="34" charset="0"/>
                </a:defRPr>
              </a:lvl3pPr>
              <a:lvl4pPr marL="1600200" indent="-228600" algn="ctr">
                <a:defRPr sz="4000" b="1">
                  <a:solidFill>
                    <a:schemeClr val="tx1"/>
                  </a:solidFill>
                  <a:latin typeface="Arial" panose="020B0604020202020204" pitchFamily="34" charset="0"/>
                </a:defRPr>
              </a:lvl4pPr>
              <a:lvl5pPr marL="2057400" indent="-228600" algn="ctr">
                <a:defRPr sz="40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40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40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40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4000" b="1">
                  <a:solidFill>
                    <a:schemeClr val="tx1"/>
                  </a:solidFill>
                  <a:latin typeface="Arial" panose="020B0604020202020204" pitchFamily="34" charset="0"/>
                </a:defRPr>
              </a:lvl9pPr>
            </a:lstStyle>
            <a:p>
              <a:pPr eaLnBrk="0" fontAlgn="base" hangingPunct="0">
                <a:spcBef>
                  <a:spcPct val="0"/>
                </a:spcBef>
                <a:spcAft>
                  <a:spcPct val="0"/>
                </a:spcAft>
              </a:pPr>
              <a:endParaRPr lang="en-US" altLang="en-US">
                <a:solidFill>
                  <a:srgbClr val="000000"/>
                </a:solidFill>
              </a:endParaRPr>
            </a:p>
          </p:txBody>
        </p:sp>
        <p:grpSp>
          <p:nvGrpSpPr>
            <p:cNvPr id="6" name="Group 30"/>
            <p:cNvGrpSpPr>
              <a:grpSpLocks/>
            </p:cNvGrpSpPr>
            <p:nvPr/>
          </p:nvGrpSpPr>
          <p:grpSpPr bwMode="auto">
            <a:xfrm>
              <a:off x="0" y="72"/>
              <a:ext cx="5759" cy="2040"/>
              <a:chOff x="0" y="72"/>
              <a:chExt cx="5759" cy="2040"/>
            </a:xfrm>
          </p:grpSpPr>
          <p:sp>
            <p:nvSpPr>
              <p:cNvPr id="7" name="Rectangle 3"/>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4000" b="1">
                    <a:solidFill>
                      <a:schemeClr val="tx1"/>
                    </a:solidFill>
                    <a:latin typeface="Arial" panose="020B0604020202020204" pitchFamily="34" charset="0"/>
                  </a:defRPr>
                </a:lvl1pPr>
                <a:lvl2pPr marL="742950" indent="-285750" algn="ctr">
                  <a:defRPr sz="4000" b="1">
                    <a:solidFill>
                      <a:schemeClr val="tx1"/>
                    </a:solidFill>
                    <a:latin typeface="Arial" panose="020B0604020202020204" pitchFamily="34" charset="0"/>
                  </a:defRPr>
                </a:lvl2pPr>
                <a:lvl3pPr marL="1143000" indent="-228600" algn="ctr">
                  <a:defRPr sz="4000" b="1">
                    <a:solidFill>
                      <a:schemeClr val="tx1"/>
                    </a:solidFill>
                    <a:latin typeface="Arial" panose="020B0604020202020204" pitchFamily="34" charset="0"/>
                  </a:defRPr>
                </a:lvl3pPr>
                <a:lvl4pPr marL="1600200" indent="-228600" algn="ctr">
                  <a:defRPr sz="4000" b="1">
                    <a:solidFill>
                      <a:schemeClr val="tx1"/>
                    </a:solidFill>
                    <a:latin typeface="Arial" panose="020B0604020202020204" pitchFamily="34" charset="0"/>
                  </a:defRPr>
                </a:lvl4pPr>
                <a:lvl5pPr marL="2057400" indent="-228600" algn="ctr">
                  <a:defRPr sz="40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40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40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40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4000" b="1">
                    <a:solidFill>
                      <a:schemeClr val="tx1"/>
                    </a:solidFill>
                    <a:latin typeface="Arial" panose="020B0604020202020204" pitchFamily="34" charset="0"/>
                  </a:defRPr>
                </a:lvl9pPr>
              </a:lstStyle>
              <a:p>
                <a:pPr eaLnBrk="0" fontAlgn="base" hangingPunct="0">
                  <a:spcBef>
                    <a:spcPct val="0"/>
                  </a:spcBef>
                  <a:spcAft>
                    <a:spcPct val="0"/>
                  </a:spcAft>
                </a:pPr>
                <a:endParaRPr lang="en-US" altLang="en-US">
                  <a:solidFill>
                    <a:srgbClr val="000000"/>
                  </a:solidFill>
                </a:endParaRPr>
              </a:p>
            </p:txBody>
          </p:sp>
          <p:grpSp>
            <p:nvGrpSpPr>
              <p:cNvPr id="8" name="Group 9"/>
              <p:cNvGrpSpPr>
                <a:grpSpLocks/>
              </p:cNvGrpSpPr>
              <p:nvPr/>
            </p:nvGrpSpPr>
            <p:grpSpPr bwMode="auto">
              <a:xfrm>
                <a:off x="2289" y="72"/>
                <a:ext cx="1440" cy="1984"/>
                <a:chOff x="2289" y="72"/>
                <a:chExt cx="1440" cy="1984"/>
              </a:xfrm>
            </p:grpSpPr>
            <p:sp>
              <p:nvSpPr>
                <p:cNvPr id="29" name="Freeform 4"/>
                <p:cNvSpPr>
                  <a:spLocks/>
                </p:cNvSpPr>
                <p:nvPr/>
              </p:nvSpPr>
              <p:spPr bwMode="ltGray">
                <a:xfrm>
                  <a:off x="2289" y="127"/>
                  <a:ext cx="1440" cy="1770"/>
                </a:xfrm>
                <a:custGeom>
                  <a:avLst/>
                  <a:gdLst>
                    <a:gd name="T0" fmla="*/ 901 w 1440"/>
                    <a:gd name="T1" fmla="*/ 33 h 1770"/>
                    <a:gd name="T2" fmla="*/ 1066 w 1440"/>
                    <a:gd name="T3" fmla="*/ 129 h 1770"/>
                    <a:gd name="T4" fmla="*/ 1207 w 1440"/>
                    <a:gd name="T5" fmla="*/ 256 h 1770"/>
                    <a:gd name="T6" fmla="*/ 1316 w 1440"/>
                    <a:gd name="T7" fmla="*/ 410 h 1770"/>
                    <a:gd name="T8" fmla="*/ 1394 w 1440"/>
                    <a:gd name="T9" fmla="*/ 581 h 1770"/>
                    <a:gd name="T10" fmla="*/ 1435 w 1440"/>
                    <a:gd name="T11" fmla="*/ 766 h 1770"/>
                    <a:gd name="T12" fmla="*/ 1435 w 1440"/>
                    <a:gd name="T13" fmla="*/ 958 h 1770"/>
                    <a:gd name="T14" fmla="*/ 1394 w 1440"/>
                    <a:gd name="T15" fmla="*/ 1143 h 1770"/>
                    <a:gd name="T16" fmla="*/ 1316 w 1440"/>
                    <a:gd name="T17" fmla="*/ 1314 h 1770"/>
                    <a:gd name="T18" fmla="*/ 1207 w 1440"/>
                    <a:gd name="T19" fmla="*/ 1468 h 1770"/>
                    <a:gd name="T20" fmla="*/ 1066 w 1440"/>
                    <a:gd name="T21" fmla="*/ 1597 h 1770"/>
                    <a:gd name="T22" fmla="*/ 901 w 1440"/>
                    <a:gd name="T23" fmla="*/ 1691 h 1770"/>
                    <a:gd name="T24" fmla="*/ 721 w 1440"/>
                    <a:gd name="T25" fmla="*/ 1749 h 1770"/>
                    <a:gd name="T26" fmla="*/ 533 w 1440"/>
                    <a:gd name="T27" fmla="*/ 1769 h 1770"/>
                    <a:gd name="T28" fmla="*/ 344 w 1440"/>
                    <a:gd name="T29" fmla="*/ 1749 h 1770"/>
                    <a:gd name="T30" fmla="*/ 165 w 1440"/>
                    <a:gd name="T31" fmla="*/ 1691 h 1770"/>
                    <a:gd name="T32" fmla="*/ 0 w 1440"/>
                    <a:gd name="T33" fmla="*/ 1597 h 1770"/>
                    <a:gd name="T34" fmla="*/ 125 w 1440"/>
                    <a:gd name="T35" fmla="*/ 1571 h 1770"/>
                    <a:gd name="T36" fmla="*/ 281 w 1440"/>
                    <a:gd name="T37" fmla="*/ 1640 h 1770"/>
                    <a:gd name="T38" fmla="*/ 446 w 1440"/>
                    <a:gd name="T39" fmla="*/ 1675 h 1770"/>
                    <a:gd name="T40" fmla="*/ 618 w 1440"/>
                    <a:gd name="T41" fmla="*/ 1675 h 1770"/>
                    <a:gd name="T42" fmla="*/ 785 w 1440"/>
                    <a:gd name="T43" fmla="*/ 1640 h 1770"/>
                    <a:gd name="T44" fmla="*/ 941 w 1440"/>
                    <a:gd name="T45" fmla="*/ 1571 h 1770"/>
                    <a:gd name="T46" fmla="*/ 1080 w 1440"/>
                    <a:gd name="T47" fmla="*/ 1470 h 1770"/>
                    <a:gd name="T48" fmla="*/ 1194 w 1440"/>
                    <a:gd name="T49" fmla="*/ 1343 h 1770"/>
                    <a:gd name="T50" fmla="*/ 1281 w 1440"/>
                    <a:gd name="T51" fmla="*/ 1194 h 1770"/>
                    <a:gd name="T52" fmla="*/ 1332 w 1440"/>
                    <a:gd name="T53" fmla="*/ 1032 h 1770"/>
                    <a:gd name="T54" fmla="*/ 1350 w 1440"/>
                    <a:gd name="T55" fmla="*/ 862 h 1770"/>
                    <a:gd name="T56" fmla="*/ 1332 w 1440"/>
                    <a:gd name="T57" fmla="*/ 691 h 1770"/>
                    <a:gd name="T58" fmla="*/ 1281 w 1440"/>
                    <a:gd name="T59" fmla="*/ 530 h 1770"/>
                    <a:gd name="T60" fmla="*/ 1194 w 1440"/>
                    <a:gd name="T61" fmla="*/ 381 h 1770"/>
                    <a:gd name="T62" fmla="*/ 1080 w 1440"/>
                    <a:gd name="T63" fmla="*/ 254 h 1770"/>
                    <a:gd name="T64" fmla="*/ 941 w 1440"/>
                    <a:gd name="T65" fmla="*/ 154 h 1770"/>
                    <a:gd name="T66" fmla="*/ 785 w 1440"/>
                    <a:gd name="T67" fmla="*/ 85 h 1770"/>
                    <a:gd name="T68" fmla="*/ 812 w 1440"/>
                    <a:gd name="T69" fmla="*/ 0 h 1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30" name="Line 5"/>
                <p:cNvSpPr>
                  <a:spLocks noChangeShapeType="1"/>
                </p:cNvSpPr>
                <p:nvPr/>
              </p:nvSpPr>
              <p:spPr bwMode="ltGray">
                <a:xfrm flipV="1">
                  <a:off x="2324" y="1620"/>
                  <a:ext cx="143" cy="258"/>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31" name="Line 6"/>
                <p:cNvSpPr>
                  <a:spLocks noChangeShapeType="1"/>
                </p:cNvSpPr>
                <p:nvPr/>
              </p:nvSpPr>
              <p:spPr bwMode="ltGray">
                <a:xfrm flipV="1">
                  <a:off x="3119" y="243"/>
                  <a:ext cx="50" cy="99"/>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32" name="Line 7"/>
                <p:cNvSpPr>
                  <a:spLocks noChangeShapeType="1"/>
                </p:cNvSpPr>
                <p:nvPr/>
              </p:nvSpPr>
              <p:spPr bwMode="ltGray">
                <a:xfrm flipV="1">
                  <a:off x="3203" y="72"/>
                  <a:ext cx="50" cy="99"/>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33" name="Freeform 8"/>
                <p:cNvSpPr>
                  <a:spLocks/>
                </p:cNvSpPr>
                <p:nvPr/>
              </p:nvSpPr>
              <p:spPr bwMode="ltGray">
                <a:xfrm>
                  <a:off x="2483" y="1903"/>
                  <a:ext cx="841" cy="153"/>
                </a:xfrm>
                <a:custGeom>
                  <a:avLst/>
                  <a:gdLst>
                    <a:gd name="T0" fmla="*/ 3 w 841"/>
                    <a:gd name="T1" fmla="*/ 98 h 153"/>
                    <a:gd name="T2" fmla="*/ 20 w 841"/>
                    <a:gd name="T3" fmla="*/ 80 h 153"/>
                    <a:gd name="T4" fmla="*/ 44 w 841"/>
                    <a:gd name="T5" fmla="*/ 65 h 153"/>
                    <a:gd name="T6" fmla="*/ 89 w 841"/>
                    <a:gd name="T7" fmla="*/ 43 h 153"/>
                    <a:gd name="T8" fmla="*/ 140 w 841"/>
                    <a:gd name="T9" fmla="*/ 30 h 153"/>
                    <a:gd name="T10" fmla="*/ 188 w 841"/>
                    <a:gd name="T11" fmla="*/ 19 h 153"/>
                    <a:gd name="T12" fmla="*/ 253 w 841"/>
                    <a:gd name="T13" fmla="*/ 9 h 153"/>
                    <a:gd name="T14" fmla="*/ 314 w 841"/>
                    <a:gd name="T15" fmla="*/ 3 h 153"/>
                    <a:gd name="T16" fmla="*/ 386 w 841"/>
                    <a:gd name="T17" fmla="*/ 0 h 153"/>
                    <a:gd name="T18" fmla="*/ 475 w 841"/>
                    <a:gd name="T19" fmla="*/ 1 h 153"/>
                    <a:gd name="T20" fmla="*/ 567 w 841"/>
                    <a:gd name="T21" fmla="*/ 6 h 153"/>
                    <a:gd name="T22" fmla="*/ 632 w 841"/>
                    <a:gd name="T23" fmla="*/ 14 h 153"/>
                    <a:gd name="T24" fmla="*/ 700 w 841"/>
                    <a:gd name="T25" fmla="*/ 27 h 153"/>
                    <a:gd name="T26" fmla="*/ 765 w 841"/>
                    <a:gd name="T27" fmla="*/ 47 h 153"/>
                    <a:gd name="T28" fmla="*/ 799 w 841"/>
                    <a:gd name="T29" fmla="*/ 66 h 153"/>
                    <a:gd name="T30" fmla="*/ 820 w 841"/>
                    <a:gd name="T31" fmla="*/ 82 h 153"/>
                    <a:gd name="T32" fmla="*/ 840 w 841"/>
                    <a:gd name="T33" fmla="*/ 108 h 153"/>
                    <a:gd name="T34" fmla="*/ 806 w 841"/>
                    <a:gd name="T35" fmla="*/ 122 h 153"/>
                    <a:gd name="T36" fmla="*/ 748 w 841"/>
                    <a:gd name="T37" fmla="*/ 133 h 153"/>
                    <a:gd name="T38" fmla="*/ 676 w 841"/>
                    <a:gd name="T39" fmla="*/ 141 h 153"/>
                    <a:gd name="T40" fmla="*/ 608 w 841"/>
                    <a:gd name="T41" fmla="*/ 148 h 153"/>
                    <a:gd name="T42" fmla="*/ 526 w 841"/>
                    <a:gd name="T43" fmla="*/ 151 h 153"/>
                    <a:gd name="T44" fmla="*/ 437 w 841"/>
                    <a:gd name="T45" fmla="*/ 152 h 153"/>
                    <a:gd name="T46" fmla="*/ 352 w 841"/>
                    <a:gd name="T47" fmla="*/ 152 h 153"/>
                    <a:gd name="T48" fmla="*/ 263 w 841"/>
                    <a:gd name="T49" fmla="*/ 151 h 153"/>
                    <a:gd name="T50" fmla="*/ 164 w 841"/>
                    <a:gd name="T51" fmla="*/ 143 h 153"/>
                    <a:gd name="T52" fmla="*/ 85 w 841"/>
                    <a:gd name="T53" fmla="*/ 135 h 153"/>
                    <a:gd name="T54" fmla="*/ 20 w 841"/>
                    <a:gd name="T55" fmla="*/ 120 h 153"/>
                    <a:gd name="T56" fmla="*/ 0 w 841"/>
                    <a:gd name="T57" fmla="*/ 109 h 153"/>
                    <a:gd name="T58" fmla="*/ 3 w 841"/>
                    <a:gd name="T59" fmla="*/ 98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grpSp>
          <p:sp>
            <p:nvSpPr>
              <p:cNvPr id="9" name="Oval 10"/>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4000" b="1">
                    <a:solidFill>
                      <a:schemeClr val="tx1"/>
                    </a:solidFill>
                    <a:latin typeface="Arial" panose="020B0604020202020204" pitchFamily="34" charset="0"/>
                  </a:defRPr>
                </a:lvl1pPr>
                <a:lvl2pPr marL="742950" indent="-285750" algn="ctr">
                  <a:defRPr sz="4000" b="1">
                    <a:solidFill>
                      <a:schemeClr val="tx1"/>
                    </a:solidFill>
                    <a:latin typeface="Arial" panose="020B0604020202020204" pitchFamily="34" charset="0"/>
                  </a:defRPr>
                </a:lvl2pPr>
                <a:lvl3pPr marL="1143000" indent="-228600" algn="ctr">
                  <a:defRPr sz="4000" b="1">
                    <a:solidFill>
                      <a:schemeClr val="tx1"/>
                    </a:solidFill>
                    <a:latin typeface="Arial" panose="020B0604020202020204" pitchFamily="34" charset="0"/>
                  </a:defRPr>
                </a:lvl3pPr>
                <a:lvl4pPr marL="1600200" indent="-228600" algn="ctr">
                  <a:defRPr sz="4000" b="1">
                    <a:solidFill>
                      <a:schemeClr val="tx1"/>
                    </a:solidFill>
                    <a:latin typeface="Arial" panose="020B0604020202020204" pitchFamily="34" charset="0"/>
                  </a:defRPr>
                </a:lvl4pPr>
                <a:lvl5pPr marL="2057400" indent="-228600" algn="ctr">
                  <a:defRPr sz="40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40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40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40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4000" b="1">
                    <a:solidFill>
                      <a:schemeClr val="tx1"/>
                    </a:solidFill>
                    <a:latin typeface="Arial" panose="020B0604020202020204" pitchFamily="34" charset="0"/>
                  </a:defRPr>
                </a:lvl9pPr>
              </a:lstStyle>
              <a:p>
                <a:pPr eaLnBrk="0" fontAlgn="base" hangingPunct="0">
                  <a:spcBef>
                    <a:spcPct val="0"/>
                  </a:spcBef>
                  <a:spcAft>
                    <a:spcPct val="0"/>
                  </a:spcAft>
                </a:pPr>
                <a:endParaRPr lang="en-US" altLang="en-US">
                  <a:solidFill>
                    <a:srgbClr val="000000"/>
                  </a:solidFill>
                </a:endParaRPr>
              </a:p>
            </p:txBody>
          </p:sp>
          <p:grpSp>
            <p:nvGrpSpPr>
              <p:cNvPr id="10" name="Group 29"/>
              <p:cNvGrpSpPr>
                <a:grpSpLocks/>
              </p:cNvGrpSpPr>
              <p:nvPr/>
            </p:nvGrpSpPr>
            <p:grpSpPr bwMode="auto">
              <a:xfrm>
                <a:off x="2071" y="406"/>
                <a:ext cx="1392" cy="1109"/>
                <a:chOff x="2071" y="406"/>
                <a:chExt cx="1392" cy="1109"/>
              </a:xfrm>
            </p:grpSpPr>
            <p:sp>
              <p:nvSpPr>
                <p:cNvPr id="11" name="Freeform 11"/>
                <p:cNvSpPr>
                  <a:spLocks/>
                </p:cNvSpPr>
                <p:nvPr/>
              </p:nvSpPr>
              <p:spPr bwMode="grayWhite">
                <a:xfrm>
                  <a:off x="2268" y="812"/>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2" name="Freeform 12"/>
                <p:cNvSpPr>
                  <a:spLocks/>
                </p:cNvSpPr>
                <p:nvPr/>
              </p:nvSpPr>
              <p:spPr bwMode="grayWhite">
                <a:xfrm>
                  <a:off x="2292" y="843"/>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3" name="Freeform 13"/>
                <p:cNvSpPr>
                  <a:spLocks/>
                </p:cNvSpPr>
                <p:nvPr/>
              </p:nvSpPr>
              <p:spPr bwMode="grayWhite">
                <a:xfrm>
                  <a:off x="2372" y="802"/>
                  <a:ext cx="51" cy="48"/>
                </a:xfrm>
                <a:custGeom>
                  <a:avLst/>
                  <a:gdLst>
                    <a:gd name="T0" fmla="*/ 50 w 51"/>
                    <a:gd name="T1" fmla="*/ 0 h 48"/>
                    <a:gd name="T2" fmla="*/ 31 w 51"/>
                    <a:gd name="T3" fmla="*/ 0 h 48"/>
                    <a:gd name="T4" fmla="*/ 20 w 51"/>
                    <a:gd name="T5" fmla="*/ 13 h 48"/>
                    <a:gd name="T6" fmla="*/ 13 w 51"/>
                    <a:gd name="T7" fmla="*/ 13 h 48"/>
                    <a:gd name="T8" fmla="*/ 7 w 51"/>
                    <a:gd name="T9" fmla="*/ 19 h 48"/>
                    <a:gd name="T10" fmla="*/ 0 w 51"/>
                    <a:gd name="T11" fmla="*/ 19 h 48"/>
                    <a:gd name="T12" fmla="*/ 0 w 51"/>
                    <a:gd name="T13" fmla="*/ 35 h 48"/>
                    <a:gd name="T14" fmla="*/ 12 w 51"/>
                    <a:gd name="T15" fmla="*/ 47 h 48"/>
                    <a:gd name="T16" fmla="*/ 41 w 51"/>
                    <a:gd name="T17" fmla="*/ 47 h 48"/>
                    <a:gd name="T18" fmla="*/ 50 w 51"/>
                    <a:gd name="T19" fmla="*/ 35 h 48"/>
                    <a:gd name="T20" fmla="*/ 50 w 51"/>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4" name="Freeform 14"/>
                <p:cNvSpPr>
                  <a:spLocks/>
                </p:cNvSpPr>
                <p:nvPr/>
              </p:nvSpPr>
              <p:spPr bwMode="grayWhite">
                <a:xfrm>
                  <a:off x="2071" y="840"/>
                  <a:ext cx="451" cy="587"/>
                </a:xfrm>
                <a:custGeom>
                  <a:avLst/>
                  <a:gdLst>
                    <a:gd name="T0" fmla="*/ 107 w 451"/>
                    <a:gd name="T1" fmla="*/ 0 h 587"/>
                    <a:gd name="T2" fmla="*/ 99 w 451"/>
                    <a:gd name="T3" fmla="*/ 16 h 587"/>
                    <a:gd name="T4" fmla="*/ 64 w 451"/>
                    <a:gd name="T5" fmla="*/ 47 h 587"/>
                    <a:gd name="T6" fmla="*/ 56 w 451"/>
                    <a:gd name="T7" fmla="*/ 75 h 587"/>
                    <a:gd name="T8" fmla="*/ 30 w 451"/>
                    <a:gd name="T9" fmla="*/ 95 h 587"/>
                    <a:gd name="T10" fmla="*/ 12 w 451"/>
                    <a:gd name="T11" fmla="*/ 135 h 587"/>
                    <a:gd name="T12" fmla="*/ 12 w 451"/>
                    <a:gd name="T13" fmla="*/ 159 h 587"/>
                    <a:gd name="T14" fmla="*/ 0 w 451"/>
                    <a:gd name="T15" fmla="*/ 201 h 587"/>
                    <a:gd name="T16" fmla="*/ 16 w 451"/>
                    <a:gd name="T17" fmla="*/ 219 h 587"/>
                    <a:gd name="T18" fmla="*/ 56 w 451"/>
                    <a:gd name="T19" fmla="*/ 272 h 587"/>
                    <a:gd name="T20" fmla="*/ 68 w 451"/>
                    <a:gd name="T21" fmla="*/ 265 h 587"/>
                    <a:gd name="T22" fmla="*/ 139 w 451"/>
                    <a:gd name="T23" fmla="*/ 265 h 587"/>
                    <a:gd name="T24" fmla="*/ 172 w 451"/>
                    <a:gd name="T25" fmla="*/ 278 h 587"/>
                    <a:gd name="T26" fmla="*/ 169 w 451"/>
                    <a:gd name="T27" fmla="*/ 319 h 587"/>
                    <a:gd name="T28" fmla="*/ 193 w 451"/>
                    <a:gd name="T29" fmla="*/ 374 h 587"/>
                    <a:gd name="T30" fmla="*/ 191 w 451"/>
                    <a:gd name="T31" fmla="*/ 389 h 587"/>
                    <a:gd name="T32" fmla="*/ 201 w 451"/>
                    <a:gd name="T33" fmla="*/ 406 h 587"/>
                    <a:gd name="T34" fmla="*/ 186 w 451"/>
                    <a:gd name="T35" fmla="*/ 445 h 587"/>
                    <a:gd name="T36" fmla="*/ 204 w 451"/>
                    <a:gd name="T37" fmla="*/ 494 h 587"/>
                    <a:gd name="T38" fmla="*/ 214 w 451"/>
                    <a:gd name="T39" fmla="*/ 532 h 587"/>
                    <a:gd name="T40" fmla="*/ 226 w 451"/>
                    <a:gd name="T41" fmla="*/ 556 h 587"/>
                    <a:gd name="T42" fmla="*/ 239 w 451"/>
                    <a:gd name="T43" fmla="*/ 586 h 587"/>
                    <a:gd name="T44" fmla="*/ 263 w 451"/>
                    <a:gd name="T45" fmla="*/ 582 h 587"/>
                    <a:gd name="T46" fmla="*/ 302 w 451"/>
                    <a:gd name="T47" fmla="*/ 560 h 587"/>
                    <a:gd name="T48" fmla="*/ 320 w 451"/>
                    <a:gd name="T49" fmla="*/ 533 h 587"/>
                    <a:gd name="T50" fmla="*/ 319 w 451"/>
                    <a:gd name="T51" fmla="*/ 515 h 587"/>
                    <a:gd name="T52" fmla="*/ 342 w 451"/>
                    <a:gd name="T53" fmla="*/ 500 h 587"/>
                    <a:gd name="T54" fmla="*/ 338 w 451"/>
                    <a:gd name="T55" fmla="*/ 474 h 587"/>
                    <a:gd name="T56" fmla="*/ 373 w 451"/>
                    <a:gd name="T57" fmla="*/ 432 h 587"/>
                    <a:gd name="T58" fmla="*/ 378 w 451"/>
                    <a:gd name="T59" fmla="*/ 398 h 587"/>
                    <a:gd name="T60" fmla="*/ 369 w 451"/>
                    <a:gd name="T61" fmla="*/ 386 h 587"/>
                    <a:gd name="T62" fmla="*/ 373 w 451"/>
                    <a:gd name="T63" fmla="*/ 372 h 587"/>
                    <a:gd name="T64" fmla="*/ 365 w 451"/>
                    <a:gd name="T65" fmla="*/ 360 h 587"/>
                    <a:gd name="T66" fmla="*/ 391 w 451"/>
                    <a:gd name="T67" fmla="*/ 327 h 587"/>
                    <a:gd name="T68" fmla="*/ 391 w 451"/>
                    <a:gd name="T69" fmla="*/ 310 h 587"/>
                    <a:gd name="T70" fmla="*/ 427 w 451"/>
                    <a:gd name="T71" fmla="*/ 282 h 587"/>
                    <a:gd name="T72" fmla="*/ 450 w 451"/>
                    <a:gd name="T73" fmla="*/ 207 h 587"/>
                    <a:gd name="T74" fmla="*/ 417 w 451"/>
                    <a:gd name="T75" fmla="*/ 226 h 587"/>
                    <a:gd name="T76" fmla="*/ 388 w 451"/>
                    <a:gd name="T77" fmla="*/ 218 h 587"/>
                    <a:gd name="T78" fmla="*/ 392 w 451"/>
                    <a:gd name="T79" fmla="*/ 200 h 587"/>
                    <a:gd name="T80" fmla="*/ 363 w 451"/>
                    <a:gd name="T81" fmla="*/ 180 h 587"/>
                    <a:gd name="T82" fmla="*/ 349 w 451"/>
                    <a:gd name="T83" fmla="*/ 132 h 587"/>
                    <a:gd name="T84" fmla="*/ 321 w 451"/>
                    <a:gd name="T85" fmla="*/ 93 h 587"/>
                    <a:gd name="T86" fmla="*/ 321 w 451"/>
                    <a:gd name="T87" fmla="*/ 66 h 587"/>
                    <a:gd name="T88" fmla="*/ 306 w 451"/>
                    <a:gd name="T89" fmla="*/ 65 h 587"/>
                    <a:gd name="T90" fmla="*/ 296 w 451"/>
                    <a:gd name="T91" fmla="*/ 69 h 587"/>
                    <a:gd name="T92" fmla="*/ 254 w 451"/>
                    <a:gd name="T93" fmla="*/ 54 h 587"/>
                    <a:gd name="T94" fmla="*/ 243 w 451"/>
                    <a:gd name="T95" fmla="*/ 65 h 587"/>
                    <a:gd name="T96" fmla="*/ 234 w 451"/>
                    <a:gd name="T97" fmla="*/ 78 h 587"/>
                    <a:gd name="T98" fmla="*/ 211 w 451"/>
                    <a:gd name="T99" fmla="*/ 53 h 587"/>
                    <a:gd name="T100" fmla="*/ 189 w 451"/>
                    <a:gd name="T101" fmla="*/ 47 h 587"/>
                    <a:gd name="T102" fmla="*/ 187 w 451"/>
                    <a:gd name="T103" fmla="*/ 15 h 587"/>
                    <a:gd name="T104" fmla="*/ 155 w 451"/>
                    <a:gd name="T105" fmla="*/ 20 h 587"/>
                    <a:gd name="T106" fmla="*/ 135 w 451"/>
                    <a:gd name="T107" fmla="*/ 13 h 587"/>
                    <a:gd name="T108" fmla="*/ 107 w 451"/>
                    <a:gd name="T109" fmla="*/ 0 h 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5" name="Freeform 15"/>
                <p:cNvSpPr>
                  <a:spLocks/>
                </p:cNvSpPr>
                <p:nvPr/>
              </p:nvSpPr>
              <p:spPr bwMode="grayWhite">
                <a:xfrm>
                  <a:off x="3112" y="987"/>
                  <a:ext cx="17" cy="28"/>
                </a:xfrm>
                <a:custGeom>
                  <a:avLst/>
                  <a:gdLst>
                    <a:gd name="T0" fmla="*/ 7 w 17"/>
                    <a:gd name="T1" fmla="*/ 0 h 28"/>
                    <a:gd name="T2" fmla="*/ 9 w 17"/>
                    <a:gd name="T3" fmla="*/ 8 h 28"/>
                    <a:gd name="T4" fmla="*/ 7 w 17"/>
                    <a:gd name="T5" fmla="*/ 14 h 28"/>
                    <a:gd name="T6" fmla="*/ 7 w 17"/>
                    <a:gd name="T7" fmla="*/ 19 h 28"/>
                    <a:gd name="T8" fmla="*/ 16 w 17"/>
                    <a:gd name="T9" fmla="*/ 23 h 28"/>
                    <a:gd name="T10" fmla="*/ 16 w 17"/>
                    <a:gd name="T11" fmla="*/ 27 h 28"/>
                    <a:gd name="T12" fmla="*/ 9 w 17"/>
                    <a:gd name="T13" fmla="*/ 23 h 28"/>
                    <a:gd name="T14" fmla="*/ 3 w 17"/>
                    <a:gd name="T15" fmla="*/ 27 h 28"/>
                    <a:gd name="T16" fmla="*/ 0 w 17"/>
                    <a:gd name="T17" fmla="*/ 23 h 28"/>
                    <a:gd name="T18" fmla="*/ 3 w 17"/>
                    <a:gd name="T19" fmla="*/ 19 h 28"/>
                    <a:gd name="T20" fmla="*/ 0 w 17"/>
                    <a:gd name="T21" fmla="*/ 14 h 28"/>
                    <a:gd name="T22" fmla="*/ 3 w 17"/>
                    <a:gd name="T23" fmla="*/ 4 h 28"/>
                    <a:gd name="T24" fmla="*/ 7 w 17"/>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6" name="Freeform 16"/>
                <p:cNvSpPr>
                  <a:spLocks/>
                </p:cNvSpPr>
                <p:nvPr/>
              </p:nvSpPr>
              <p:spPr bwMode="grayWhite">
                <a:xfrm>
                  <a:off x="3027" y="1109"/>
                  <a:ext cx="68" cy="97"/>
                </a:xfrm>
                <a:custGeom>
                  <a:avLst/>
                  <a:gdLst>
                    <a:gd name="T0" fmla="*/ 0 w 68"/>
                    <a:gd name="T1" fmla="*/ 48 h 97"/>
                    <a:gd name="T2" fmla="*/ 24 w 68"/>
                    <a:gd name="T3" fmla="*/ 48 h 97"/>
                    <a:gd name="T4" fmla="*/ 52 w 68"/>
                    <a:gd name="T5" fmla="*/ 0 h 97"/>
                    <a:gd name="T6" fmla="*/ 67 w 68"/>
                    <a:gd name="T7" fmla="*/ 28 h 97"/>
                    <a:gd name="T8" fmla="*/ 55 w 68"/>
                    <a:gd name="T9" fmla="*/ 96 h 97"/>
                    <a:gd name="T10" fmla="*/ 5 w 68"/>
                    <a:gd name="T11" fmla="*/ 80 h 97"/>
                    <a:gd name="T12" fmla="*/ 0 w 68"/>
                    <a:gd name="T13" fmla="*/ 48 h 9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7" name="Freeform 17"/>
                <p:cNvSpPr>
                  <a:spLocks/>
                </p:cNvSpPr>
                <p:nvPr/>
              </p:nvSpPr>
              <p:spPr bwMode="grayWhite">
                <a:xfrm>
                  <a:off x="3162" y="1146"/>
                  <a:ext cx="117" cy="94"/>
                </a:xfrm>
                <a:custGeom>
                  <a:avLst/>
                  <a:gdLst>
                    <a:gd name="T0" fmla="*/ 7 w 117"/>
                    <a:gd name="T1" fmla="*/ 22 h 94"/>
                    <a:gd name="T2" fmla="*/ 0 w 117"/>
                    <a:gd name="T3" fmla="*/ 0 h 94"/>
                    <a:gd name="T4" fmla="*/ 39 w 117"/>
                    <a:gd name="T5" fmla="*/ 9 h 94"/>
                    <a:gd name="T6" fmla="*/ 95 w 117"/>
                    <a:gd name="T7" fmla="*/ 32 h 94"/>
                    <a:gd name="T8" fmla="*/ 95 w 117"/>
                    <a:gd name="T9" fmla="*/ 49 h 94"/>
                    <a:gd name="T10" fmla="*/ 116 w 117"/>
                    <a:gd name="T11" fmla="*/ 93 h 94"/>
                    <a:gd name="T12" fmla="*/ 73 w 117"/>
                    <a:gd name="T13" fmla="*/ 51 h 94"/>
                    <a:gd name="T14" fmla="*/ 44 w 117"/>
                    <a:gd name="T15" fmla="*/ 54 h 94"/>
                    <a:gd name="T16" fmla="*/ 7 w 117"/>
                    <a:gd name="T17" fmla="*/ 22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8" name="Freeform 18"/>
                <p:cNvSpPr>
                  <a:spLocks/>
                </p:cNvSpPr>
                <p:nvPr/>
              </p:nvSpPr>
              <p:spPr bwMode="grayWhite">
                <a:xfrm>
                  <a:off x="3384" y="1337"/>
                  <a:ext cx="79" cy="101"/>
                </a:xfrm>
                <a:custGeom>
                  <a:avLst/>
                  <a:gdLst>
                    <a:gd name="T0" fmla="*/ 48 w 79"/>
                    <a:gd name="T1" fmla="*/ 0 h 101"/>
                    <a:gd name="T2" fmla="*/ 78 w 79"/>
                    <a:gd name="T3" fmla="*/ 30 h 101"/>
                    <a:gd name="T4" fmla="*/ 16 w 79"/>
                    <a:gd name="T5" fmla="*/ 100 h 101"/>
                    <a:gd name="T6" fmla="*/ 0 w 79"/>
                    <a:gd name="T7" fmla="*/ 84 h 101"/>
                    <a:gd name="T8" fmla="*/ 45 w 79"/>
                    <a:gd name="T9" fmla="*/ 39 h 101"/>
                    <a:gd name="T10" fmla="*/ 48 w 79"/>
                    <a:gd name="T11" fmla="*/ 0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01">
                      <a:moveTo>
                        <a:pt x="48" y="0"/>
                      </a:moveTo>
                      <a:lnTo>
                        <a:pt x="78" y="30"/>
                      </a:lnTo>
                      <a:lnTo>
                        <a:pt x="16" y="100"/>
                      </a:lnTo>
                      <a:lnTo>
                        <a:pt x="0" y="84"/>
                      </a:lnTo>
                      <a:lnTo>
                        <a:pt x="45" y="39"/>
                      </a:lnTo>
                      <a:lnTo>
                        <a:pt x="4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9" name="Freeform 19"/>
                <p:cNvSpPr>
                  <a:spLocks/>
                </p:cNvSpPr>
                <p:nvPr/>
              </p:nvSpPr>
              <p:spPr bwMode="grayWhite">
                <a:xfrm>
                  <a:off x="2211" y="651"/>
                  <a:ext cx="39" cy="66"/>
                </a:xfrm>
                <a:custGeom>
                  <a:avLst/>
                  <a:gdLst>
                    <a:gd name="T0" fmla="*/ 38 w 39"/>
                    <a:gd name="T1" fmla="*/ 51 h 66"/>
                    <a:gd name="T2" fmla="*/ 28 w 39"/>
                    <a:gd name="T3" fmla="*/ 43 h 66"/>
                    <a:gd name="T4" fmla="*/ 28 w 39"/>
                    <a:gd name="T5" fmla="*/ 14 h 66"/>
                    <a:gd name="T6" fmla="*/ 33 w 39"/>
                    <a:gd name="T7" fmla="*/ 8 h 66"/>
                    <a:gd name="T8" fmla="*/ 24 w 39"/>
                    <a:gd name="T9" fmla="*/ 8 h 66"/>
                    <a:gd name="T10" fmla="*/ 29 w 39"/>
                    <a:gd name="T11" fmla="*/ 0 h 66"/>
                    <a:gd name="T12" fmla="*/ 22 w 39"/>
                    <a:gd name="T13" fmla="*/ 0 h 66"/>
                    <a:gd name="T14" fmla="*/ 14 w 39"/>
                    <a:gd name="T15" fmla="*/ 9 h 66"/>
                    <a:gd name="T16" fmla="*/ 14 w 39"/>
                    <a:gd name="T17" fmla="*/ 27 h 66"/>
                    <a:gd name="T18" fmla="*/ 18 w 39"/>
                    <a:gd name="T19" fmla="*/ 31 h 66"/>
                    <a:gd name="T20" fmla="*/ 18 w 39"/>
                    <a:gd name="T21" fmla="*/ 39 h 66"/>
                    <a:gd name="T22" fmla="*/ 16 w 39"/>
                    <a:gd name="T23" fmla="*/ 39 h 66"/>
                    <a:gd name="T24" fmla="*/ 9 w 39"/>
                    <a:gd name="T25" fmla="*/ 46 h 66"/>
                    <a:gd name="T26" fmla="*/ 9 w 39"/>
                    <a:gd name="T27" fmla="*/ 53 h 66"/>
                    <a:gd name="T28" fmla="*/ 0 w 39"/>
                    <a:gd name="T29" fmla="*/ 65 h 66"/>
                    <a:gd name="T30" fmla="*/ 29 w 39"/>
                    <a:gd name="T31" fmla="*/ 65 h 66"/>
                    <a:gd name="T32" fmla="*/ 38 w 39"/>
                    <a:gd name="T33" fmla="*/ 5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20" name="Freeform 20"/>
                <p:cNvSpPr>
                  <a:spLocks/>
                </p:cNvSpPr>
                <p:nvPr/>
              </p:nvSpPr>
              <p:spPr bwMode="grayWhite">
                <a:xfrm>
                  <a:off x="2198" y="673"/>
                  <a:ext cx="21" cy="24"/>
                </a:xfrm>
                <a:custGeom>
                  <a:avLst/>
                  <a:gdLst>
                    <a:gd name="T0" fmla="*/ 17 w 21"/>
                    <a:gd name="T1" fmla="*/ 8 h 24"/>
                    <a:gd name="T2" fmla="*/ 20 w 21"/>
                    <a:gd name="T3" fmla="*/ 8 h 24"/>
                    <a:gd name="T4" fmla="*/ 20 w 21"/>
                    <a:gd name="T5" fmla="*/ 0 h 24"/>
                    <a:gd name="T6" fmla="*/ 13 w 21"/>
                    <a:gd name="T7" fmla="*/ 0 h 24"/>
                    <a:gd name="T8" fmla="*/ 0 w 21"/>
                    <a:gd name="T9" fmla="*/ 15 h 24"/>
                    <a:gd name="T10" fmla="*/ 0 w 21"/>
                    <a:gd name="T11" fmla="*/ 23 h 24"/>
                    <a:gd name="T12" fmla="*/ 12 w 21"/>
                    <a:gd name="T13" fmla="*/ 23 h 24"/>
                    <a:gd name="T14" fmla="*/ 17 w 21"/>
                    <a:gd name="T15" fmla="*/ 17 h 24"/>
                    <a:gd name="T16" fmla="*/ 17 w 21"/>
                    <a:gd name="T17" fmla="*/ 8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21" name="Freeform 21"/>
                <p:cNvSpPr>
                  <a:spLocks/>
                </p:cNvSpPr>
                <p:nvPr/>
              </p:nvSpPr>
              <p:spPr bwMode="grayWhite">
                <a:xfrm>
                  <a:off x="2167" y="634"/>
                  <a:ext cx="256" cy="216"/>
                </a:xfrm>
                <a:custGeom>
                  <a:avLst/>
                  <a:gdLst>
                    <a:gd name="T0" fmla="*/ 168 w 256"/>
                    <a:gd name="T1" fmla="*/ 15 h 216"/>
                    <a:gd name="T2" fmla="*/ 201 w 256"/>
                    <a:gd name="T3" fmla="*/ 20 h 216"/>
                    <a:gd name="T4" fmla="*/ 181 w 256"/>
                    <a:gd name="T5" fmla="*/ 28 h 216"/>
                    <a:gd name="T6" fmla="*/ 172 w 256"/>
                    <a:gd name="T7" fmla="*/ 41 h 216"/>
                    <a:gd name="T8" fmla="*/ 160 w 256"/>
                    <a:gd name="T9" fmla="*/ 70 h 216"/>
                    <a:gd name="T10" fmla="*/ 140 w 256"/>
                    <a:gd name="T11" fmla="*/ 72 h 216"/>
                    <a:gd name="T12" fmla="*/ 123 w 256"/>
                    <a:gd name="T13" fmla="*/ 69 h 216"/>
                    <a:gd name="T14" fmla="*/ 131 w 256"/>
                    <a:gd name="T15" fmla="*/ 55 h 216"/>
                    <a:gd name="T16" fmla="*/ 124 w 256"/>
                    <a:gd name="T17" fmla="*/ 37 h 216"/>
                    <a:gd name="T18" fmla="*/ 114 w 256"/>
                    <a:gd name="T19" fmla="*/ 69 h 216"/>
                    <a:gd name="T20" fmla="*/ 87 w 256"/>
                    <a:gd name="T21" fmla="*/ 84 h 216"/>
                    <a:gd name="T22" fmla="*/ 73 w 256"/>
                    <a:gd name="T23" fmla="*/ 94 h 216"/>
                    <a:gd name="T24" fmla="*/ 53 w 256"/>
                    <a:gd name="T25" fmla="*/ 108 h 216"/>
                    <a:gd name="T26" fmla="*/ 43 w 256"/>
                    <a:gd name="T27" fmla="*/ 143 h 216"/>
                    <a:gd name="T28" fmla="*/ 8 w 256"/>
                    <a:gd name="T29" fmla="*/ 130 h 216"/>
                    <a:gd name="T30" fmla="*/ 0 w 256"/>
                    <a:gd name="T31" fmla="*/ 156 h 216"/>
                    <a:gd name="T32" fmla="*/ 15 w 256"/>
                    <a:gd name="T33" fmla="*/ 194 h 216"/>
                    <a:gd name="T34" fmla="*/ 71 w 256"/>
                    <a:gd name="T35" fmla="*/ 153 h 216"/>
                    <a:gd name="T36" fmla="*/ 105 w 256"/>
                    <a:gd name="T37" fmla="*/ 145 h 216"/>
                    <a:gd name="T38" fmla="*/ 111 w 256"/>
                    <a:gd name="T39" fmla="*/ 161 h 216"/>
                    <a:gd name="T40" fmla="*/ 139 w 256"/>
                    <a:gd name="T41" fmla="*/ 201 h 216"/>
                    <a:gd name="T42" fmla="*/ 142 w 256"/>
                    <a:gd name="T43" fmla="*/ 189 h 216"/>
                    <a:gd name="T44" fmla="*/ 150 w 256"/>
                    <a:gd name="T45" fmla="*/ 189 h 216"/>
                    <a:gd name="T46" fmla="*/ 123 w 256"/>
                    <a:gd name="T47" fmla="*/ 152 h 216"/>
                    <a:gd name="T48" fmla="*/ 131 w 256"/>
                    <a:gd name="T49" fmla="*/ 139 h 216"/>
                    <a:gd name="T50" fmla="*/ 160 w 256"/>
                    <a:gd name="T51" fmla="*/ 178 h 216"/>
                    <a:gd name="T52" fmla="*/ 172 w 256"/>
                    <a:gd name="T53" fmla="*/ 202 h 216"/>
                    <a:gd name="T54" fmla="*/ 178 w 256"/>
                    <a:gd name="T55" fmla="*/ 215 h 216"/>
                    <a:gd name="T56" fmla="*/ 183 w 256"/>
                    <a:gd name="T57" fmla="*/ 191 h 216"/>
                    <a:gd name="T58" fmla="*/ 202 w 256"/>
                    <a:gd name="T59" fmla="*/ 182 h 216"/>
                    <a:gd name="T60" fmla="*/ 214 w 256"/>
                    <a:gd name="T61" fmla="*/ 177 h 216"/>
                    <a:gd name="T62" fmla="*/ 210 w 256"/>
                    <a:gd name="T63" fmla="*/ 158 h 216"/>
                    <a:gd name="T64" fmla="*/ 219 w 256"/>
                    <a:gd name="T65" fmla="*/ 126 h 216"/>
                    <a:gd name="T66" fmla="*/ 232 w 256"/>
                    <a:gd name="T67" fmla="*/ 130 h 216"/>
                    <a:gd name="T68" fmla="*/ 236 w 256"/>
                    <a:gd name="T69" fmla="*/ 145 h 216"/>
                    <a:gd name="T70" fmla="*/ 247 w 256"/>
                    <a:gd name="T71" fmla="*/ 137 h 216"/>
                    <a:gd name="T72" fmla="*/ 244 w 256"/>
                    <a:gd name="T73" fmla="*/ 134 h 216"/>
                    <a:gd name="T74" fmla="*/ 252 w 256"/>
                    <a:gd name="T75" fmla="*/ 114 h 216"/>
                    <a:gd name="T76" fmla="*/ 255 w 256"/>
                    <a:gd name="T77" fmla="*/ 137 h 216"/>
                    <a:gd name="T78" fmla="*/ 168 w 256"/>
                    <a:gd name="T79" fmla="*/ 0 h 21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22" name="Freeform 22"/>
                <p:cNvSpPr>
                  <a:spLocks/>
                </p:cNvSpPr>
                <p:nvPr/>
              </p:nvSpPr>
              <p:spPr bwMode="grayWhite">
                <a:xfrm>
                  <a:off x="2276" y="406"/>
                  <a:ext cx="1089" cy="769"/>
                </a:xfrm>
                <a:custGeom>
                  <a:avLst/>
                  <a:gdLst>
                    <a:gd name="T0" fmla="*/ 32 w 1089"/>
                    <a:gd name="T1" fmla="*/ 202 h 769"/>
                    <a:gd name="T2" fmla="*/ 99 w 1089"/>
                    <a:gd name="T3" fmla="*/ 134 h 769"/>
                    <a:gd name="T4" fmla="*/ 142 w 1089"/>
                    <a:gd name="T5" fmla="*/ 181 h 769"/>
                    <a:gd name="T6" fmla="*/ 118 w 1089"/>
                    <a:gd name="T7" fmla="*/ 179 h 769"/>
                    <a:gd name="T8" fmla="*/ 216 w 1089"/>
                    <a:gd name="T9" fmla="*/ 172 h 769"/>
                    <a:gd name="T10" fmla="*/ 240 w 1089"/>
                    <a:gd name="T11" fmla="*/ 110 h 769"/>
                    <a:gd name="T12" fmla="*/ 241 w 1089"/>
                    <a:gd name="T13" fmla="*/ 124 h 769"/>
                    <a:gd name="T14" fmla="*/ 223 w 1089"/>
                    <a:gd name="T15" fmla="*/ 172 h 769"/>
                    <a:gd name="T16" fmla="*/ 301 w 1089"/>
                    <a:gd name="T17" fmla="*/ 133 h 769"/>
                    <a:gd name="T18" fmla="*/ 460 w 1089"/>
                    <a:gd name="T19" fmla="*/ 23 h 769"/>
                    <a:gd name="T20" fmla="*/ 574 w 1089"/>
                    <a:gd name="T21" fmla="*/ 29 h 769"/>
                    <a:gd name="T22" fmla="*/ 701 w 1089"/>
                    <a:gd name="T23" fmla="*/ 15 h 769"/>
                    <a:gd name="T24" fmla="*/ 840 w 1089"/>
                    <a:gd name="T25" fmla="*/ 71 h 769"/>
                    <a:gd name="T26" fmla="*/ 1001 w 1089"/>
                    <a:gd name="T27" fmla="*/ 91 h 769"/>
                    <a:gd name="T28" fmla="*/ 1080 w 1089"/>
                    <a:gd name="T29" fmla="*/ 156 h 769"/>
                    <a:gd name="T30" fmla="*/ 1019 w 1089"/>
                    <a:gd name="T31" fmla="*/ 206 h 769"/>
                    <a:gd name="T32" fmla="*/ 985 w 1089"/>
                    <a:gd name="T33" fmla="*/ 270 h 769"/>
                    <a:gd name="T34" fmla="*/ 945 w 1089"/>
                    <a:gd name="T35" fmla="*/ 273 h 769"/>
                    <a:gd name="T36" fmla="*/ 958 w 1089"/>
                    <a:gd name="T37" fmla="*/ 184 h 769"/>
                    <a:gd name="T38" fmla="*/ 906 w 1089"/>
                    <a:gd name="T39" fmla="*/ 232 h 769"/>
                    <a:gd name="T40" fmla="*/ 868 w 1089"/>
                    <a:gd name="T41" fmla="*/ 273 h 769"/>
                    <a:gd name="T42" fmla="*/ 881 w 1089"/>
                    <a:gd name="T43" fmla="*/ 318 h 769"/>
                    <a:gd name="T44" fmla="*/ 837 w 1089"/>
                    <a:gd name="T45" fmla="*/ 385 h 769"/>
                    <a:gd name="T46" fmla="*/ 844 w 1089"/>
                    <a:gd name="T47" fmla="*/ 439 h 769"/>
                    <a:gd name="T48" fmla="*/ 839 w 1089"/>
                    <a:gd name="T49" fmla="*/ 413 h 769"/>
                    <a:gd name="T50" fmla="*/ 797 w 1089"/>
                    <a:gd name="T51" fmla="*/ 416 h 769"/>
                    <a:gd name="T52" fmla="*/ 828 w 1089"/>
                    <a:gd name="T53" fmla="*/ 496 h 769"/>
                    <a:gd name="T54" fmla="*/ 751 w 1089"/>
                    <a:gd name="T55" fmla="*/ 589 h 769"/>
                    <a:gd name="T56" fmla="*/ 730 w 1089"/>
                    <a:gd name="T57" fmla="*/ 615 h 769"/>
                    <a:gd name="T58" fmla="*/ 703 w 1089"/>
                    <a:gd name="T59" fmla="*/ 706 h 769"/>
                    <a:gd name="T60" fmla="*/ 665 w 1089"/>
                    <a:gd name="T61" fmla="*/ 708 h 769"/>
                    <a:gd name="T62" fmla="*/ 711 w 1089"/>
                    <a:gd name="T63" fmla="*/ 768 h 769"/>
                    <a:gd name="T64" fmla="*/ 634 w 1089"/>
                    <a:gd name="T65" fmla="*/ 626 h 769"/>
                    <a:gd name="T66" fmla="*/ 545 w 1089"/>
                    <a:gd name="T67" fmla="*/ 596 h 769"/>
                    <a:gd name="T68" fmla="*/ 503 w 1089"/>
                    <a:gd name="T69" fmla="*/ 689 h 769"/>
                    <a:gd name="T70" fmla="*/ 471 w 1089"/>
                    <a:gd name="T71" fmla="*/ 738 h 769"/>
                    <a:gd name="T72" fmla="*/ 416 w 1089"/>
                    <a:gd name="T73" fmla="*/ 592 h 769"/>
                    <a:gd name="T74" fmla="*/ 373 w 1089"/>
                    <a:gd name="T75" fmla="*/ 607 h 769"/>
                    <a:gd name="T76" fmla="*/ 336 w 1089"/>
                    <a:gd name="T77" fmla="*/ 545 h 769"/>
                    <a:gd name="T78" fmla="*/ 223 w 1089"/>
                    <a:gd name="T79" fmla="*/ 510 h 769"/>
                    <a:gd name="T80" fmla="*/ 263 w 1089"/>
                    <a:gd name="T81" fmla="*/ 577 h 769"/>
                    <a:gd name="T82" fmla="*/ 234 w 1089"/>
                    <a:gd name="T83" fmla="*/ 620 h 769"/>
                    <a:gd name="T84" fmla="*/ 190 w 1089"/>
                    <a:gd name="T85" fmla="*/ 605 h 769"/>
                    <a:gd name="T86" fmla="*/ 119 w 1089"/>
                    <a:gd name="T87" fmla="*/ 495 h 769"/>
                    <a:gd name="T88" fmla="*/ 149 w 1089"/>
                    <a:gd name="T89" fmla="*/ 432 h 769"/>
                    <a:gd name="T90" fmla="*/ 166 w 1089"/>
                    <a:gd name="T91" fmla="*/ 385 h 769"/>
                    <a:gd name="T92" fmla="*/ 149 w 1089"/>
                    <a:gd name="T93" fmla="*/ 226 h 769"/>
                    <a:gd name="T94" fmla="*/ 86 w 1089"/>
                    <a:gd name="T95" fmla="*/ 193 h 769"/>
                    <a:gd name="T96" fmla="*/ 55 w 1089"/>
                    <a:gd name="T97" fmla="*/ 210 h 769"/>
                    <a:gd name="T98" fmla="*/ 0 w 1089"/>
                    <a:gd name="T99" fmla="*/ 226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23" name="Freeform 23"/>
                <p:cNvSpPr>
                  <a:spLocks/>
                </p:cNvSpPr>
                <p:nvPr/>
              </p:nvSpPr>
              <p:spPr bwMode="grayWhite">
                <a:xfrm>
                  <a:off x="3135" y="720"/>
                  <a:ext cx="94" cy="157"/>
                </a:xfrm>
                <a:custGeom>
                  <a:avLst/>
                  <a:gdLst>
                    <a:gd name="T0" fmla="*/ 63 w 94"/>
                    <a:gd name="T1" fmla="*/ 0 h 157"/>
                    <a:gd name="T2" fmla="*/ 63 w 94"/>
                    <a:gd name="T3" fmla="*/ 20 h 157"/>
                    <a:gd name="T4" fmla="*/ 55 w 94"/>
                    <a:gd name="T5" fmla="*/ 33 h 157"/>
                    <a:gd name="T6" fmla="*/ 57 w 94"/>
                    <a:gd name="T7" fmla="*/ 54 h 157"/>
                    <a:gd name="T8" fmla="*/ 47 w 94"/>
                    <a:gd name="T9" fmla="*/ 82 h 157"/>
                    <a:gd name="T10" fmla="*/ 31 w 94"/>
                    <a:gd name="T11" fmla="*/ 108 h 157"/>
                    <a:gd name="T12" fmla="*/ 7 w 94"/>
                    <a:gd name="T13" fmla="*/ 125 h 157"/>
                    <a:gd name="T14" fmla="*/ 0 w 94"/>
                    <a:gd name="T15" fmla="*/ 154 h 157"/>
                    <a:gd name="T16" fmla="*/ 10 w 94"/>
                    <a:gd name="T17" fmla="*/ 156 h 157"/>
                    <a:gd name="T18" fmla="*/ 10 w 94"/>
                    <a:gd name="T19" fmla="*/ 129 h 157"/>
                    <a:gd name="T20" fmla="*/ 44 w 94"/>
                    <a:gd name="T21" fmla="*/ 127 h 157"/>
                    <a:gd name="T22" fmla="*/ 69 w 94"/>
                    <a:gd name="T23" fmla="*/ 109 h 157"/>
                    <a:gd name="T24" fmla="*/ 69 w 94"/>
                    <a:gd name="T25" fmla="*/ 72 h 157"/>
                    <a:gd name="T26" fmla="*/ 77 w 94"/>
                    <a:gd name="T27" fmla="*/ 58 h 157"/>
                    <a:gd name="T28" fmla="*/ 64 w 94"/>
                    <a:gd name="T29" fmla="*/ 34 h 157"/>
                    <a:gd name="T30" fmla="*/ 82 w 94"/>
                    <a:gd name="T31" fmla="*/ 27 h 157"/>
                    <a:gd name="T32" fmla="*/ 93 w 94"/>
                    <a:gd name="T33" fmla="*/ 8 h 157"/>
                    <a:gd name="T34" fmla="*/ 69 w 94"/>
                    <a:gd name="T35" fmla="*/ 11 h 157"/>
                    <a:gd name="T36" fmla="*/ 63 w 94"/>
                    <a:gd name="T37" fmla="*/ 0 h 1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24" name="Freeform 24"/>
                <p:cNvSpPr>
                  <a:spLocks/>
                </p:cNvSpPr>
                <p:nvPr/>
              </p:nvSpPr>
              <p:spPr bwMode="grayWhite">
                <a:xfrm>
                  <a:off x="2780" y="1139"/>
                  <a:ext cx="19" cy="36"/>
                </a:xfrm>
                <a:custGeom>
                  <a:avLst/>
                  <a:gdLst>
                    <a:gd name="T0" fmla="*/ 9 w 19"/>
                    <a:gd name="T1" fmla="*/ 0 h 36"/>
                    <a:gd name="T2" fmla="*/ 0 w 19"/>
                    <a:gd name="T3" fmla="*/ 16 h 36"/>
                    <a:gd name="T4" fmla="*/ 6 w 19"/>
                    <a:gd name="T5" fmla="*/ 35 h 36"/>
                    <a:gd name="T6" fmla="*/ 18 w 19"/>
                    <a:gd name="T7" fmla="*/ 21 h 36"/>
                    <a:gd name="T8" fmla="*/ 9 w 19"/>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6">
                      <a:moveTo>
                        <a:pt x="9" y="0"/>
                      </a:moveTo>
                      <a:lnTo>
                        <a:pt x="0" y="16"/>
                      </a:lnTo>
                      <a:lnTo>
                        <a:pt x="6" y="35"/>
                      </a:lnTo>
                      <a:lnTo>
                        <a:pt x="18" y="21"/>
                      </a:lnTo>
                      <a:lnTo>
                        <a:pt x="9"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25" name="Freeform 25"/>
                <p:cNvSpPr>
                  <a:spLocks/>
                </p:cNvSpPr>
                <p:nvPr/>
              </p:nvSpPr>
              <p:spPr bwMode="grayWhite">
                <a:xfrm>
                  <a:off x="2923" y="1177"/>
                  <a:ext cx="220" cy="94"/>
                </a:xfrm>
                <a:custGeom>
                  <a:avLst/>
                  <a:gdLst>
                    <a:gd name="T0" fmla="*/ 0 w 220"/>
                    <a:gd name="T1" fmla="*/ 0 h 94"/>
                    <a:gd name="T2" fmla="*/ 33 w 220"/>
                    <a:gd name="T3" fmla="*/ 7 h 94"/>
                    <a:gd name="T4" fmla="*/ 82 w 220"/>
                    <a:gd name="T5" fmla="*/ 41 h 94"/>
                    <a:gd name="T6" fmla="*/ 75 w 220"/>
                    <a:gd name="T7" fmla="*/ 60 h 94"/>
                    <a:gd name="T8" fmla="*/ 115 w 220"/>
                    <a:gd name="T9" fmla="*/ 77 h 94"/>
                    <a:gd name="T10" fmla="*/ 219 w 220"/>
                    <a:gd name="T11" fmla="*/ 77 h 94"/>
                    <a:gd name="T12" fmla="*/ 106 w 220"/>
                    <a:gd name="T13" fmla="*/ 93 h 94"/>
                    <a:gd name="T14" fmla="*/ 75 w 220"/>
                    <a:gd name="T15" fmla="*/ 60 h 94"/>
                    <a:gd name="T16" fmla="*/ 46 w 220"/>
                    <a:gd name="T17" fmla="*/ 54 h 94"/>
                    <a:gd name="T18" fmla="*/ 0 w 220"/>
                    <a:gd name="T19" fmla="*/ 0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26" name="Freeform 26"/>
                <p:cNvSpPr>
                  <a:spLocks/>
                </p:cNvSpPr>
                <p:nvPr/>
              </p:nvSpPr>
              <p:spPr bwMode="grayWhite">
                <a:xfrm>
                  <a:off x="3098" y="1255"/>
                  <a:ext cx="236" cy="221"/>
                </a:xfrm>
                <a:custGeom>
                  <a:avLst/>
                  <a:gdLst>
                    <a:gd name="T0" fmla="*/ 190 w 236"/>
                    <a:gd name="T1" fmla="*/ 216 h 221"/>
                    <a:gd name="T2" fmla="*/ 179 w 236"/>
                    <a:gd name="T3" fmla="*/ 212 h 221"/>
                    <a:gd name="T4" fmla="*/ 154 w 236"/>
                    <a:gd name="T5" fmla="*/ 187 h 221"/>
                    <a:gd name="T6" fmla="*/ 130 w 236"/>
                    <a:gd name="T7" fmla="*/ 182 h 221"/>
                    <a:gd name="T8" fmla="*/ 124 w 236"/>
                    <a:gd name="T9" fmla="*/ 167 h 221"/>
                    <a:gd name="T10" fmla="*/ 110 w 236"/>
                    <a:gd name="T11" fmla="*/ 155 h 221"/>
                    <a:gd name="T12" fmla="*/ 87 w 236"/>
                    <a:gd name="T13" fmla="*/ 155 h 221"/>
                    <a:gd name="T14" fmla="*/ 62 w 236"/>
                    <a:gd name="T15" fmla="*/ 165 h 221"/>
                    <a:gd name="T16" fmla="*/ 40 w 236"/>
                    <a:gd name="T17" fmla="*/ 169 h 221"/>
                    <a:gd name="T18" fmla="*/ 15 w 236"/>
                    <a:gd name="T19" fmla="*/ 169 h 221"/>
                    <a:gd name="T20" fmla="*/ 14 w 236"/>
                    <a:gd name="T21" fmla="*/ 152 h 221"/>
                    <a:gd name="T22" fmla="*/ 5 w 236"/>
                    <a:gd name="T23" fmla="*/ 127 h 221"/>
                    <a:gd name="T24" fmla="*/ 3 w 236"/>
                    <a:gd name="T25" fmla="*/ 114 h 221"/>
                    <a:gd name="T26" fmla="*/ 3 w 236"/>
                    <a:gd name="T27" fmla="*/ 79 h 221"/>
                    <a:gd name="T28" fmla="*/ 44 w 236"/>
                    <a:gd name="T29" fmla="*/ 60 h 221"/>
                    <a:gd name="T30" fmla="*/ 48 w 236"/>
                    <a:gd name="T31" fmla="*/ 41 h 221"/>
                    <a:gd name="T32" fmla="*/ 57 w 236"/>
                    <a:gd name="T33" fmla="*/ 43 h 221"/>
                    <a:gd name="T34" fmla="*/ 77 w 236"/>
                    <a:gd name="T35" fmla="*/ 22 h 221"/>
                    <a:gd name="T36" fmla="*/ 98 w 236"/>
                    <a:gd name="T37" fmla="*/ 25 h 221"/>
                    <a:gd name="T38" fmla="*/ 113 w 236"/>
                    <a:gd name="T39" fmla="*/ 10 h 221"/>
                    <a:gd name="T40" fmla="*/ 125 w 236"/>
                    <a:gd name="T41" fmla="*/ 8 h 221"/>
                    <a:gd name="T42" fmla="*/ 145 w 236"/>
                    <a:gd name="T43" fmla="*/ 34 h 221"/>
                    <a:gd name="T44" fmla="*/ 163 w 236"/>
                    <a:gd name="T45" fmla="*/ 43 h 221"/>
                    <a:gd name="T46" fmla="*/ 165 w 236"/>
                    <a:gd name="T47" fmla="*/ 16 h 221"/>
                    <a:gd name="T48" fmla="*/ 172 w 236"/>
                    <a:gd name="T49" fmla="*/ 0 h 221"/>
                    <a:gd name="T50" fmla="*/ 185 w 236"/>
                    <a:gd name="T51" fmla="*/ 22 h 221"/>
                    <a:gd name="T52" fmla="*/ 196 w 236"/>
                    <a:gd name="T53" fmla="*/ 60 h 221"/>
                    <a:gd name="T54" fmla="*/ 219 w 236"/>
                    <a:gd name="T55" fmla="*/ 83 h 221"/>
                    <a:gd name="T56" fmla="*/ 232 w 236"/>
                    <a:gd name="T57" fmla="*/ 101 h 221"/>
                    <a:gd name="T58" fmla="*/ 235 w 236"/>
                    <a:gd name="T59" fmla="*/ 133 h 221"/>
                    <a:gd name="T60" fmla="*/ 221 w 236"/>
                    <a:gd name="T61" fmla="*/ 169 h 221"/>
                    <a:gd name="T62" fmla="*/ 217 w 236"/>
                    <a:gd name="T63" fmla="*/ 202 h 221"/>
                    <a:gd name="T64" fmla="*/ 196 w 236"/>
                    <a:gd name="T65" fmla="*/ 215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27" name="Freeform 27"/>
                <p:cNvSpPr>
                  <a:spLocks/>
                </p:cNvSpPr>
                <p:nvPr/>
              </p:nvSpPr>
              <p:spPr bwMode="grayWhite">
                <a:xfrm>
                  <a:off x="3286" y="1488"/>
                  <a:ext cx="18" cy="27"/>
                </a:xfrm>
                <a:custGeom>
                  <a:avLst/>
                  <a:gdLst>
                    <a:gd name="T0" fmla="*/ 9 w 18"/>
                    <a:gd name="T1" fmla="*/ 23 h 27"/>
                    <a:gd name="T2" fmla="*/ 3 w 18"/>
                    <a:gd name="T3" fmla="*/ 19 h 27"/>
                    <a:gd name="T4" fmla="*/ 3 w 18"/>
                    <a:gd name="T5" fmla="*/ 15 h 27"/>
                    <a:gd name="T6" fmla="*/ 3 w 18"/>
                    <a:gd name="T7" fmla="*/ 11 h 27"/>
                    <a:gd name="T8" fmla="*/ 2 w 18"/>
                    <a:gd name="T9" fmla="*/ 7 h 27"/>
                    <a:gd name="T10" fmla="*/ 0 w 18"/>
                    <a:gd name="T11" fmla="*/ 0 h 27"/>
                    <a:gd name="T12" fmla="*/ 3 w 18"/>
                    <a:gd name="T13" fmla="*/ 0 h 27"/>
                    <a:gd name="T14" fmla="*/ 9 w 18"/>
                    <a:gd name="T15" fmla="*/ 4 h 27"/>
                    <a:gd name="T16" fmla="*/ 12 w 18"/>
                    <a:gd name="T17" fmla="*/ 3 h 27"/>
                    <a:gd name="T18" fmla="*/ 13 w 18"/>
                    <a:gd name="T19" fmla="*/ 3 h 27"/>
                    <a:gd name="T20" fmla="*/ 17 w 18"/>
                    <a:gd name="T21" fmla="*/ 0 h 27"/>
                    <a:gd name="T22" fmla="*/ 17 w 18"/>
                    <a:gd name="T23" fmla="*/ 11 h 27"/>
                    <a:gd name="T24" fmla="*/ 15 w 18"/>
                    <a:gd name="T25" fmla="*/ 15 h 27"/>
                    <a:gd name="T26" fmla="*/ 13 w 18"/>
                    <a:gd name="T27" fmla="*/ 19 h 27"/>
                    <a:gd name="T28" fmla="*/ 13 w 18"/>
                    <a:gd name="T29" fmla="*/ 22 h 27"/>
                    <a:gd name="T30" fmla="*/ 12 w 18"/>
                    <a:gd name="T31" fmla="*/ 23 h 27"/>
                    <a:gd name="T32" fmla="*/ 12 w 18"/>
                    <a:gd name="T33" fmla="*/ 26 h 27"/>
                    <a:gd name="T34" fmla="*/ 9 w 18"/>
                    <a:gd name="T35" fmla="*/ 23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28" name="Freeform 28"/>
                <p:cNvSpPr>
                  <a:spLocks/>
                </p:cNvSpPr>
                <p:nvPr/>
              </p:nvSpPr>
              <p:spPr bwMode="grayWhite">
                <a:xfrm>
                  <a:off x="2463" y="1235"/>
                  <a:ext cx="26" cy="106"/>
                </a:xfrm>
                <a:custGeom>
                  <a:avLst/>
                  <a:gdLst>
                    <a:gd name="T0" fmla="*/ 3 w 26"/>
                    <a:gd name="T1" fmla="*/ 37 h 106"/>
                    <a:gd name="T2" fmla="*/ 13 w 26"/>
                    <a:gd name="T3" fmla="*/ 28 h 106"/>
                    <a:gd name="T4" fmla="*/ 20 w 26"/>
                    <a:gd name="T5" fmla="*/ 0 h 106"/>
                    <a:gd name="T6" fmla="*/ 25 w 26"/>
                    <a:gd name="T7" fmla="*/ 42 h 106"/>
                    <a:gd name="T8" fmla="*/ 17 w 26"/>
                    <a:gd name="T9" fmla="*/ 94 h 106"/>
                    <a:gd name="T10" fmla="*/ 0 w 26"/>
                    <a:gd name="T11" fmla="*/ 105 h 106"/>
                    <a:gd name="T12" fmla="*/ 0 w 26"/>
                    <a:gd name="T13" fmla="*/ 80 h 106"/>
                    <a:gd name="T14" fmla="*/ 5 w 26"/>
                    <a:gd name="T15" fmla="*/ 64 h 106"/>
                    <a:gd name="T16" fmla="*/ 3 w 26"/>
                    <a:gd name="T17" fmla="*/ 37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grpSp>
        </p:grpSp>
      </p:grpSp>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pPr lvl="0"/>
            <a:r>
              <a:rPr lang="nl-NL" altLang="en-US" noProof="0" smtClean="0"/>
              <a:t>Klik om het opmaakprofiel van de modeltitel te bewerken</a:t>
            </a:r>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lvl="0"/>
            <a:r>
              <a:rPr lang="nl-NL" altLang="en-US" noProof="0" smtClean="0"/>
              <a:t>Klik om het opmaakprofiel van de modelondertitel te bewerken</a:t>
            </a:r>
          </a:p>
        </p:txBody>
      </p:sp>
      <p:sp>
        <p:nvSpPr>
          <p:cNvPr id="34" name="Rectangle 34"/>
          <p:cNvSpPr>
            <a:spLocks noGrp="1" noChangeArrowheads="1"/>
          </p:cNvSpPr>
          <p:nvPr>
            <p:ph type="dt" sz="quarter" idx="10"/>
          </p:nvPr>
        </p:nvSpPr>
        <p:spPr/>
        <p:txBody>
          <a:bodyPr/>
          <a:lstStyle>
            <a:lvl1pPr>
              <a:defRPr smtClean="0"/>
            </a:lvl1pPr>
          </a:lstStyle>
          <a:p>
            <a:pPr>
              <a:defRPr/>
            </a:pPr>
            <a:r>
              <a:rPr lang="nl-NL" altLang="en-US">
                <a:solidFill>
                  <a:srgbClr val="000000"/>
                </a:solidFill>
              </a:rPr>
              <a:t>BILC/LTS</a:t>
            </a:r>
          </a:p>
        </p:txBody>
      </p:sp>
      <p:sp>
        <p:nvSpPr>
          <p:cNvPr id="35" name="Rectangle 35"/>
          <p:cNvSpPr>
            <a:spLocks noGrp="1" noChangeArrowheads="1"/>
          </p:cNvSpPr>
          <p:nvPr>
            <p:ph type="ftr" sz="quarter" idx="11"/>
          </p:nvPr>
        </p:nvSpPr>
        <p:spPr/>
        <p:txBody>
          <a:bodyPr/>
          <a:lstStyle>
            <a:lvl1pPr>
              <a:defRPr smtClean="0"/>
            </a:lvl1pPr>
          </a:lstStyle>
          <a:p>
            <a:pPr>
              <a:defRPr/>
            </a:pPr>
            <a:endParaRPr lang="nl-NL" altLang="en-US">
              <a:solidFill>
                <a:srgbClr val="000000"/>
              </a:solidFill>
            </a:endParaRPr>
          </a:p>
        </p:txBody>
      </p:sp>
      <p:sp>
        <p:nvSpPr>
          <p:cNvPr id="36" name="Rectangle 36"/>
          <p:cNvSpPr>
            <a:spLocks noGrp="1" noChangeArrowheads="1"/>
          </p:cNvSpPr>
          <p:nvPr>
            <p:ph type="sldNum" sz="quarter" idx="12"/>
          </p:nvPr>
        </p:nvSpPr>
        <p:spPr>
          <a:xfrm>
            <a:off x="8305800" y="6553200"/>
            <a:ext cx="836613" cy="304800"/>
          </a:xfrm>
        </p:spPr>
        <p:txBody>
          <a:bodyPr/>
          <a:lstStyle>
            <a:lvl1pPr>
              <a:defRPr smtClean="0"/>
            </a:lvl1pPr>
          </a:lstStyle>
          <a:p>
            <a:pPr>
              <a:defRPr/>
            </a:pPr>
            <a:r>
              <a:rPr lang="nl-NL" altLang="en-US">
                <a:solidFill>
                  <a:srgbClr val="000000"/>
                </a:solidFill>
              </a:rPr>
              <a:t>LCC/</a:t>
            </a:r>
            <a:fld id="{99185D19-B179-4ED4-A52C-06581B979FC2}"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116656507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r>
              <a:rPr lang="nl-NL" altLang="en-US">
                <a:solidFill>
                  <a:srgbClr val="000000"/>
                </a:solidFill>
              </a:rPr>
              <a:t>BILC/LTS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ltLang="en-US">
              <a:solidFill>
                <a:srgbClr val="000000"/>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D1AF0613-9AF5-43D8-87D3-ACA14B2A5314}"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37074674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32"/>
          <p:cNvSpPr>
            <a:spLocks noGrp="1" noChangeArrowheads="1"/>
          </p:cNvSpPr>
          <p:nvPr>
            <p:ph type="dt" sz="half" idx="10"/>
          </p:nvPr>
        </p:nvSpPr>
        <p:spPr>
          <a:ln/>
        </p:spPr>
        <p:txBody>
          <a:bodyPr/>
          <a:lstStyle>
            <a:lvl1pPr>
              <a:defRPr/>
            </a:lvl1pPr>
          </a:lstStyle>
          <a:p>
            <a:pPr>
              <a:defRPr/>
            </a:pPr>
            <a:r>
              <a:rPr lang="nl-NL" altLang="en-US">
                <a:solidFill>
                  <a:srgbClr val="000000"/>
                </a:solidFill>
              </a:rPr>
              <a:t>BILC/LTS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ltLang="en-US">
              <a:solidFill>
                <a:srgbClr val="000000"/>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975CA7E6-3C32-4861-B3B4-F8E0B8A43B73}"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25233736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5735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5735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2"/>
          <p:cNvSpPr>
            <a:spLocks noGrp="1" noChangeArrowheads="1"/>
          </p:cNvSpPr>
          <p:nvPr>
            <p:ph type="dt" sz="half" idx="10"/>
          </p:nvPr>
        </p:nvSpPr>
        <p:spPr>
          <a:ln/>
        </p:spPr>
        <p:txBody>
          <a:bodyPr/>
          <a:lstStyle>
            <a:lvl1pPr>
              <a:defRPr/>
            </a:lvl1pPr>
          </a:lstStyle>
          <a:p>
            <a:pPr>
              <a:defRPr/>
            </a:pPr>
            <a:r>
              <a:rPr lang="nl-NL" altLang="en-US">
                <a:solidFill>
                  <a:srgbClr val="000000"/>
                </a:solidFill>
              </a:rPr>
              <a:t>BILC/LTS</a:t>
            </a:r>
          </a:p>
        </p:txBody>
      </p:sp>
      <p:sp>
        <p:nvSpPr>
          <p:cNvPr id="6" name="Rectangle 33"/>
          <p:cNvSpPr>
            <a:spLocks noGrp="1" noChangeArrowheads="1"/>
          </p:cNvSpPr>
          <p:nvPr>
            <p:ph type="ftr" sz="quarter" idx="11"/>
          </p:nvPr>
        </p:nvSpPr>
        <p:spPr>
          <a:ln/>
        </p:spPr>
        <p:txBody>
          <a:bodyPr/>
          <a:lstStyle>
            <a:lvl1pPr>
              <a:defRPr/>
            </a:lvl1pPr>
          </a:lstStyle>
          <a:p>
            <a:pPr>
              <a:defRPr/>
            </a:pPr>
            <a:endParaRPr lang="nl-NL" altLang="en-US">
              <a:solidFill>
                <a:srgbClr val="000000"/>
              </a:solidFill>
            </a:endParaRPr>
          </a:p>
        </p:txBody>
      </p:sp>
      <p:sp>
        <p:nvSpPr>
          <p:cNvPr id="7"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10EEC781-DFC8-4FC4-947F-BBCB0B6F9235}"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3810217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2"/>
          <p:cNvSpPr>
            <a:spLocks noGrp="1" noChangeArrowheads="1"/>
          </p:cNvSpPr>
          <p:nvPr>
            <p:ph type="dt" sz="half" idx="10"/>
          </p:nvPr>
        </p:nvSpPr>
        <p:spPr>
          <a:ln/>
        </p:spPr>
        <p:txBody>
          <a:bodyPr/>
          <a:lstStyle>
            <a:lvl1pPr>
              <a:defRPr/>
            </a:lvl1pPr>
          </a:lstStyle>
          <a:p>
            <a:pPr>
              <a:defRPr/>
            </a:pPr>
            <a:r>
              <a:rPr lang="nl-NL" altLang="en-US">
                <a:solidFill>
                  <a:srgbClr val="000000"/>
                </a:solidFill>
              </a:rPr>
              <a:t>BILC/LTS</a:t>
            </a:r>
          </a:p>
        </p:txBody>
      </p:sp>
      <p:sp>
        <p:nvSpPr>
          <p:cNvPr id="8" name="Rectangle 33"/>
          <p:cNvSpPr>
            <a:spLocks noGrp="1" noChangeArrowheads="1"/>
          </p:cNvSpPr>
          <p:nvPr>
            <p:ph type="ftr" sz="quarter" idx="11"/>
          </p:nvPr>
        </p:nvSpPr>
        <p:spPr>
          <a:ln/>
        </p:spPr>
        <p:txBody>
          <a:bodyPr/>
          <a:lstStyle>
            <a:lvl1pPr>
              <a:defRPr/>
            </a:lvl1pPr>
          </a:lstStyle>
          <a:p>
            <a:pPr>
              <a:defRPr/>
            </a:pPr>
            <a:endParaRPr lang="nl-NL" altLang="en-US">
              <a:solidFill>
                <a:srgbClr val="000000"/>
              </a:solidFill>
            </a:endParaRPr>
          </a:p>
        </p:txBody>
      </p:sp>
      <p:sp>
        <p:nvSpPr>
          <p:cNvPr id="9"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47B209A9-4717-41B5-A010-EE9FAC83EE39}"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83590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362EE9F-38C8-4564-BBF2-680B7BA64BE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031687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2"/>
          <p:cNvSpPr>
            <a:spLocks noGrp="1" noChangeArrowheads="1"/>
          </p:cNvSpPr>
          <p:nvPr>
            <p:ph type="dt" sz="half" idx="10"/>
          </p:nvPr>
        </p:nvSpPr>
        <p:spPr>
          <a:ln/>
        </p:spPr>
        <p:txBody>
          <a:bodyPr/>
          <a:lstStyle>
            <a:lvl1pPr>
              <a:defRPr/>
            </a:lvl1pPr>
          </a:lstStyle>
          <a:p>
            <a:pPr>
              <a:defRPr/>
            </a:pPr>
            <a:r>
              <a:rPr lang="nl-NL" altLang="en-US">
                <a:solidFill>
                  <a:srgbClr val="000000"/>
                </a:solidFill>
              </a:rPr>
              <a:t>BILC/LTS</a:t>
            </a:r>
          </a:p>
        </p:txBody>
      </p:sp>
      <p:sp>
        <p:nvSpPr>
          <p:cNvPr id="4" name="Rectangle 33"/>
          <p:cNvSpPr>
            <a:spLocks noGrp="1" noChangeArrowheads="1"/>
          </p:cNvSpPr>
          <p:nvPr>
            <p:ph type="ftr" sz="quarter" idx="11"/>
          </p:nvPr>
        </p:nvSpPr>
        <p:spPr>
          <a:ln/>
        </p:spPr>
        <p:txBody>
          <a:bodyPr/>
          <a:lstStyle>
            <a:lvl1pPr>
              <a:defRPr/>
            </a:lvl1pPr>
          </a:lstStyle>
          <a:p>
            <a:pPr>
              <a:defRPr/>
            </a:pPr>
            <a:endParaRPr lang="nl-NL" altLang="en-US">
              <a:solidFill>
                <a:srgbClr val="000000"/>
              </a:solidFill>
            </a:endParaRPr>
          </a:p>
        </p:txBody>
      </p:sp>
      <p:sp>
        <p:nvSpPr>
          <p:cNvPr id="5"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925BA9A2-A297-4D52-AE11-E98EF701731C}"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35429035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r>
              <a:rPr lang="nl-NL" altLang="en-US">
                <a:solidFill>
                  <a:srgbClr val="000000"/>
                </a:solidFill>
              </a:rPr>
              <a:t>BILC/LTS</a:t>
            </a:r>
          </a:p>
        </p:txBody>
      </p:sp>
      <p:sp>
        <p:nvSpPr>
          <p:cNvPr id="3" name="Rectangle 33"/>
          <p:cNvSpPr>
            <a:spLocks noGrp="1" noChangeArrowheads="1"/>
          </p:cNvSpPr>
          <p:nvPr>
            <p:ph type="ftr" sz="quarter" idx="11"/>
          </p:nvPr>
        </p:nvSpPr>
        <p:spPr>
          <a:ln/>
        </p:spPr>
        <p:txBody>
          <a:bodyPr/>
          <a:lstStyle>
            <a:lvl1pPr>
              <a:defRPr/>
            </a:lvl1pPr>
          </a:lstStyle>
          <a:p>
            <a:pPr>
              <a:defRPr/>
            </a:pPr>
            <a:endParaRPr lang="nl-NL" altLang="en-US">
              <a:solidFill>
                <a:srgbClr val="000000"/>
              </a:solidFill>
            </a:endParaRPr>
          </a:p>
        </p:txBody>
      </p:sp>
      <p:sp>
        <p:nvSpPr>
          <p:cNvPr id="4"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413942D9-AED8-4028-A7CE-5B02972F831B}"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12553409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r>
              <a:rPr lang="nl-NL" altLang="en-US">
                <a:solidFill>
                  <a:srgbClr val="000000"/>
                </a:solidFill>
              </a:rPr>
              <a:t>BILC/LTS</a:t>
            </a:r>
          </a:p>
        </p:txBody>
      </p:sp>
      <p:sp>
        <p:nvSpPr>
          <p:cNvPr id="6" name="Rectangle 33"/>
          <p:cNvSpPr>
            <a:spLocks noGrp="1" noChangeArrowheads="1"/>
          </p:cNvSpPr>
          <p:nvPr>
            <p:ph type="ftr" sz="quarter" idx="11"/>
          </p:nvPr>
        </p:nvSpPr>
        <p:spPr>
          <a:ln/>
        </p:spPr>
        <p:txBody>
          <a:bodyPr/>
          <a:lstStyle>
            <a:lvl1pPr>
              <a:defRPr/>
            </a:lvl1pPr>
          </a:lstStyle>
          <a:p>
            <a:pPr>
              <a:defRPr/>
            </a:pPr>
            <a:endParaRPr lang="nl-NL" altLang="en-US">
              <a:solidFill>
                <a:srgbClr val="000000"/>
              </a:solidFill>
            </a:endParaRPr>
          </a:p>
        </p:txBody>
      </p:sp>
      <p:sp>
        <p:nvSpPr>
          <p:cNvPr id="7"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B1A2099A-D299-40B7-9FF3-91B1630A66FB}"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14402636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r>
              <a:rPr lang="nl-NL" altLang="en-US">
                <a:solidFill>
                  <a:srgbClr val="000000"/>
                </a:solidFill>
              </a:rPr>
              <a:t>BILC/LTS</a:t>
            </a:r>
          </a:p>
        </p:txBody>
      </p:sp>
      <p:sp>
        <p:nvSpPr>
          <p:cNvPr id="6" name="Rectangle 33"/>
          <p:cNvSpPr>
            <a:spLocks noGrp="1" noChangeArrowheads="1"/>
          </p:cNvSpPr>
          <p:nvPr>
            <p:ph type="ftr" sz="quarter" idx="11"/>
          </p:nvPr>
        </p:nvSpPr>
        <p:spPr>
          <a:ln/>
        </p:spPr>
        <p:txBody>
          <a:bodyPr/>
          <a:lstStyle>
            <a:lvl1pPr>
              <a:defRPr/>
            </a:lvl1pPr>
          </a:lstStyle>
          <a:p>
            <a:pPr>
              <a:defRPr/>
            </a:pPr>
            <a:endParaRPr lang="nl-NL" altLang="en-US">
              <a:solidFill>
                <a:srgbClr val="000000"/>
              </a:solidFill>
            </a:endParaRPr>
          </a:p>
        </p:txBody>
      </p:sp>
      <p:sp>
        <p:nvSpPr>
          <p:cNvPr id="7"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B3C0E930-A3F0-420F-96B9-697AEA28B826}"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3692373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r>
              <a:rPr lang="nl-NL" altLang="en-US">
                <a:solidFill>
                  <a:srgbClr val="000000"/>
                </a:solidFill>
              </a:rPr>
              <a:t>BILC/LTS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ltLang="en-US">
              <a:solidFill>
                <a:srgbClr val="000000"/>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BCE639AC-D91D-406F-A71A-815662D09FD9}"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6305981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r>
              <a:rPr lang="nl-NL" altLang="en-US">
                <a:solidFill>
                  <a:srgbClr val="000000"/>
                </a:solidFill>
              </a:rPr>
              <a:t>BILC/LTS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ltLang="en-US">
              <a:solidFill>
                <a:srgbClr val="000000"/>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r>
              <a:rPr lang="nl-NL" altLang="en-US">
                <a:solidFill>
                  <a:srgbClr val="000000"/>
                </a:solidFill>
              </a:rPr>
              <a:t>LCC/</a:t>
            </a:r>
            <a:fld id="{88CCFC3F-204B-42BC-B5D7-35D9E995E019}" type="slidenum">
              <a:rPr lang="nl-NL" altLang="en-US">
                <a:solidFill>
                  <a:srgbClr val="000000"/>
                </a:solidFill>
              </a:rPr>
              <a:pPr>
                <a:defRPr/>
              </a:pPr>
              <a:t>‹#›</a:t>
            </a:fld>
            <a:endParaRPr lang="nl-NL" altLang="en-US">
              <a:solidFill>
                <a:srgbClr val="000000"/>
              </a:solidFill>
            </a:endParaRPr>
          </a:p>
        </p:txBody>
      </p:sp>
    </p:spTree>
    <p:extLst>
      <p:ext uri="{BB962C8B-B14F-4D97-AF65-F5344CB8AC3E}">
        <p14:creationId xmlns:p14="http://schemas.microsoft.com/office/powerpoint/2010/main" val="10100138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69DB035-FB1E-4DB3-A376-75A5A5F69522}"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27481354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AB0777-4C60-462E-A92C-CDAFD498799C}" type="datetimeFigureOut">
              <a:rPr lang="en-US" smtClean="0"/>
              <a:t>04-Sep-18</a:t>
            </a:fld>
            <a:endParaRPr lang="en-US"/>
          </a:p>
        </p:txBody>
      </p:sp>
      <p:sp>
        <p:nvSpPr>
          <p:cNvPr id="19" name="Footer Placeholder 18"/>
          <p:cNvSpPr>
            <a:spLocks noGrp="1"/>
          </p:cNvSpPr>
          <p:nvPr>
            <p:ph type="ftr" sz="quarter" idx="11"/>
          </p:nvPr>
        </p:nvSpPr>
        <p:spPr/>
        <p:txBody>
          <a:bodyPr/>
          <a:lstStyle/>
          <a:p>
            <a:pPr algn="l"/>
            <a:r>
              <a:rPr lang="en-US" smtClean="0"/>
              <a:t>Major Drazen Malesevic, BiH STANAG 6001 Testing Team			04/09/2018</a:t>
            </a:r>
          </a:p>
          <a:p>
            <a:pPr algn="l"/>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04-Sep-18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04-Sep-18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D19FEA3B-036B-4A6E-A3DF-1C4154F68B9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020232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04-Sep-18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04-Sep-18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04-Sep-18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04-Sep-18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04-Sep-18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04-Sep-18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04-Sep-18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04-Sep-18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5307B9E6-15DA-4AD9-9BCC-FA4623B7D2F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83073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20E03365-9776-4224-B522-8DB23FC8215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661199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FF318ED7-D189-4CF7-A3FA-D6BB4E2C2C6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61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1C4E8D1-6BEA-47B9-87FA-B9093A8AD20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55279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BILC/LTS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FC4B1109-BB4B-4622-ACBF-2D6EA99E987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26740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0">
          <a:fgClr>
            <a:schemeClr val="bg2"/>
          </a:fgClr>
          <a:bgClr>
            <a:schemeClr val="bg2"/>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r>
              <a:rPr lang="en-US">
                <a:solidFill>
                  <a:srgbClr val="000000"/>
                </a:solidFill>
              </a:rPr>
              <a:t>BILC/LTS</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DC02F90-0DB4-4487-A807-CA0E374F6885}" type="slidenum">
              <a:rPr lang="en-US" altLang="en-US">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758162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50">
          <a:fgClr>
            <a:schemeClr val="bg2"/>
          </a:fgClr>
          <a:bgClr>
            <a:schemeClr val="bg2"/>
          </a:bgClr>
        </a:pattFill>
        <a:effectLst/>
      </p:bgPr>
    </p:bg>
    <p:spTree>
      <p:nvGrpSpPr>
        <p:cNvPr id="1" name=""/>
        <p:cNvGrpSpPr/>
        <p:nvPr/>
      </p:nvGrpSpPr>
      <p:grpSpPr>
        <a:xfrm>
          <a:off x="0" y="0"/>
          <a:ext cx="0" cy="0"/>
          <a:chOff x="0" y="0"/>
          <a:chExt cx="0" cy="0"/>
        </a:xfrm>
      </p:grpSpPr>
      <p:grpSp>
        <p:nvGrpSpPr>
          <p:cNvPr id="1026" name="Group 29"/>
          <p:cNvGrpSpPr>
            <a:grpSpLocks/>
          </p:cNvGrpSpPr>
          <p:nvPr/>
        </p:nvGrpSpPr>
        <p:grpSpPr bwMode="auto">
          <a:xfrm>
            <a:off x="0" y="4367213"/>
            <a:ext cx="9131300" cy="2478087"/>
            <a:chOff x="0" y="2751"/>
            <a:chExt cx="5752" cy="1561"/>
          </a:xfrm>
        </p:grpSpPr>
        <p:sp>
          <p:nvSpPr>
            <p:cNvPr id="1032" name="Rectangle 2"/>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a:defRPr sz="4000" b="1">
                  <a:solidFill>
                    <a:schemeClr val="tx1"/>
                  </a:solidFill>
                  <a:latin typeface="Arial" panose="020B0604020202020204" pitchFamily="34" charset="0"/>
                </a:defRPr>
              </a:lvl1pPr>
              <a:lvl2pPr marL="742950" indent="-285750" algn="ctr">
                <a:defRPr sz="4000" b="1">
                  <a:solidFill>
                    <a:schemeClr val="tx1"/>
                  </a:solidFill>
                  <a:latin typeface="Arial" panose="020B0604020202020204" pitchFamily="34" charset="0"/>
                </a:defRPr>
              </a:lvl2pPr>
              <a:lvl3pPr marL="1143000" indent="-228600" algn="ctr">
                <a:defRPr sz="4000" b="1">
                  <a:solidFill>
                    <a:schemeClr val="tx1"/>
                  </a:solidFill>
                  <a:latin typeface="Arial" panose="020B0604020202020204" pitchFamily="34" charset="0"/>
                </a:defRPr>
              </a:lvl3pPr>
              <a:lvl4pPr marL="1600200" indent="-228600" algn="ctr">
                <a:defRPr sz="4000" b="1">
                  <a:solidFill>
                    <a:schemeClr val="tx1"/>
                  </a:solidFill>
                  <a:latin typeface="Arial" panose="020B0604020202020204" pitchFamily="34" charset="0"/>
                </a:defRPr>
              </a:lvl4pPr>
              <a:lvl5pPr marL="2057400" indent="-228600" algn="ctr">
                <a:defRPr sz="40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40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40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40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4000" b="1">
                  <a:solidFill>
                    <a:schemeClr val="tx1"/>
                  </a:solidFill>
                  <a:latin typeface="Arial" panose="020B0604020202020204" pitchFamily="34" charset="0"/>
                </a:defRPr>
              </a:lvl9pPr>
            </a:lstStyle>
            <a:p>
              <a:pPr eaLnBrk="0" fontAlgn="base" hangingPunct="0">
                <a:spcBef>
                  <a:spcPct val="0"/>
                </a:spcBef>
                <a:spcAft>
                  <a:spcPct val="0"/>
                </a:spcAft>
              </a:pPr>
              <a:endParaRPr lang="en-US" altLang="en-US">
                <a:solidFill>
                  <a:srgbClr val="000000"/>
                </a:solidFill>
              </a:endParaRPr>
            </a:p>
          </p:txBody>
        </p:sp>
        <p:grpSp>
          <p:nvGrpSpPr>
            <p:cNvPr id="1033" name="Group 28"/>
            <p:cNvGrpSpPr>
              <a:grpSpLocks/>
            </p:cNvGrpSpPr>
            <p:nvPr/>
          </p:nvGrpSpPr>
          <p:grpSpPr bwMode="auto">
            <a:xfrm>
              <a:off x="4458" y="2751"/>
              <a:ext cx="1190" cy="1426"/>
              <a:chOff x="4458" y="2751"/>
              <a:chExt cx="1190" cy="1426"/>
            </a:xfrm>
          </p:grpSpPr>
          <p:sp>
            <p:nvSpPr>
              <p:cNvPr id="1034" name="Freeform 3"/>
              <p:cNvSpPr>
                <a:spLocks/>
              </p:cNvSpPr>
              <p:nvPr/>
            </p:nvSpPr>
            <p:spPr bwMode="ltGray">
              <a:xfrm>
                <a:off x="4614" y="2790"/>
                <a:ext cx="1034" cy="1273"/>
              </a:xfrm>
              <a:custGeom>
                <a:avLst/>
                <a:gdLst>
                  <a:gd name="T0" fmla="*/ 646 w 1034"/>
                  <a:gd name="T1" fmla="*/ 23 h 1273"/>
                  <a:gd name="T2" fmla="*/ 765 w 1034"/>
                  <a:gd name="T3" fmla="*/ 92 h 1273"/>
                  <a:gd name="T4" fmla="*/ 866 w 1034"/>
                  <a:gd name="T5" fmla="*/ 184 h 1273"/>
                  <a:gd name="T6" fmla="*/ 944 w 1034"/>
                  <a:gd name="T7" fmla="*/ 294 h 1273"/>
                  <a:gd name="T8" fmla="*/ 1000 w 1034"/>
                  <a:gd name="T9" fmla="*/ 417 h 1273"/>
                  <a:gd name="T10" fmla="*/ 1030 w 1034"/>
                  <a:gd name="T11" fmla="*/ 550 h 1273"/>
                  <a:gd name="T12" fmla="*/ 1030 w 1034"/>
                  <a:gd name="T13" fmla="*/ 688 h 1273"/>
                  <a:gd name="T14" fmla="*/ 1000 w 1034"/>
                  <a:gd name="T15" fmla="*/ 821 h 1273"/>
                  <a:gd name="T16" fmla="*/ 944 w 1034"/>
                  <a:gd name="T17" fmla="*/ 944 h 1273"/>
                  <a:gd name="T18" fmla="*/ 866 w 1034"/>
                  <a:gd name="T19" fmla="*/ 1055 h 1273"/>
                  <a:gd name="T20" fmla="*/ 765 w 1034"/>
                  <a:gd name="T21" fmla="*/ 1148 h 1273"/>
                  <a:gd name="T22" fmla="*/ 646 w 1034"/>
                  <a:gd name="T23" fmla="*/ 1215 h 1273"/>
                  <a:gd name="T24" fmla="*/ 517 w 1034"/>
                  <a:gd name="T25" fmla="*/ 1257 h 1273"/>
                  <a:gd name="T26" fmla="*/ 382 w 1034"/>
                  <a:gd name="T27" fmla="*/ 1272 h 1273"/>
                  <a:gd name="T28" fmla="*/ 246 w 1034"/>
                  <a:gd name="T29" fmla="*/ 1257 h 1273"/>
                  <a:gd name="T30" fmla="*/ 118 w 1034"/>
                  <a:gd name="T31" fmla="*/ 1215 h 1273"/>
                  <a:gd name="T32" fmla="*/ 0 w 1034"/>
                  <a:gd name="T33" fmla="*/ 1148 h 1273"/>
                  <a:gd name="T34" fmla="*/ 89 w 1034"/>
                  <a:gd name="T35" fmla="*/ 1129 h 1273"/>
                  <a:gd name="T36" fmla="*/ 201 w 1034"/>
                  <a:gd name="T37" fmla="*/ 1179 h 1273"/>
                  <a:gd name="T38" fmla="*/ 320 w 1034"/>
                  <a:gd name="T39" fmla="*/ 1204 h 1273"/>
                  <a:gd name="T40" fmla="*/ 443 w 1034"/>
                  <a:gd name="T41" fmla="*/ 1204 h 1273"/>
                  <a:gd name="T42" fmla="*/ 563 w 1034"/>
                  <a:gd name="T43" fmla="*/ 1179 h 1273"/>
                  <a:gd name="T44" fmla="*/ 675 w 1034"/>
                  <a:gd name="T45" fmla="*/ 1129 h 1273"/>
                  <a:gd name="T46" fmla="*/ 775 w 1034"/>
                  <a:gd name="T47" fmla="*/ 1057 h 1273"/>
                  <a:gd name="T48" fmla="*/ 857 w 1034"/>
                  <a:gd name="T49" fmla="*/ 965 h 1273"/>
                  <a:gd name="T50" fmla="*/ 919 w 1034"/>
                  <a:gd name="T51" fmla="*/ 858 h 1273"/>
                  <a:gd name="T52" fmla="*/ 956 w 1034"/>
                  <a:gd name="T53" fmla="*/ 742 h 1273"/>
                  <a:gd name="T54" fmla="*/ 969 w 1034"/>
                  <a:gd name="T55" fmla="*/ 619 h 1273"/>
                  <a:gd name="T56" fmla="*/ 956 w 1034"/>
                  <a:gd name="T57" fmla="*/ 496 h 1273"/>
                  <a:gd name="T58" fmla="*/ 919 w 1034"/>
                  <a:gd name="T59" fmla="*/ 381 h 1273"/>
                  <a:gd name="T60" fmla="*/ 857 w 1034"/>
                  <a:gd name="T61" fmla="*/ 273 h 1273"/>
                  <a:gd name="T62" fmla="*/ 775 w 1034"/>
                  <a:gd name="T63" fmla="*/ 182 h 1273"/>
                  <a:gd name="T64" fmla="*/ 675 w 1034"/>
                  <a:gd name="T65" fmla="*/ 110 h 1273"/>
                  <a:gd name="T66" fmla="*/ 563 w 1034"/>
                  <a:gd name="T67" fmla="*/ 61 h 1273"/>
                  <a:gd name="T68" fmla="*/ 582 w 1034"/>
                  <a:gd name="T69" fmla="*/ 0 h 12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35" name="Line 4"/>
              <p:cNvSpPr>
                <a:spLocks noChangeShapeType="1"/>
              </p:cNvSpPr>
              <p:nvPr/>
            </p:nvSpPr>
            <p:spPr bwMode="ltGray">
              <a:xfrm flipV="1">
                <a:off x="4639" y="3863"/>
                <a:ext cx="103" cy="186"/>
              </a:xfrm>
              <a:prstGeom prst="line">
                <a:avLst/>
              </a:prstGeom>
              <a:noFill/>
              <a:ln w="25399">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1036" name="Line 5"/>
              <p:cNvSpPr>
                <a:spLocks noChangeShapeType="1"/>
              </p:cNvSpPr>
              <p:nvPr/>
            </p:nvSpPr>
            <p:spPr bwMode="ltGray">
              <a:xfrm flipV="1">
                <a:off x="5210" y="2874"/>
                <a:ext cx="36" cy="71"/>
              </a:xfrm>
              <a:prstGeom prst="line">
                <a:avLst/>
              </a:prstGeom>
              <a:noFill/>
              <a:ln w="25399">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1037" name="Line 6"/>
              <p:cNvSpPr>
                <a:spLocks noChangeShapeType="1"/>
              </p:cNvSpPr>
              <p:nvPr/>
            </p:nvSpPr>
            <p:spPr bwMode="ltGray">
              <a:xfrm flipV="1">
                <a:off x="5270" y="2751"/>
                <a:ext cx="36" cy="71"/>
              </a:xfrm>
              <a:prstGeom prst="line">
                <a:avLst/>
              </a:prstGeom>
              <a:noFill/>
              <a:ln w="25399">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1038" name="Freeform 7"/>
              <p:cNvSpPr>
                <a:spLocks/>
              </p:cNvSpPr>
              <p:nvPr/>
            </p:nvSpPr>
            <p:spPr bwMode="ltGray">
              <a:xfrm>
                <a:off x="4753" y="4067"/>
                <a:ext cx="604" cy="110"/>
              </a:xfrm>
              <a:custGeom>
                <a:avLst/>
                <a:gdLst>
                  <a:gd name="T0" fmla="*/ 2 w 604"/>
                  <a:gd name="T1" fmla="*/ 70 h 110"/>
                  <a:gd name="T2" fmla="*/ 14 w 604"/>
                  <a:gd name="T3" fmla="*/ 57 h 110"/>
                  <a:gd name="T4" fmla="*/ 31 w 604"/>
                  <a:gd name="T5" fmla="*/ 46 h 110"/>
                  <a:gd name="T6" fmla="*/ 63 w 604"/>
                  <a:gd name="T7" fmla="*/ 30 h 110"/>
                  <a:gd name="T8" fmla="*/ 100 w 604"/>
                  <a:gd name="T9" fmla="*/ 21 h 110"/>
                  <a:gd name="T10" fmla="*/ 134 w 604"/>
                  <a:gd name="T11" fmla="*/ 13 h 110"/>
                  <a:gd name="T12" fmla="*/ 181 w 604"/>
                  <a:gd name="T13" fmla="*/ 6 h 110"/>
                  <a:gd name="T14" fmla="*/ 225 w 604"/>
                  <a:gd name="T15" fmla="*/ 2 h 110"/>
                  <a:gd name="T16" fmla="*/ 277 w 604"/>
                  <a:gd name="T17" fmla="*/ 0 h 110"/>
                  <a:gd name="T18" fmla="*/ 340 w 604"/>
                  <a:gd name="T19" fmla="*/ 0 h 110"/>
                  <a:gd name="T20" fmla="*/ 407 w 604"/>
                  <a:gd name="T21" fmla="*/ 4 h 110"/>
                  <a:gd name="T22" fmla="*/ 453 w 604"/>
                  <a:gd name="T23" fmla="*/ 10 h 110"/>
                  <a:gd name="T24" fmla="*/ 502 w 604"/>
                  <a:gd name="T25" fmla="*/ 19 h 110"/>
                  <a:gd name="T26" fmla="*/ 549 w 604"/>
                  <a:gd name="T27" fmla="*/ 33 h 110"/>
                  <a:gd name="T28" fmla="*/ 573 w 604"/>
                  <a:gd name="T29" fmla="*/ 47 h 110"/>
                  <a:gd name="T30" fmla="*/ 588 w 604"/>
                  <a:gd name="T31" fmla="*/ 58 h 110"/>
                  <a:gd name="T32" fmla="*/ 603 w 604"/>
                  <a:gd name="T33" fmla="*/ 77 h 110"/>
                  <a:gd name="T34" fmla="*/ 578 w 604"/>
                  <a:gd name="T35" fmla="*/ 87 h 110"/>
                  <a:gd name="T36" fmla="*/ 536 w 604"/>
                  <a:gd name="T37" fmla="*/ 95 h 110"/>
                  <a:gd name="T38" fmla="*/ 485 w 604"/>
                  <a:gd name="T39" fmla="*/ 101 h 110"/>
                  <a:gd name="T40" fmla="*/ 436 w 604"/>
                  <a:gd name="T41" fmla="*/ 106 h 110"/>
                  <a:gd name="T42" fmla="*/ 377 w 604"/>
                  <a:gd name="T43" fmla="*/ 108 h 110"/>
                  <a:gd name="T44" fmla="*/ 313 w 604"/>
                  <a:gd name="T45" fmla="*/ 109 h 110"/>
                  <a:gd name="T46" fmla="*/ 252 w 604"/>
                  <a:gd name="T47" fmla="*/ 109 h 110"/>
                  <a:gd name="T48" fmla="*/ 188 w 604"/>
                  <a:gd name="T49" fmla="*/ 108 h 110"/>
                  <a:gd name="T50" fmla="*/ 117 w 604"/>
                  <a:gd name="T51" fmla="*/ 102 h 110"/>
                  <a:gd name="T52" fmla="*/ 61 w 604"/>
                  <a:gd name="T53" fmla="*/ 96 h 110"/>
                  <a:gd name="T54" fmla="*/ 14 w 604"/>
                  <a:gd name="T55" fmla="*/ 86 h 110"/>
                  <a:gd name="T56" fmla="*/ 0 w 604"/>
                  <a:gd name="T57" fmla="*/ 78 h 110"/>
                  <a:gd name="T58" fmla="*/ 2 w 604"/>
                  <a:gd name="T59" fmla="*/ 7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39" name="Oval 8"/>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a:defRPr sz="4000" b="1">
                    <a:solidFill>
                      <a:schemeClr val="tx1"/>
                    </a:solidFill>
                    <a:latin typeface="Arial" panose="020B0604020202020204" pitchFamily="34" charset="0"/>
                  </a:defRPr>
                </a:lvl1pPr>
                <a:lvl2pPr marL="742950" indent="-285750" algn="ctr">
                  <a:defRPr sz="4000" b="1">
                    <a:solidFill>
                      <a:schemeClr val="tx1"/>
                    </a:solidFill>
                    <a:latin typeface="Arial" panose="020B0604020202020204" pitchFamily="34" charset="0"/>
                  </a:defRPr>
                </a:lvl2pPr>
                <a:lvl3pPr marL="1143000" indent="-228600" algn="ctr">
                  <a:defRPr sz="4000" b="1">
                    <a:solidFill>
                      <a:schemeClr val="tx1"/>
                    </a:solidFill>
                    <a:latin typeface="Arial" panose="020B0604020202020204" pitchFamily="34" charset="0"/>
                  </a:defRPr>
                </a:lvl3pPr>
                <a:lvl4pPr marL="1600200" indent="-228600" algn="ctr">
                  <a:defRPr sz="4000" b="1">
                    <a:solidFill>
                      <a:schemeClr val="tx1"/>
                    </a:solidFill>
                    <a:latin typeface="Arial" panose="020B0604020202020204" pitchFamily="34" charset="0"/>
                  </a:defRPr>
                </a:lvl4pPr>
                <a:lvl5pPr marL="2057400" indent="-228600" algn="ctr">
                  <a:defRPr sz="40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40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40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40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4000" b="1">
                    <a:solidFill>
                      <a:schemeClr val="tx1"/>
                    </a:solidFill>
                    <a:latin typeface="Arial" panose="020B0604020202020204" pitchFamily="34" charset="0"/>
                  </a:defRPr>
                </a:lvl9pPr>
              </a:lstStyle>
              <a:p>
                <a:pPr eaLnBrk="0" fontAlgn="base" hangingPunct="0">
                  <a:spcBef>
                    <a:spcPct val="0"/>
                  </a:spcBef>
                  <a:spcAft>
                    <a:spcPct val="0"/>
                  </a:spcAft>
                </a:pPr>
                <a:endParaRPr lang="en-US" altLang="en-US">
                  <a:solidFill>
                    <a:srgbClr val="000000"/>
                  </a:solidFill>
                </a:endParaRPr>
              </a:p>
            </p:txBody>
          </p:sp>
          <p:grpSp>
            <p:nvGrpSpPr>
              <p:cNvPr id="1040" name="Group 27"/>
              <p:cNvGrpSpPr>
                <a:grpSpLocks/>
              </p:cNvGrpSpPr>
              <p:nvPr/>
            </p:nvGrpSpPr>
            <p:grpSpPr bwMode="auto">
              <a:xfrm>
                <a:off x="4458" y="2991"/>
                <a:ext cx="999" cy="797"/>
                <a:chOff x="4458" y="2991"/>
                <a:chExt cx="999" cy="797"/>
              </a:xfrm>
            </p:grpSpPr>
            <p:sp>
              <p:nvSpPr>
                <p:cNvPr id="1041" name="Freeform 9"/>
                <p:cNvSpPr>
                  <a:spLocks/>
                </p:cNvSpPr>
                <p:nvPr/>
              </p:nvSpPr>
              <p:spPr bwMode="grayWhite">
                <a:xfrm>
                  <a:off x="4599" y="3283"/>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42" name="Freeform 10"/>
                <p:cNvSpPr>
                  <a:spLocks/>
                </p:cNvSpPr>
                <p:nvPr/>
              </p:nvSpPr>
              <p:spPr bwMode="grayWhite">
                <a:xfrm>
                  <a:off x="4616" y="3305"/>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43" name="Freeform 11"/>
                <p:cNvSpPr>
                  <a:spLocks/>
                </p:cNvSpPr>
                <p:nvPr/>
              </p:nvSpPr>
              <p:spPr bwMode="grayWhite">
                <a:xfrm>
                  <a:off x="4674" y="3275"/>
                  <a:ext cx="37" cy="35"/>
                </a:xfrm>
                <a:custGeom>
                  <a:avLst/>
                  <a:gdLst>
                    <a:gd name="T0" fmla="*/ 36 w 37"/>
                    <a:gd name="T1" fmla="*/ 0 h 35"/>
                    <a:gd name="T2" fmla="*/ 22 w 37"/>
                    <a:gd name="T3" fmla="*/ 0 h 35"/>
                    <a:gd name="T4" fmla="*/ 14 w 37"/>
                    <a:gd name="T5" fmla="*/ 9 h 35"/>
                    <a:gd name="T6" fmla="*/ 9 w 37"/>
                    <a:gd name="T7" fmla="*/ 9 h 35"/>
                    <a:gd name="T8" fmla="*/ 5 w 37"/>
                    <a:gd name="T9" fmla="*/ 13 h 35"/>
                    <a:gd name="T10" fmla="*/ 0 w 37"/>
                    <a:gd name="T11" fmla="*/ 13 h 35"/>
                    <a:gd name="T12" fmla="*/ 0 w 37"/>
                    <a:gd name="T13" fmla="*/ 25 h 35"/>
                    <a:gd name="T14" fmla="*/ 8 w 37"/>
                    <a:gd name="T15" fmla="*/ 34 h 35"/>
                    <a:gd name="T16" fmla="*/ 29 w 37"/>
                    <a:gd name="T17" fmla="*/ 34 h 35"/>
                    <a:gd name="T18" fmla="*/ 36 w 37"/>
                    <a:gd name="T19" fmla="*/ 25 h 35"/>
                    <a:gd name="T20" fmla="*/ 36 w 3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44" name="Freeform 12"/>
                <p:cNvSpPr>
                  <a:spLocks/>
                </p:cNvSpPr>
                <p:nvPr/>
              </p:nvSpPr>
              <p:spPr bwMode="grayWhite">
                <a:xfrm>
                  <a:off x="4458" y="3303"/>
                  <a:ext cx="324" cy="422"/>
                </a:xfrm>
                <a:custGeom>
                  <a:avLst/>
                  <a:gdLst>
                    <a:gd name="T0" fmla="*/ 76 w 324"/>
                    <a:gd name="T1" fmla="*/ 0 h 422"/>
                    <a:gd name="T2" fmla="*/ 71 w 324"/>
                    <a:gd name="T3" fmla="*/ 11 h 422"/>
                    <a:gd name="T4" fmla="*/ 45 w 324"/>
                    <a:gd name="T5" fmla="*/ 33 h 422"/>
                    <a:gd name="T6" fmla="*/ 40 w 324"/>
                    <a:gd name="T7" fmla="*/ 53 h 422"/>
                    <a:gd name="T8" fmla="*/ 21 w 324"/>
                    <a:gd name="T9" fmla="*/ 68 h 422"/>
                    <a:gd name="T10" fmla="*/ 8 w 324"/>
                    <a:gd name="T11" fmla="*/ 96 h 422"/>
                    <a:gd name="T12" fmla="*/ 8 w 324"/>
                    <a:gd name="T13" fmla="*/ 114 h 422"/>
                    <a:gd name="T14" fmla="*/ 0 w 324"/>
                    <a:gd name="T15" fmla="*/ 144 h 422"/>
                    <a:gd name="T16" fmla="*/ 11 w 324"/>
                    <a:gd name="T17" fmla="*/ 157 h 422"/>
                    <a:gd name="T18" fmla="*/ 40 w 324"/>
                    <a:gd name="T19" fmla="*/ 195 h 422"/>
                    <a:gd name="T20" fmla="*/ 48 w 324"/>
                    <a:gd name="T21" fmla="*/ 190 h 422"/>
                    <a:gd name="T22" fmla="*/ 99 w 324"/>
                    <a:gd name="T23" fmla="*/ 190 h 422"/>
                    <a:gd name="T24" fmla="*/ 123 w 324"/>
                    <a:gd name="T25" fmla="*/ 199 h 422"/>
                    <a:gd name="T26" fmla="*/ 121 w 324"/>
                    <a:gd name="T27" fmla="*/ 229 h 422"/>
                    <a:gd name="T28" fmla="*/ 138 w 324"/>
                    <a:gd name="T29" fmla="*/ 268 h 422"/>
                    <a:gd name="T30" fmla="*/ 137 w 324"/>
                    <a:gd name="T31" fmla="*/ 279 h 422"/>
                    <a:gd name="T32" fmla="*/ 144 w 324"/>
                    <a:gd name="T33" fmla="*/ 291 h 422"/>
                    <a:gd name="T34" fmla="*/ 133 w 324"/>
                    <a:gd name="T35" fmla="*/ 319 h 422"/>
                    <a:gd name="T36" fmla="*/ 146 w 324"/>
                    <a:gd name="T37" fmla="*/ 354 h 422"/>
                    <a:gd name="T38" fmla="*/ 153 w 324"/>
                    <a:gd name="T39" fmla="*/ 382 h 422"/>
                    <a:gd name="T40" fmla="*/ 162 w 324"/>
                    <a:gd name="T41" fmla="*/ 399 h 422"/>
                    <a:gd name="T42" fmla="*/ 171 w 324"/>
                    <a:gd name="T43" fmla="*/ 421 h 422"/>
                    <a:gd name="T44" fmla="*/ 188 w 324"/>
                    <a:gd name="T45" fmla="*/ 418 h 422"/>
                    <a:gd name="T46" fmla="*/ 216 w 324"/>
                    <a:gd name="T47" fmla="*/ 402 h 422"/>
                    <a:gd name="T48" fmla="*/ 229 w 324"/>
                    <a:gd name="T49" fmla="*/ 382 h 422"/>
                    <a:gd name="T50" fmla="*/ 228 w 324"/>
                    <a:gd name="T51" fmla="*/ 369 h 422"/>
                    <a:gd name="T52" fmla="*/ 245 w 324"/>
                    <a:gd name="T53" fmla="*/ 359 h 422"/>
                    <a:gd name="T54" fmla="*/ 242 w 324"/>
                    <a:gd name="T55" fmla="*/ 340 h 422"/>
                    <a:gd name="T56" fmla="*/ 267 w 324"/>
                    <a:gd name="T57" fmla="*/ 310 h 422"/>
                    <a:gd name="T58" fmla="*/ 271 w 324"/>
                    <a:gd name="T59" fmla="*/ 285 h 422"/>
                    <a:gd name="T60" fmla="*/ 264 w 324"/>
                    <a:gd name="T61" fmla="*/ 277 h 422"/>
                    <a:gd name="T62" fmla="*/ 267 w 324"/>
                    <a:gd name="T63" fmla="*/ 267 h 422"/>
                    <a:gd name="T64" fmla="*/ 261 w 324"/>
                    <a:gd name="T65" fmla="*/ 258 h 422"/>
                    <a:gd name="T66" fmla="*/ 280 w 324"/>
                    <a:gd name="T67" fmla="*/ 234 h 422"/>
                    <a:gd name="T68" fmla="*/ 280 w 324"/>
                    <a:gd name="T69" fmla="*/ 222 h 422"/>
                    <a:gd name="T70" fmla="*/ 306 w 324"/>
                    <a:gd name="T71" fmla="*/ 202 h 422"/>
                    <a:gd name="T72" fmla="*/ 323 w 324"/>
                    <a:gd name="T73" fmla="*/ 148 h 422"/>
                    <a:gd name="T74" fmla="*/ 299 w 324"/>
                    <a:gd name="T75" fmla="*/ 162 h 422"/>
                    <a:gd name="T76" fmla="*/ 278 w 324"/>
                    <a:gd name="T77" fmla="*/ 156 h 422"/>
                    <a:gd name="T78" fmla="*/ 281 w 324"/>
                    <a:gd name="T79" fmla="*/ 143 h 422"/>
                    <a:gd name="T80" fmla="*/ 260 w 324"/>
                    <a:gd name="T81" fmla="*/ 129 h 422"/>
                    <a:gd name="T82" fmla="*/ 250 w 324"/>
                    <a:gd name="T83" fmla="*/ 94 h 422"/>
                    <a:gd name="T84" fmla="*/ 230 w 324"/>
                    <a:gd name="T85" fmla="*/ 66 h 422"/>
                    <a:gd name="T86" fmla="*/ 230 w 324"/>
                    <a:gd name="T87" fmla="*/ 47 h 422"/>
                    <a:gd name="T88" fmla="*/ 219 w 324"/>
                    <a:gd name="T89" fmla="*/ 46 h 422"/>
                    <a:gd name="T90" fmla="*/ 212 w 324"/>
                    <a:gd name="T91" fmla="*/ 49 h 422"/>
                    <a:gd name="T92" fmla="*/ 182 w 324"/>
                    <a:gd name="T93" fmla="*/ 38 h 422"/>
                    <a:gd name="T94" fmla="*/ 174 w 324"/>
                    <a:gd name="T95" fmla="*/ 46 h 422"/>
                    <a:gd name="T96" fmla="*/ 167 w 324"/>
                    <a:gd name="T97" fmla="*/ 56 h 422"/>
                    <a:gd name="T98" fmla="*/ 151 w 324"/>
                    <a:gd name="T99" fmla="*/ 38 h 422"/>
                    <a:gd name="T100" fmla="*/ 135 w 324"/>
                    <a:gd name="T101" fmla="*/ 33 h 422"/>
                    <a:gd name="T102" fmla="*/ 134 w 324"/>
                    <a:gd name="T103" fmla="*/ 10 h 422"/>
                    <a:gd name="T104" fmla="*/ 111 w 324"/>
                    <a:gd name="T105" fmla="*/ 14 h 422"/>
                    <a:gd name="T106" fmla="*/ 96 w 324"/>
                    <a:gd name="T107" fmla="*/ 9 h 422"/>
                    <a:gd name="T108" fmla="*/ 76 w 324"/>
                    <a:gd name="T109" fmla="*/ 0 h 42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45" name="Freeform 13"/>
                <p:cNvSpPr>
                  <a:spLocks/>
                </p:cNvSpPr>
                <p:nvPr/>
              </p:nvSpPr>
              <p:spPr bwMode="grayWhite">
                <a:xfrm>
                  <a:off x="5205" y="3408"/>
                  <a:ext cx="17" cy="21"/>
                </a:xfrm>
                <a:custGeom>
                  <a:avLst/>
                  <a:gdLst>
                    <a:gd name="T0" fmla="*/ 7 w 17"/>
                    <a:gd name="T1" fmla="*/ 0 h 21"/>
                    <a:gd name="T2" fmla="*/ 9 w 17"/>
                    <a:gd name="T3" fmla="*/ 5 h 21"/>
                    <a:gd name="T4" fmla="*/ 7 w 17"/>
                    <a:gd name="T5" fmla="*/ 10 h 21"/>
                    <a:gd name="T6" fmla="*/ 7 w 17"/>
                    <a:gd name="T7" fmla="*/ 14 h 21"/>
                    <a:gd name="T8" fmla="*/ 16 w 17"/>
                    <a:gd name="T9" fmla="*/ 17 h 21"/>
                    <a:gd name="T10" fmla="*/ 16 w 17"/>
                    <a:gd name="T11" fmla="*/ 20 h 21"/>
                    <a:gd name="T12" fmla="*/ 9 w 17"/>
                    <a:gd name="T13" fmla="*/ 17 h 21"/>
                    <a:gd name="T14" fmla="*/ 3 w 17"/>
                    <a:gd name="T15" fmla="*/ 20 h 21"/>
                    <a:gd name="T16" fmla="*/ 0 w 17"/>
                    <a:gd name="T17" fmla="*/ 17 h 21"/>
                    <a:gd name="T18" fmla="*/ 3 w 17"/>
                    <a:gd name="T19" fmla="*/ 14 h 21"/>
                    <a:gd name="T20" fmla="*/ 0 w 17"/>
                    <a:gd name="T21" fmla="*/ 10 h 21"/>
                    <a:gd name="T22" fmla="*/ 3 w 17"/>
                    <a:gd name="T23" fmla="*/ 2 h 21"/>
                    <a:gd name="T24" fmla="*/ 7 w 17"/>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46" name="Freeform 14"/>
                <p:cNvSpPr>
                  <a:spLocks/>
                </p:cNvSpPr>
                <p:nvPr/>
              </p:nvSpPr>
              <p:spPr bwMode="grayWhite">
                <a:xfrm>
                  <a:off x="5144" y="3496"/>
                  <a:ext cx="49" cy="70"/>
                </a:xfrm>
                <a:custGeom>
                  <a:avLst/>
                  <a:gdLst>
                    <a:gd name="T0" fmla="*/ 0 w 49"/>
                    <a:gd name="T1" fmla="*/ 34 h 70"/>
                    <a:gd name="T2" fmla="*/ 17 w 49"/>
                    <a:gd name="T3" fmla="*/ 34 h 70"/>
                    <a:gd name="T4" fmla="*/ 37 w 49"/>
                    <a:gd name="T5" fmla="*/ 0 h 70"/>
                    <a:gd name="T6" fmla="*/ 48 w 49"/>
                    <a:gd name="T7" fmla="*/ 20 h 70"/>
                    <a:gd name="T8" fmla="*/ 39 w 49"/>
                    <a:gd name="T9" fmla="*/ 69 h 70"/>
                    <a:gd name="T10" fmla="*/ 3 w 49"/>
                    <a:gd name="T11" fmla="*/ 57 h 70"/>
                    <a:gd name="T12" fmla="*/ 0 w 49"/>
                    <a:gd name="T13" fmla="*/ 34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47" name="Freeform 15"/>
                <p:cNvSpPr>
                  <a:spLocks/>
                </p:cNvSpPr>
                <p:nvPr/>
              </p:nvSpPr>
              <p:spPr bwMode="grayWhite">
                <a:xfrm>
                  <a:off x="5241" y="3523"/>
                  <a:ext cx="84" cy="67"/>
                </a:xfrm>
                <a:custGeom>
                  <a:avLst/>
                  <a:gdLst>
                    <a:gd name="T0" fmla="*/ 5 w 84"/>
                    <a:gd name="T1" fmla="*/ 15 h 67"/>
                    <a:gd name="T2" fmla="*/ 0 w 84"/>
                    <a:gd name="T3" fmla="*/ 0 h 67"/>
                    <a:gd name="T4" fmla="*/ 27 w 84"/>
                    <a:gd name="T5" fmla="*/ 6 h 67"/>
                    <a:gd name="T6" fmla="*/ 67 w 84"/>
                    <a:gd name="T7" fmla="*/ 22 h 67"/>
                    <a:gd name="T8" fmla="*/ 67 w 84"/>
                    <a:gd name="T9" fmla="*/ 34 h 67"/>
                    <a:gd name="T10" fmla="*/ 83 w 84"/>
                    <a:gd name="T11" fmla="*/ 66 h 67"/>
                    <a:gd name="T12" fmla="*/ 52 w 84"/>
                    <a:gd name="T13" fmla="*/ 36 h 67"/>
                    <a:gd name="T14" fmla="*/ 31 w 84"/>
                    <a:gd name="T15" fmla="*/ 38 h 67"/>
                    <a:gd name="T16" fmla="*/ 5 w 84"/>
                    <a:gd name="T17" fmla="*/ 15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48" name="Freeform 16"/>
                <p:cNvSpPr>
                  <a:spLocks/>
                </p:cNvSpPr>
                <p:nvPr/>
              </p:nvSpPr>
              <p:spPr bwMode="grayWhite">
                <a:xfrm>
                  <a:off x="5400" y="3660"/>
                  <a:ext cx="57" cy="73"/>
                </a:xfrm>
                <a:custGeom>
                  <a:avLst/>
                  <a:gdLst>
                    <a:gd name="T0" fmla="*/ 34 w 57"/>
                    <a:gd name="T1" fmla="*/ 0 h 73"/>
                    <a:gd name="T2" fmla="*/ 56 w 57"/>
                    <a:gd name="T3" fmla="*/ 21 h 73"/>
                    <a:gd name="T4" fmla="*/ 11 w 57"/>
                    <a:gd name="T5" fmla="*/ 72 h 73"/>
                    <a:gd name="T6" fmla="*/ 0 w 57"/>
                    <a:gd name="T7" fmla="*/ 60 h 73"/>
                    <a:gd name="T8" fmla="*/ 32 w 57"/>
                    <a:gd name="T9" fmla="*/ 28 h 73"/>
                    <a:gd name="T10" fmla="*/ 34 w 57"/>
                    <a:gd name="T11" fmla="*/ 0 h 7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 h="73">
                      <a:moveTo>
                        <a:pt x="34" y="0"/>
                      </a:moveTo>
                      <a:lnTo>
                        <a:pt x="56" y="21"/>
                      </a:lnTo>
                      <a:lnTo>
                        <a:pt x="11" y="72"/>
                      </a:lnTo>
                      <a:lnTo>
                        <a:pt x="0" y="60"/>
                      </a:lnTo>
                      <a:lnTo>
                        <a:pt x="32" y="28"/>
                      </a:lnTo>
                      <a:lnTo>
                        <a:pt x="34"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49" name="Freeform 17"/>
                <p:cNvSpPr>
                  <a:spLocks/>
                </p:cNvSpPr>
                <p:nvPr/>
              </p:nvSpPr>
              <p:spPr bwMode="grayWhite">
                <a:xfrm>
                  <a:off x="4558" y="3167"/>
                  <a:ext cx="29" cy="48"/>
                </a:xfrm>
                <a:custGeom>
                  <a:avLst/>
                  <a:gdLst>
                    <a:gd name="T0" fmla="*/ 28 w 29"/>
                    <a:gd name="T1" fmla="*/ 36 h 48"/>
                    <a:gd name="T2" fmla="*/ 20 w 29"/>
                    <a:gd name="T3" fmla="*/ 31 h 48"/>
                    <a:gd name="T4" fmla="*/ 20 w 29"/>
                    <a:gd name="T5" fmla="*/ 10 h 48"/>
                    <a:gd name="T6" fmla="*/ 24 w 29"/>
                    <a:gd name="T7" fmla="*/ 5 h 48"/>
                    <a:gd name="T8" fmla="*/ 17 w 29"/>
                    <a:gd name="T9" fmla="*/ 5 h 48"/>
                    <a:gd name="T10" fmla="*/ 21 w 29"/>
                    <a:gd name="T11" fmla="*/ 0 h 48"/>
                    <a:gd name="T12" fmla="*/ 16 w 29"/>
                    <a:gd name="T13" fmla="*/ 0 h 48"/>
                    <a:gd name="T14" fmla="*/ 10 w 29"/>
                    <a:gd name="T15" fmla="*/ 6 h 48"/>
                    <a:gd name="T16" fmla="*/ 10 w 29"/>
                    <a:gd name="T17" fmla="*/ 19 h 48"/>
                    <a:gd name="T18" fmla="*/ 13 w 29"/>
                    <a:gd name="T19" fmla="*/ 22 h 48"/>
                    <a:gd name="T20" fmla="*/ 13 w 29"/>
                    <a:gd name="T21" fmla="*/ 28 h 48"/>
                    <a:gd name="T22" fmla="*/ 11 w 29"/>
                    <a:gd name="T23" fmla="*/ 28 h 48"/>
                    <a:gd name="T24" fmla="*/ 6 w 29"/>
                    <a:gd name="T25" fmla="*/ 33 h 48"/>
                    <a:gd name="T26" fmla="*/ 6 w 29"/>
                    <a:gd name="T27" fmla="*/ 38 h 48"/>
                    <a:gd name="T28" fmla="*/ 0 w 29"/>
                    <a:gd name="T29" fmla="*/ 47 h 48"/>
                    <a:gd name="T30" fmla="*/ 21 w 29"/>
                    <a:gd name="T31" fmla="*/ 47 h 48"/>
                    <a:gd name="T32" fmla="*/ 28 w 29"/>
                    <a:gd name="T33" fmla="*/ 36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50" name="Freeform 18"/>
                <p:cNvSpPr>
                  <a:spLocks/>
                </p:cNvSpPr>
                <p:nvPr/>
              </p:nvSpPr>
              <p:spPr bwMode="grayWhite">
                <a:xfrm>
                  <a:off x="4549" y="3183"/>
                  <a:ext cx="17" cy="17"/>
                </a:xfrm>
                <a:custGeom>
                  <a:avLst/>
                  <a:gdLst>
                    <a:gd name="T0" fmla="*/ 13 w 17"/>
                    <a:gd name="T1" fmla="*/ 5 h 17"/>
                    <a:gd name="T2" fmla="*/ 16 w 17"/>
                    <a:gd name="T3" fmla="*/ 5 h 17"/>
                    <a:gd name="T4" fmla="*/ 16 w 17"/>
                    <a:gd name="T5" fmla="*/ 0 h 17"/>
                    <a:gd name="T6" fmla="*/ 10 w 17"/>
                    <a:gd name="T7" fmla="*/ 0 h 17"/>
                    <a:gd name="T8" fmla="*/ 0 w 17"/>
                    <a:gd name="T9" fmla="*/ 10 h 17"/>
                    <a:gd name="T10" fmla="*/ 0 w 17"/>
                    <a:gd name="T11" fmla="*/ 16 h 17"/>
                    <a:gd name="T12" fmla="*/ 9 w 17"/>
                    <a:gd name="T13" fmla="*/ 16 h 17"/>
                    <a:gd name="T14" fmla="*/ 13 w 17"/>
                    <a:gd name="T15" fmla="*/ 11 h 17"/>
                    <a:gd name="T16" fmla="*/ 13 w 17"/>
                    <a:gd name="T17" fmla="*/ 5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51" name="Freeform 19"/>
                <p:cNvSpPr>
                  <a:spLocks/>
                </p:cNvSpPr>
                <p:nvPr/>
              </p:nvSpPr>
              <p:spPr bwMode="grayWhite">
                <a:xfrm>
                  <a:off x="4527" y="3155"/>
                  <a:ext cx="184" cy="155"/>
                </a:xfrm>
                <a:custGeom>
                  <a:avLst/>
                  <a:gdLst>
                    <a:gd name="T0" fmla="*/ 120 w 184"/>
                    <a:gd name="T1" fmla="*/ 10 h 155"/>
                    <a:gd name="T2" fmla="*/ 144 w 184"/>
                    <a:gd name="T3" fmla="*/ 14 h 155"/>
                    <a:gd name="T4" fmla="*/ 129 w 184"/>
                    <a:gd name="T5" fmla="*/ 20 h 155"/>
                    <a:gd name="T6" fmla="*/ 123 w 184"/>
                    <a:gd name="T7" fmla="*/ 29 h 155"/>
                    <a:gd name="T8" fmla="*/ 114 w 184"/>
                    <a:gd name="T9" fmla="*/ 50 h 155"/>
                    <a:gd name="T10" fmla="*/ 100 w 184"/>
                    <a:gd name="T11" fmla="*/ 51 h 155"/>
                    <a:gd name="T12" fmla="*/ 88 w 184"/>
                    <a:gd name="T13" fmla="*/ 49 h 155"/>
                    <a:gd name="T14" fmla="*/ 94 w 184"/>
                    <a:gd name="T15" fmla="*/ 39 h 155"/>
                    <a:gd name="T16" fmla="*/ 88 w 184"/>
                    <a:gd name="T17" fmla="*/ 26 h 155"/>
                    <a:gd name="T18" fmla="*/ 81 w 184"/>
                    <a:gd name="T19" fmla="*/ 49 h 155"/>
                    <a:gd name="T20" fmla="*/ 62 w 184"/>
                    <a:gd name="T21" fmla="*/ 60 h 155"/>
                    <a:gd name="T22" fmla="*/ 52 w 184"/>
                    <a:gd name="T23" fmla="*/ 67 h 155"/>
                    <a:gd name="T24" fmla="*/ 38 w 184"/>
                    <a:gd name="T25" fmla="*/ 77 h 155"/>
                    <a:gd name="T26" fmla="*/ 30 w 184"/>
                    <a:gd name="T27" fmla="*/ 102 h 155"/>
                    <a:gd name="T28" fmla="*/ 5 w 184"/>
                    <a:gd name="T29" fmla="*/ 93 h 155"/>
                    <a:gd name="T30" fmla="*/ 0 w 184"/>
                    <a:gd name="T31" fmla="*/ 111 h 155"/>
                    <a:gd name="T32" fmla="*/ 10 w 184"/>
                    <a:gd name="T33" fmla="*/ 138 h 155"/>
                    <a:gd name="T34" fmla="*/ 50 w 184"/>
                    <a:gd name="T35" fmla="*/ 109 h 155"/>
                    <a:gd name="T36" fmla="*/ 75 w 184"/>
                    <a:gd name="T37" fmla="*/ 103 h 155"/>
                    <a:gd name="T38" fmla="*/ 79 w 184"/>
                    <a:gd name="T39" fmla="*/ 115 h 155"/>
                    <a:gd name="T40" fmla="*/ 99 w 184"/>
                    <a:gd name="T41" fmla="*/ 143 h 155"/>
                    <a:gd name="T42" fmla="*/ 101 w 184"/>
                    <a:gd name="T43" fmla="*/ 135 h 155"/>
                    <a:gd name="T44" fmla="*/ 107 w 184"/>
                    <a:gd name="T45" fmla="*/ 135 h 155"/>
                    <a:gd name="T46" fmla="*/ 88 w 184"/>
                    <a:gd name="T47" fmla="*/ 108 h 155"/>
                    <a:gd name="T48" fmla="*/ 94 w 184"/>
                    <a:gd name="T49" fmla="*/ 99 h 155"/>
                    <a:gd name="T50" fmla="*/ 114 w 184"/>
                    <a:gd name="T51" fmla="*/ 127 h 155"/>
                    <a:gd name="T52" fmla="*/ 123 w 184"/>
                    <a:gd name="T53" fmla="*/ 144 h 155"/>
                    <a:gd name="T54" fmla="*/ 127 w 184"/>
                    <a:gd name="T55" fmla="*/ 154 h 155"/>
                    <a:gd name="T56" fmla="*/ 131 w 184"/>
                    <a:gd name="T57" fmla="*/ 136 h 155"/>
                    <a:gd name="T58" fmla="*/ 144 w 184"/>
                    <a:gd name="T59" fmla="*/ 130 h 155"/>
                    <a:gd name="T60" fmla="*/ 153 w 184"/>
                    <a:gd name="T61" fmla="*/ 126 h 155"/>
                    <a:gd name="T62" fmla="*/ 150 w 184"/>
                    <a:gd name="T63" fmla="*/ 113 h 155"/>
                    <a:gd name="T64" fmla="*/ 157 w 184"/>
                    <a:gd name="T65" fmla="*/ 90 h 155"/>
                    <a:gd name="T66" fmla="*/ 166 w 184"/>
                    <a:gd name="T67" fmla="*/ 93 h 155"/>
                    <a:gd name="T68" fmla="*/ 169 w 184"/>
                    <a:gd name="T69" fmla="*/ 103 h 155"/>
                    <a:gd name="T70" fmla="*/ 177 w 184"/>
                    <a:gd name="T71" fmla="*/ 98 h 155"/>
                    <a:gd name="T72" fmla="*/ 175 w 184"/>
                    <a:gd name="T73" fmla="*/ 95 h 155"/>
                    <a:gd name="T74" fmla="*/ 180 w 184"/>
                    <a:gd name="T75" fmla="*/ 81 h 155"/>
                    <a:gd name="T76" fmla="*/ 183 w 184"/>
                    <a:gd name="T77" fmla="*/ 98 h 155"/>
                    <a:gd name="T78" fmla="*/ 120 w 184"/>
                    <a:gd name="T79" fmla="*/ 0 h 1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52" name="Freeform 20"/>
                <p:cNvSpPr>
                  <a:spLocks/>
                </p:cNvSpPr>
                <p:nvPr/>
              </p:nvSpPr>
              <p:spPr bwMode="grayWhite">
                <a:xfrm>
                  <a:off x="4605" y="2991"/>
                  <a:ext cx="782" cy="553"/>
                </a:xfrm>
                <a:custGeom>
                  <a:avLst/>
                  <a:gdLst>
                    <a:gd name="T0" fmla="*/ 22 w 782"/>
                    <a:gd name="T1" fmla="*/ 145 h 553"/>
                    <a:gd name="T2" fmla="*/ 71 w 782"/>
                    <a:gd name="T3" fmla="*/ 96 h 553"/>
                    <a:gd name="T4" fmla="*/ 101 w 782"/>
                    <a:gd name="T5" fmla="*/ 130 h 553"/>
                    <a:gd name="T6" fmla="*/ 84 w 782"/>
                    <a:gd name="T7" fmla="*/ 128 h 553"/>
                    <a:gd name="T8" fmla="*/ 155 w 782"/>
                    <a:gd name="T9" fmla="*/ 123 h 553"/>
                    <a:gd name="T10" fmla="*/ 172 w 782"/>
                    <a:gd name="T11" fmla="*/ 79 h 553"/>
                    <a:gd name="T12" fmla="*/ 172 w 782"/>
                    <a:gd name="T13" fmla="*/ 89 h 553"/>
                    <a:gd name="T14" fmla="*/ 160 w 782"/>
                    <a:gd name="T15" fmla="*/ 123 h 553"/>
                    <a:gd name="T16" fmla="*/ 216 w 782"/>
                    <a:gd name="T17" fmla="*/ 95 h 553"/>
                    <a:gd name="T18" fmla="*/ 330 w 782"/>
                    <a:gd name="T19" fmla="*/ 16 h 553"/>
                    <a:gd name="T20" fmla="*/ 412 w 782"/>
                    <a:gd name="T21" fmla="*/ 20 h 553"/>
                    <a:gd name="T22" fmla="*/ 503 w 782"/>
                    <a:gd name="T23" fmla="*/ 10 h 553"/>
                    <a:gd name="T24" fmla="*/ 602 w 782"/>
                    <a:gd name="T25" fmla="*/ 51 h 553"/>
                    <a:gd name="T26" fmla="*/ 718 w 782"/>
                    <a:gd name="T27" fmla="*/ 65 h 553"/>
                    <a:gd name="T28" fmla="*/ 775 w 782"/>
                    <a:gd name="T29" fmla="*/ 112 h 553"/>
                    <a:gd name="T30" fmla="*/ 731 w 782"/>
                    <a:gd name="T31" fmla="*/ 148 h 553"/>
                    <a:gd name="T32" fmla="*/ 707 w 782"/>
                    <a:gd name="T33" fmla="*/ 194 h 553"/>
                    <a:gd name="T34" fmla="*/ 678 w 782"/>
                    <a:gd name="T35" fmla="*/ 196 h 553"/>
                    <a:gd name="T36" fmla="*/ 687 w 782"/>
                    <a:gd name="T37" fmla="*/ 132 h 553"/>
                    <a:gd name="T38" fmla="*/ 650 w 782"/>
                    <a:gd name="T39" fmla="*/ 166 h 553"/>
                    <a:gd name="T40" fmla="*/ 623 w 782"/>
                    <a:gd name="T41" fmla="*/ 196 h 553"/>
                    <a:gd name="T42" fmla="*/ 632 w 782"/>
                    <a:gd name="T43" fmla="*/ 228 h 553"/>
                    <a:gd name="T44" fmla="*/ 600 w 782"/>
                    <a:gd name="T45" fmla="*/ 276 h 553"/>
                    <a:gd name="T46" fmla="*/ 605 w 782"/>
                    <a:gd name="T47" fmla="*/ 315 h 553"/>
                    <a:gd name="T48" fmla="*/ 602 w 782"/>
                    <a:gd name="T49" fmla="*/ 296 h 553"/>
                    <a:gd name="T50" fmla="*/ 572 w 782"/>
                    <a:gd name="T51" fmla="*/ 299 h 553"/>
                    <a:gd name="T52" fmla="*/ 594 w 782"/>
                    <a:gd name="T53" fmla="*/ 356 h 553"/>
                    <a:gd name="T54" fmla="*/ 539 w 782"/>
                    <a:gd name="T55" fmla="*/ 423 h 553"/>
                    <a:gd name="T56" fmla="*/ 524 w 782"/>
                    <a:gd name="T57" fmla="*/ 442 h 553"/>
                    <a:gd name="T58" fmla="*/ 504 w 782"/>
                    <a:gd name="T59" fmla="*/ 507 h 553"/>
                    <a:gd name="T60" fmla="*/ 477 w 782"/>
                    <a:gd name="T61" fmla="*/ 508 h 553"/>
                    <a:gd name="T62" fmla="*/ 510 w 782"/>
                    <a:gd name="T63" fmla="*/ 552 h 553"/>
                    <a:gd name="T64" fmla="*/ 455 w 782"/>
                    <a:gd name="T65" fmla="*/ 449 h 553"/>
                    <a:gd name="T66" fmla="*/ 391 w 782"/>
                    <a:gd name="T67" fmla="*/ 428 h 553"/>
                    <a:gd name="T68" fmla="*/ 361 w 782"/>
                    <a:gd name="T69" fmla="*/ 495 h 553"/>
                    <a:gd name="T70" fmla="*/ 338 w 782"/>
                    <a:gd name="T71" fmla="*/ 530 h 553"/>
                    <a:gd name="T72" fmla="*/ 298 w 782"/>
                    <a:gd name="T73" fmla="*/ 425 h 553"/>
                    <a:gd name="T74" fmla="*/ 267 w 782"/>
                    <a:gd name="T75" fmla="*/ 436 h 553"/>
                    <a:gd name="T76" fmla="*/ 241 w 782"/>
                    <a:gd name="T77" fmla="*/ 391 h 553"/>
                    <a:gd name="T78" fmla="*/ 160 w 782"/>
                    <a:gd name="T79" fmla="*/ 366 h 553"/>
                    <a:gd name="T80" fmla="*/ 188 w 782"/>
                    <a:gd name="T81" fmla="*/ 414 h 553"/>
                    <a:gd name="T82" fmla="*/ 167 w 782"/>
                    <a:gd name="T83" fmla="*/ 445 h 553"/>
                    <a:gd name="T84" fmla="*/ 136 w 782"/>
                    <a:gd name="T85" fmla="*/ 434 h 553"/>
                    <a:gd name="T86" fmla="*/ 85 w 782"/>
                    <a:gd name="T87" fmla="*/ 355 h 553"/>
                    <a:gd name="T88" fmla="*/ 106 w 782"/>
                    <a:gd name="T89" fmla="*/ 310 h 553"/>
                    <a:gd name="T90" fmla="*/ 119 w 782"/>
                    <a:gd name="T91" fmla="*/ 276 h 553"/>
                    <a:gd name="T92" fmla="*/ 106 w 782"/>
                    <a:gd name="T93" fmla="*/ 162 h 553"/>
                    <a:gd name="T94" fmla="*/ 61 w 782"/>
                    <a:gd name="T95" fmla="*/ 138 h 553"/>
                    <a:gd name="T96" fmla="*/ 39 w 782"/>
                    <a:gd name="T97" fmla="*/ 150 h 553"/>
                    <a:gd name="T98" fmla="*/ 0 w 782"/>
                    <a:gd name="T99" fmla="*/ 162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53" name="Freeform 21"/>
                <p:cNvSpPr>
                  <a:spLocks/>
                </p:cNvSpPr>
                <p:nvPr/>
              </p:nvSpPr>
              <p:spPr bwMode="grayWhite">
                <a:xfrm>
                  <a:off x="5221" y="3217"/>
                  <a:ext cx="68" cy="113"/>
                </a:xfrm>
                <a:custGeom>
                  <a:avLst/>
                  <a:gdLst>
                    <a:gd name="T0" fmla="*/ 45 w 68"/>
                    <a:gd name="T1" fmla="*/ 0 h 113"/>
                    <a:gd name="T2" fmla="*/ 45 w 68"/>
                    <a:gd name="T3" fmla="*/ 14 h 113"/>
                    <a:gd name="T4" fmla="*/ 39 w 68"/>
                    <a:gd name="T5" fmla="*/ 23 h 113"/>
                    <a:gd name="T6" fmla="*/ 41 w 68"/>
                    <a:gd name="T7" fmla="*/ 38 h 113"/>
                    <a:gd name="T8" fmla="*/ 33 w 68"/>
                    <a:gd name="T9" fmla="*/ 58 h 113"/>
                    <a:gd name="T10" fmla="*/ 22 w 68"/>
                    <a:gd name="T11" fmla="*/ 77 h 113"/>
                    <a:gd name="T12" fmla="*/ 5 w 68"/>
                    <a:gd name="T13" fmla="*/ 89 h 113"/>
                    <a:gd name="T14" fmla="*/ 0 w 68"/>
                    <a:gd name="T15" fmla="*/ 110 h 113"/>
                    <a:gd name="T16" fmla="*/ 7 w 68"/>
                    <a:gd name="T17" fmla="*/ 112 h 113"/>
                    <a:gd name="T18" fmla="*/ 7 w 68"/>
                    <a:gd name="T19" fmla="*/ 92 h 113"/>
                    <a:gd name="T20" fmla="*/ 31 w 68"/>
                    <a:gd name="T21" fmla="*/ 91 h 113"/>
                    <a:gd name="T22" fmla="*/ 49 w 68"/>
                    <a:gd name="T23" fmla="*/ 78 h 113"/>
                    <a:gd name="T24" fmla="*/ 49 w 68"/>
                    <a:gd name="T25" fmla="*/ 51 h 113"/>
                    <a:gd name="T26" fmla="*/ 55 w 68"/>
                    <a:gd name="T27" fmla="*/ 41 h 113"/>
                    <a:gd name="T28" fmla="*/ 46 w 68"/>
                    <a:gd name="T29" fmla="*/ 24 h 113"/>
                    <a:gd name="T30" fmla="*/ 59 w 68"/>
                    <a:gd name="T31" fmla="*/ 19 h 113"/>
                    <a:gd name="T32" fmla="*/ 67 w 68"/>
                    <a:gd name="T33" fmla="*/ 5 h 113"/>
                    <a:gd name="T34" fmla="*/ 49 w 68"/>
                    <a:gd name="T35" fmla="*/ 7 h 113"/>
                    <a:gd name="T36" fmla="*/ 45 w 68"/>
                    <a:gd name="T37" fmla="*/ 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1054" name="Freeform 22"/>
                <p:cNvSpPr>
                  <a:spLocks/>
                </p:cNvSpPr>
                <p:nvPr/>
              </p:nvSpPr>
              <p:spPr bwMode="grayWhite">
                <a:xfrm>
                  <a:off x="4967" y="3518"/>
                  <a:ext cx="17" cy="26"/>
                </a:xfrm>
                <a:custGeom>
                  <a:avLst/>
                  <a:gdLst>
                    <a:gd name="T0" fmla="*/ 8 w 17"/>
                    <a:gd name="T1" fmla="*/ 0 h 26"/>
                    <a:gd name="T2" fmla="*/ 0 w 17"/>
                    <a:gd name="T3" fmla="*/ 11 h 26"/>
                    <a:gd name="T4" fmla="*/ 5 w 17"/>
                    <a:gd name="T5" fmla="*/ 25 h 26"/>
                    <a:gd name="T6" fmla="*/ 16 w 17"/>
                    <a:gd name="T7" fmla="*/ 15 h 26"/>
                    <a:gd name="T8" fmla="*/ 8 w 17"/>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6">
                      <a:moveTo>
                        <a:pt x="8" y="0"/>
                      </a:moveTo>
                      <a:lnTo>
                        <a:pt x="0" y="11"/>
                      </a:lnTo>
                      <a:lnTo>
                        <a:pt x="5" y="25"/>
                      </a:lnTo>
                      <a:lnTo>
                        <a:pt x="16" y="15"/>
                      </a:lnTo>
                      <a:lnTo>
                        <a:pt x="8"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2" name="Freeform 23"/>
                <p:cNvSpPr>
                  <a:spLocks/>
                </p:cNvSpPr>
                <p:nvPr/>
              </p:nvSpPr>
              <p:spPr bwMode="grayWhite">
                <a:xfrm>
                  <a:off x="5069" y="3545"/>
                  <a:ext cx="158" cy="68"/>
                </a:xfrm>
                <a:custGeom>
                  <a:avLst/>
                  <a:gdLst>
                    <a:gd name="T0" fmla="*/ 0 w 158"/>
                    <a:gd name="T1" fmla="*/ 0 h 68"/>
                    <a:gd name="T2" fmla="*/ 23 w 158"/>
                    <a:gd name="T3" fmla="*/ 5 h 68"/>
                    <a:gd name="T4" fmla="*/ 58 w 158"/>
                    <a:gd name="T5" fmla="*/ 29 h 68"/>
                    <a:gd name="T6" fmla="*/ 53 w 158"/>
                    <a:gd name="T7" fmla="*/ 43 h 68"/>
                    <a:gd name="T8" fmla="*/ 82 w 158"/>
                    <a:gd name="T9" fmla="*/ 55 h 68"/>
                    <a:gd name="T10" fmla="*/ 157 w 158"/>
                    <a:gd name="T11" fmla="*/ 55 h 68"/>
                    <a:gd name="T12" fmla="*/ 75 w 158"/>
                    <a:gd name="T13" fmla="*/ 67 h 68"/>
                    <a:gd name="T14" fmla="*/ 53 w 158"/>
                    <a:gd name="T15" fmla="*/ 43 h 68"/>
                    <a:gd name="T16" fmla="*/ 32 w 158"/>
                    <a:gd name="T17" fmla="*/ 38 h 68"/>
                    <a:gd name="T18" fmla="*/ 0 w 158"/>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3" name="Freeform 24"/>
                <p:cNvSpPr>
                  <a:spLocks/>
                </p:cNvSpPr>
                <p:nvPr/>
              </p:nvSpPr>
              <p:spPr bwMode="grayWhite">
                <a:xfrm>
                  <a:off x="5195" y="3601"/>
                  <a:ext cx="169" cy="159"/>
                </a:xfrm>
                <a:custGeom>
                  <a:avLst/>
                  <a:gdLst>
                    <a:gd name="T0" fmla="*/ 135 w 169"/>
                    <a:gd name="T1" fmla="*/ 155 h 159"/>
                    <a:gd name="T2" fmla="*/ 127 w 169"/>
                    <a:gd name="T3" fmla="*/ 152 h 159"/>
                    <a:gd name="T4" fmla="*/ 110 w 169"/>
                    <a:gd name="T5" fmla="*/ 134 h 159"/>
                    <a:gd name="T6" fmla="*/ 92 w 169"/>
                    <a:gd name="T7" fmla="*/ 130 h 159"/>
                    <a:gd name="T8" fmla="*/ 88 w 169"/>
                    <a:gd name="T9" fmla="*/ 119 h 159"/>
                    <a:gd name="T10" fmla="*/ 78 w 169"/>
                    <a:gd name="T11" fmla="*/ 111 h 159"/>
                    <a:gd name="T12" fmla="*/ 62 w 169"/>
                    <a:gd name="T13" fmla="*/ 111 h 159"/>
                    <a:gd name="T14" fmla="*/ 44 w 169"/>
                    <a:gd name="T15" fmla="*/ 118 h 159"/>
                    <a:gd name="T16" fmla="*/ 28 w 169"/>
                    <a:gd name="T17" fmla="*/ 121 h 159"/>
                    <a:gd name="T18" fmla="*/ 10 w 169"/>
                    <a:gd name="T19" fmla="*/ 121 h 159"/>
                    <a:gd name="T20" fmla="*/ 10 w 169"/>
                    <a:gd name="T21" fmla="*/ 109 h 159"/>
                    <a:gd name="T22" fmla="*/ 3 w 169"/>
                    <a:gd name="T23" fmla="*/ 91 h 159"/>
                    <a:gd name="T24" fmla="*/ 2 w 169"/>
                    <a:gd name="T25" fmla="*/ 81 h 159"/>
                    <a:gd name="T26" fmla="*/ 2 w 169"/>
                    <a:gd name="T27" fmla="*/ 56 h 159"/>
                    <a:gd name="T28" fmla="*/ 31 w 169"/>
                    <a:gd name="T29" fmla="*/ 43 h 159"/>
                    <a:gd name="T30" fmla="*/ 34 w 169"/>
                    <a:gd name="T31" fmla="*/ 29 h 159"/>
                    <a:gd name="T32" fmla="*/ 40 w 169"/>
                    <a:gd name="T33" fmla="*/ 30 h 159"/>
                    <a:gd name="T34" fmla="*/ 55 w 169"/>
                    <a:gd name="T35" fmla="*/ 15 h 159"/>
                    <a:gd name="T36" fmla="*/ 70 w 169"/>
                    <a:gd name="T37" fmla="*/ 17 h 159"/>
                    <a:gd name="T38" fmla="*/ 80 w 169"/>
                    <a:gd name="T39" fmla="*/ 7 h 159"/>
                    <a:gd name="T40" fmla="*/ 89 w 169"/>
                    <a:gd name="T41" fmla="*/ 5 h 159"/>
                    <a:gd name="T42" fmla="*/ 103 w 169"/>
                    <a:gd name="T43" fmla="*/ 24 h 159"/>
                    <a:gd name="T44" fmla="*/ 116 w 169"/>
                    <a:gd name="T45" fmla="*/ 30 h 159"/>
                    <a:gd name="T46" fmla="*/ 117 w 169"/>
                    <a:gd name="T47" fmla="*/ 11 h 159"/>
                    <a:gd name="T48" fmla="*/ 122 w 169"/>
                    <a:gd name="T49" fmla="*/ 0 h 159"/>
                    <a:gd name="T50" fmla="*/ 132 w 169"/>
                    <a:gd name="T51" fmla="*/ 15 h 159"/>
                    <a:gd name="T52" fmla="*/ 140 w 169"/>
                    <a:gd name="T53" fmla="*/ 43 h 159"/>
                    <a:gd name="T54" fmla="*/ 156 w 169"/>
                    <a:gd name="T55" fmla="*/ 59 h 159"/>
                    <a:gd name="T56" fmla="*/ 165 w 169"/>
                    <a:gd name="T57" fmla="*/ 72 h 159"/>
                    <a:gd name="T58" fmla="*/ 168 w 169"/>
                    <a:gd name="T59" fmla="*/ 95 h 159"/>
                    <a:gd name="T60" fmla="*/ 157 w 169"/>
                    <a:gd name="T61" fmla="*/ 121 h 159"/>
                    <a:gd name="T62" fmla="*/ 155 w 169"/>
                    <a:gd name="T63" fmla="*/ 145 h 159"/>
                    <a:gd name="T64" fmla="*/ 140 w 169"/>
                    <a:gd name="T65" fmla="*/ 154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4" name="Freeform 25"/>
                <p:cNvSpPr>
                  <a:spLocks/>
                </p:cNvSpPr>
                <p:nvPr/>
              </p:nvSpPr>
              <p:spPr bwMode="grayWhite">
                <a:xfrm>
                  <a:off x="5330" y="3768"/>
                  <a:ext cx="17" cy="20"/>
                </a:xfrm>
                <a:custGeom>
                  <a:avLst/>
                  <a:gdLst>
                    <a:gd name="T0" fmla="*/ 8 w 17"/>
                    <a:gd name="T1" fmla="*/ 16 h 20"/>
                    <a:gd name="T2" fmla="*/ 2 w 17"/>
                    <a:gd name="T3" fmla="*/ 13 h 20"/>
                    <a:gd name="T4" fmla="*/ 2 w 17"/>
                    <a:gd name="T5" fmla="*/ 10 h 20"/>
                    <a:gd name="T6" fmla="*/ 2 w 17"/>
                    <a:gd name="T7" fmla="*/ 8 h 20"/>
                    <a:gd name="T8" fmla="*/ 1 w 17"/>
                    <a:gd name="T9" fmla="*/ 5 h 20"/>
                    <a:gd name="T10" fmla="*/ 0 w 17"/>
                    <a:gd name="T11" fmla="*/ 0 h 20"/>
                    <a:gd name="T12" fmla="*/ 2 w 17"/>
                    <a:gd name="T13" fmla="*/ 0 h 20"/>
                    <a:gd name="T14" fmla="*/ 8 w 17"/>
                    <a:gd name="T15" fmla="*/ 2 h 20"/>
                    <a:gd name="T16" fmla="*/ 11 w 17"/>
                    <a:gd name="T17" fmla="*/ 2 h 20"/>
                    <a:gd name="T18" fmla="*/ 12 w 17"/>
                    <a:gd name="T19" fmla="*/ 2 h 20"/>
                    <a:gd name="T20" fmla="*/ 16 w 17"/>
                    <a:gd name="T21" fmla="*/ 0 h 20"/>
                    <a:gd name="T22" fmla="*/ 16 w 17"/>
                    <a:gd name="T23" fmla="*/ 8 h 20"/>
                    <a:gd name="T24" fmla="*/ 14 w 17"/>
                    <a:gd name="T25" fmla="*/ 10 h 20"/>
                    <a:gd name="T26" fmla="*/ 12 w 17"/>
                    <a:gd name="T27" fmla="*/ 13 h 20"/>
                    <a:gd name="T28" fmla="*/ 12 w 17"/>
                    <a:gd name="T29" fmla="*/ 16 h 20"/>
                    <a:gd name="T30" fmla="*/ 11 w 17"/>
                    <a:gd name="T31" fmla="*/ 16 h 20"/>
                    <a:gd name="T32" fmla="*/ 11 w 17"/>
                    <a:gd name="T33" fmla="*/ 19 h 20"/>
                    <a:gd name="T34" fmla="*/ 8 w 17"/>
                    <a:gd name="T35" fmla="*/ 16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sp>
              <p:nvSpPr>
                <p:cNvPr id="5" name="Freeform 26"/>
                <p:cNvSpPr>
                  <a:spLocks/>
                </p:cNvSpPr>
                <p:nvPr/>
              </p:nvSpPr>
              <p:spPr bwMode="grayWhite">
                <a:xfrm>
                  <a:off x="4739" y="3587"/>
                  <a:ext cx="19" cy="76"/>
                </a:xfrm>
                <a:custGeom>
                  <a:avLst/>
                  <a:gdLst>
                    <a:gd name="T0" fmla="*/ 2 w 19"/>
                    <a:gd name="T1" fmla="*/ 26 h 76"/>
                    <a:gd name="T2" fmla="*/ 9 w 19"/>
                    <a:gd name="T3" fmla="*/ 20 h 76"/>
                    <a:gd name="T4" fmla="*/ 14 w 19"/>
                    <a:gd name="T5" fmla="*/ 0 h 76"/>
                    <a:gd name="T6" fmla="*/ 18 w 19"/>
                    <a:gd name="T7" fmla="*/ 30 h 76"/>
                    <a:gd name="T8" fmla="*/ 12 w 19"/>
                    <a:gd name="T9" fmla="*/ 67 h 76"/>
                    <a:gd name="T10" fmla="*/ 0 w 19"/>
                    <a:gd name="T11" fmla="*/ 75 h 76"/>
                    <a:gd name="T12" fmla="*/ 0 w 19"/>
                    <a:gd name="T13" fmla="*/ 57 h 76"/>
                    <a:gd name="T14" fmla="*/ 3 w 19"/>
                    <a:gd name="T15" fmla="*/ 45 h 76"/>
                    <a:gd name="T16" fmla="*/ 2 w 19"/>
                    <a:gd name="T17" fmla="*/ 26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pPr eaLnBrk="0" fontAlgn="base" hangingPunct="0">
                    <a:spcBef>
                      <a:spcPct val="0"/>
                    </a:spcBef>
                    <a:spcAft>
                      <a:spcPct val="0"/>
                    </a:spcAft>
                  </a:pPr>
                  <a:endParaRPr lang="en-US" sz="4000" b="1">
                    <a:solidFill>
                      <a:srgbClr val="000000"/>
                    </a:solidFill>
                  </a:endParaRPr>
                </a:p>
              </p:txBody>
            </p:sp>
          </p:grpSp>
        </p:grpSp>
      </p:grpSp>
      <p:sp>
        <p:nvSpPr>
          <p:cNvPr id="1027" name="Rectangle 30"/>
          <p:cNvSpPr>
            <a:spLocks noGrp="1" noChangeArrowheads="1"/>
          </p:cNvSpPr>
          <p:nvPr>
            <p:ph type="title"/>
          </p:nvPr>
        </p:nvSpPr>
        <p:spPr bwMode="auto">
          <a:xfrm>
            <a:off x="685800" y="28575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nl-NL" altLang="en-US" smtClean="0"/>
              <a:t>Klik om het opmaakprofiel van de modeltitel te bewerken</a:t>
            </a:r>
          </a:p>
        </p:txBody>
      </p:sp>
      <p:sp>
        <p:nvSpPr>
          <p:cNvPr id="1055" name="Rectangle 31"/>
          <p:cNvSpPr>
            <a:spLocks noGrp="1" noChangeArrowheads="1"/>
          </p:cNvSpPr>
          <p:nvPr>
            <p:ph type="body" idx="1"/>
          </p:nvPr>
        </p:nvSpPr>
        <p:spPr bwMode="auto">
          <a:xfrm>
            <a:off x="685800" y="165735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nl-NL" altLang="en-US" smtClean="0"/>
              <a:t>Klik om het opmaakprofiel van de modeltekst te bewerken</a:t>
            </a:r>
          </a:p>
          <a:p>
            <a:pPr lvl="1"/>
            <a:r>
              <a:rPr lang="nl-NL" altLang="en-US" smtClean="0"/>
              <a:t>Tweede niveau</a:t>
            </a:r>
          </a:p>
          <a:p>
            <a:pPr lvl="2"/>
            <a:r>
              <a:rPr lang="nl-NL" altLang="en-US" smtClean="0"/>
              <a:t>Derde niveau</a:t>
            </a:r>
          </a:p>
          <a:p>
            <a:pPr lvl="3"/>
            <a:r>
              <a:rPr lang="nl-NL" altLang="en-US" smtClean="0"/>
              <a:t>Vierde niveau</a:t>
            </a:r>
          </a:p>
          <a:p>
            <a:pPr lvl="4"/>
            <a:r>
              <a:rPr lang="nl-NL" altLang="en-US" smtClean="0"/>
              <a:t>Vijfde niveau</a:t>
            </a:r>
          </a:p>
        </p:txBody>
      </p:sp>
      <p:sp>
        <p:nvSpPr>
          <p:cNvPr id="1056" name="Rectangle 32"/>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400" b="0">
                <a:latin typeface="+mj-lt"/>
              </a:defRPr>
            </a:lvl1pPr>
          </a:lstStyle>
          <a:p>
            <a:pPr eaLnBrk="0" fontAlgn="base" hangingPunct="0">
              <a:spcBef>
                <a:spcPct val="0"/>
              </a:spcBef>
              <a:spcAft>
                <a:spcPct val="0"/>
              </a:spcAft>
              <a:defRPr/>
            </a:pPr>
            <a:r>
              <a:rPr lang="nl-NL">
                <a:solidFill>
                  <a:srgbClr val="000000"/>
                </a:solidFill>
              </a:rPr>
              <a:t>BILC/LTS</a:t>
            </a:r>
          </a:p>
        </p:txBody>
      </p:sp>
      <p:sp>
        <p:nvSpPr>
          <p:cNvPr id="1057" name="Rectangle 33"/>
          <p:cNvSpPr>
            <a:spLocks noGrp="1" noChangeArrowheads="1"/>
          </p:cNvSpPr>
          <p:nvPr>
            <p:ph type="ftr" sz="quarter" idx="3"/>
          </p:nvPr>
        </p:nvSpPr>
        <p:spPr bwMode="auto">
          <a:xfrm>
            <a:off x="3124200" y="64008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b="0">
                <a:latin typeface="+mj-lt"/>
              </a:defRPr>
            </a:lvl1pPr>
          </a:lstStyle>
          <a:p>
            <a:pPr eaLnBrk="0" fontAlgn="base" hangingPunct="0">
              <a:spcBef>
                <a:spcPct val="0"/>
              </a:spcBef>
              <a:spcAft>
                <a:spcPct val="0"/>
              </a:spcAft>
              <a:defRPr/>
            </a:pPr>
            <a:endParaRPr lang="nl-NL">
              <a:solidFill>
                <a:srgbClr val="000000"/>
              </a:solidFill>
            </a:endParaRPr>
          </a:p>
        </p:txBody>
      </p:sp>
      <p:sp>
        <p:nvSpPr>
          <p:cNvPr id="1058" name="Rectangle 34"/>
          <p:cNvSpPr>
            <a:spLocks noGrp="1" noChangeArrowheads="1"/>
          </p:cNvSpPr>
          <p:nvPr>
            <p:ph type="sldNum" sz="quarter" idx="4"/>
          </p:nvPr>
        </p:nvSpPr>
        <p:spPr bwMode="auto">
          <a:xfrm>
            <a:off x="8229600" y="6553200"/>
            <a:ext cx="912813" cy="303213"/>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b="0" smtClean="0">
                <a:latin typeface="Century Gothic" panose="020B0502020202020204" pitchFamily="34" charset="0"/>
              </a:defRPr>
            </a:lvl1pPr>
          </a:lstStyle>
          <a:p>
            <a:pPr eaLnBrk="0" fontAlgn="base" hangingPunct="0">
              <a:spcBef>
                <a:spcPct val="0"/>
              </a:spcBef>
              <a:spcAft>
                <a:spcPct val="0"/>
              </a:spcAft>
              <a:defRPr/>
            </a:pPr>
            <a:r>
              <a:rPr lang="nl-NL" altLang="en-US">
                <a:solidFill>
                  <a:srgbClr val="000000"/>
                </a:solidFill>
              </a:rPr>
              <a:t>LCC/</a:t>
            </a:r>
            <a:fld id="{F76C23C4-8314-4EA6-8EA3-FD95FE08FE85}" type="slidenum">
              <a:rPr lang="nl-NL" altLang="en-US">
                <a:solidFill>
                  <a:srgbClr val="000000"/>
                </a:solidFill>
              </a:rPr>
              <a:pPr eaLnBrk="0" fontAlgn="base" hangingPunct="0">
                <a:spcBef>
                  <a:spcPct val="0"/>
                </a:spcBef>
                <a:spcAft>
                  <a:spcPct val="0"/>
                </a:spcAft>
                <a:defRPr/>
              </a:pPr>
              <a:t>‹#›</a:t>
            </a:fld>
            <a:endParaRPr lang="nl-NL" altLang="en-US">
              <a:solidFill>
                <a:srgbClr val="000000"/>
              </a:solidFill>
            </a:endParaRPr>
          </a:p>
        </p:txBody>
      </p:sp>
    </p:spTree>
    <p:extLst>
      <p:ext uri="{BB962C8B-B14F-4D97-AF65-F5344CB8AC3E}">
        <p14:creationId xmlns:p14="http://schemas.microsoft.com/office/powerpoint/2010/main" val="33401932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55">
                                            <p:txEl>
                                              <p:pRg st="0" end="0"/>
                                            </p:txEl>
                                          </p:spTgt>
                                        </p:tgtEl>
                                        <p:attrNameLst>
                                          <p:attrName>style.visibility</p:attrName>
                                        </p:attrNameLst>
                                      </p:cBhvr>
                                      <p:to>
                                        <p:strVal val="visible"/>
                                      </p:to>
                                    </p:set>
                                    <p:anim to="" calcmode="lin" valueType="num">
                                      <p:cBhvr>
                                        <p:cTn id="7" dur="1" fill="hold"/>
                                        <p:tgtEl>
                                          <p:spTgt spid="1055">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055">
                                            <p:txEl>
                                              <p:pRg st="1" end="1"/>
                                            </p:txEl>
                                          </p:spTgt>
                                        </p:tgtEl>
                                        <p:attrNameLst>
                                          <p:attrName>style.visibility</p:attrName>
                                        </p:attrNameLst>
                                      </p:cBhvr>
                                      <p:to>
                                        <p:strVal val="visible"/>
                                      </p:to>
                                    </p:set>
                                    <p:anim to="" calcmode="lin" valueType="num">
                                      <p:cBhvr>
                                        <p:cTn id="12" dur="1" fill="hold"/>
                                        <p:tgtEl>
                                          <p:spTgt spid="1055">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055">
                                            <p:txEl>
                                              <p:pRg st="2" end="2"/>
                                            </p:txEl>
                                          </p:spTgt>
                                        </p:tgtEl>
                                        <p:attrNameLst>
                                          <p:attrName>style.visibility</p:attrName>
                                        </p:attrNameLst>
                                      </p:cBhvr>
                                      <p:to>
                                        <p:strVal val="visible"/>
                                      </p:to>
                                    </p:set>
                                    <p:anim to="" calcmode="lin" valueType="num">
                                      <p:cBhvr>
                                        <p:cTn id="17" dur="1" fill="hold"/>
                                        <p:tgtEl>
                                          <p:spTgt spid="1055">
                                            <p:txEl>
                                              <p:pRg st="2" end="2"/>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055">
                                            <p:txEl>
                                              <p:pRg st="3" end="3"/>
                                            </p:txEl>
                                          </p:spTgt>
                                        </p:tgtEl>
                                        <p:attrNameLst>
                                          <p:attrName>style.visibility</p:attrName>
                                        </p:attrNameLst>
                                      </p:cBhvr>
                                      <p:to>
                                        <p:strVal val="visible"/>
                                      </p:to>
                                    </p:set>
                                    <p:anim to="" calcmode="lin" valueType="num">
                                      <p:cBhvr>
                                        <p:cTn id="22" dur="1" fill="hold"/>
                                        <p:tgtEl>
                                          <p:spTgt spid="1055">
                                            <p:txEl>
                                              <p:pRg st="3" end="3"/>
                                            </p:txEl>
                                          </p:spTgt>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055">
                                            <p:txEl>
                                              <p:pRg st="4" end="4"/>
                                            </p:txEl>
                                          </p:spTgt>
                                        </p:tgtEl>
                                        <p:attrNameLst>
                                          <p:attrName>style.visibility</p:attrName>
                                        </p:attrNameLst>
                                      </p:cBhvr>
                                      <p:to>
                                        <p:strVal val="visible"/>
                                      </p:to>
                                    </p:set>
                                    <p:anim to="" calcmode="lin" valueType="num">
                                      <p:cBhvr>
                                        <p:cTn id="27" dur="1" fill="hold"/>
                                        <p:tgtEl>
                                          <p:spTgt spid="1055">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5" grpId="0" build="p">
        <p:tmplLst>
          <p:tmpl lvl="1">
            <p:tnLst>
              <p:par>
                <p:cTn presetID="24" presetClass="entr" presetSubtype="0" fill="hold" nodeType="clickEffect">
                  <p:stCondLst>
                    <p:cond delay="0"/>
                  </p:stCondLst>
                  <p:childTnLst>
                    <p:set>
                      <p:cBhvr>
                        <p:cTn dur="1" fill="hold">
                          <p:stCondLst>
                            <p:cond delay="0"/>
                          </p:stCondLst>
                        </p:cTn>
                        <p:tgtEl>
                          <p:spTgt spid="1055"/>
                        </p:tgtEl>
                        <p:attrNameLst>
                          <p:attrName>style.visibility</p:attrName>
                        </p:attrNameLst>
                      </p:cBhvr>
                      <p:to>
                        <p:strVal val="visible"/>
                      </p:to>
                    </p:set>
                    <p:anim to="" calcmode="lin" valueType="num">
                      <p:cBhvr>
                        <p:cTn dur="1" fill="hold"/>
                        <p:tgtEl>
                          <p:spTgt spid="1055"/>
                        </p:tgtEl>
                        <p:attrNameLst>
                          <p:attrName/>
                        </p:attrNameLst>
                      </p:cBhvr>
                    </p:anim>
                  </p:childTnLst>
                </p:cTn>
              </p:par>
            </p:tnLst>
          </p:tmpl>
          <p:tmpl lvl="2">
            <p:tnLst>
              <p:par>
                <p:cTn presetID="24" presetClass="entr" presetSubtype="0" fill="hold" nodeType="clickEffect">
                  <p:stCondLst>
                    <p:cond delay="0"/>
                  </p:stCondLst>
                  <p:childTnLst>
                    <p:set>
                      <p:cBhvr>
                        <p:cTn dur="1" fill="hold">
                          <p:stCondLst>
                            <p:cond delay="0"/>
                          </p:stCondLst>
                        </p:cTn>
                        <p:tgtEl>
                          <p:spTgt spid="1055"/>
                        </p:tgtEl>
                        <p:attrNameLst>
                          <p:attrName>style.visibility</p:attrName>
                        </p:attrNameLst>
                      </p:cBhvr>
                      <p:to>
                        <p:strVal val="visible"/>
                      </p:to>
                    </p:set>
                    <p:anim to="" calcmode="lin" valueType="num">
                      <p:cBhvr>
                        <p:cTn dur="1" fill="hold"/>
                        <p:tgtEl>
                          <p:spTgt spid="1055"/>
                        </p:tgtEl>
                        <p:attrNameLst>
                          <p:attrName/>
                        </p:attrNameLst>
                      </p:cBhvr>
                    </p:anim>
                  </p:childTnLst>
                </p:cTn>
              </p:par>
            </p:tnLst>
          </p:tmpl>
          <p:tmpl lvl="3">
            <p:tnLst>
              <p:par>
                <p:cTn presetID="24" presetClass="entr" presetSubtype="0" fill="hold" nodeType="clickEffect">
                  <p:stCondLst>
                    <p:cond delay="0"/>
                  </p:stCondLst>
                  <p:childTnLst>
                    <p:set>
                      <p:cBhvr>
                        <p:cTn dur="1" fill="hold">
                          <p:stCondLst>
                            <p:cond delay="0"/>
                          </p:stCondLst>
                        </p:cTn>
                        <p:tgtEl>
                          <p:spTgt spid="1055"/>
                        </p:tgtEl>
                        <p:attrNameLst>
                          <p:attrName>style.visibility</p:attrName>
                        </p:attrNameLst>
                      </p:cBhvr>
                      <p:to>
                        <p:strVal val="visible"/>
                      </p:to>
                    </p:set>
                    <p:anim to="" calcmode="lin" valueType="num">
                      <p:cBhvr>
                        <p:cTn dur="1" fill="hold"/>
                        <p:tgtEl>
                          <p:spTgt spid="1055"/>
                        </p:tgtEl>
                        <p:attrNameLst>
                          <p:attrName/>
                        </p:attrNameLst>
                      </p:cBhvr>
                    </p:anim>
                  </p:childTnLst>
                </p:cTn>
              </p:par>
            </p:tnLst>
          </p:tmpl>
          <p:tmpl lvl="4">
            <p:tnLst>
              <p:par>
                <p:cTn presetID="24" presetClass="entr" presetSubtype="0" fill="hold" nodeType="clickEffect">
                  <p:stCondLst>
                    <p:cond delay="0"/>
                  </p:stCondLst>
                  <p:childTnLst>
                    <p:set>
                      <p:cBhvr>
                        <p:cTn dur="1" fill="hold">
                          <p:stCondLst>
                            <p:cond delay="0"/>
                          </p:stCondLst>
                        </p:cTn>
                        <p:tgtEl>
                          <p:spTgt spid="1055"/>
                        </p:tgtEl>
                        <p:attrNameLst>
                          <p:attrName>style.visibility</p:attrName>
                        </p:attrNameLst>
                      </p:cBhvr>
                      <p:to>
                        <p:strVal val="visible"/>
                      </p:to>
                    </p:set>
                    <p:anim to="" calcmode="lin" valueType="num">
                      <p:cBhvr>
                        <p:cTn dur="1" fill="hold"/>
                        <p:tgtEl>
                          <p:spTgt spid="1055"/>
                        </p:tgtEl>
                        <p:attrNameLst>
                          <p:attrName/>
                        </p:attrNameLst>
                      </p:cBhvr>
                    </p:anim>
                  </p:childTnLst>
                </p:cTn>
              </p:par>
            </p:tnLst>
          </p:tmpl>
          <p:tmpl lvl="5">
            <p:tnLst>
              <p:par>
                <p:cTn presetID="24" presetClass="entr" presetSubtype="0" fill="hold" nodeType="clickEffect">
                  <p:stCondLst>
                    <p:cond delay="0"/>
                  </p:stCondLst>
                  <p:childTnLst>
                    <p:set>
                      <p:cBhvr>
                        <p:cTn dur="1" fill="hold">
                          <p:stCondLst>
                            <p:cond delay="0"/>
                          </p:stCondLst>
                        </p:cTn>
                        <p:tgtEl>
                          <p:spTgt spid="1055"/>
                        </p:tgtEl>
                        <p:attrNameLst>
                          <p:attrName>style.visibility</p:attrName>
                        </p:attrNameLst>
                      </p:cBhvr>
                      <p:to>
                        <p:strVal val="visible"/>
                      </p:to>
                    </p:set>
                    <p:anim to="" calcmode="lin" valueType="num">
                      <p:cBhvr>
                        <p:cTn dur="1" fill="hold"/>
                        <p:tgtEl>
                          <p:spTgt spid="1055"/>
                        </p:tgtEl>
                        <p:attrNameLst>
                          <p:attrName/>
                        </p:attrNameLst>
                      </p:cBhvr>
                    </p:anim>
                  </p:childTnLst>
                </p:cTn>
              </p:par>
            </p:tnLst>
          </p:tmpl>
        </p:tmplLst>
      </p:bldP>
    </p:bldLst>
  </p:timing>
  <p:hf hdr="0" ft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pattFill prst="pct50">
          <a:fgClr>
            <a:schemeClr val="bg2"/>
          </a:fgClr>
          <a:bgClr>
            <a:schemeClr val="bg2"/>
          </a:bgClr>
        </a:pattFill>
        <a:effectLst/>
      </p:bgPr>
    </p:bg>
    <p:spTree>
      <p:nvGrpSpPr>
        <p:cNvPr id="1" name=""/>
        <p:cNvGrpSpPr/>
        <p:nvPr/>
      </p:nvGrpSpPr>
      <p:grpSpPr>
        <a:xfrm>
          <a:off x="0" y="0"/>
          <a:ext cx="0" cy="0"/>
          <a:chOff x="0" y="0"/>
          <a:chExt cx="0" cy="0"/>
        </a:xfrm>
      </p:grpSpPr>
      <p:grpSp>
        <p:nvGrpSpPr>
          <p:cNvPr id="1026" name="Group 29"/>
          <p:cNvGrpSpPr>
            <a:grpSpLocks/>
          </p:cNvGrpSpPr>
          <p:nvPr/>
        </p:nvGrpSpPr>
        <p:grpSpPr bwMode="auto">
          <a:xfrm>
            <a:off x="0" y="4367213"/>
            <a:ext cx="9131300" cy="2478087"/>
            <a:chOff x="0" y="2751"/>
            <a:chExt cx="5752" cy="1561"/>
          </a:xfrm>
        </p:grpSpPr>
        <p:sp>
          <p:nvSpPr>
            <p:cNvPr id="1032" name="Rectangle 2"/>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4000" b="1">
                  <a:solidFill>
                    <a:schemeClr val="tx1"/>
                  </a:solidFill>
                  <a:latin typeface="Arial" panose="020B0604020202020204" pitchFamily="34" charset="0"/>
                </a:defRPr>
              </a:lvl1pPr>
              <a:lvl2pPr marL="742950" indent="-285750" algn="ctr">
                <a:defRPr sz="4000" b="1">
                  <a:solidFill>
                    <a:schemeClr val="tx1"/>
                  </a:solidFill>
                  <a:latin typeface="Arial" panose="020B0604020202020204" pitchFamily="34" charset="0"/>
                </a:defRPr>
              </a:lvl2pPr>
              <a:lvl3pPr marL="1143000" indent="-228600" algn="ctr">
                <a:defRPr sz="4000" b="1">
                  <a:solidFill>
                    <a:schemeClr val="tx1"/>
                  </a:solidFill>
                  <a:latin typeface="Arial" panose="020B0604020202020204" pitchFamily="34" charset="0"/>
                </a:defRPr>
              </a:lvl3pPr>
              <a:lvl4pPr marL="1600200" indent="-228600" algn="ctr">
                <a:defRPr sz="4000" b="1">
                  <a:solidFill>
                    <a:schemeClr val="tx1"/>
                  </a:solidFill>
                  <a:latin typeface="Arial" panose="020B0604020202020204" pitchFamily="34" charset="0"/>
                </a:defRPr>
              </a:lvl4pPr>
              <a:lvl5pPr marL="2057400" indent="-228600" algn="ctr">
                <a:defRPr sz="40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40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40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40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4000" b="1">
                  <a:solidFill>
                    <a:schemeClr val="tx1"/>
                  </a:solidFill>
                  <a:latin typeface="Arial" panose="020B0604020202020204" pitchFamily="34" charset="0"/>
                </a:defRPr>
              </a:lvl9pPr>
            </a:lstStyle>
            <a:p>
              <a:pPr eaLnBrk="0" fontAlgn="base" hangingPunct="0">
                <a:spcBef>
                  <a:spcPct val="0"/>
                </a:spcBef>
                <a:spcAft>
                  <a:spcPct val="0"/>
                </a:spcAft>
              </a:pPr>
              <a:endParaRPr lang="en-US" altLang="en-US">
                <a:solidFill>
                  <a:srgbClr val="000000"/>
                </a:solidFill>
              </a:endParaRPr>
            </a:p>
          </p:txBody>
        </p:sp>
        <p:grpSp>
          <p:nvGrpSpPr>
            <p:cNvPr id="1033" name="Group 28"/>
            <p:cNvGrpSpPr>
              <a:grpSpLocks/>
            </p:cNvGrpSpPr>
            <p:nvPr/>
          </p:nvGrpSpPr>
          <p:grpSpPr bwMode="auto">
            <a:xfrm>
              <a:off x="4458" y="2751"/>
              <a:ext cx="1190" cy="1426"/>
              <a:chOff x="4458" y="2751"/>
              <a:chExt cx="1190" cy="1426"/>
            </a:xfrm>
          </p:grpSpPr>
          <p:sp>
            <p:nvSpPr>
              <p:cNvPr id="1034" name="Freeform 3"/>
              <p:cNvSpPr>
                <a:spLocks/>
              </p:cNvSpPr>
              <p:nvPr/>
            </p:nvSpPr>
            <p:spPr bwMode="ltGray">
              <a:xfrm>
                <a:off x="4614" y="2790"/>
                <a:ext cx="1034" cy="1273"/>
              </a:xfrm>
              <a:custGeom>
                <a:avLst/>
                <a:gdLst>
                  <a:gd name="T0" fmla="*/ 646 w 1034"/>
                  <a:gd name="T1" fmla="*/ 23 h 1273"/>
                  <a:gd name="T2" fmla="*/ 765 w 1034"/>
                  <a:gd name="T3" fmla="*/ 92 h 1273"/>
                  <a:gd name="T4" fmla="*/ 866 w 1034"/>
                  <a:gd name="T5" fmla="*/ 184 h 1273"/>
                  <a:gd name="T6" fmla="*/ 944 w 1034"/>
                  <a:gd name="T7" fmla="*/ 294 h 1273"/>
                  <a:gd name="T8" fmla="*/ 1000 w 1034"/>
                  <a:gd name="T9" fmla="*/ 417 h 1273"/>
                  <a:gd name="T10" fmla="*/ 1030 w 1034"/>
                  <a:gd name="T11" fmla="*/ 550 h 1273"/>
                  <a:gd name="T12" fmla="*/ 1030 w 1034"/>
                  <a:gd name="T13" fmla="*/ 688 h 1273"/>
                  <a:gd name="T14" fmla="*/ 1000 w 1034"/>
                  <a:gd name="T15" fmla="*/ 821 h 1273"/>
                  <a:gd name="T16" fmla="*/ 944 w 1034"/>
                  <a:gd name="T17" fmla="*/ 944 h 1273"/>
                  <a:gd name="T18" fmla="*/ 866 w 1034"/>
                  <a:gd name="T19" fmla="*/ 1055 h 1273"/>
                  <a:gd name="T20" fmla="*/ 765 w 1034"/>
                  <a:gd name="T21" fmla="*/ 1148 h 1273"/>
                  <a:gd name="T22" fmla="*/ 646 w 1034"/>
                  <a:gd name="T23" fmla="*/ 1215 h 1273"/>
                  <a:gd name="T24" fmla="*/ 517 w 1034"/>
                  <a:gd name="T25" fmla="*/ 1257 h 1273"/>
                  <a:gd name="T26" fmla="*/ 382 w 1034"/>
                  <a:gd name="T27" fmla="*/ 1272 h 1273"/>
                  <a:gd name="T28" fmla="*/ 246 w 1034"/>
                  <a:gd name="T29" fmla="*/ 1257 h 1273"/>
                  <a:gd name="T30" fmla="*/ 118 w 1034"/>
                  <a:gd name="T31" fmla="*/ 1215 h 1273"/>
                  <a:gd name="T32" fmla="*/ 0 w 1034"/>
                  <a:gd name="T33" fmla="*/ 1148 h 1273"/>
                  <a:gd name="T34" fmla="*/ 89 w 1034"/>
                  <a:gd name="T35" fmla="*/ 1129 h 1273"/>
                  <a:gd name="T36" fmla="*/ 201 w 1034"/>
                  <a:gd name="T37" fmla="*/ 1179 h 1273"/>
                  <a:gd name="T38" fmla="*/ 320 w 1034"/>
                  <a:gd name="T39" fmla="*/ 1204 h 1273"/>
                  <a:gd name="T40" fmla="*/ 443 w 1034"/>
                  <a:gd name="T41" fmla="*/ 1204 h 1273"/>
                  <a:gd name="T42" fmla="*/ 563 w 1034"/>
                  <a:gd name="T43" fmla="*/ 1179 h 1273"/>
                  <a:gd name="T44" fmla="*/ 675 w 1034"/>
                  <a:gd name="T45" fmla="*/ 1129 h 1273"/>
                  <a:gd name="T46" fmla="*/ 775 w 1034"/>
                  <a:gd name="T47" fmla="*/ 1057 h 1273"/>
                  <a:gd name="T48" fmla="*/ 857 w 1034"/>
                  <a:gd name="T49" fmla="*/ 965 h 1273"/>
                  <a:gd name="T50" fmla="*/ 919 w 1034"/>
                  <a:gd name="T51" fmla="*/ 858 h 1273"/>
                  <a:gd name="T52" fmla="*/ 956 w 1034"/>
                  <a:gd name="T53" fmla="*/ 742 h 1273"/>
                  <a:gd name="T54" fmla="*/ 969 w 1034"/>
                  <a:gd name="T55" fmla="*/ 619 h 1273"/>
                  <a:gd name="T56" fmla="*/ 956 w 1034"/>
                  <a:gd name="T57" fmla="*/ 496 h 1273"/>
                  <a:gd name="T58" fmla="*/ 919 w 1034"/>
                  <a:gd name="T59" fmla="*/ 381 h 1273"/>
                  <a:gd name="T60" fmla="*/ 857 w 1034"/>
                  <a:gd name="T61" fmla="*/ 273 h 1273"/>
                  <a:gd name="T62" fmla="*/ 775 w 1034"/>
                  <a:gd name="T63" fmla="*/ 182 h 1273"/>
                  <a:gd name="T64" fmla="*/ 675 w 1034"/>
                  <a:gd name="T65" fmla="*/ 110 h 1273"/>
                  <a:gd name="T66" fmla="*/ 563 w 1034"/>
                  <a:gd name="T67" fmla="*/ 61 h 1273"/>
                  <a:gd name="T68" fmla="*/ 582 w 1034"/>
                  <a:gd name="T69" fmla="*/ 0 h 12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35" name="Line 4"/>
              <p:cNvSpPr>
                <a:spLocks noChangeShapeType="1"/>
              </p:cNvSpPr>
              <p:nvPr/>
            </p:nvSpPr>
            <p:spPr bwMode="ltGray">
              <a:xfrm flipV="1">
                <a:off x="4639" y="3863"/>
                <a:ext cx="103" cy="186"/>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1036" name="Line 5"/>
              <p:cNvSpPr>
                <a:spLocks noChangeShapeType="1"/>
              </p:cNvSpPr>
              <p:nvPr/>
            </p:nvSpPr>
            <p:spPr bwMode="ltGray">
              <a:xfrm flipV="1">
                <a:off x="5210" y="2874"/>
                <a:ext cx="36" cy="71"/>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1037" name="Line 6"/>
              <p:cNvSpPr>
                <a:spLocks noChangeShapeType="1"/>
              </p:cNvSpPr>
              <p:nvPr/>
            </p:nvSpPr>
            <p:spPr bwMode="ltGray">
              <a:xfrm flipV="1">
                <a:off x="5270" y="2751"/>
                <a:ext cx="36" cy="71"/>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4000" b="1">
                  <a:solidFill>
                    <a:srgbClr val="000000"/>
                  </a:solidFill>
                </a:endParaRPr>
              </a:p>
            </p:txBody>
          </p:sp>
          <p:sp>
            <p:nvSpPr>
              <p:cNvPr id="1038" name="Freeform 7"/>
              <p:cNvSpPr>
                <a:spLocks/>
              </p:cNvSpPr>
              <p:nvPr/>
            </p:nvSpPr>
            <p:spPr bwMode="ltGray">
              <a:xfrm>
                <a:off x="4753" y="4067"/>
                <a:ext cx="604" cy="110"/>
              </a:xfrm>
              <a:custGeom>
                <a:avLst/>
                <a:gdLst>
                  <a:gd name="T0" fmla="*/ 2 w 604"/>
                  <a:gd name="T1" fmla="*/ 70 h 110"/>
                  <a:gd name="T2" fmla="*/ 14 w 604"/>
                  <a:gd name="T3" fmla="*/ 57 h 110"/>
                  <a:gd name="T4" fmla="*/ 31 w 604"/>
                  <a:gd name="T5" fmla="*/ 46 h 110"/>
                  <a:gd name="T6" fmla="*/ 63 w 604"/>
                  <a:gd name="T7" fmla="*/ 30 h 110"/>
                  <a:gd name="T8" fmla="*/ 100 w 604"/>
                  <a:gd name="T9" fmla="*/ 21 h 110"/>
                  <a:gd name="T10" fmla="*/ 134 w 604"/>
                  <a:gd name="T11" fmla="*/ 13 h 110"/>
                  <a:gd name="T12" fmla="*/ 181 w 604"/>
                  <a:gd name="T13" fmla="*/ 6 h 110"/>
                  <a:gd name="T14" fmla="*/ 225 w 604"/>
                  <a:gd name="T15" fmla="*/ 2 h 110"/>
                  <a:gd name="T16" fmla="*/ 277 w 604"/>
                  <a:gd name="T17" fmla="*/ 0 h 110"/>
                  <a:gd name="T18" fmla="*/ 340 w 604"/>
                  <a:gd name="T19" fmla="*/ 0 h 110"/>
                  <a:gd name="T20" fmla="*/ 407 w 604"/>
                  <a:gd name="T21" fmla="*/ 4 h 110"/>
                  <a:gd name="T22" fmla="*/ 453 w 604"/>
                  <a:gd name="T23" fmla="*/ 10 h 110"/>
                  <a:gd name="T24" fmla="*/ 502 w 604"/>
                  <a:gd name="T25" fmla="*/ 19 h 110"/>
                  <a:gd name="T26" fmla="*/ 549 w 604"/>
                  <a:gd name="T27" fmla="*/ 33 h 110"/>
                  <a:gd name="T28" fmla="*/ 573 w 604"/>
                  <a:gd name="T29" fmla="*/ 47 h 110"/>
                  <a:gd name="T30" fmla="*/ 588 w 604"/>
                  <a:gd name="T31" fmla="*/ 58 h 110"/>
                  <a:gd name="T32" fmla="*/ 603 w 604"/>
                  <a:gd name="T33" fmla="*/ 77 h 110"/>
                  <a:gd name="T34" fmla="*/ 578 w 604"/>
                  <a:gd name="T35" fmla="*/ 87 h 110"/>
                  <a:gd name="T36" fmla="*/ 536 w 604"/>
                  <a:gd name="T37" fmla="*/ 95 h 110"/>
                  <a:gd name="T38" fmla="*/ 485 w 604"/>
                  <a:gd name="T39" fmla="*/ 101 h 110"/>
                  <a:gd name="T40" fmla="*/ 436 w 604"/>
                  <a:gd name="T41" fmla="*/ 106 h 110"/>
                  <a:gd name="T42" fmla="*/ 377 w 604"/>
                  <a:gd name="T43" fmla="*/ 108 h 110"/>
                  <a:gd name="T44" fmla="*/ 313 w 604"/>
                  <a:gd name="T45" fmla="*/ 109 h 110"/>
                  <a:gd name="T46" fmla="*/ 252 w 604"/>
                  <a:gd name="T47" fmla="*/ 109 h 110"/>
                  <a:gd name="T48" fmla="*/ 188 w 604"/>
                  <a:gd name="T49" fmla="*/ 108 h 110"/>
                  <a:gd name="T50" fmla="*/ 117 w 604"/>
                  <a:gd name="T51" fmla="*/ 102 h 110"/>
                  <a:gd name="T52" fmla="*/ 61 w 604"/>
                  <a:gd name="T53" fmla="*/ 96 h 110"/>
                  <a:gd name="T54" fmla="*/ 14 w 604"/>
                  <a:gd name="T55" fmla="*/ 86 h 110"/>
                  <a:gd name="T56" fmla="*/ 0 w 604"/>
                  <a:gd name="T57" fmla="*/ 78 h 110"/>
                  <a:gd name="T58" fmla="*/ 2 w 604"/>
                  <a:gd name="T59" fmla="*/ 7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39" name="Oval 8"/>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4000" b="1">
                    <a:solidFill>
                      <a:schemeClr val="tx1"/>
                    </a:solidFill>
                    <a:latin typeface="Arial" panose="020B0604020202020204" pitchFamily="34" charset="0"/>
                  </a:defRPr>
                </a:lvl1pPr>
                <a:lvl2pPr marL="742950" indent="-285750" algn="ctr">
                  <a:defRPr sz="4000" b="1">
                    <a:solidFill>
                      <a:schemeClr val="tx1"/>
                    </a:solidFill>
                    <a:latin typeface="Arial" panose="020B0604020202020204" pitchFamily="34" charset="0"/>
                  </a:defRPr>
                </a:lvl2pPr>
                <a:lvl3pPr marL="1143000" indent="-228600" algn="ctr">
                  <a:defRPr sz="4000" b="1">
                    <a:solidFill>
                      <a:schemeClr val="tx1"/>
                    </a:solidFill>
                    <a:latin typeface="Arial" panose="020B0604020202020204" pitchFamily="34" charset="0"/>
                  </a:defRPr>
                </a:lvl3pPr>
                <a:lvl4pPr marL="1600200" indent="-228600" algn="ctr">
                  <a:defRPr sz="4000" b="1">
                    <a:solidFill>
                      <a:schemeClr val="tx1"/>
                    </a:solidFill>
                    <a:latin typeface="Arial" panose="020B0604020202020204" pitchFamily="34" charset="0"/>
                  </a:defRPr>
                </a:lvl4pPr>
                <a:lvl5pPr marL="2057400" indent="-228600" algn="ctr">
                  <a:defRPr sz="40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40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40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40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4000" b="1">
                    <a:solidFill>
                      <a:schemeClr val="tx1"/>
                    </a:solidFill>
                    <a:latin typeface="Arial" panose="020B0604020202020204" pitchFamily="34" charset="0"/>
                  </a:defRPr>
                </a:lvl9pPr>
              </a:lstStyle>
              <a:p>
                <a:pPr eaLnBrk="0" fontAlgn="base" hangingPunct="0">
                  <a:spcBef>
                    <a:spcPct val="0"/>
                  </a:spcBef>
                  <a:spcAft>
                    <a:spcPct val="0"/>
                  </a:spcAft>
                </a:pPr>
                <a:endParaRPr lang="en-US" altLang="en-US">
                  <a:solidFill>
                    <a:srgbClr val="000000"/>
                  </a:solidFill>
                </a:endParaRPr>
              </a:p>
            </p:txBody>
          </p:sp>
          <p:grpSp>
            <p:nvGrpSpPr>
              <p:cNvPr id="1040" name="Group 27"/>
              <p:cNvGrpSpPr>
                <a:grpSpLocks/>
              </p:cNvGrpSpPr>
              <p:nvPr/>
            </p:nvGrpSpPr>
            <p:grpSpPr bwMode="auto">
              <a:xfrm>
                <a:off x="4458" y="2991"/>
                <a:ext cx="999" cy="797"/>
                <a:chOff x="4458" y="2991"/>
                <a:chExt cx="999" cy="797"/>
              </a:xfrm>
            </p:grpSpPr>
            <p:sp>
              <p:nvSpPr>
                <p:cNvPr id="1041" name="Freeform 9"/>
                <p:cNvSpPr>
                  <a:spLocks/>
                </p:cNvSpPr>
                <p:nvPr/>
              </p:nvSpPr>
              <p:spPr bwMode="grayWhite">
                <a:xfrm>
                  <a:off x="4599" y="3283"/>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42" name="Freeform 10"/>
                <p:cNvSpPr>
                  <a:spLocks/>
                </p:cNvSpPr>
                <p:nvPr/>
              </p:nvSpPr>
              <p:spPr bwMode="grayWhite">
                <a:xfrm>
                  <a:off x="4616" y="3305"/>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43" name="Freeform 11"/>
                <p:cNvSpPr>
                  <a:spLocks/>
                </p:cNvSpPr>
                <p:nvPr/>
              </p:nvSpPr>
              <p:spPr bwMode="grayWhite">
                <a:xfrm>
                  <a:off x="4674" y="3275"/>
                  <a:ext cx="37" cy="35"/>
                </a:xfrm>
                <a:custGeom>
                  <a:avLst/>
                  <a:gdLst>
                    <a:gd name="T0" fmla="*/ 36 w 37"/>
                    <a:gd name="T1" fmla="*/ 0 h 35"/>
                    <a:gd name="T2" fmla="*/ 22 w 37"/>
                    <a:gd name="T3" fmla="*/ 0 h 35"/>
                    <a:gd name="T4" fmla="*/ 14 w 37"/>
                    <a:gd name="T5" fmla="*/ 9 h 35"/>
                    <a:gd name="T6" fmla="*/ 9 w 37"/>
                    <a:gd name="T7" fmla="*/ 9 h 35"/>
                    <a:gd name="T8" fmla="*/ 5 w 37"/>
                    <a:gd name="T9" fmla="*/ 13 h 35"/>
                    <a:gd name="T10" fmla="*/ 0 w 37"/>
                    <a:gd name="T11" fmla="*/ 13 h 35"/>
                    <a:gd name="T12" fmla="*/ 0 w 37"/>
                    <a:gd name="T13" fmla="*/ 25 h 35"/>
                    <a:gd name="T14" fmla="*/ 8 w 37"/>
                    <a:gd name="T15" fmla="*/ 34 h 35"/>
                    <a:gd name="T16" fmla="*/ 29 w 37"/>
                    <a:gd name="T17" fmla="*/ 34 h 35"/>
                    <a:gd name="T18" fmla="*/ 36 w 37"/>
                    <a:gd name="T19" fmla="*/ 25 h 35"/>
                    <a:gd name="T20" fmla="*/ 36 w 3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44" name="Freeform 12"/>
                <p:cNvSpPr>
                  <a:spLocks/>
                </p:cNvSpPr>
                <p:nvPr/>
              </p:nvSpPr>
              <p:spPr bwMode="grayWhite">
                <a:xfrm>
                  <a:off x="4458" y="3303"/>
                  <a:ext cx="324" cy="422"/>
                </a:xfrm>
                <a:custGeom>
                  <a:avLst/>
                  <a:gdLst>
                    <a:gd name="T0" fmla="*/ 76 w 324"/>
                    <a:gd name="T1" fmla="*/ 0 h 422"/>
                    <a:gd name="T2" fmla="*/ 71 w 324"/>
                    <a:gd name="T3" fmla="*/ 11 h 422"/>
                    <a:gd name="T4" fmla="*/ 45 w 324"/>
                    <a:gd name="T5" fmla="*/ 33 h 422"/>
                    <a:gd name="T6" fmla="*/ 40 w 324"/>
                    <a:gd name="T7" fmla="*/ 53 h 422"/>
                    <a:gd name="T8" fmla="*/ 21 w 324"/>
                    <a:gd name="T9" fmla="*/ 68 h 422"/>
                    <a:gd name="T10" fmla="*/ 8 w 324"/>
                    <a:gd name="T11" fmla="*/ 96 h 422"/>
                    <a:gd name="T12" fmla="*/ 8 w 324"/>
                    <a:gd name="T13" fmla="*/ 114 h 422"/>
                    <a:gd name="T14" fmla="*/ 0 w 324"/>
                    <a:gd name="T15" fmla="*/ 144 h 422"/>
                    <a:gd name="T16" fmla="*/ 11 w 324"/>
                    <a:gd name="T17" fmla="*/ 157 h 422"/>
                    <a:gd name="T18" fmla="*/ 40 w 324"/>
                    <a:gd name="T19" fmla="*/ 195 h 422"/>
                    <a:gd name="T20" fmla="*/ 48 w 324"/>
                    <a:gd name="T21" fmla="*/ 190 h 422"/>
                    <a:gd name="T22" fmla="*/ 99 w 324"/>
                    <a:gd name="T23" fmla="*/ 190 h 422"/>
                    <a:gd name="T24" fmla="*/ 123 w 324"/>
                    <a:gd name="T25" fmla="*/ 199 h 422"/>
                    <a:gd name="T26" fmla="*/ 121 w 324"/>
                    <a:gd name="T27" fmla="*/ 229 h 422"/>
                    <a:gd name="T28" fmla="*/ 138 w 324"/>
                    <a:gd name="T29" fmla="*/ 268 h 422"/>
                    <a:gd name="T30" fmla="*/ 137 w 324"/>
                    <a:gd name="T31" fmla="*/ 279 h 422"/>
                    <a:gd name="T32" fmla="*/ 144 w 324"/>
                    <a:gd name="T33" fmla="*/ 291 h 422"/>
                    <a:gd name="T34" fmla="*/ 133 w 324"/>
                    <a:gd name="T35" fmla="*/ 319 h 422"/>
                    <a:gd name="T36" fmla="*/ 146 w 324"/>
                    <a:gd name="T37" fmla="*/ 354 h 422"/>
                    <a:gd name="T38" fmla="*/ 153 w 324"/>
                    <a:gd name="T39" fmla="*/ 382 h 422"/>
                    <a:gd name="T40" fmla="*/ 162 w 324"/>
                    <a:gd name="T41" fmla="*/ 399 h 422"/>
                    <a:gd name="T42" fmla="*/ 171 w 324"/>
                    <a:gd name="T43" fmla="*/ 421 h 422"/>
                    <a:gd name="T44" fmla="*/ 188 w 324"/>
                    <a:gd name="T45" fmla="*/ 418 h 422"/>
                    <a:gd name="T46" fmla="*/ 216 w 324"/>
                    <a:gd name="T47" fmla="*/ 402 h 422"/>
                    <a:gd name="T48" fmla="*/ 229 w 324"/>
                    <a:gd name="T49" fmla="*/ 382 h 422"/>
                    <a:gd name="T50" fmla="*/ 228 w 324"/>
                    <a:gd name="T51" fmla="*/ 369 h 422"/>
                    <a:gd name="T52" fmla="*/ 245 w 324"/>
                    <a:gd name="T53" fmla="*/ 359 h 422"/>
                    <a:gd name="T54" fmla="*/ 242 w 324"/>
                    <a:gd name="T55" fmla="*/ 340 h 422"/>
                    <a:gd name="T56" fmla="*/ 267 w 324"/>
                    <a:gd name="T57" fmla="*/ 310 h 422"/>
                    <a:gd name="T58" fmla="*/ 271 w 324"/>
                    <a:gd name="T59" fmla="*/ 285 h 422"/>
                    <a:gd name="T60" fmla="*/ 264 w 324"/>
                    <a:gd name="T61" fmla="*/ 277 h 422"/>
                    <a:gd name="T62" fmla="*/ 267 w 324"/>
                    <a:gd name="T63" fmla="*/ 267 h 422"/>
                    <a:gd name="T64" fmla="*/ 261 w 324"/>
                    <a:gd name="T65" fmla="*/ 258 h 422"/>
                    <a:gd name="T66" fmla="*/ 280 w 324"/>
                    <a:gd name="T67" fmla="*/ 234 h 422"/>
                    <a:gd name="T68" fmla="*/ 280 w 324"/>
                    <a:gd name="T69" fmla="*/ 222 h 422"/>
                    <a:gd name="T70" fmla="*/ 306 w 324"/>
                    <a:gd name="T71" fmla="*/ 202 h 422"/>
                    <a:gd name="T72" fmla="*/ 323 w 324"/>
                    <a:gd name="T73" fmla="*/ 148 h 422"/>
                    <a:gd name="T74" fmla="*/ 299 w 324"/>
                    <a:gd name="T75" fmla="*/ 162 h 422"/>
                    <a:gd name="T76" fmla="*/ 278 w 324"/>
                    <a:gd name="T77" fmla="*/ 156 h 422"/>
                    <a:gd name="T78" fmla="*/ 281 w 324"/>
                    <a:gd name="T79" fmla="*/ 143 h 422"/>
                    <a:gd name="T80" fmla="*/ 260 w 324"/>
                    <a:gd name="T81" fmla="*/ 129 h 422"/>
                    <a:gd name="T82" fmla="*/ 250 w 324"/>
                    <a:gd name="T83" fmla="*/ 94 h 422"/>
                    <a:gd name="T84" fmla="*/ 230 w 324"/>
                    <a:gd name="T85" fmla="*/ 66 h 422"/>
                    <a:gd name="T86" fmla="*/ 230 w 324"/>
                    <a:gd name="T87" fmla="*/ 47 h 422"/>
                    <a:gd name="T88" fmla="*/ 219 w 324"/>
                    <a:gd name="T89" fmla="*/ 46 h 422"/>
                    <a:gd name="T90" fmla="*/ 212 w 324"/>
                    <a:gd name="T91" fmla="*/ 49 h 422"/>
                    <a:gd name="T92" fmla="*/ 182 w 324"/>
                    <a:gd name="T93" fmla="*/ 38 h 422"/>
                    <a:gd name="T94" fmla="*/ 174 w 324"/>
                    <a:gd name="T95" fmla="*/ 46 h 422"/>
                    <a:gd name="T96" fmla="*/ 167 w 324"/>
                    <a:gd name="T97" fmla="*/ 56 h 422"/>
                    <a:gd name="T98" fmla="*/ 151 w 324"/>
                    <a:gd name="T99" fmla="*/ 38 h 422"/>
                    <a:gd name="T100" fmla="*/ 135 w 324"/>
                    <a:gd name="T101" fmla="*/ 33 h 422"/>
                    <a:gd name="T102" fmla="*/ 134 w 324"/>
                    <a:gd name="T103" fmla="*/ 10 h 422"/>
                    <a:gd name="T104" fmla="*/ 111 w 324"/>
                    <a:gd name="T105" fmla="*/ 14 h 422"/>
                    <a:gd name="T106" fmla="*/ 96 w 324"/>
                    <a:gd name="T107" fmla="*/ 9 h 422"/>
                    <a:gd name="T108" fmla="*/ 76 w 324"/>
                    <a:gd name="T109" fmla="*/ 0 h 42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45" name="Freeform 13"/>
                <p:cNvSpPr>
                  <a:spLocks/>
                </p:cNvSpPr>
                <p:nvPr/>
              </p:nvSpPr>
              <p:spPr bwMode="grayWhite">
                <a:xfrm>
                  <a:off x="5205" y="3408"/>
                  <a:ext cx="17" cy="21"/>
                </a:xfrm>
                <a:custGeom>
                  <a:avLst/>
                  <a:gdLst>
                    <a:gd name="T0" fmla="*/ 7 w 17"/>
                    <a:gd name="T1" fmla="*/ 0 h 21"/>
                    <a:gd name="T2" fmla="*/ 9 w 17"/>
                    <a:gd name="T3" fmla="*/ 5 h 21"/>
                    <a:gd name="T4" fmla="*/ 7 w 17"/>
                    <a:gd name="T5" fmla="*/ 10 h 21"/>
                    <a:gd name="T6" fmla="*/ 7 w 17"/>
                    <a:gd name="T7" fmla="*/ 14 h 21"/>
                    <a:gd name="T8" fmla="*/ 16 w 17"/>
                    <a:gd name="T9" fmla="*/ 17 h 21"/>
                    <a:gd name="T10" fmla="*/ 16 w 17"/>
                    <a:gd name="T11" fmla="*/ 20 h 21"/>
                    <a:gd name="T12" fmla="*/ 9 w 17"/>
                    <a:gd name="T13" fmla="*/ 17 h 21"/>
                    <a:gd name="T14" fmla="*/ 3 w 17"/>
                    <a:gd name="T15" fmla="*/ 20 h 21"/>
                    <a:gd name="T16" fmla="*/ 0 w 17"/>
                    <a:gd name="T17" fmla="*/ 17 h 21"/>
                    <a:gd name="T18" fmla="*/ 3 w 17"/>
                    <a:gd name="T19" fmla="*/ 14 h 21"/>
                    <a:gd name="T20" fmla="*/ 0 w 17"/>
                    <a:gd name="T21" fmla="*/ 10 h 21"/>
                    <a:gd name="T22" fmla="*/ 3 w 17"/>
                    <a:gd name="T23" fmla="*/ 2 h 21"/>
                    <a:gd name="T24" fmla="*/ 7 w 17"/>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46" name="Freeform 14"/>
                <p:cNvSpPr>
                  <a:spLocks/>
                </p:cNvSpPr>
                <p:nvPr/>
              </p:nvSpPr>
              <p:spPr bwMode="grayWhite">
                <a:xfrm>
                  <a:off x="5144" y="3496"/>
                  <a:ext cx="49" cy="70"/>
                </a:xfrm>
                <a:custGeom>
                  <a:avLst/>
                  <a:gdLst>
                    <a:gd name="T0" fmla="*/ 0 w 49"/>
                    <a:gd name="T1" fmla="*/ 34 h 70"/>
                    <a:gd name="T2" fmla="*/ 17 w 49"/>
                    <a:gd name="T3" fmla="*/ 34 h 70"/>
                    <a:gd name="T4" fmla="*/ 37 w 49"/>
                    <a:gd name="T5" fmla="*/ 0 h 70"/>
                    <a:gd name="T6" fmla="*/ 48 w 49"/>
                    <a:gd name="T7" fmla="*/ 20 h 70"/>
                    <a:gd name="T8" fmla="*/ 39 w 49"/>
                    <a:gd name="T9" fmla="*/ 69 h 70"/>
                    <a:gd name="T10" fmla="*/ 3 w 49"/>
                    <a:gd name="T11" fmla="*/ 57 h 70"/>
                    <a:gd name="T12" fmla="*/ 0 w 49"/>
                    <a:gd name="T13" fmla="*/ 34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47" name="Freeform 15"/>
                <p:cNvSpPr>
                  <a:spLocks/>
                </p:cNvSpPr>
                <p:nvPr/>
              </p:nvSpPr>
              <p:spPr bwMode="grayWhite">
                <a:xfrm>
                  <a:off x="5241" y="3523"/>
                  <a:ext cx="84" cy="67"/>
                </a:xfrm>
                <a:custGeom>
                  <a:avLst/>
                  <a:gdLst>
                    <a:gd name="T0" fmla="*/ 5 w 84"/>
                    <a:gd name="T1" fmla="*/ 15 h 67"/>
                    <a:gd name="T2" fmla="*/ 0 w 84"/>
                    <a:gd name="T3" fmla="*/ 0 h 67"/>
                    <a:gd name="T4" fmla="*/ 27 w 84"/>
                    <a:gd name="T5" fmla="*/ 6 h 67"/>
                    <a:gd name="T6" fmla="*/ 67 w 84"/>
                    <a:gd name="T7" fmla="*/ 22 h 67"/>
                    <a:gd name="T8" fmla="*/ 67 w 84"/>
                    <a:gd name="T9" fmla="*/ 34 h 67"/>
                    <a:gd name="T10" fmla="*/ 83 w 84"/>
                    <a:gd name="T11" fmla="*/ 66 h 67"/>
                    <a:gd name="T12" fmla="*/ 52 w 84"/>
                    <a:gd name="T13" fmla="*/ 36 h 67"/>
                    <a:gd name="T14" fmla="*/ 31 w 84"/>
                    <a:gd name="T15" fmla="*/ 38 h 67"/>
                    <a:gd name="T16" fmla="*/ 5 w 84"/>
                    <a:gd name="T17" fmla="*/ 15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48" name="Freeform 16"/>
                <p:cNvSpPr>
                  <a:spLocks/>
                </p:cNvSpPr>
                <p:nvPr/>
              </p:nvSpPr>
              <p:spPr bwMode="grayWhite">
                <a:xfrm>
                  <a:off x="5400" y="3660"/>
                  <a:ext cx="57" cy="73"/>
                </a:xfrm>
                <a:custGeom>
                  <a:avLst/>
                  <a:gdLst>
                    <a:gd name="T0" fmla="*/ 34 w 57"/>
                    <a:gd name="T1" fmla="*/ 0 h 73"/>
                    <a:gd name="T2" fmla="*/ 56 w 57"/>
                    <a:gd name="T3" fmla="*/ 21 h 73"/>
                    <a:gd name="T4" fmla="*/ 11 w 57"/>
                    <a:gd name="T5" fmla="*/ 72 h 73"/>
                    <a:gd name="T6" fmla="*/ 0 w 57"/>
                    <a:gd name="T7" fmla="*/ 60 h 73"/>
                    <a:gd name="T8" fmla="*/ 32 w 57"/>
                    <a:gd name="T9" fmla="*/ 28 h 73"/>
                    <a:gd name="T10" fmla="*/ 34 w 57"/>
                    <a:gd name="T11" fmla="*/ 0 h 7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 h="73">
                      <a:moveTo>
                        <a:pt x="34" y="0"/>
                      </a:moveTo>
                      <a:lnTo>
                        <a:pt x="56" y="21"/>
                      </a:lnTo>
                      <a:lnTo>
                        <a:pt x="11" y="72"/>
                      </a:lnTo>
                      <a:lnTo>
                        <a:pt x="0" y="60"/>
                      </a:lnTo>
                      <a:lnTo>
                        <a:pt x="32" y="28"/>
                      </a:lnTo>
                      <a:lnTo>
                        <a:pt x="34"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49" name="Freeform 17"/>
                <p:cNvSpPr>
                  <a:spLocks/>
                </p:cNvSpPr>
                <p:nvPr/>
              </p:nvSpPr>
              <p:spPr bwMode="grayWhite">
                <a:xfrm>
                  <a:off x="4558" y="3167"/>
                  <a:ext cx="29" cy="48"/>
                </a:xfrm>
                <a:custGeom>
                  <a:avLst/>
                  <a:gdLst>
                    <a:gd name="T0" fmla="*/ 28 w 29"/>
                    <a:gd name="T1" fmla="*/ 36 h 48"/>
                    <a:gd name="T2" fmla="*/ 20 w 29"/>
                    <a:gd name="T3" fmla="*/ 31 h 48"/>
                    <a:gd name="T4" fmla="*/ 20 w 29"/>
                    <a:gd name="T5" fmla="*/ 10 h 48"/>
                    <a:gd name="T6" fmla="*/ 24 w 29"/>
                    <a:gd name="T7" fmla="*/ 5 h 48"/>
                    <a:gd name="T8" fmla="*/ 17 w 29"/>
                    <a:gd name="T9" fmla="*/ 5 h 48"/>
                    <a:gd name="T10" fmla="*/ 21 w 29"/>
                    <a:gd name="T11" fmla="*/ 0 h 48"/>
                    <a:gd name="T12" fmla="*/ 16 w 29"/>
                    <a:gd name="T13" fmla="*/ 0 h 48"/>
                    <a:gd name="T14" fmla="*/ 10 w 29"/>
                    <a:gd name="T15" fmla="*/ 6 h 48"/>
                    <a:gd name="T16" fmla="*/ 10 w 29"/>
                    <a:gd name="T17" fmla="*/ 19 h 48"/>
                    <a:gd name="T18" fmla="*/ 13 w 29"/>
                    <a:gd name="T19" fmla="*/ 22 h 48"/>
                    <a:gd name="T20" fmla="*/ 13 w 29"/>
                    <a:gd name="T21" fmla="*/ 28 h 48"/>
                    <a:gd name="T22" fmla="*/ 11 w 29"/>
                    <a:gd name="T23" fmla="*/ 28 h 48"/>
                    <a:gd name="T24" fmla="*/ 6 w 29"/>
                    <a:gd name="T25" fmla="*/ 33 h 48"/>
                    <a:gd name="T26" fmla="*/ 6 w 29"/>
                    <a:gd name="T27" fmla="*/ 38 h 48"/>
                    <a:gd name="T28" fmla="*/ 0 w 29"/>
                    <a:gd name="T29" fmla="*/ 47 h 48"/>
                    <a:gd name="T30" fmla="*/ 21 w 29"/>
                    <a:gd name="T31" fmla="*/ 47 h 48"/>
                    <a:gd name="T32" fmla="*/ 28 w 29"/>
                    <a:gd name="T33" fmla="*/ 36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50" name="Freeform 18"/>
                <p:cNvSpPr>
                  <a:spLocks/>
                </p:cNvSpPr>
                <p:nvPr/>
              </p:nvSpPr>
              <p:spPr bwMode="grayWhite">
                <a:xfrm>
                  <a:off x="4549" y="3183"/>
                  <a:ext cx="17" cy="17"/>
                </a:xfrm>
                <a:custGeom>
                  <a:avLst/>
                  <a:gdLst>
                    <a:gd name="T0" fmla="*/ 13 w 17"/>
                    <a:gd name="T1" fmla="*/ 5 h 17"/>
                    <a:gd name="T2" fmla="*/ 16 w 17"/>
                    <a:gd name="T3" fmla="*/ 5 h 17"/>
                    <a:gd name="T4" fmla="*/ 16 w 17"/>
                    <a:gd name="T5" fmla="*/ 0 h 17"/>
                    <a:gd name="T6" fmla="*/ 10 w 17"/>
                    <a:gd name="T7" fmla="*/ 0 h 17"/>
                    <a:gd name="T8" fmla="*/ 0 w 17"/>
                    <a:gd name="T9" fmla="*/ 10 h 17"/>
                    <a:gd name="T10" fmla="*/ 0 w 17"/>
                    <a:gd name="T11" fmla="*/ 16 h 17"/>
                    <a:gd name="T12" fmla="*/ 9 w 17"/>
                    <a:gd name="T13" fmla="*/ 16 h 17"/>
                    <a:gd name="T14" fmla="*/ 13 w 17"/>
                    <a:gd name="T15" fmla="*/ 11 h 17"/>
                    <a:gd name="T16" fmla="*/ 13 w 17"/>
                    <a:gd name="T17" fmla="*/ 5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51" name="Freeform 19"/>
                <p:cNvSpPr>
                  <a:spLocks/>
                </p:cNvSpPr>
                <p:nvPr/>
              </p:nvSpPr>
              <p:spPr bwMode="grayWhite">
                <a:xfrm>
                  <a:off x="4527" y="3155"/>
                  <a:ext cx="184" cy="155"/>
                </a:xfrm>
                <a:custGeom>
                  <a:avLst/>
                  <a:gdLst>
                    <a:gd name="T0" fmla="*/ 120 w 184"/>
                    <a:gd name="T1" fmla="*/ 10 h 155"/>
                    <a:gd name="T2" fmla="*/ 144 w 184"/>
                    <a:gd name="T3" fmla="*/ 14 h 155"/>
                    <a:gd name="T4" fmla="*/ 129 w 184"/>
                    <a:gd name="T5" fmla="*/ 20 h 155"/>
                    <a:gd name="T6" fmla="*/ 123 w 184"/>
                    <a:gd name="T7" fmla="*/ 29 h 155"/>
                    <a:gd name="T8" fmla="*/ 114 w 184"/>
                    <a:gd name="T9" fmla="*/ 50 h 155"/>
                    <a:gd name="T10" fmla="*/ 100 w 184"/>
                    <a:gd name="T11" fmla="*/ 51 h 155"/>
                    <a:gd name="T12" fmla="*/ 88 w 184"/>
                    <a:gd name="T13" fmla="*/ 49 h 155"/>
                    <a:gd name="T14" fmla="*/ 94 w 184"/>
                    <a:gd name="T15" fmla="*/ 39 h 155"/>
                    <a:gd name="T16" fmla="*/ 88 w 184"/>
                    <a:gd name="T17" fmla="*/ 26 h 155"/>
                    <a:gd name="T18" fmla="*/ 81 w 184"/>
                    <a:gd name="T19" fmla="*/ 49 h 155"/>
                    <a:gd name="T20" fmla="*/ 62 w 184"/>
                    <a:gd name="T21" fmla="*/ 60 h 155"/>
                    <a:gd name="T22" fmla="*/ 52 w 184"/>
                    <a:gd name="T23" fmla="*/ 67 h 155"/>
                    <a:gd name="T24" fmla="*/ 38 w 184"/>
                    <a:gd name="T25" fmla="*/ 77 h 155"/>
                    <a:gd name="T26" fmla="*/ 30 w 184"/>
                    <a:gd name="T27" fmla="*/ 102 h 155"/>
                    <a:gd name="T28" fmla="*/ 5 w 184"/>
                    <a:gd name="T29" fmla="*/ 93 h 155"/>
                    <a:gd name="T30" fmla="*/ 0 w 184"/>
                    <a:gd name="T31" fmla="*/ 111 h 155"/>
                    <a:gd name="T32" fmla="*/ 10 w 184"/>
                    <a:gd name="T33" fmla="*/ 138 h 155"/>
                    <a:gd name="T34" fmla="*/ 50 w 184"/>
                    <a:gd name="T35" fmla="*/ 109 h 155"/>
                    <a:gd name="T36" fmla="*/ 75 w 184"/>
                    <a:gd name="T37" fmla="*/ 103 h 155"/>
                    <a:gd name="T38" fmla="*/ 79 w 184"/>
                    <a:gd name="T39" fmla="*/ 115 h 155"/>
                    <a:gd name="T40" fmla="*/ 99 w 184"/>
                    <a:gd name="T41" fmla="*/ 143 h 155"/>
                    <a:gd name="T42" fmla="*/ 101 w 184"/>
                    <a:gd name="T43" fmla="*/ 135 h 155"/>
                    <a:gd name="T44" fmla="*/ 107 w 184"/>
                    <a:gd name="T45" fmla="*/ 135 h 155"/>
                    <a:gd name="T46" fmla="*/ 88 w 184"/>
                    <a:gd name="T47" fmla="*/ 108 h 155"/>
                    <a:gd name="T48" fmla="*/ 94 w 184"/>
                    <a:gd name="T49" fmla="*/ 99 h 155"/>
                    <a:gd name="T50" fmla="*/ 114 w 184"/>
                    <a:gd name="T51" fmla="*/ 127 h 155"/>
                    <a:gd name="T52" fmla="*/ 123 w 184"/>
                    <a:gd name="T53" fmla="*/ 144 h 155"/>
                    <a:gd name="T54" fmla="*/ 127 w 184"/>
                    <a:gd name="T55" fmla="*/ 154 h 155"/>
                    <a:gd name="T56" fmla="*/ 131 w 184"/>
                    <a:gd name="T57" fmla="*/ 136 h 155"/>
                    <a:gd name="T58" fmla="*/ 144 w 184"/>
                    <a:gd name="T59" fmla="*/ 130 h 155"/>
                    <a:gd name="T60" fmla="*/ 153 w 184"/>
                    <a:gd name="T61" fmla="*/ 126 h 155"/>
                    <a:gd name="T62" fmla="*/ 150 w 184"/>
                    <a:gd name="T63" fmla="*/ 113 h 155"/>
                    <a:gd name="T64" fmla="*/ 157 w 184"/>
                    <a:gd name="T65" fmla="*/ 90 h 155"/>
                    <a:gd name="T66" fmla="*/ 166 w 184"/>
                    <a:gd name="T67" fmla="*/ 93 h 155"/>
                    <a:gd name="T68" fmla="*/ 169 w 184"/>
                    <a:gd name="T69" fmla="*/ 103 h 155"/>
                    <a:gd name="T70" fmla="*/ 177 w 184"/>
                    <a:gd name="T71" fmla="*/ 98 h 155"/>
                    <a:gd name="T72" fmla="*/ 175 w 184"/>
                    <a:gd name="T73" fmla="*/ 95 h 155"/>
                    <a:gd name="T74" fmla="*/ 180 w 184"/>
                    <a:gd name="T75" fmla="*/ 81 h 155"/>
                    <a:gd name="T76" fmla="*/ 183 w 184"/>
                    <a:gd name="T77" fmla="*/ 98 h 155"/>
                    <a:gd name="T78" fmla="*/ 120 w 184"/>
                    <a:gd name="T79" fmla="*/ 0 h 1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52" name="Freeform 20"/>
                <p:cNvSpPr>
                  <a:spLocks/>
                </p:cNvSpPr>
                <p:nvPr/>
              </p:nvSpPr>
              <p:spPr bwMode="grayWhite">
                <a:xfrm>
                  <a:off x="4605" y="2991"/>
                  <a:ext cx="782" cy="553"/>
                </a:xfrm>
                <a:custGeom>
                  <a:avLst/>
                  <a:gdLst>
                    <a:gd name="T0" fmla="*/ 22 w 782"/>
                    <a:gd name="T1" fmla="*/ 145 h 553"/>
                    <a:gd name="T2" fmla="*/ 71 w 782"/>
                    <a:gd name="T3" fmla="*/ 96 h 553"/>
                    <a:gd name="T4" fmla="*/ 101 w 782"/>
                    <a:gd name="T5" fmla="*/ 130 h 553"/>
                    <a:gd name="T6" fmla="*/ 84 w 782"/>
                    <a:gd name="T7" fmla="*/ 128 h 553"/>
                    <a:gd name="T8" fmla="*/ 155 w 782"/>
                    <a:gd name="T9" fmla="*/ 123 h 553"/>
                    <a:gd name="T10" fmla="*/ 172 w 782"/>
                    <a:gd name="T11" fmla="*/ 79 h 553"/>
                    <a:gd name="T12" fmla="*/ 172 w 782"/>
                    <a:gd name="T13" fmla="*/ 89 h 553"/>
                    <a:gd name="T14" fmla="*/ 160 w 782"/>
                    <a:gd name="T15" fmla="*/ 123 h 553"/>
                    <a:gd name="T16" fmla="*/ 216 w 782"/>
                    <a:gd name="T17" fmla="*/ 95 h 553"/>
                    <a:gd name="T18" fmla="*/ 330 w 782"/>
                    <a:gd name="T19" fmla="*/ 16 h 553"/>
                    <a:gd name="T20" fmla="*/ 412 w 782"/>
                    <a:gd name="T21" fmla="*/ 20 h 553"/>
                    <a:gd name="T22" fmla="*/ 503 w 782"/>
                    <a:gd name="T23" fmla="*/ 10 h 553"/>
                    <a:gd name="T24" fmla="*/ 602 w 782"/>
                    <a:gd name="T25" fmla="*/ 51 h 553"/>
                    <a:gd name="T26" fmla="*/ 718 w 782"/>
                    <a:gd name="T27" fmla="*/ 65 h 553"/>
                    <a:gd name="T28" fmla="*/ 775 w 782"/>
                    <a:gd name="T29" fmla="*/ 112 h 553"/>
                    <a:gd name="T30" fmla="*/ 731 w 782"/>
                    <a:gd name="T31" fmla="*/ 148 h 553"/>
                    <a:gd name="T32" fmla="*/ 707 w 782"/>
                    <a:gd name="T33" fmla="*/ 194 h 553"/>
                    <a:gd name="T34" fmla="*/ 678 w 782"/>
                    <a:gd name="T35" fmla="*/ 196 h 553"/>
                    <a:gd name="T36" fmla="*/ 687 w 782"/>
                    <a:gd name="T37" fmla="*/ 132 h 553"/>
                    <a:gd name="T38" fmla="*/ 650 w 782"/>
                    <a:gd name="T39" fmla="*/ 166 h 553"/>
                    <a:gd name="T40" fmla="*/ 623 w 782"/>
                    <a:gd name="T41" fmla="*/ 196 h 553"/>
                    <a:gd name="T42" fmla="*/ 632 w 782"/>
                    <a:gd name="T43" fmla="*/ 228 h 553"/>
                    <a:gd name="T44" fmla="*/ 600 w 782"/>
                    <a:gd name="T45" fmla="*/ 276 h 553"/>
                    <a:gd name="T46" fmla="*/ 605 w 782"/>
                    <a:gd name="T47" fmla="*/ 315 h 553"/>
                    <a:gd name="T48" fmla="*/ 602 w 782"/>
                    <a:gd name="T49" fmla="*/ 296 h 553"/>
                    <a:gd name="T50" fmla="*/ 572 w 782"/>
                    <a:gd name="T51" fmla="*/ 299 h 553"/>
                    <a:gd name="T52" fmla="*/ 594 w 782"/>
                    <a:gd name="T53" fmla="*/ 356 h 553"/>
                    <a:gd name="T54" fmla="*/ 539 w 782"/>
                    <a:gd name="T55" fmla="*/ 423 h 553"/>
                    <a:gd name="T56" fmla="*/ 524 w 782"/>
                    <a:gd name="T57" fmla="*/ 442 h 553"/>
                    <a:gd name="T58" fmla="*/ 504 w 782"/>
                    <a:gd name="T59" fmla="*/ 507 h 553"/>
                    <a:gd name="T60" fmla="*/ 477 w 782"/>
                    <a:gd name="T61" fmla="*/ 508 h 553"/>
                    <a:gd name="T62" fmla="*/ 510 w 782"/>
                    <a:gd name="T63" fmla="*/ 552 h 553"/>
                    <a:gd name="T64" fmla="*/ 455 w 782"/>
                    <a:gd name="T65" fmla="*/ 449 h 553"/>
                    <a:gd name="T66" fmla="*/ 391 w 782"/>
                    <a:gd name="T67" fmla="*/ 428 h 553"/>
                    <a:gd name="T68" fmla="*/ 361 w 782"/>
                    <a:gd name="T69" fmla="*/ 495 h 553"/>
                    <a:gd name="T70" fmla="*/ 338 w 782"/>
                    <a:gd name="T71" fmla="*/ 530 h 553"/>
                    <a:gd name="T72" fmla="*/ 298 w 782"/>
                    <a:gd name="T73" fmla="*/ 425 h 553"/>
                    <a:gd name="T74" fmla="*/ 267 w 782"/>
                    <a:gd name="T75" fmla="*/ 436 h 553"/>
                    <a:gd name="T76" fmla="*/ 241 w 782"/>
                    <a:gd name="T77" fmla="*/ 391 h 553"/>
                    <a:gd name="T78" fmla="*/ 160 w 782"/>
                    <a:gd name="T79" fmla="*/ 366 h 553"/>
                    <a:gd name="T80" fmla="*/ 188 w 782"/>
                    <a:gd name="T81" fmla="*/ 414 h 553"/>
                    <a:gd name="T82" fmla="*/ 167 w 782"/>
                    <a:gd name="T83" fmla="*/ 445 h 553"/>
                    <a:gd name="T84" fmla="*/ 136 w 782"/>
                    <a:gd name="T85" fmla="*/ 434 h 553"/>
                    <a:gd name="T86" fmla="*/ 85 w 782"/>
                    <a:gd name="T87" fmla="*/ 355 h 553"/>
                    <a:gd name="T88" fmla="*/ 106 w 782"/>
                    <a:gd name="T89" fmla="*/ 310 h 553"/>
                    <a:gd name="T90" fmla="*/ 119 w 782"/>
                    <a:gd name="T91" fmla="*/ 276 h 553"/>
                    <a:gd name="T92" fmla="*/ 106 w 782"/>
                    <a:gd name="T93" fmla="*/ 162 h 553"/>
                    <a:gd name="T94" fmla="*/ 61 w 782"/>
                    <a:gd name="T95" fmla="*/ 138 h 553"/>
                    <a:gd name="T96" fmla="*/ 39 w 782"/>
                    <a:gd name="T97" fmla="*/ 150 h 553"/>
                    <a:gd name="T98" fmla="*/ 0 w 782"/>
                    <a:gd name="T99" fmla="*/ 162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53" name="Freeform 21"/>
                <p:cNvSpPr>
                  <a:spLocks/>
                </p:cNvSpPr>
                <p:nvPr/>
              </p:nvSpPr>
              <p:spPr bwMode="grayWhite">
                <a:xfrm>
                  <a:off x="5221" y="3217"/>
                  <a:ext cx="68" cy="113"/>
                </a:xfrm>
                <a:custGeom>
                  <a:avLst/>
                  <a:gdLst>
                    <a:gd name="T0" fmla="*/ 45 w 68"/>
                    <a:gd name="T1" fmla="*/ 0 h 113"/>
                    <a:gd name="T2" fmla="*/ 45 w 68"/>
                    <a:gd name="T3" fmla="*/ 14 h 113"/>
                    <a:gd name="T4" fmla="*/ 39 w 68"/>
                    <a:gd name="T5" fmla="*/ 23 h 113"/>
                    <a:gd name="T6" fmla="*/ 41 w 68"/>
                    <a:gd name="T7" fmla="*/ 38 h 113"/>
                    <a:gd name="T8" fmla="*/ 33 w 68"/>
                    <a:gd name="T9" fmla="*/ 58 h 113"/>
                    <a:gd name="T10" fmla="*/ 22 w 68"/>
                    <a:gd name="T11" fmla="*/ 77 h 113"/>
                    <a:gd name="T12" fmla="*/ 5 w 68"/>
                    <a:gd name="T13" fmla="*/ 89 h 113"/>
                    <a:gd name="T14" fmla="*/ 0 w 68"/>
                    <a:gd name="T15" fmla="*/ 110 h 113"/>
                    <a:gd name="T16" fmla="*/ 7 w 68"/>
                    <a:gd name="T17" fmla="*/ 112 h 113"/>
                    <a:gd name="T18" fmla="*/ 7 w 68"/>
                    <a:gd name="T19" fmla="*/ 92 h 113"/>
                    <a:gd name="T20" fmla="*/ 31 w 68"/>
                    <a:gd name="T21" fmla="*/ 91 h 113"/>
                    <a:gd name="T22" fmla="*/ 49 w 68"/>
                    <a:gd name="T23" fmla="*/ 78 h 113"/>
                    <a:gd name="T24" fmla="*/ 49 w 68"/>
                    <a:gd name="T25" fmla="*/ 51 h 113"/>
                    <a:gd name="T26" fmla="*/ 55 w 68"/>
                    <a:gd name="T27" fmla="*/ 41 h 113"/>
                    <a:gd name="T28" fmla="*/ 46 w 68"/>
                    <a:gd name="T29" fmla="*/ 24 h 113"/>
                    <a:gd name="T30" fmla="*/ 59 w 68"/>
                    <a:gd name="T31" fmla="*/ 19 h 113"/>
                    <a:gd name="T32" fmla="*/ 67 w 68"/>
                    <a:gd name="T33" fmla="*/ 5 h 113"/>
                    <a:gd name="T34" fmla="*/ 49 w 68"/>
                    <a:gd name="T35" fmla="*/ 7 h 113"/>
                    <a:gd name="T36" fmla="*/ 45 w 68"/>
                    <a:gd name="T37" fmla="*/ 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1054" name="Freeform 22"/>
                <p:cNvSpPr>
                  <a:spLocks/>
                </p:cNvSpPr>
                <p:nvPr/>
              </p:nvSpPr>
              <p:spPr bwMode="grayWhite">
                <a:xfrm>
                  <a:off x="4967" y="3518"/>
                  <a:ext cx="17" cy="26"/>
                </a:xfrm>
                <a:custGeom>
                  <a:avLst/>
                  <a:gdLst>
                    <a:gd name="T0" fmla="*/ 8 w 17"/>
                    <a:gd name="T1" fmla="*/ 0 h 26"/>
                    <a:gd name="T2" fmla="*/ 0 w 17"/>
                    <a:gd name="T3" fmla="*/ 11 h 26"/>
                    <a:gd name="T4" fmla="*/ 5 w 17"/>
                    <a:gd name="T5" fmla="*/ 25 h 26"/>
                    <a:gd name="T6" fmla="*/ 16 w 17"/>
                    <a:gd name="T7" fmla="*/ 15 h 26"/>
                    <a:gd name="T8" fmla="*/ 8 w 17"/>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6">
                      <a:moveTo>
                        <a:pt x="8" y="0"/>
                      </a:moveTo>
                      <a:lnTo>
                        <a:pt x="0" y="11"/>
                      </a:lnTo>
                      <a:lnTo>
                        <a:pt x="5" y="25"/>
                      </a:lnTo>
                      <a:lnTo>
                        <a:pt x="16" y="15"/>
                      </a:lnTo>
                      <a:lnTo>
                        <a:pt x="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2" name="Freeform 23"/>
                <p:cNvSpPr>
                  <a:spLocks/>
                </p:cNvSpPr>
                <p:nvPr/>
              </p:nvSpPr>
              <p:spPr bwMode="grayWhite">
                <a:xfrm>
                  <a:off x="5069" y="3545"/>
                  <a:ext cx="158" cy="68"/>
                </a:xfrm>
                <a:custGeom>
                  <a:avLst/>
                  <a:gdLst>
                    <a:gd name="T0" fmla="*/ 0 w 158"/>
                    <a:gd name="T1" fmla="*/ 0 h 68"/>
                    <a:gd name="T2" fmla="*/ 23 w 158"/>
                    <a:gd name="T3" fmla="*/ 5 h 68"/>
                    <a:gd name="T4" fmla="*/ 58 w 158"/>
                    <a:gd name="T5" fmla="*/ 29 h 68"/>
                    <a:gd name="T6" fmla="*/ 53 w 158"/>
                    <a:gd name="T7" fmla="*/ 43 h 68"/>
                    <a:gd name="T8" fmla="*/ 82 w 158"/>
                    <a:gd name="T9" fmla="*/ 55 h 68"/>
                    <a:gd name="T10" fmla="*/ 157 w 158"/>
                    <a:gd name="T11" fmla="*/ 55 h 68"/>
                    <a:gd name="T12" fmla="*/ 75 w 158"/>
                    <a:gd name="T13" fmla="*/ 67 h 68"/>
                    <a:gd name="T14" fmla="*/ 53 w 158"/>
                    <a:gd name="T15" fmla="*/ 43 h 68"/>
                    <a:gd name="T16" fmla="*/ 32 w 158"/>
                    <a:gd name="T17" fmla="*/ 38 h 68"/>
                    <a:gd name="T18" fmla="*/ 0 w 158"/>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3" name="Freeform 24"/>
                <p:cNvSpPr>
                  <a:spLocks/>
                </p:cNvSpPr>
                <p:nvPr/>
              </p:nvSpPr>
              <p:spPr bwMode="grayWhite">
                <a:xfrm>
                  <a:off x="5195" y="3601"/>
                  <a:ext cx="169" cy="159"/>
                </a:xfrm>
                <a:custGeom>
                  <a:avLst/>
                  <a:gdLst>
                    <a:gd name="T0" fmla="*/ 135 w 169"/>
                    <a:gd name="T1" fmla="*/ 155 h 159"/>
                    <a:gd name="T2" fmla="*/ 127 w 169"/>
                    <a:gd name="T3" fmla="*/ 152 h 159"/>
                    <a:gd name="T4" fmla="*/ 110 w 169"/>
                    <a:gd name="T5" fmla="*/ 134 h 159"/>
                    <a:gd name="T6" fmla="*/ 92 w 169"/>
                    <a:gd name="T7" fmla="*/ 130 h 159"/>
                    <a:gd name="T8" fmla="*/ 88 w 169"/>
                    <a:gd name="T9" fmla="*/ 119 h 159"/>
                    <a:gd name="T10" fmla="*/ 78 w 169"/>
                    <a:gd name="T11" fmla="*/ 111 h 159"/>
                    <a:gd name="T12" fmla="*/ 62 w 169"/>
                    <a:gd name="T13" fmla="*/ 111 h 159"/>
                    <a:gd name="T14" fmla="*/ 44 w 169"/>
                    <a:gd name="T15" fmla="*/ 118 h 159"/>
                    <a:gd name="T16" fmla="*/ 28 w 169"/>
                    <a:gd name="T17" fmla="*/ 121 h 159"/>
                    <a:gd name="T18" fmla="*/ 10 w 169"/>
                    <a:gd name="T19" fmla="*/ 121 h 159"/>
                    <a:gd name="T20" fmla="*/ 10 w 169"/>
                    <a:gd name="T21" fmla="*/ 109 h 159"/>
                    <a:gd name="T22" fmla="*/ 3 w 169"/>
                    <a:gd name="T23" fmla="*/ 91 h 159"/>
                    <a:gd name="T24" fmla="*/ 2 w 169"/>
                    <a:gd name="T25" fmla="*/ 81 h 159"/>
                    <a:gd name="T26" fmla="*/ 2 w 169"/>
                    <a:gd name="T27" fmla="*/ 56 h 159"/>
                    <a:gd name="T28" fmla="*/ 31 w 169"/>
                    <a:gd name="T29" fmla="*/ 43 h 159"/>
                    <a:gd name="T30" fmla="*/ 34 w 169"/>
                    <a:gd name="T31" fmla="*/ 29 h 159"/>
                    <a:gd name="T32" fmla="*/ 40 w 169"/>
                    <a:gd name="T33" fmla="*/ 30 h 159"/>
                    <a:gd name="T34" fmla="*/ 55 w 169"/>
                    <a:gd name="T35" fmla="*/ 15 h 159"/>
                    <a:gd name="T36" fmla="*/ 70 w 169"/>
                    <a:gd name="T37" fmla="*/ 17 h 159"/>
                    <a:gd name="T38" fmla="*/ 80 w 169"/>
                    <a:gd name="T39" fmla="*/ 7 h 159"/>
                    <a:gd name="T40" fmla="*/ 89 w 169"/>
                    <a:gd name="T41" fmla="*/ 5 h 159"/>
                    <a:gd name="T42" fmla="*/ 103 w 169"/>
                    <a:gd name="T43" fmla="*/ 24 h 159"/>
                    <a:gd name="T44" fmla="*/ 116 w 169"/>
                    <a:gd name="T45" fmla="*/ 30 h 159"/>
                    <a:gd name="T46" fmla="*/ 117 w 169"/>
                    <a:gd name="T47" fmla="*/ 11 h 159"/>
                    <a:gd name="T48" fmla="*/ 122 w 169"/>
                    <a:gd name="T49" fmla="*/ 0 h 159"/>
                    <a:gd name="T50" fmla="*/ 132 w 169"/>
                    <a:gd name="T51" fmla="*/ 15 h 159"/>
                    <a:gd name="T52" fmla="*/ 140 w 169"/>
                    <a:gd name="T53" fmla="*/ 43 h 159"/>
                    <a:gd name="T54" fmla="*/ 156 w 169"/>
                    <a:gd name="T55" fmla="*/ 59 h 159"/>
                    <a:gd name="T56" fmla="*/ 165 w 169"/>
                    <a:gd name="T57" fmla="*/ 72 h 159"/>
                    <a:gd name="T58" fmla="*/ 168 w 169"/>
                    <a:gd name="T59" fmla="*/ 95 h 159"/>
                    <a:gd name="T60" fmla="*/ 157 w 169"/>
                    <a:gd name="T61" fmla="*/ 121 h 159"/>
                    <a:gd name="T62" fmla="*/ 155 w 169"/>
                    <a:gd name="T63" fmla="*/ 145 h 159"/>
                    <a:gd name="T64" fmla="*/ 140 w 169"/>
                    <a:gd name="T65" fmla="*/ 154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4" name="Freeform 25"/>
                <p:cNvSpPr>
                  <a:spLocks/>
                </p:cNvSpPr>
                <p:nvPr/>
              </p:nvSpPr>
              <p:spPr bwMode="grayWhite">
                <a:xfrm>
                  <a:off x="5330" y="3768"/>
                  <a:ext cx="17" cy="20"/>
                </a:xfrm>
                <a:custGeom>
                  <a:avLst/>
                  <a:gdLst>
                    <a:gd name="T0" fmla="*/ 8 w 17"/>
                    <a:gd name="T1" fmla="*/ 16 h 20"/>
                    <a:gd name="T2" fmla="*/ 2 w 17"/>
                    <a:gd name="T3" fmla="*/ 13 h 20"/>
                    <a:gd name="T4" fmla="*/ 2 w 17"/>
                    <a:gd name="T5" fmla="*/ 10 h 20"/>
                    <a:gd name="T6" fmla="*/ 2 w 17"/>
                    <a:gd name="T7" fmla="*/ 8 h 20"/>
                    <a:gd name="T8" fmla="*/ 1 w 17"/>
                    <a:gd name="T9" fmla="*/ 5 h 20"/>
                    <a:gd name="T10" fmla="*/ 0 w 17"/>
                    <a:gd name="T11" fmla="*/ 0 h 20"/>
                    <a:gd name="T12" fmla="*/ 2 w 17"/>
                    <a:gd name="T13" fmla="*/ 0 h 20"/>
                    <a:gd name="T14" fmla="*/ 8 w 17"/>
                    <a:gd name="T15" fmla="*/ 2 h 20"/>
                    <a:gd name="T16" fmla="*/ 11 w 17"/>
                    <a:gd name="T17" fmla="*/ 2 h 20"/>
                    <a:gd name="T18" fmla="*/ 12 w 17"/>
                    <a:gd name="T19" fmla="*/ 2 h 20"/>
                    <a:gd name="T20" fmla="*/ 16 w 17"/>
                    <a:gd name="T21" fmla="*/ 0 h 20"/>
                    <a:gd name="T22" fmla="*/ 16 w 17"/>
                    <a:gd name="T23" fmla="*/ 8 h 20"/>
                    <a:gd name="T24" fmla="*/ 14 w 17"/>
                    <a:gd name="T25" fmla="*/ 10 h 20"/>
                    <a:gd name="T26" fmla="*/ 12 w 17"/>
                    <a:gd name="T27" fmla="*/ 13 h 20"/>
                    <a:gd name="T28" fmla="*/ 12 w 17"/>
                    <a:gd name="T29" fmla="*/ 16 h 20"/>
                    <a:gd name="T30" fmla="*/ 11 w 17"/>
                    <a:gd name="T31" fmla="*/ 16 h 20"/>
                    <a:gd name="T32" fmla="*/ 11 w 17"/>
                    <a:gd name="T33" fmla="*/ 19 h 20"/>
                    <a:gd name="T34" fmla="*/ 8 w 17"/>
                    <a:gd name="T35" fmla="*/ 16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sp>
              <p:nvSpPr>
                <p:cNvPr id="5" name="Freeform 26"/>
                <p:cNvSpPr>
                  <a:spLocks/>
                </p:cNvSpPr>
                <p:nvPr/>
              </p:nvSpPr>
              <p:spPr bwMode="grayWhite">
                <a:xfrm>
                  <a:off x="4739" y="3587"/>
                  <a:ext cx="19" cy="76"/>
                </a:xfrm>
                <a:custGeom>
                  <a:avLst/>
                  <a:gdLst>
                    <a:gd name="T0" fmla="*/ 2 w 19"/>
                    <a:gd name="T1" fmla="*/ 26 h 76"/>
                    <a:gd name="T2" fmla="*/ 9 w 19"/>
                    <a:gd name="T3" fmla="*/ 20 h 76"/>
                    <a:gd name="T4" fmla="*/ 14 w 19"/>
                    <a:gd name="T5" fmla="*/ 0 h 76"/>
                    <a:gd name="T6" fmla="*/ 18 w 19"/>
                    <a:gd name="T7" fmla="*/ 30 h 76"/>
                    <a:gd name="T8" fmla="*/ 12 w 19"/>
                    <a:gd name="T9" fmla="*/ 67 h 76"/>
                    <a:gd name="T10" fmla="*/ 0 w 19"/>
                    <a:gd name="T11" fmla="*/ 75 h 76"/>
                    <a:gd name="T12" fmla="*/ 0 w 19"/>
                    <a:gd name="T13" fmla="*/ 57 h 76"/>
                    <a:gd name="T14" fmla="*/ 3 w 19"/>
                    <a:gd name="T15" fmla="*/ 45 h 76"/>
                    <a:gd name="T16" fmla="*/ 2 w 19"/>
                    <a:gd name="T17" fmla="*/ 26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4000" b="1">
                    <a:solidFill>
                      <a:srgbClr val="000000"/>
                    </a:solidFill>
                  </a:endParaRPr>
                </a:p>
              </p:txBody>
            </p:sp>
          </p:grpSp>
        </p:grpSp>
      </p:grpSp>
      <p:sp>
        <p:nvSpPr>
          <p:cNvPr id="1027" name="Rectangle 30"/>
          <p:cNvSpPr>
            <a:spLocks noGrp="1" noChangeArrowheads="1"/>
          </p:cNvSpPr>
          <p:nvPr>
            <p:ph type="title"/>
          </p:nvPr>
        </p:nvSpPr>
        <p:spPr bwMode="auto">
          <a:xfrm>
            <a:off x="685800" y="2857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nl-NL" altLang="en-US" smtClean="0"/>
              <a:t>Klik om het opmaakprofiel van de modeltitel te bewerken</a:t>
            </a:r>
          </a:p>
        </p:txBody>
      </p:sp>
      <p:sp>
        <p:nvSpPr>
          <p:cNvPr id="1055" name="Rectangle 31"/>
          <p:cNvSpPr>
            <a:spLocks noGrp="1" noChangeArrowheads="1"/>
          </p:cNvSpPr>
          <p:nvPr>
            <p:ph type="body" idx="1"/>
          </p:nvPr>
        </p:nvSpPr>
        <p:spPr bwMode="auto">
          <a:xfrm>
            <a:off x="685800" y="16573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nl-NL" altLang="en-US" smtClean="0"/>
              <a:t>Klik om het opmaakprofiel van de modeltekst te bewerken</a:t>
            </a:r>
          </a:p>
          <a:p>
            <a:pPr lvl="1"/>
            <a:r>
              <a:rPr lang="nl-NL" altLang="en-US" smtClean="0"/>
              <a:t>Tweede niveau</a:t>
            </a:r>
          </a:p>
          <a:p>
            <a:pPr lvl="2"/>
            <a:r>
              <a:rPr lang="nl-NL" altLang="en-US" smtClean="0"/>
              <a:t>Derde niveau</a:t>
            </a:r>
          </a:p>
          <a:p>
            <a:pPr lvl="3"/>
            <a:r>
              <a:rPr lang="nl-NL" altLang="en-US" smtClean="0"/>
              <a:t>Vierde niveau</a:t>
            </a:r>
          </a:p>
          <a:p>
            <a:pPr lvl="4"/>
            <a:r>
              <a:rPr lang="nl-NL" altLang="en-US" smtClean="0"/>
              <a:t>Vijfde niveau</a:t>
            </a:r>
          </a:p>
        </p:txBody>
      </p:sp>
      <p:sp>
        <p:nvSpPr>
          <p:cNvPr id="1056" name="Rectangle 32"/>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l">
              <a:defRPr sz="1400" b="0" smtClean="0">
                <a:latin typeface="+mj-lt"/>
              </a:defRPr>
            </a:lvl1pPr>
          </a:lstStyle>
          <a:p>
            <a:pPr eaLnBrk="0" fontAlgn="base" hangingPunct="0">
              <a:spcBef>
                <a:spcPct val="0"/>
              </a:spcBef>
              <a:spcAft>
                <a:spcPct val="0"/>
              </a:spcAft>
              <a:defRPr/>
            </a:pPr>
            <a:r>
              <a:rPr lang="nl-NL" altLang="en-US">
                <a:solidFill>
                  <a:srgbClr val="000000"/>
                </a:solidFill>
              </a:rPr>
              <a:t>BILC/LTS</a:t>
            </a:r>
          </a:p>
        </p:txBody>
      </p:sp>
      <p:sp>
        <p:nvSpPr>
          <p:cNvPr id="1057" name="Rectangle 33"/>
          <p:cNvSpPr>
            <a:spLocks noGrp="1" noChangeArrowheads="1"/>
          </p:cNvSpPr>
          <p:nvPr>
            <p:ph type="ftr" sz="quarter" idx="3"/>
          </p:nvPr>
        </p:nvSpPr>
        <p:spPr bwMode="auto">
          <a:xfrm>
            <a:off x="3124200"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b="0" smtClean="0">
                <a:latin typeface="+mj-lt"/>
              </a:defRPr>
            </a:lvl1pPr>
          </a:lstStyle>
          <a:p>
            <a:pPr eaLnBrk="0" fontAlgn="base" hangingPunct="0">
              <a:spcBef>
                <a:spcPct val="0"/>
              </a:spcBef>
              <a:spcAft>
                <a:spcPct val="0"/>
              </a:spcAft>
              <a:defRPr/>
            </a:pPr>
            <a:endParaRPr lang="nl-NL" altLang="en-US">
              <a:solidFill>
                <a:srgbClr val="000000"/>
              </a:solidFill>
            </a:endParaRPr>
          </a:p>
        </p:txBody>
      </p:sp>
      <p:sp>
        <p:nvSpPr>
          <p:cNvPr id="1058" name="Rectangle 34"/>
          <p:cNvSpPr>
            <a:spLocks noGrp="1" noChangeArrowheads="1"/>
          </p:cNvSpPr>
          <p:nvPr>
            <p:ph type="sldNum" sz="quarter" idx="4"/>
          </p:nvPr>
        </p:nvSpPr>
        <p:spPr bwMode="auto">
          <a:xfrm>
            <a:off x="8229600" y="6553200"/>
            <a:ext cx="912813"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b="0" smtClean="0">
                <a:latin typeface="Century Gothic" panose="020B0502020202020204" pitchFamily="34" charset="0"/>
              </a:defRPr>
            </a:lvl1pPr>
          </a:lstStyle>
          <a:p>
            <a:pPr eaLnBrk="0" fontAlgn="base" hangingPunct="0">
              <a:spcBef>
                <a:spcPct val="0"/>
              </a:spcBef>
              <a:spcAft>
                <a:spcPct val="0"/>
              </a:spcAft>
              <a:defRPr/>
            </a:pPr>
            <a:r>
              <a:rPr lang="nl-NL" altLang="en-US">
                <a:solidFill>
                  <a:srgbClr val="000000"/>
                </a:solidFill>
              </a:rPr>
              <a:t>LCC/</a:t>
            </a:r>
            <a:fld id="{0BA43C2A-E941-40FC-BFDD-86AAFFE3D587}" type="slidenum">
              <a:rPr lang="nl-NL" altLang="en-US">
                <a:solidFill>
                  <a:srgbClr val="000000"/>
                </a:solidFill>
              </a:rPr>
              <a:pPr eaLnBrk="0" fontAlgn="base" hangingPunct="0">
                <a:spcBef>
                  <a:spcPct val="0"/>
                </a:spcBef>
                <a:spcAft>
                  <a:spcPct val="0"/>
                </a:spcAft>
                <a:defRPr/>
              </a:pPr>
              <a:t>‹#›</a:t>
            </a:fld>
            <a:endParaRPr lang="nl-NL" altLang="en-US">
              <a:solidFill>
                <a:srgbClr val="000000"/>
              </a:solidFill>
            </a:endParaRPr>
          </a:p>
        </p:txBody>
      </p:sp>
    </p:spTree>
    <p:extLst>
      <p:ext uri="{BB962C8B-B14F-4D97-AF65-F5344CB8AC3E}">
        <p14:creationId xmlns:p14="http://schemas.microsoft.com/office/powerpoint/2010/main" val="171233021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55">
                                            <p:txEl>
                                              <p:pRg st="0" end="0"/>
                                            </p:txEl>
                                          </p:spTgt>
                                        </p:tgtEl>
                                        <p:attrNameLst>
                                          <p:attrName>style.visibility</p:attrName>
                                        </p:attrNameLst>
                                      </p:cBhvr>
                                      <p:to>
                                        <p:strVal val="visible"/>
                                      </p:to>
                                    </p:set>
                                    <p:anim to="" calcmode="lin" valueType="num">
                                      <p:cBhvr>
                                        <p:cTn id="7" dur="1" fill="hold"/>
                                        <p:tgtEl>
                                          <p:spTgt spid="1055">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055">
                                            <p:txEl>
                                              <p:pRg st="1" end="1"/>
                                            </p:txEl>
                                          </p:spTgt>
                                        </p:tgtEl>
                                        <p:attrNameLst>
                                          <p:attrName>style.visibility</p:attrName>
                                        </p:attrNameLst>
                                      </p:cBhvr>
                                      <p:to>
                                        <p:strVal val="visible"/>
                                      </p:to>
                                    </p:set>
                                    <p:anim to="" calcmode="lin" valueType="num">
                                      <p:cBhvr>
                                        <p:cTn id="12" dur="1" fill="hold"/>
                                        <p:tgtEl>
                                          <p:spTgt spid="1055">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055">
                                            <p:txEl>
                                              <p:pRg st="2" end="2"/>
                                            </p:txEl>
                                          </p:spTgt>
                                        </p:tgtEl>
                                        <p:attrNameLst>
                                          <p:attrName>style.visibility</p:attrName>
                                        </p:attrNameLst>
                                      </p:cBhvr>
                                      <p:to>
                                        <p:strVal val="visible"/>
                                      </p:to>
                                    </p:set>
                                    <p:anim to="" calcmode="lin" valueType="num">
                                      <p:cBhvr>
                                        <p:cTn id="17" dur="1" fill="hold"/>
                                        <p:tgtEl>
                                          <p:spTgt spid="1055">
                                            <p:txEl>
                                              <p:pRg st="2" end="2"/>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055">
                                            <p:txEl>
                                              <p:pRg st="3" end="3"/>
                                            </p:txEl>
                                          </p:spTgt>
                                        </p:tgtEl>
                                        <p:attrNameLst>
                                          <p:attrName>style.visibility</p:attrName>
                                        </p:attrNameLst>
                                      </p:cBhvr>
                                      <p:to>
                                        <p:strVal val="visible"/>
                                      </p:to>
                                    </p:set>
                                    <p:anim to="" calcmode="lin" valueType="num">
                                      <p:cBhvr>
                                        <p:cTn id="22" dur="1" fill="hold"/>
                                        <p:tgtEl>
                                          <p:spTgt spid="1055">
                                            <p:txEl>
                                              <p:pRg st="3" end="3"/>
                                            </p:txEl>
                                          </p:spTgt>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055">
                                            <p:txEl>
                                              <p:pRg st="4" end="4"/>
                                            </p:txEl>
                                          </p:spTgt>
                                        </p:tgtEl>
                                        <p:attrNameLst>
                                          <p:attrName>style.visibility</p:attrName>
                                        </p:attrNameLst>
                                      </p:cBhvr>
                                      <p:to>
                                        <p:strVal val="visible"/>
                                      </p:to>
                                    </p:set>
                                    <p:anim to="" calcmode="lin" valueType="num">
                                      <p:cBhvr>
                                        <p:cTn id="27" dur="1" fill="hold"/>
                                        <p:tgtEl>
                                          <p:spTgt spid="1055">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5" grpId="0" build="p">
        <p:tmplLst>
          <p:tmpl lvl="1">
            <p:tnLst>
              <p:par>
                <p:cTn presetID="24" presetClass="entr" presetSubtype="0" fill="hold" nodeType="clickEffect">
                  <p:stCondLst>
                    <p:cond delay="0"/>
                  </p:stCondLst>
                  <p:childTnLst>
                    <p:set>
                      <p:cBhvr>
                        <p:cTn dur="1" fill="hold">
                          <p:stCondLst>
                            <p:cond delay="0"/>
                          </p:stCondLst>
                        </p:cTn>
                        <p:tgtEl>
                          <p:spTgt spid="1055"/>
                        </p:tgtEl>
                        <p:attrNameLst>
                          <p:attrName>style.visibility</p:attrName>
                        </p:attrNameLst>
                      </p:cBhvr>
                      <p:to>
                        <p:strVal val="visible"/>
                      </p:to>
                    </p:set>
                    <p:anim to="" calcmode="lin" valueType="num">
                      <p:cBhvr>
                        <p:cTn dur="1" fill="hold"/>
                        <p:tgtEl>
                          <p:spTgt spid="1055"/>
                        </p:tgtEl>
                        <p:attrNameLst>
                          <p:attrName/>
                        </p:attrNameLst>
                      </p:cBhvr>
                    </p:anim>
                  </p:childTnLst>
                </p:cTn>
              </p:par>
            </p:tnLst>
          </p:tmpl>
          <p:tmpl lvl="2">
            <p:tnLst>
              <p:par>
                <p:cTn presetID="24" presetClass="entr" presetSubtype="0" fill="hold" nodeType="clickEffect">
                  <p:stCondLst>
                    <p:cond delay="0"/>
                  </p:stCondLst>
                  <p:childTnLst>
                    <p:set>
                      <p:cBhvr>
                        <p:cTn dur="1" fill="hold">
                          <p:stCondLst>
                            <p:cond delay="0"/>
                          </p:stCondLst>
                        </p:cTn>
                        <p:tgtEl>
                          <p:spTgt spid="1055"/>
                        </p:tgtEl>
                        <p:attrNameLst>
                          <p:attrName>style.visibility</p:attrName>
                        </p:attrNameLst>
                      </p:cBhvr>
                      <p:to>
                        <p:strVal val="visible"/>
                      </p:to>
                    </p:set>
                    <p:anim to="" calcmode="lin" valueType="num">
                      <p:cBhvr>
                        <p:cTn dur="1" fill="hold"/>
                        <p:tgtEl>
                          <p:spTgt spid="1055"/>
                        </p:tgtEl>
                        <p:attrNameLst>
                          <p:attrName/>
                        </p:attrNameLst>
                      </p:cBhvr>
                    </p:anim>
                  </p:childTnLst>
                </p:cTn>
              </p:par>
            </p:tnLst>
          </p:tmpl>
          <p:tmpl lvl="3">
            <p:tnLst>
              <p:par>
                <p:cTn presetID="24" presetClass="entr" presetSubtype="0" fill="hold" nodeType="clickEffect">
                  <p:stCondLst>
                    <p:cond delay="0"/>
                  </p:stCondLst>
                  <p:childTnLst>
                    <p:set>
                      <p:cBhvr>
                        <p:cTn dur="1" fill="hold">
                          <p:stCondLst>
                            <p:cond delay="0"/>
                          </p:stCondLst>
                        </p:cTn>
                        <p:tgtEl>
                          <p:spTgt spid="1055"/>
                        </p:tgtEl>
                        <p:attrNameLst>
                          <p:attrName>style.visibility</p:attrName>
                        </p:attrNameLst>
                      </p:cBhvr>
                      <p:to>
                        <p:strVal val="visible"/>
                      </p:to>
                    </p:set>
                    <p:anim to="" calcmode="lin" valueType="num">
                      <p:cBhvr>
                        <p:cTn dur="1" fill="hold"/>
                        <p:tgtEl>
                          <p:spTgt spid="1055"/>
                        </p:tgtEl>
                        <p:attrNameLst>
                          <p:attrName/>
                        </p:attrNameLst>
                      </p:cBhvr>
                    </p:anim>
                  </p:childTnLst>
                </p:cTn>
              </p:par>
            </p:tnLst>
          </p:tmpl>
          <p:tmpl lvl="4">
            <p:tnLst>
              <p:par>
                <p:cTn presetID="24" presetClass="entr" presetSubtype="0" fill="hold" nodeType="clickEffect">
                  <p:stCondLst>
                    <p:cond delay="0"/>
                  </p:stCondLst>
                  <p:childTnLst>
                    <p:set>
                      <p:cBhvr>
                        <p:cTn dur="1" fill="hold">
                          <p:stCondLst>
                            <p:cond delay="0"/>
                          </p:stCondLst>
                        </p:cTn>
                        <p:tgtEl>
                          <p:spTgt spid="1055"/>
                        </p:tgtEl>
                        <p:attrNameLst>
                          <p:attrName>style.visibility</p:attrName>
                        </p:attrNameLst>
                      </p:cBhvr>
                      <p:to>
                        <p:strVal val="visible"/>
                      </p:to>
                    </p:set>
                    <p:anim to="" calcmode="lin" valueType="num">
                      <p:cBhvr>
                        <p:cTn dur="1" fill="hold"/>
                        <p:tgtEl>
                          <p:spTgt spid="1055"/>
                        </p:tgtEl>
                        <p:attrNameLst>
                          <p:attrName/>
                        </p:attrNameLst>
                      </p:cBhvr>
                    </p:anim>
                  </p:childTnLst>
                </p:cTn>
              </p:par>
            </p:tnLst>
          </p:tmpl>
          <p:tmpl lvl="5">
            <p:tnLst>
              <p:par>
                <p:cTn presetID="24" presetClass="entr" presetSubtype="0" fill="hold" nodeType="clickEffect">
                  <p:stCondLst>
                    <p:cond delay="0"/>
                  </p:stCondLst>
                  <p:childTnLst>
                    <p:set>
                      <p:cBhvr>
                        <p:cTn dur="1" fill="hold">
                          <p:stCondLst>
                            <p:cond delay="0"/>
                          </p:stCondLst>
                        </p:cTn>
                        <p:tgtEl>
                          <p:spTgt spid="1055"/>
                        </p:tgtEl>
                        <p:attrNameLst>
                          <p:attrName>style.visibility</p:attrName>
                        </p:attrNameLst>
                      </p:cBhvr>
                      <p:to>
                        <p:strVal val="visible"/>
                      </p:to>
                    </p:set>
                    <p:anim to="" calcmode="lin" valueType="num">
                      <p:cBhvr>
                        <p:cTn dur="1" fill="hold"/>
                        <p:tgtEl>
                          <p:spTgt spid="1055"/>
                        </p:tgtEl>
                        <p:attrNameLst>
                          <p:attrName/>
                        </p:attrNameLst>
                      </p:cBhvr>
                    </p:anim>
                  </p:childTnLst>
                </p:cTn>
              </p:par>
            </p:tnLst>
          </p:tmpl>
        </p:tmplLst>
      </p:bldP>
    </p:bldLst>
  </p:timing>
  <p:hf hdr="0" ftr="0"/>
  <p:txStyles>
    <p:titleStyle>
      <a:lvl1pPr algn="ctr" rtl="0" eaLnBrk="0" fontAlgn="base" hangingPunct="0">
        <a:spcBef>
          <a:spcPct val="0"/>
        </a:spcBef>
        <a:spcAft>
          <a:spcPct val="0"/>
        </a:spcAft>
        <a:defRPr sz="4000" kern="12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anose="02020603050405020304" pitchFamily="18" charset="0"/>
        </a:defRPr>
      </a:lvl2pPr>
      <a:lvl3pPr algn="ctr" rtl="0" eaLnBrk="0" fontAlgn="base" hangingPunct="0">
        <a:spcBef>
          <a:spcPct val="0"/>
        </a:spcBef>
        <a:spcAft>
          <a:spcPct val="0"/>
        </a:spcAft>
        <a:defRPr sz="4000">
          <a:solidFill>
            <a:schemeClr val="tx2"/>
          </a:solidFill>
          <a:latin typeface="Times New Roman" panose="02020603050405020304" pitchFamily="18" charset="0"/>
        </a:defRPr>
      </a:lvl3pPr>
      <a:lvl4pPr algn="ctr" rtl="0" eaLnBrk="0" fontAlgn="base" hangingPunct="0">
        <a:spcBef>
          <a:spcPct val="0"/>
        </a:spcBef>
        <a:spcAft>
          <a:spcPct val="0"/>
        </a:spcAft>
        <a:defRPr sz="4000">
          <a:solidFill>
            <a:schemeClr val="tx2"/>
          </a:solidFill>
          <a:latin typeface="Times New Roman" panose="02020603050405020304" pitchFamily="18" charset="0"/>
        </a:defRPr>
      </a:lvl4pPr>
      <a:lvl5pPr algn="ctr" rtl="0" eaLnBrk="0" fontAlgn="base" hangingPunct="0">
        <a:spcBef>
          <a:spcPct val="0"/>
        </a:spcBef>
        <a:spcAft>
          <a:spcPct val="0"/>
        </a:spcAft>
        <a:defRPr sz="4000">
          <a:solidFill>
            <a:schemeClr val="tx2"/>
          </a:solidFill>
          <a:latin typeface="Times New Roman" panose="02020603050405020304" pitchFamily="18" charset="0"/>
        </a:defRPr>
      </a:lvl5pPr>
      <a:lvl6pPr marL="457200" algn="ctr" rtl="0" eaLnBrk="0" fontAlgn="base" hangingPunct="0">
        <a:spcBef>
          <a:spcPct val="0"/>
        </a:spcBef>
        <a:spcAft>
          <a:spcPct val="0"/>
        </a:spcAft>
        <a:defRPr sz="4000">
          <a:solidFill>
            <a:schemeClr val="tx2"/>
          </a:solidFill>
          <a:latin typeface="Times New Roman" panose="02020603050405020304" pitchFamily="18" charset="0"/>
        </a:defRPr>
      </a:lvl6pPr>
      <a:lvl7pPr marL="914400" algn="ctr" rtl="0" eaLnBrk="0" fontAlgn="base" hangingPunct="0">
        <a:spcBef>
          <a:spcPct val="0"/>
        </a:spcBef>
        <a:spcAft>
          <a:spcPct val="0"/>
        </a:spcAft>
        <a:defRPr sz="40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0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0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pattFill prst="pct50">
          <a:fgClr>
            <a:schemeClr val="bg2"/>
          </a:fgClr>
          <a:bgClr>
            <a:schemeClr val="bg2"/>
          </a:bgClr>
        </a:patt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r>
              <a:rPr lang="en-US" smtClean="0">
                <a:solidFill>
                  <a:srgbClr val="000000"/>
                </a:solidFill>
              </a:rPr>
              <a:t>BILC/LTS</a:t>
            </a:r>
            <a:endParaRPr lang="en-US">
              <a:solidFill>
                <a:srgbClr val="000000"/>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US">
              <a:solidFill>
                <a:srgbClr val="000000"/>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pPr>
            <a:fld id="{ADC02F90-0DB4-4487-A807-CA0E374F6885}"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6.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33400"/>
            <a:ext cx="8534400" cy="838200"/>
          </a:xfrm>
        </p:spPr>
        <p:txBody>
          <a:bodyPr anchor="ctr">
            <a:normAutofit/>
          </a:bodyPr>
          <a:lstStyle/>
          <a:p>
            <a:pPr algn="ctr"/>
            <a:r>
              <a:rPr lang="en-US" sz="4000" dirty="0" smtClean="0"/>
              <a:t>STANAG 6001 Testing Workshop</a:t>
            </a:r>
            <a:endParaRPr lang="bs-Latn-BA" sz="4000" dirty="0"/>
          </a:p>
        </p:txBody>
      </p:sp>
      <p:sp>
        <p:nvSpPr>
          <p:cNvPr id="3" name="Subtitle 2"/>
          <p:cNvSpPr>
            <a:spLocks noGrp="1"/>
          </p:cNvSpPr>
          <p:nvPr>
            <p:ph type="subTitle" idx="1"/>
          </p:nvPr>
        </p:nvSpPr>
        <p:spPr>
          <a:xfrm>
            <a:off x="381000" y="2057400"/>
            <a:ext cx="8382000" cy="2514600"/>
          </a:xfrm>
        </p:spPr>
        <p:txBody>
          <a:bodyPr anchor="ctr">
            <a:normAutofit fontScale="62500" lnSpcReduction="20000"/>
          </a:bodyPr>
          <a:lstStyle/>
          <a:p>
            <a:endParaRPr lang="bs-Latn-BA" sz="4400" dirty="0"/>
          </a:p>
          <a:p>
            <a:pPr algn="ctr"/>
            <a:r>
              <a:rPr lang="en-US" sz="4400" dirty="0"/>
              <a:t> </a:t>
            </a:r>
            <a:r>
              <a:rPr lang="en-US" sz="7300" dirty="0"/>
              <a:t>Challenges of selecting the pre-test population and analyzing results for bi-level tests </a:t>
            </a:r>
            <a:r>
              <a:rPr lang="en-US" sz="4400" dirty="0"/>
              <a:t>	</a:t>
            </a:r>
          </a:p>
        </p:txBody>
      </p:sp>
      <p:sp>
        <p:nvSpPr>
          <p:cNvPr id="4"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236388732"/>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3" name="Text Box 3"/>
          <p:cNvSpPr txBox="1">
            <a:spLocks noChangeArrowheads="1"/>
          </p:cNvSpPr>
          <p:nvPr/>
        </p:nvSpPr>
        <p:spPr bwMode="auto">
          <a:xfrm>
            <a:off x="609600" y="1600200"/>
            <a:ext cx="8001000" cy="313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lnSpc>
                <a:spcPct val="120000"/>
              </a:lnSpc>
              <a:spcBef>
                <a:spcPct val="0"/>
              </a:spcBef>
              <a:spcAft>
                <a:spcPct val="0"/>
              </a:spcAft>
            </a:pPr>
            <a:r>
              <a:rPr lang="en-US" altLang="en-US" sz="2800" b="1" dirty="0">
                <a:solidFill>
                  <a:srgbClr val="000000"/>
                </a:solidFill>
              </a:rPr>
              <a:t>In Teaching</a:t>
            </a:r>
            <a:endParaRPr lang="en-US" altLang="en-US" sz="2800" dirty="0">
              <a:solidFill>
                <a:srgbClr val="000000"/>
              </a:solidFill>
            </a:endParaRPr>
          </a:p>
          <a:p>
            <a:pPr fontAlgn="base">
              <a:lnSpc>
                <a:spcPct val="110000"/>
              </a:lnSpc>
              <a:spcBef>
                <a:spcPct val="0"/>
              </a:spcBef>
              <a:spcAft>
                <a:spcPct val="0"/>
              </a:spcAft>
            </a:pPr>
            <a:r>
              <a:rPr lang="en-US" altLang="en-US" sz="2400" dirty="0">
                <a:solidFill>
                  <a:srgbClr val="000000"/>
                </a:solidFill>
              </a:rPr>
              <a:t>Text, Task, and Student </a:t>
            </a:r>
            <a:r>
              <a:rPr lang="en-US" altLang="en-US" sz="2400" i="1" dirty="0">
                <a:solidFill>
                  <a:srgbClr val="000000"/>
                </a:solidFill>
              </a:rPr>
              <a:t>can be at different</a:t>
            </a:r>
            <a:r>
              <a:rPr lang="en-US" altLang="en-US" sz="2400" dirty="0">
                <a:solidFill>
                  <a:srgbClr val="000000"/>
                </a:solidFill>
              </a:rPr>
              <a:t> levels:</a:t>
            </a:r>
          </a:p>
          <a:p>
            <a:pPr fontAlgn="base">
              <a:lnSpc>
                <a:spcPct val="50000"/>
              </a:lnSpc>
              <a:spcBef>
                <a:spcPct val="0"/>
              </a:spcBef>
              <a:spcAft>
                <a:spcPct val="0"/>
              </a:spcAft>
            </a:pPr>
            <a:endParaRPr lang="en-US" altLang="en-US" sz="2400" dirty="0">
              <a:solidFill>
                <a:srgbClr val="000000"/>
              </a:solidFill>
            </a:endParaRPr>
          </a:p>
          <a:p>
            <a:pPr fontAlgn="base">
              <a:lnSpc>
                <a:spcPct val="80000"/>
              </a:lnSpc>
              <a:spcBef>
                <a:spcPct val="0"/>
              </a:spcBef>
              <a:spcAft>
                <a:spcPct val="0"/>
              </a:spcAft>
            </a:pPr>
            <a:r>
              <a:rPr lang="en-US" altLang="en-US" sz="2000" b="1" dirty="0">
                <a:solidFill>
                  <a:srgbClr val="000000"/>
                </a:solidFill>
              </a:rPr>
              <a:t>Text Level		Task Level		Student Level</a:t>
            </a:r>
          </a:p>
          <a:p>
            <a:pPr fontAlgn="base">
              <a:spcBef>
                <a:spcPct val="0"/>
              </a:spcBef>
              <a:spcAft>
                <a:spcPct val="0"/>
              </a:spcAft>
            </a:pPr>
            <a:r>
              <a:rPr lang="en-US" altLang="en-US" sz="2400" b="1" dirty="0">
                <a:solidFill>
                  <a:srgbClr val="FF0000"/>
                </a:solidFill>
              </a:rPr>
              <a:t>Higher		Higher		Higher</a:t>
            </a:r>
          </a:p>
          <a:p>
            <a:pPr fontAlgn="base">
              <a:lnSpc>
                <a:spcPct val="90000"/>
              </a:lnSpc>
              <a:spcBef>
                <a:spcPct val="0"/>
              </a:spcBef>
              <a:spcAft>
                <a:spcPct val="0"/>
              </a:spcAft>
            </a:pPr>
            <a:r>
              <a:rPr lang="en-US" altLang="en-US" sz="2400" b="1" dirty="0">
                <a:solidFill>
                  <a:srgbClr val="FF0000"/>
                </a:solidFill>
              </a:rPr>
              <a:t>Same			Same			Same</a:t>
            </a:r>
          </a:p>
          <a:p>
            <a:pPr fontAlgn="base">
              <a:lnSpc>
                <a:spcPct val="90000"/>
              </a:lnSpc>
              <a:spcBef>
                <a:spcPct val="0"/>
              </a:spcBef>
              <a:spcAft>
                <a:spcPct val="0"/>
              </a:spcAft>
            </a:pPr>
            <a:r>
              <a:rPr lang="en-US" altLang="en-US" sz="2400" b="1" dirty="0">
                <a:solidFill>
                  <a:srgbClr val="FF0000"/>
                </a:solidFill>
              </a:rPr>
              <a:t>Lower			Lower			Lower</a:t>
            </a:r>
          </a:p>
          <a:p>
            <a:pPr fontAlgn="base">
              <a:lnSpc>
                <a:spcPct val="60000"/>
              </a:lnSpc>
              <a:spcBef>
                <a:spcPct val="0"/>
              </a:spcBef>
              <a:spcAft>
                <a:spcPct val="0"/>
              </a:spcAft>
            </a:pPr>
            <a:endParaRPr lang="en-US" altLang="en-US" sz="2400" dirty="0">
              <a:solidFill>
                <a:srgbClr val="FF0000"/>
              </a:solidFill>
            </a:endParaRPr>
          </a:p>
          <a:p>
            <a:pPr fontAlgn="base">
              <a:lnSpc>
                <a:spcPct val="80000"/>
              </a:lnSpc>
              <a:spcBef>
                <a:spcPct val="0"/>
              </a:spcBef>
              <a:spcAft>
                <a:spcPct val="0"/>
              </a:spcAft>
            </a:pPr>
            <a:r>
              <a:rPr lang="en-US" altLang="en-US" sz="2000" i="1" dirty="0">
                <a:solidFill>
                  <a:srgbClr val="000000"/>
                </a:solidFill>
              </a:rPr>
              <a:t>Any combination of the above factors is possible</a:t>
            </a:r>
          </a:p>
          <a:p>
            <a:pPr fontAlgn="base">
              <a:lnSpc>
                <a:spcPct val="70000"/>
              </a:lnSpc>
              <a:spcBef>
                <a:spcPct val="0"/>
              </a:spcBef>
              <a:spcAft>
                <a:spcPct val="0"/>
              </a:spcAft>
            </a:pPr>
            <a:endParaRPr lang="en-US" altLang="en-US" sz="2000" i="1" dirty="0">
              <a:solidFill>
                <a:srgbClr val="000000"/>
              </a:solidFill>
            </a:endParaRPr>
          </a:p>
        </p:txBody>
      </p:sp>
      <p:sp>
        <p:nvSpPr>
          <p:cNvPr id="8195" name="Rectangle 4"/>
          <p:cNvSpPr>
            <a:spLocks noGrp="1" noChangeArrowheads="1"/>
          </p:cNvSpPr>
          <p:nvPr>
            <p:ph type="title"/>
          </p:nvPr>
        </p:nvSpPr>
        <p:spPr>
          <a:xfrm>
            <a:off x="609600" y="285750"/>
            <a:ext cx="8534400" cy="1143000"/>
          </a:xfrm>
          <a:noFill/>
        </p:spPr>
        <p:txBody>
          <a:bodyPr lIns="92075" tIns="46038" rIns="92075" bIns="46038"/>
          <a:lstStyle/>
          <a:p>
            <a:pPr eaLnBrk="1" hangingPunct="1"/>
            <a:r>
              <a:rPr lang="nl-NL" altLang="en-US" sz="4000" smtClean="0">
                <a:solidFill>
                  <a:srgbClr val="A50021"/>
                </a:solidFill>
                <a:latin typeface="Arial Black" panose="020B0A04020102020204" pitchFamily="34" charset="0"/>
              </a:rPr>
              <a:t>USING LEVELS IN </a:t>
            </a:r>
            <a:br>
              <a:rPr lang="nl-NL" altLang="en-US" sz="4000" smtClean="0">
                <a:solidFill>
                  <a:srgbClr val="A50021"/>
                </a:solidFill>
                <a:latin typeface="Arial Black" panose="020B0A04020102020204" pitchFamily="34" charset="0"/>
              </a:rPr>
            </a:br>
            <a:r>
              <a:rPr lang="nl-NL" altLang="en-US" sz="4000" smtClean="0">
                <a:solidFill>
                  <a:srgbClr val="A50021"/>
                </a:solidFill>
                <a:latin typeface="Arial Black" panose="020B0A04020102020204" pitchFamily="34" charset="0"/>
              </a:rPr>
              <a:t>TEACHING and TESTING</a:t>
            </a:r>
            <a:endParaRPr lang="nl-NL" altLang="en-US" sz="4000" smtClean="0">
              <a:latin typeface="Arial Black" panose="020B0A04020102020204" pitchFamily="34" charset="0"/>
            </a:endParaRPr>
          </a:p>
        </p:txBody>
      </p:sp>
      <p:sp>
        <p:nvSpPr>
          <p:cNvPr id="20485" name="Text Box 5"/>
          <p:cNvSpPr txBox="1">
            <a:spLocks noChangeArrowheads="1"/>
          </p:cNvSpPr>
          <p:nvPr/>
        </p:nvSpPr>
        <p:spPr bwMode="auto">
          <a:xfrm>
            <a:off x="609600" y="4800600"/>
            <a:ext cx="8001000" cy="160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lnSpc>
                <a:spcPct val="70000"/>
              </a:lnSpc>
              <a:spcBef>
                <a:spcPct val="0"/>
              </a:spcBef>
              <a:spcAft>
                <a:spcPct val="0"/>
              </a:spcAft>
            </a:pPr>
            <a:r>
              <a:rPr lang="en-US" altLang="en-US" sz="2800" b="1" dirty="0">
                <a:solidFill>
                  <a:srgbClr val="000000"/>
                </a:solidFill>
              </a:rPr>
              <a:t>In Testing</a:t>
            </a:r>
            <a:endParaRPr lang="en-US" altLang="en-US" sz="2800" dirty="0">
              <a:solidFill>
                <a:srgbClr val="000000"/>
              </a:solidFill>
            </a:endParaRPr>
          </a:p>
          <a:p>
            <a:pPr fontAlgn="base">
              <a:lnSpc>
                <a:spcPct val="110000"/>
              </a:lnSpc>
              <a:spcBef>
                <a:spcPct val="0"/>
              </a:spcBef>
              <a:spcAft>
                <a:spcPct val="0"/>
              </a:spcAft>
            </a:pPr>
            <a:r>
              <a:rPr lang="en-US" altLang="en-US" sz="2400" dirty="0">
                <a:solidFill>
                  <a:srgbClr val="000000"/>
                </a:solidFill>
              </a:rPr>
              <a:t>Text and Task </a:t>
            </a:r>
            <a:r>
              <a:rPr lang="en-US" altLang="en-US" sz="2400" b="1" i="1" dirty="0">
                <a:solidFill>
                  <a:srgbClr val="CC3399"/>
                </a:solidFill>
              </a:rPr>
              <a:t>must be at the same</a:t>
            </a:r>
            <a:r>
              <a:rPr lang="en-US" altLang="en-US" sz="2400" dirty="0">
                <a:solidFill>
                  <a:srgbClr val="000000"/>
                </a:solidFill>
              </a:rPr>
              <a:t> level:</a:t>
            </a:r>
          </a:p>
          <a:p>
            <a:pPr fontAlgn="base">
              <a:lnSpc>
                <a:spcPct val="30000"/>
              </a:lnSpc>
              <a:spcBef>
                <a:spcPct val="0"/>
              </a:spcBef>
              <a:spcAft>
                <a:spcPct val="0"/>
              </a:spcAft>
            </a:pPr>
            <a:endParaRPr lang="en-US" altLang="en-US" sz="2400" dirty="0">
              <a:solidFill>
                <a:srgbClr val="000000"/>
              </a:solidFill>
            </a:endParaRPr>
          </a:p>
          <a:p>
            <a:pPr fontAlgn="base">
              <a:lnSpc>
                <a:spcPct val="110000"/>
              </a:lnSpc>
              <a:spcBef>
                <a:spcPct val="0"/>
              </a:spcBef>
              <a:spcAft>
                <a:spcPct val="0"/>
              </a:spcAft>
            </a:pPr>
            <a:r>
              <a:rPr lang="en-US" altLang="en-US" sz="2000" b="1" dirty="0">
                <a:solidFill>
                  <a:srgbClr val="000000"/>
                </a:solidFill>
              </a:rPr>
              <a:t>Text Level		Task Level		Student Level</a:t>
            </a:r>
          </a:p>
          <a:p>
            <a:pPr fontAlgn="base">
              <a:spcBef>
                <a:spcPct val="0"/>
              </a:spcBef>
              <a:spcAft>
                <a:spcPct val="0"/>
              </a:spcAft>
            </a:pPr>
            <a:r>
              <a:rPr lang="en-US" altLang="en-US" sz="2400" b="1" dirty="0">
                <a:solidFill>
                  <a:srgbClr val="FF0000"/>
                </a:solidFill>
              </a:rPr>
              <a:t>Same			Same			Same</a:t>
            </a:r>
          </a:p>
        </p:txBody>
      </p:sp>
      <p:grpSp>
        <p:nvGrpSpPr>
          <p:cNvPr id="8197" name="Group 6"/>
          <p:cNvGrpSpPr>
            <a:grpSpLocks/>
          </p:cNvGrpSpPr>
          <p:nvPr/>
        </p:nvGrpSpPr>
        <p:grpSpPr bwMode="auto">
          <a:xfrm>
            <a:off x="228600" y="228600"/>
            <a:ext cx="1066800" cy="990600"/>
            <a:chOff x="4532" y="1685"/>
            <a:chExt cx="3085" cy="2647"/>
          </a:xfrm>
        </p:grpSpPr>
        <p:sp>
          <p:nvSpPr>
            <p:cNvPr id="8198" name="Freeform 7"/>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724"/>
                <a:gd name="T190" fmla="*/ 0 h 1525"/>
                <a:gd name="T191" fmla="*/ 724 w 724"/>
                <a:gd name="T192" fmla="*/ 1525 h 152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endParaRPr>
            </a:p>
          </p:txBody>
        </p:sp>
        <p:sp>
          <p:nvSpPr>
            <p:cNvPr id="8199" name="Freeform 8"/>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724"/>
                <a:gd name="T136" fmla="*/ 0 h 1525"/>
                <a:gd name="T137" fmla="*/ 724 w 724"/>
                <a:gd name="T138" fmla="*/ 1525 h 152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a:solidFill>
                  <a:srgbClr val="000000"/>
                </a:solidFill>
              </a:endParaRPr>
            </a:p>
          </p:txBody>
        </p:sp>
        <p:sp>
          <p:nvSpPr>
            <p:cNvPr id="8200" name="Freeform 9"/>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2"/>
                <a:gd name="T55" fmla="*/ 0 h 433"/>
                <a:gd name="T56" fmla="*/ 82 w 82"/>
                <a:gd name="T57" fmla="*/ 433 h 43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a:solidFill>
                  <a:srgbClr val="000000"/>
                </a:solidFill>
              </a:endParaRPr>
            </a:p>
          </p:txBody>
        </p:sp>
        <p:sp>
          <p:nvSpPr>
            <p:cNvPr id="8201" name="Freeform 10"/>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2"/>
                <a:gd name="T55" fmla="*/ 0 h 542"/>
                <a:gd name="T56" fmla="*/ 82 w 82"/>
                <a:gd name="T57" fmla="*/ 542 h 54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a:solidFill>
                  <a:srgbClr val="000000"/>
                </a:solidFill>
              </a:endParaRPr>
            </a:p>
          </p:txBody>
        </p:sp>
        <p:sp>
          <p:nvSpPr>
            <p:cNvPr id="8202" name="Rectangle 11"/>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nl-NL" altLang="en-US">
                <a:solidFill>
                  <a:srgbClr val="000000"/>
                </a:solidFill>
              </a:endParaRPr>
            </a:p>
          </p:txBody>
        </p:sp>
        <p:sp>
          <p:nvSpPr>
            <p:cNvPr id="8203" name="Rectangle 12"/>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nl-NL" altLang="en-US">
                <a:solidFill>
                  <a:srgbClr val="000000"/>
                </a:solidFill>
              </a:endParaRPr>
            </a:p>
          </p:txBody>
        </p:sp>
        <p:sp>
          <p:nvSpPr>
            <p:cNvPr id="8204" name="Freeform 13"/>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 name="T14" fmla="*/ 0 60000 65536"/>
                <a:gd name="T15" fmla="*/ 0 60000 65536"/>
                <a:gd name="T16" fmla="*/ 0 60000 65536"/>
                <a:gd name="T17" fmla="*/ 0 60000 65536"/>
                <a:gd name="T18" fmla="*/ 0 60000 65536"/>
                <a:gd name="T19" fmla="*/ 0 60000 65536"/>
                <a:gd name="T20" fmla="*/ 0 60000 65536"/>
                <a:gd name="T21" fmla="*/ 0 w 592"/>
                <a:gd name="T22" fmla="*/ 0 h 1525"/>
                <a:gd name="T23" fmla="*/ 592 w 592"/>
                <a:gd name="T24" fmla="*/ 1525 h 15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endParaRPr>
            </a:p>
          </p:txBody>
        </p:sp>
        <p:sp>
          <p:nvSpPr>
            <p:cNvPr id="8205" name="Freeform 14"/>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 name="T14" fmla="*/ 0 60000 65536"/>
                <a:gd name="T15" fmla="*/ 0 60000 65536"/>
                <a:gd name="T16" fmla="*/ 0 60000 65536"/>
                <a:gd name="T17" fmla="*/ 0 60000 65536"/>
                <a:gd name="T18" fmla="*/ 0 60000 65536"/>
                <a:gd name="T19" fmla="*/ 0 60000 65536"/>
                <a:gd name="T20" fmla="*/ 0 60000 65536"/>
                <a:gd name="T21" fmla="*/ 0 w 592"/>
                <a:gd name="T22" fmla="*/ 0 h 1525"/>
                <a:gd name="T23" fmla="*/ 592 w 592"/>
                <a:gd name="T24" fmla="*/ 1525 h 15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a:solidFill>
                  <a:srgbClr val="000000"/>
                </a:solidFill>
              </a:endParaRPr>
            </a:p>
          </p:txBody>
        </p:sp>
        <p:sp>
          <p:nvSpPr>
            <p:cNvPr id="8206" name="Freeform 15"/>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99"/>
                <a:gd name="T130" fmla="*/ 0 h 1544"/>
                <a:gd name="T131" fmla="*/ 699 w 699"/>
                <a:gd name="T132" fmla="*/ 1544 h 154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endParaRPr>
            </a:p>
          </p:txBody>
        </p:sp>
        <p:sp>
          <p:nvSpPr>
            <p:cNvPr id="8207" name="Freeform 16"/>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99"/>
                <a:gd name="T130" fmla="*/ 0 h 1544"/>
                <a:gd name="T131" fmla="*/ 699 w 699"/>
                <a:gd name="T132" fmla="*/ 1544 h 154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a:solidFill>
                  <a:srgbClr val="000000"/>
                </a:solidFill>
              </a:endParaRPr>
            </a:p>
          </p:txBody>
        </p:sp>
        <p:sp>
          <p:nvSpPr>
            <p:cNvPr id="8208" name="Freeform 17"/>
            <p:cNvSpPr>
              <a:spLocks/>
            </p:cNvSpPr>
            <p:nvPr/>
          </p:nvSpPr>
          <p:spPr bwMode="auto">
            <a:xfrm>
              <a:off x="4756" y="4129"/>
              <a:ext cx="2677" cy="57"/>
            </a:xfrm>
            <a:custGeom>
              <a:avLst/>
              <a:gdLst>
                <a:gd name="T0" fmla="*/ 3156 w 2569"/>
                <a:gd name="T1" fmla="*/ 42 h 52"/>
                <a:gd name="T2" fmla="*/ 3156 w 2569"/>
                <a:gd name="T3" fmla="*/ 0 h 52"/>
                <a:gd name="T4" fmla="*/ 0 w 2569"/>
                <a:gd name="T5" fmla="*/ 0 h 52"/>
                <a:gd name="T6" fmla="*/ 0 w 2569"/>
                <a:gd name="T7" fmla="*/ 82 h 52"/>
                <a:gd name="T8" fmla="*/ 3156 w 2569"/>
                <a:gd name="T9" fmla="*/ 82 h 52"/>
                <a:gd name="T10" fmla="*/ 3156 w 2569"/>
                <a:gd name="T11" fmla="*/ 42 h 52"/>
                <a:gd name="T12" fmla="*/ 0 60000 65536"/>
                <a:gd name="T13" fmla="*/ 0 60000 65536"/>
                <a:gd name="T14" fmla="*/ 0 60000 65536"/>
                <a:gd name="T15" fmla="*/ 0 60000 65536"/>
                <a:gd name="T16" fmla="*/ 0 60000 65536"/>
                <a:gd name="T17" fmla="*/ 0 60000 65536"/>
                <a:gd name="T18" fmla="*/ 0 w 2569"/>
                <a:gd name="T19" fmla="*/ 0 h 52"/>
                <a:gd name="T20" fmla="*/ 2569 w 2569"/>
                <a:gd name="T21" fmla="*/ 52 h 52"/>
              </a:gdLst>
              <a:ahLst/>
              <a:cxnLst>
                <a:cxn ang="T12">
                  <a:pos x="T0" y="T1"/>
                </a:cxn>
                <a:cxn ang="T13">
                  <a:pos x="T2" y="T3"/>
                </a:cxn>
                <a:cxn ang="T14">
                  <a:pos x="T4" y="T5"/>
                </a:cxn>
                <a:cxn ang="T15">
                  <a:pos x="T6" y="T7"/>
                </a:cxn>
                <a:cxn ang="T16">
                  <a:pos x="T8" y="T9"/>
                </a:cxn>
                <a:cxn ang="T17">
                  <a:pos x="T10" y="T11"/>
                </a:cxn>
              </a:cxnLst>
              <a:rect l="T18" t="T19" r="T20" b="T21"/>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endParaRPr>
            </a:p>
          </p:txBody>
        </p:sp>
        <p:sp>
          <p:nvSpPr>
            <p:cNvPr id="8209" name="Freeform 18"/>
            <p:cNvSpPr>
              <a:spLocks/>
            </p:cNvSpPr>
            <p:nvPr/>
          </p:nvSpPr>
          <p:spPr bwMode="auto">
            <a:xfrm>
              <a:off x="4532" y="4275"/>
              <a:ext cx="3085" cy="57"/>
            </a:xfrm>
            <a:custGeom>
              <a:avLst/>
              <a:gdLst>
                <a:gd name="T0" fmla="*/ 3581 w 2972"/>
                <a:gd name="T1" fmla="*/ 44 h 51"/>
                <a:gd name="T2" fmla="*/ 3581 w 2972"/>
                <a:gd name="T3" fmla="*/ 0 h 51"/>
                <a:gd name="T4" fmla="*/ 0 w 2972"/>
                <a:gd name="T5" fmla="*/ 0 h 51"/>
                <a:gd name="T6" fmla="*/ 0 w 2972"/>
                <a:gd name="T7" fmla="*/ 89 h 51"/>
                <a:gd name="T8" fmla="*/ 3581 w 2972"/>
                <a:gd name="T9" fmla="*/ 89 h 51"/>
                <a:gd name="T10" fmla="*/ 3581 w 2972"/>
                <a:gd name="T11" fmla="*/ 44 h 51"/>
                <a:gd name="T12" fmla="*/ 0 60000 65536"/>
                <a:gd name="T13" fmla="*/ 0 60000 65536"/>
                <a:gd name="T14" fmla="*/ 0 60000 65536"/>
                <a:gd name="T15" fmla="*/ 0 60000 65536"/>
                <a:gd name="T16" fmla="*/ 0 60000 65536"/>
                <a:gd name="T17" fmla="*/ 0 60000 65536"/>
                <a:gd name="T18" fmla="*/ 0 w 2972"/>
                <a:gd name="T19" fmla="*/ 0 h 51"/>
                <a:gd name="T20" fmla="*/ 2972 w 2972"/>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endParaRPr>
            </a:p>
          </p:txBody>
        </p:sp>
        <p:sp>
          <p:nvSpPr>
            <p:cNvPr id="8210" name="Freeform 19"/>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 name="T14" fmla="*/ 0 60000 65536"/>
                <a:gd name="T15" fmla="*/ 0 60000 65536"/>
                <a:gd name="T16" fmla="*/ 0 60000 65536"/>
                <a:gd name="T17" fmla="*/ 0 60000 65536"/>
                <a:gd name="T18" fmla="*/ 0 60000 65536"/>
                <a:gd name="T19" fmla="*/ 0 60000 65536"/>
                <a:gd name="T20" fmla="*/ 0 60000 65536"/>
                <a:gd name="T21" fmla="*/ 0 w 3011"/>
                <a:gd name="T22" fmla="*/ 0 h 52"/>
                <a:gd name="T23" fmla="*/ 3011 w 3011"/>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endParaRPr>
            </a:p>
          </p:txBody>
        </p:sp>
        <p:sp>
          <p:nvSpPr>
            <p:cNvPr id="8211" name="Freeform 20"/>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37"/>
                <a:gd name="T31" fmla="*/ 0 h 794"/>
                <a:gd name="T32" fmla="*/ 1537 w 1537"/>
                <a:gd name="T33" fmla="*/ 794 h 7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endParaRPr>
            </a:p>
          </p:txBody>
        </p:sp>
        <p:sp>
          <p:nvSpPr>
            <p:cNvPr id="8212" name="Freeform 21"/>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 name="T12" fmla="*/ 0 60000 65536"/>
                <a:gd name="T13" fmla="*/ 0 60000 65536"/>
                <a:gd name="T14" fmla="*/ 0 60000 65536"/>
                <a:gd name="T15" fmla="*/ 0 60000 65536"/>
                <a:gd name="T16" fmla="*/ 0 60000 65536"/>
                <a:gd name="T17" fmla="*/ 0 60000 65536"/>
                <a:gd name="T18" fmla="*/ 0 w 1505"/>
                <a:gd name="T19" fmla="*/ 0 h 788"/>
                <a:gd name="T20" fmla="*/ 1505 w 1505"/>
                <a:gd name="T21" fmla="*/ 788 h 788"/>
              </a:gdLst>
              <a:ahLst/>
              <a:cxnLst>
                <a:cxn ang="T12">
                  <a:pos x="T0" y="T1"/>
                </a:cxn>
                <a:cxn ang="T13">
                  <a:pos x="T2" y="T3"/>
                </a:cxn>
                <a:cxn ang="T14">
                  <a:pos x="T4" y="T5"/>
                </a:cxn>
                <a:cxn ang="T15">
                  <a:pos x="T6" y="T7"/>
                </a:cxn>
                <a:cxn ang="T16">
                  <a:pos x="T8" y="T9"/>
                </a:cxn>
                <a:cxn ang="T17">
                  <a:pos x="T10" y="T11"/>
                </a:cxn>
              </a:cxnLst>
              <a:rect l="T18" t="T19" r="T20" b="T21"/>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endParaRPr>
            </a:p>
          </p:txBody>
        </p:sp>
        <p:sp>
          <p:nvSpPr>
            <p:cNvPr id="8213" name="Freeform 22"/>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 name="T14" fmla="*/ 0 60000 65536"/>
                <a:gd name="T15" fmla="*/ 0 60000 65536"/>
                <a:gd name="T16" fmla="*/ 0 60000 65536"/>
                <a:gd name="T17" fmla="*/ 0 60000 65536"/>
                <a:gd name="T18" fmla="*/ 0 60000 65536"/>
                <a:gd name="T19" fmla="*/ 0 60000 65536"/>
                <a:gd name="T20" fmla="*/ 0 60000 65536"/>
                <a:gd name="T21" fmla="*/ 0 w 1732"/>
                <a:gd name="T22" fmla="*/ 0 h 58"/>
                <a:gd name="T23" fmla="*/ 1732 w 1732"/>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endParaRPr>
            </a:p>
          </p:txBody>
        </p:sp>
        <p:sp>
          <p:nvSpPr>
            <p:cNvPr id="8214" name="Freeform 23"/>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 name="T14" fmla="*/ 0 60000 65536"/>
                <a:gd name="T15" fmla="*/ 0 60000 65536"/>
                <a:gd name="T16" fmla="*/ 0 60000 65536"/>
                <a:gd name="T17" fmla="*/ 0 60000 65536"/>
                <a:gd name="T18" fmla="*/ 0 60000 65536"/>
                <a:gd name="T19" fmla="*/ 0 60000 65536"/>
                <a:gd name="T20" fmla="*/ 0 60000 65536"/>
                <a:gd name="T21" fmla="*/ 0 w 895"/>
                <a:gd name="T22" fmla="*/ 0 h 401"/>
                <a:gd name="T23" fmla="*/ 895 w 895"/>
                <a:gd name="T24" fmla="*/ 401 h 4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endParaRPr>
            </a:p>
          </p:txBody>
        </p:sp>
        <p:sp>
          <p:nvSpPr>
            <p:cNvPr id="8215" name="Freeform 24"/>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 name="T12" fmla="*/ 0 60000 65536"/>
                <a:gd name="T13" fmla="*/ 0 60000 65536"/>
                <a:gd name="T14" fmla="*/ 0 60000 65536"/>
                <a:gd name="T15" fmla="*/ 0 60000 65536"/>
                <a:gd name="T16" fmla="*/ 0 60000 65536"/>
                <a:gd name="T17" fmla="*/ 0 60000 65536"/>
                <a:gd name="T18" fmla="*/ 0 w 869"/>
                <a:gd name="T19" fmla="*/ 0 h 401"/>
                <a:gd name="T20" fmla="*/ 869 w 869"/>
                <a:gd name="T21" fmla="*/ 401 h 401"/>
              </a:gdLst>
              <a:ahLst/>
              <a:cxnLst>
                <a:cxn ang="T12">
                  <a:pos x="T0" y="T1"/>
                </a:cxn>
                <a:cxn ang="T13">
                  <a:pos x="T2" y="T3"/>
                </a:cxn>
                <a:cxn ang="T14">
                  <a:pos x="T4" y="T5"/>
                </a:cxn>
                <a:cxn ang="T15">
                  <a:pos x="T6" y="T7"/>
                </a:cxn>
                <a:cxn ang="T16">
                  <a:pos x="T8" y="T9"/>
                </a:cxn>
                <a:cxn ang="T17">
                  <a:pos x="T10" y="T11"/>
                </a:cxn>
              </a:cxnLst>
              <a:rect l="T18" t="T19" r="T20" b="T21"/>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endParaRPr>
            </a:p>
          </p:txBody>
        </p:sp>
      </p:grpSp>
      <p:sp>
        <p:nvSpPr>
          <p:cNvPr id="2" name="TextBox 1"/>
          <p:cNvSpPr txBox="1"/>
          <p:nvPr/>
        </p:nvSpPr>
        <p:spPr>
          <a:xfrm>
            <a:off x="489857" y="6468325"/>
            <a:ext cx="8475169" cy="307777"/>
          </a:xfrm>
          <a:prstGeom prst="rect">
            <a:avLst/>
          </a:prstGeom>
          <a:noFill/>
        </p:spPr>
        <p:txBody>
          <a:bodyPr wrap="square" rtlCol="0" anchor="ctr">
            <a:spAutoFit/>
          </a:bodyPr>
          <a:lstStyle/>
          <a:p>
            <a:r>
              <a:rPr lang="en-US" sz="1400" dirty="0" smtClean="0">
                <a:solidFill>
                  <a:schemeClr val="bg1"/>
                </a:solidFill>
              </a:rPr>
              <a:t>Slide taken  from LTS presentation: Item Development Process</a:t>
            </a:r>
            <a:endParaRPr lang="bs-Latn-BA" sz="1400" dirty="0">
              <a:solidFill>
                <a:schemeClr val="bg1"/>
              </a:solidFill>
            </a:endParaRPr>
          </a:p>
        </p:txBody>
      </p:sp>
    </p:spTree>
    <p:extLst>
      <p:ext uri="{BB962C8B-B14F-4D97-AF65-F5344CB8AC3E}">
        <p14:creationId xmlns:p14="http://schemas.microsoft.com/office/powerpoint/2010/main" val="2159054604"/>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p:spPr>
        <p:txBody>
          <a:bodyPr anchor="ctr">
            <a:normAutofit fontScale="90000"/>
          </a:bodyPr>
          <a:lstStyle/>
          <a:p>
            <a:pPr algn="ctr"/>
            <a:r>
              <a:rPr lang="bs-Latn-BA" dirty="0"/>
              <a:t>Pre-test Population</a:t>
            </a:r>
          </a:p>
        </p:txBody>
      </p:sp>
      <p:sp>
        <p:nvSpPr>
          <p:cNvPr id="3" name="Subtitle 2"/>
          <p:cNvSpPr>
            <a:spLocks noGrp="1"/>
          </p:cNvSpPr>
          <p:nvPr>
            <p:ph type="subTitle" idx="1"/>
          </p:nvPr>
        </p:nvSpPr>
        <p:spPr>
          <a:xfrm>
            <a:off x="533400" y="1600200"/>
            <a:ext cx="8077200" cy="4572000"/>
          </a:xfrm>
        </p:spPr>
        <p:txBody>
          <a:bodyPr>
            <a:normAutofit/>
          </a:bodyPr>
          <a:lstStyle/>
          <a:p>
            <a:pPr marL="457200" indent="-457200" algn="l">
              <a:buFont typeface="Wingdings" pitchFamily="2" charset="2"/>
              <a:buChar char="Ø"/>
            </a:pPr>
            <a:r>
              <a:rPr lang="en-US" sz="2800" dirty="0" smtClean="0"/>
              <a:t>Number of candidates</a:t>
            </a:r>
          </a:p>
          <a:p>
            <a:pPr marL="457200" indent="-457200" algn="l">
              <a:buFont typeface="Wingdings" pitchFamily="2" charset="2"/>
              <a:buChar char="Ø"/>
            </a:pPr>
            <a:r>
              <a:rPr lang="en-US" sz="2800" dirty="0" smtClean="0"/>
              <a:t>How to compensate small number of candidates?</a:t>
            </a:r>
          </a:p>
          <a:p>
            <a:pPr marL="457200" indent="-457200" algn="l">
              <a:buFont typeface="Wingdings" pitchFamily="2" charset="2"/>
              <a:buChar char="Ø"/>
            </a:pPr>
            <a:r>
              <a:rPr lang="en-US" sz="2800" dirty="0" smtClean="0"/>
              <a:t>Quantitative analysis - tentative</a:t>
            </a:r>
          </a:p>
          <a:p>
            <a:pPr marL="457200" indent="-457200" algn="l">
              <a:buFont typeface="Wingdings" pitchFamily="2" charset="2"/>
              <a:buChar char="Ø"/>
            </a:pPr>
            <a:r>
              <a:rPr lang="en-US" sz="2800" dirty="0" smtClean="0"/>
              <a:t>Qualitative analysis colleagues from host nation </a:t>
            </a:r>
          </a:p>
          <a:p>
            <a:pPr marL="457200" indent="-457200" algn="l">
              <a:buFont typeface="Wingdings" pitchFamily="2" charset="2"/>
              <a:buChar char="Ø"/>
            </a:pPr>
            <a:r>
              <a:rPr lang="en-US" sz="2800" dirty="0" smtClean="0"/>
              <a:t>Further attention on the first appearance of pre-tested items on real test. </a:t>
            </a:r>
          </a:p>
          <a:p>
            <a:pPr marL="457200" indent="-457200" algn="l">
              <a:buFont typeface="Wingdings" pitchFamily="2" charset="2"/>
              <a:buChar char="Ø"/>
            </a:pPr>
            <a:r>
              <a:rPr lang="en-US" sz="2800" dirty="0" smtClean="0"/>
              <a:t>Enough sample on real test session.</a:t>
            </a:r>
            <a:endParaRPr lang="bs-Latn-BA" sz="2800"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129374724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8382000" cy="4572000"/>
          </a:xfrm>
        </p:spPr>
        <p:txBody>
          <a:bodyPr>
            <a:normAutofit/>
          </a:bodyPr>
          <a:lstStyle/>
          <a:p>
            <a:pPr algn="ctr"/>
            <a:r>
              <a:rPr lang="en-US" sz="3200" dirty="0" smtClean="0"/>
              <a:t>How to find appropriate candidates?</a:t>
            </a:r>
          </a:p>
          <a:p>
            <a:pPr algn="ctr"/>
            <a:endParaRPr lang="en-US" sz="3200" dirty="0" smtClean="0"/>
          </a:p>
          <a:p>
            <a:pPr marL="457200" indent="-457200" algn="l">
              <a:buFont typeface="Wingdings" pitchFamily="2" charset="2"/>
              <a:buChar char="Ø"/>
            </a:pPr>
            <a:r>
              <a:rPr lang="en-US" sz="3200" dirty="0" smtClean="0"/>
              <a:t>Course population</a:t>
            </a:r>
          </a:p>
          <a:p>
            <a:pPr marL="457200" indent="-457200" algn="l">
              <a:buFont typeface="Wingdings" pitchFamily="2" charset="2"/>
              <a:buChar char="Ø"/>
            </a:pPr>
            <a:r>
              <a:rPr lang="en-US" sz="3200" dirty="0" smtClean="0"/>
              <a:t>Volunteers (available personnel, teachers, testers….)</a:t>
            </a:r>
          </a:p>
          <a:p>
            <a:pPr marL="457200" indent="-457200" algn="l">
              <a:buFont typeface="Wingdings" pitchFamily="2" charset="2"/>
              <a:buChar char="Ø"/>
            </a:pPr>
            <a:r>
              <a:rPr lang="en-US" sz="3200" dirty="0" smtClean="0"/>
              <a:t>Future candidates on our real test </a:t>
            </a:r>
            <a:endParaRPr lang="bs-Latn-BA" sz="3200"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
        <p:nvSpPr>
          <p:cNvPr id="7" name="Title 1"/>
          <p:cNvSpPr txBox="1">
            <a:spLocks/>
          </p:cNvSpPr>
          <p:nvPr/>
        </p:nvSpPr>
        <p:spPr>
          <a:xfrm>
            <a:off x="838200" y="609601"/>
            <a:ext cx="7772400" cy="609600"/>
          </a:xfrm>
          <a:prstGeom prst="rect">
            <a:avLst/>
          </a:prstGeom>
          <a:ln>
            <a:noFill/>
          </a:ln>
        </p:spPr>
        <p:txBody>
          <a:bodyPr vert="horz" lIns="0" tIns="0" rIns="18288" bIns="0" anchor="ctr">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bs-Latn-BA" sz="5400" dirty="0"/>
              <a:t>Pre-test Population</a:t>
            </a:r>
            <a:endParaRPr lang="bs-Latn-BA" sz="4800" dirty="0"/>
          </a:p>
        </p:txBody>
      </p:sp>
    </p:spTree>
    <p:extLst>
      <p:ext uri="{BB962C8B-B14F-4D97-AF65-F5344CB8AC3E}">
        <p14:creationId xmlns:p14="http://schemas.microsoft.com/office/powerpoint/2010/main" val="10302475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600200"/>
            <a:ext cx="8610600" cy="4572000"/>
          </a:xfrm>
        </p:spPr>
        <p:txBody>
          <a:bodyPr>
            <a:normAutofit lnSpcReduction="10000"/>
          </a:bodyPr>
          <a:lstStyle/>
          <a:p>
            <a:pPr algn="ctr"/>
            <a:r>
              <a:rPr lang="en-US" dirty="0" smtClean="0"/>
              <a:t>How to determine level of candidates?</a:t>
            </a:r>
          </a:p>
          <a:p>
            <a:pPr marL="457200" indent="-457200" algn="l">
              <a:buFont typeface="Wingdings" pitchFamily="2" charset="2"/>
              <a:buChar char="Ø"/>
            </a:pPr>
            <a:r>
              <a:rPr lang="en-US" dirty="0" smtClean="0"/>
              <a:t>Course population </a:t>
            </a:r>
          </a:p>
          <a:p>
            <a:pPr algn="l"/>
            <a:endParaRPr lang="en-US" sz="1100" dirty="0" smtClean="0"/>
          </a:p>
          <a:p>
            <a:pPr algn="ctr"/>
            <a:r>
              <a:rPr lang="en-US" dirty="0" smtClean="0"/>
              <a:t>External measure</a:t>
            </a:r>
            <a:r>
              <a:rPr lang="en-US" dirty="0"/>
              <a:t>: </a:t>
            </a:r>
            <a:endParaRPr lang="en-US" dirty="0" smtClean="0"/>
          </a:p>
          <a:p>
            <a:pPr marL="457200" indent="-457200" algn="l">
              <a:buFont typeface="Arial" pitchFamily="34" charset="0"/>
              <a:buChar char="•"/>
            </a:pPr>
            <a:r>
              <a:rPr lang="en-US" dirty="0" smtClean="0"/>
              <a:t>STANAG if applicable</a:t>
            </a:r>
          </a:p>
          <a:p>
            <a:pPr marL="457200" indent="-457200" algn="l">
              <a:buFont typeface="Arial" pitchFamily="34" charset="0"/>
              <a:buChar char="•"/>
            </a:pPr>
            <a:r>
              <a:rPr lang="en-US" dirty="0" smtClean="0"/>
              <a:t>ALCPT :</a:t>
            </a:r>
          </a:p>
          <a:p>
            <a:pPr lvl="1" algn="l"/>
            <a:r>
              <a:rPr lang="en-US" dirty="0" smtClean="0"/>
              <a:t>30-45 pre-intermediate</a:t>
            </a:r>
          </a:p>
          <a:p>
            <a:pPr lvl="1" algn="l"/>
            <a:r>
              <a:rPr lang="en-US" dirty="0" smtClean="0"/>
              <a:t>45-60 intermediate</a:t>
            </a:r>
          </a:p>
          <a:p>
            <a:pPr lvl="1" algn="l"/>
            <a:r>
              <a:rPr lang="en-US" dirty="0" smtClean="0"/>
              <a:t>60-70 upper-intermediate</a:t>
            </a:r>
          </a:p>
          <a:p>
            <a:pPr lvl="1" algn="l"/>
            <a:r>
              <a:rPr lang="en-US" dirty="0" smtClean="0"/>
              <a:t>70+ advanced</a:t>
            </a:r>
          </a:p>
          <a:p>
            <a:pPr algn="ctr"/>
            <a:r>
              <a:rPr lang="en-US" dirty="0" smtClean="0"/>
              <a:t> </a:t>
            </a:r>
            <a:r>
              <a:rPr lang="en-US" sz="3200" dirty="0" smtClean="0"/>
              <a:t>teachers’ feedback</a:t>
            </a:r>
            <a:r>
              <a:rPr lang="en-US" sz="3200" dirty="0"/>
              <a:t> </a:t>
            </a:r>
            <a:r>
              <a:rPr lang="en-US" sz="3200" dirty="0" smtClean="0"/>
              <a:t>is important</a:t>
            </a:r>
          </a:p>
          <a:p>
            <a:pPr marL="457200" indent="-457200" algn="l">
              <a:buFont typeface="Wingdings" pitchFamily="2" charset="2"/>
              <a:buChar char="Ø"/>
            </a:pPr>
            <a:endParaRPr lang="bs-Latn-BA"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
        <p:nvSpPr>
          <p:cNvPr id="7" name="Title 1"/>
          <p:cNvSpPr txBox="1">
            <a:spLocks/>
          </p:cNvSpPr>
          <p:nvPr/>
        </p:nvSpPr>
        <p:spPr>
          <a:xfrm>
            <a:off x="838200" y="609601"/>
            <a:ext cx="7772400" cy="609600"/>
          </a:xfrm>
          <a:prstGeom prst="rect">
            <a:avLst/>
          </a:prstGeom>
          <a:ln>
            <a:noFill/>
          </a:ln>
        </p:spPr>
        <p:txBody>
          <a:bodyPr vert="horz" lIns="0" tIns="0" rIns="18288" bIns="0" anchor="ctr">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bs-Latn-BA" sz="5400" dirty="0"/>
              <a:t>Pre-test Population</a:t>
            </a:r>
            <a:endParaRPr lang="bs-Latn-BA" sz="4800" dirty="0"/>
          </a:p>
        </p:txBody>
      </p:sp>
    </p:spTree>
    <p:extLst>
      <p:ext uri="{BB962C8B-B14F-4D97-AF65-F5344CB8AC3E}">
        <p14:creationId xmlns:p14="http://schemas.microsoft.com/office/powerpoint/2010/main" val="4016863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arn(inVertic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arn(inVertic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arn(inVertical)">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barn(inVertical)">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barn(inVertical)">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600200"/>
            <a:ext cx="8610600" cy="4572000"/>
          </a:xfrm>
        </p:spPr>
        <p:txBody>
          <a:bodyPr>
            <a:normAutofit/>
          </a:bodyPr>
          <a:lstStyle/>
          <a:p>
            <a:pPr algn="ctr"/>
            <a:r>
              <a:rPr lang="en-US" dirty="0"/>
              <a:t>How to determine level of </a:t>
            </a:r>
            <a:r>
              <a:rPr lang="en-US" dirty="0" smtClean="0"/>
              <a:t>candidates (cont.)?</a:t>
            </a:r>
            <a:endParaRPr lang="en-US" dirty="0"/>
          </a:p>
          <a:p>
            <a:pPr algn="ctr"/>
            <a:endParaRPr lang="en-US" sz="1400" dirty="0" smtClean="0"/>
          </a:p>
          <a:p>
            <a:pPr marL="457200" indent="-457200" algn="l">
              <a:buFont typeface="Wingdings" pitchFamily="2" charset="2"/>
              <a:buChar char="Ø"/>
            </a:pPr>
            <a:r>
              <a:rPr lang="en-US" dirty="0" smtClean="0"/>
              <a:t>Volunteers (usually have STANAG result, well acquainted with procedure but test wise)</a:t>
            </a:r>
          </a:p>
          <a:p>
            <a:pPr algn="l"/>
            <a:endParaRPr lang="en-US" sz="2400" dirty="0" smtClean="0"/>
          </a:p>
          <a:p>
            <a:pPr marL="457200" indent="-457200" algn="l">
              <a:buFont typeface="Wingdings" pitchFamily="2" charset="2"/>
              <a:buChar char="Ø"/>
            </a:pPr>
            <a:r>
              <a:rPr lang="en-US" dirty="0" smtClean="0"/>
              <a:t>Future candidates on our real test (very motivated, interested in procedure and results, preparation for them)</a:t>
            </a:r>
            <a:endParaRPr lang="en-US" dirty="0"/>
          </a:p>
          <a:p>
            <a:pPr marL="457200" indent="-457200" algn="l">
              <a:buFont typeface="Wingdings" pitchFamily="2" charset="2"/>
              <a:buChar char="Ø"/>
            </a:pPr>
            <a:endParaRPr lang="bs-Latn-BA"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
        <p:nvSpPr>
          <p:cNvPr id="7" name="Title 1"/>
          <p:cNvSpPr txBox="1">
            <a:spLocks/>
          </p:cNvSpPr>
          <p:nvPr/>
        </p:nvSpPr>
        <p:spPr>
          <a:xfrm>
            <a:off x="838200" y="609601"/>
            <a:ext cx="7772400" cy="609600"/>
          </a:xfrm>
          <a:prstGeom prst="rect">
            <a:avLst/>
          </a:prstGeom>
          <a:ln>
            <a:noFill/>
          </a:ln>
        </p:spPr>
        <p:txBody>
          <a:bodyPr vert="horz" lIns="0" tIns="0" rIns="18288" bIns="0" anchor="ctr">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bs-Latn-BA" sz="5400" dirty="0"/>
              <a:t>Pre-test Population</a:t>
            </a:r>
            <a:endParaRPr lang="bs-Latn-BA" sz="4800" dirty="0"/>
          </a:p>
        </p:txBody>
      </p:sp>
    </p:spTree>
    <p:extLst>
      <p:ext uri="{BB962C8B-B14F-4D97-AF65-F5344CB8AC3E}">
        <p14:creationId xmlns:p14="http://schemas.microsoft.com/office/powerpoint/2010/main" val="210525089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p:spPr>
        <p:txBody>
          <a:bodyPr anchor="ctr">
            <a:normAutofit fontScale="90000"/>
          </a:bodyPr>
          <a:lstStyle/>
          <a:p>
            <a:pPr algn="ctr"/>
            <a:r>
              <a:rPr lang="bs-Latn-BA" sz="5400" dirty="0"/>
              <a:t>Pre-test Population</a:t>
            </a:r>
            <a:endParaRPr lang="bs-Latn-BA" dirty="0"/>
          </a:p>
        </p:txBody>
      </p:sp>
      <p:sp>
        <p:nvSpPr>
          <p:cNvPr id="3" name="Subtitle 2"/>
          <p:cNvSpPr>
            <a:spLocks noGrp="1"/>
          </p:cNvSpPr>
          <p:nvPr>
            <p:ph type="subTitle" idx="1"/>
          </p:nvPr>
        </p:nvSpPr>
        <p:spPr>
          <a:xfrm>
            <a:off x="381000" y="1371600"/>
            <a:ext cx="8534400" cy="4800600"/>
          </a:xfrm>
        </p:spPr>
        <p:txBody>
          <a:bodyPr>
            <a:normAutofit/>
          </a:bodyPr>
          <a:lstStyle/>
          <a:p>
            <a:pPr algn="ctr"/>
            <a:r>
              <a:rPr lang="en-US" sz="3600" dirty="0"/>
              <a:t>How should population look like</a:t>
            </a:r>
          </a:p>
          <a:p>
            <a:pPr marL="457200" indent="-457200" algn="l">
              <a:buFont typeface="Wingdings" pitchFamily="2" charset="2"/>
              <a:buChar char="Ø"/>
            </a:pPr>
            <a:endParaRPr lang="en-US" sz="2000" dirty="0" smtClean="0"/>
          </a:p>
          <a:p>
            <a:pPr marL="457200" indent="-457200" algn="l">
              <a:buFont typeface="Wingdings" pitchFamily="2" charset="2"/>
              <a:buChar char="Ø"/>
            </a:pPr>
            <a:r>
              <a:rPr lang="en-US" sz="3200" dirty="0" smtClean="0"/>
              <a:t>Balance in levels (50% Level 2, 50% Level 3)</a:t>
            </a:r>
          </a:p>
          <a:p>
            <a:pPr marL="457200" indent="-457200" algn="l">
              <a:buFont typeface="Wingdings" pitchFamily="2" charset="2"/>
              <a:buChar char="Ø"/>
            </a:pPr>
            <a:r>
              <a:rPr lang="en-US" sz="3200" dirty="0" smtClean="0"/>
              <a:t> What to do with Level 2+</a:t>
            </a:r>
          </a:p>
          <a:p>
            <a:pPr marL="457200" indent="-457200" algn="l">
              <a:buFont typeface="Wingdings" pitchFamily="2" charset="2"/>
              <a:buChar char="Ø"/>
            </a:pPr>
            <a:r>
              <a:rPr lang="en-US" sz="3200" dirty="0" smtClean="0"/>
              <a:t>What to do with Level 1+</a:t>
            </a:r>
          </a:p>
          <a:p>
            <a:pPr marL="457200" indent="-457200" algn="l">
              <a:buFont typeface="Wingdings" pitchFamily="2" charset="2"/>
              <a:buChar char="Ø"/>
            </a:pPr>
            <a:endParaRPr lang="en-US" dirty="0"/>
          </a:p>
          <a:p>
            <a:pPr algn="ctr"/>
            <a:r>
              <a:rPr lang="en-US" dirty="0" smtClean="0"/>
              <a:t>Pre-test </a:t>
            </a:r>
            <a:r>
              <a:rPr lang="en-US" dirty="0"/>
              <a:t>population should resemble </a:t>
            </a:r>
            <a:r>
              <a:rPr lang="en-US" dirty="0" smtClean="0"/>
              <a:t>test </a:t>
            </a:r>
            <a:r>
              <a:rPr lang="en-US" dirty="0"/>
              <a:t>population</a:t>
            </a:r>
            <a:endParaRPr lang="en-US" dirty="0" smtClean="0"/>
          </a:p>
          <a:p>
            <a:pPr marL="457200" indent="-457200" algn="l">
              <a:buFont typeface="Wingdings" pitchFamily="2" charset="2"/>
              <a:buChar char="Ø"/>
            </a:pPr>
            <a:endParaRPr lang="en-US"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108336091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z="2700" dirty="0" smtClean="0"/>
              <a:t>IF STANAG 6001 LEVELS WERE BUCKETS</a:t>
            </a:r>
            <a:endParaRPr lang="en-US" altLang="en-US" sz="2700" dirty="0"/>
          </a:p>
        </p:txBody>
      </p:sp>
      <p:pic>
        <p:nvPicPr>
          <p:cNvPr id="2765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3345" y="2057400"/>
            <a:ext cx="1593056" cy="2400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652" name="Picture 3"/>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1885951" y="2553891"/>
            <a:ext cx="1593056" cy="24003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65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0745" y="1710929"/>
            <a:ext cx="1593056" cy="2400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ight Arrow 3"/>
          <p:cNvSpPr/>
          <p:nvPr/>
        </p:nvSpPr>
        <p:spPr>
          <a:xfrm>
            <a:off x="1314450" y="3543300"/>
            <a:ext cx="733425" cy="3631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3000" b="1" dirty="0">
              <a:solidFill>
                <a:srgbClr val="FFFFFF"/>
              </a:solidFill>
            </a:endParaRPr>
          </a:p>
        </p:txBody>
      </p:sp>
      <p:sp>
        <p:nvSpPr>
          <p:cNvPr id="8" name="Right Arrow 7"/>
          <p:cNvSpPr/>
          <p:nvPr/>
        </p:nvSpPr>
        <p:spPr>
          <a:xfrm>
            <a:off x="1207295" y="1751411"/>
            <a:ext cx="3078956" cy="8774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3000" b="1" dirty="0">
              <a:solidFill>
                <a:srgbClr val="FFFFFF"/>
              </a:solidFill>
            </a:endParaRPr>
          </a:p>
        </p:txBody>
      </p:sp>
      <p:sp>
        <p:nvSpPr>
          <p:cNvPr id="9" name="Right Arrow 8"/>
          <p:cNvSpPr/>
          <p:nvPr/>
        </p:nvSpPr>
        <p:spPr>
          <a:xfrm>
            <a:off x="3381375" y="3543300"/>
            <a:ext cx="733425" cy="3631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3000" b="1" dirty="0">
              <a:solidFill>
                <a:srgbClr val="FFFFFF"/>
              </a:solidFill>
            </a:endParaRPr>
          </a:p>
        </p:txBody>
      </p:sp>
      <p:sp>
        <p:nvSpPr>
          <p:cNvPr id="10" name="Right Arrow 9"/>
          <p:cNvSpPr/>
          <p:nvPr/>
        </p:nvSpPr>
        <p:spPr>
          <a:xfrm>
            <a:off x="5493545" y="3607148"/>
            <a:ext cx="733425" cy="3631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3000" b="1" dirty="0">
              <a:solidFill>
                <a:srgbClr val="FFFFFF"/>
              </a:solidFill>
            </a:endParaRPr>
          </a:p>
        </p:txBody>
      </p:sp>
      <p:sp>
        <p:nvSpPr>
          <p:cNvPr id="6" name="Rectangle 5"/>
          <p:cNvSpPr/>
          <p:nvPr/>
        </p:nvSpPr>
        <p:spPr>
          <a:xfrm>
            <a:off x="2434367" y="3765203"/>
            <a:ext cx="473206" cy="715581"/>
          </a:xfrm>
          <a:prstGeom prst="rect">
            <a:avLst/>
          </a:prstGeom>
          <a:noFill/>
        </p:spPr>
        <p:txBody>
          <a:bodyPr wrap="none">
            <a:spAutoFit/>
          </a:bodyPr>
          <a:lstStyle/>
          <a:p>
            <a:pPr algn="ctr" fontAlgn="base">
              <a:spcBef>
                <a:spcPct val="0"/>
              </a:spcBef>
              <a:spcAft>
                <a:spcPct val="0"/>
              </a:spcAft>
              <a:defRPr/>
            </a:pPr>
            <a:r>
              <a:rPr lang="en-US" sz="4050" b="1" dirty="0">
                <a:ln w="18000">
                  <a:solidFill>
                    <a:srgbClr val="FF99FF">
                      <a:satMod val="140000"/>
                    </a:srgbClr>
                  </a:solidFill>
                  <a:prstDash val="solid"/>
                  <a:miter lim="800000"/>
                </a:ln>
                <a:noFill/>
                <a:effectLst>
                  <a:outerShdw blurRad="25500" dist="23000" dir="7020000" algn="tl">
                    <a:srgbClr val="000000">
                      <a:alpha val="50000"/>
                    </a:srgbClr>
                  </a:outerShdw>
                </a:effectLst>
              </a:rPr>
              <a:t>1</a:t>
            </a:r>
          </a:p>
        </p:txBody>
      </p:sp>
      <p:sp>
        <p:nvSpPr>
          <p:cNvPr id="7" name="Rectangle 6"/>
          <p:cNvSpPr/>
          <p:nvPr/>
        </p:nvSpPr>
        <p:spPr>
          <a:xfrm>
            <a:off x="4464777" y="3250853"/>
            <a:ext cx="473206" cy="715581"/>
          </a:xfrm>
          <a:prstGeom prst="rect">
            <a:avLst/>
          </a:prstGeom>
          <a:noFill/>
        </p:spPr>
        <p:txBody>
          <a:bodyPr wrap="none">
            <a:spAutoFit/>
          </a:bodyPr>
          <a:lstStyle/>
          <a:p>
            <a:pPr algn="ctr" fontAlgn="base">
              <a:spcBef>
                <a:spcPct val="0"/>
              </a:spcBef>
              <a:spcAft>
                <a:spcPct val="0"/>
              </a:spcAft>
              <a:defRPr/>
            </a:pPr>
            <a:r>
              <a:rPr lang="en-US" sz="4050" b="1" dirty="0">
                <a:ln w="18000">
                  <a:solidFill>
                    <a:srgbClr val="FF99FF">
                      <a:satMod val="140000"/>
                    </a:srgbClr>
                  </a:solidFill>
                  <a:prstDash val="solid"/>
                  <a:miter lim="800000"/>
                </a:ln>
                <a:noFill/>
                <a:effectLst>
                  <a:outerShdw blurRad="25500" dist="23000" dir="7020000" algn="tl">
                    <a:srgbClr val="000000">
                      <a:alpha val="50000"/>
                    </a:srgbClr>
                  </a:outerShdw>
                </a:effectLst>
              </a:rPr>
              <a:t>2</a:t>
            </a:r>
          </a:p>
        </p:txBody>
      </p:sp>
      <p:sp>
        <p:nvSpPr>
          <p:cNvPr id="11" name="Rectangle 10"/>
          <p:cNvSpPr/>
          <p:nvPr/>
        </p:nvSpPr>
        <p:spPr>
          <a:xfrm>
            <a:off x="6465027" y="2914650"/>
            <a:ext cx="473206" cy="715581"/>
          </a:xfrm>
          <a:prstGeom prst="rect">
            <a:avLst/>
          </a:prstGeom>
          <a:noFill/>
        </p:spPr>
        <p:txBody>
          <a:bodyPr wrap="none">
            <a:spAutoFit/>
          </a:bodyPr>
          <a:lstStyle/>
          <a:p>
            <a:pPr algn="ctr" fontAlgn="base">
              <a:spcBef>
                <a:spcPct val="0"/>
              </a:spcBef>
              <a:spcAft>
                <a:spcPct val="0"/>
              </a:spcAft>
              <a:defRPr/>
            </a:pPr>
            <a:r>
              <a:rPr lang="en-US" sz="4050" b="1" dirty="0">
                <a:ln w="18000">
                  <a:solidFill>
                    <a:srgbClr val="FF99FF">
                      <a:satMod val="140000"/>
                    </a:srgbClr>
                  </a:solidFill>
                  <a:prstDash val="solid"/>
                  <a:miter lim="800000"/>
                </a:ln>
                <a:noFill/>
                <a:effectLst>
                  <a:outerShdw blurRad="25500" dist="23000" dir="7020000" algn="tl">
                    <a:srgbClr val="000000">
                      <a:alpha val="50000"/>
                    </a:srgbClr>
                  </a:outerShdw>
                </a:effectLst>
              </a:rPr>
              <a:t>3</a:t>
            </a:r>
          </a:p>
        </p:txBody>
      </p:sp>
      <p:sp>
        <p:nvSpPr>
          <p:cNvPr id="27661" name="TextBox 14"/>
          <p:cNvSpPr txBox="1">
            <a:spLocks noChangeArrowheads="1"/>
          </p:cNvSpPr>
          <p:nvPr/>
        </p:nvSpPr>
        <p:spPr bwMode="auto">
          <a:xfrm>
            <a:off x="1314451" y="4872037"/>
            <a:ext cx="706796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fontAlgn="base">
              <a:spcBef>
                <a:spcPct val="0"/>
              </a:spcBef>
              <a:spcAft>
                <a:spcPct val="0"/>
              </a:spcAft>
              <a:buFontTx/>
              <a:buNone/>
            </a:pPr>
            <a:r>
              <a:rPr lang="en-US" altLang="en-US" sz="1350" b="1" dirty="0">
                <a:solidFill>
                  <a:srgbClr val="000000"/>
                </a:solidFill>
              </a:rPr>
              <a:t>Notes:</a:t>
            </a:r>
          </a:p>
          <a:p>
            <a:pPr fontAlgn="base">
              <a:spcBef>
                <a:spcPct val="0"/>
              </a:spcBef>
              <a:spcAft>
                <a:spcPct val="0"/>
              </a:spcAft>
              <a:buFontTx/>
              <a:buNone/>
            </a:pPr>
            <a:r>
              <a:rPr lang="en-US" altLang="en-US" sz="1350" b="1" dirty="0">
                <a:solidFill>
                  <a:srgbClr val="000000"/>
                </a:solidFill>
              </a:rPr>
              <a:t>The buckets may begin filling at the same time.</a:t>
            </a:r>
          </a:p>
          <a:p>
            <a:pPr fontAlgn="base">
              <a:spcBef>
                <a:spcPct val="0"/>
              </a:spcBef>
              <a:spcAft>
                <a:spcPct val="0"/>
              </a:spcAft>
              <a:buFontTx/>
              <a:buNone/>
            </a:pPr>
            <a:r>
              <a:rPr lang="en-US" altLang="en-US" sz="1350" b="1" dirty="0">
                <a:solidFill>
                  <a:srgbClr val="000000"/>
                </a:solidFill>
              </a:rPr>
              <a:t>Some Level 2 ability will develop before Level 1 is mastered.</a:t>
            </a:r>
          </a:p>
          <a:p>
            <a:pPr fontAlgn="base">
              <a:spcBef>
                <a:spcPct val="0"/>
              </a:spcBef>
              <a:spcAft>
                <a:spcPct val="0"/>
              </a:spcAft>
              <a:buFontTx/>
              <a:buNone/>
            </a:pPr>
            <a:r>
              <a:rPr lang="en-US" altLang="en-US" sz="1350" b="1" dirty="0">
                <a:solidFill>
                  <a:srgbClr val="000000"/>
                </a:solidFill>
              </a:rPr>
              <a:t>That is ok, because the buckets will still reach their full (mastery) state sequentially.</a:t>
            </a:r>
          </a:p>
        </p:txBody>
      </p:sp>
      <p:sp>
        <p:nvSpPr>
          <p:cNvPr id="27662" name="TextBox 15"/>
          <p:cNvSpPr txBox="1">
            <a:spLocks noChangeArrowheads="1"/>
          </p:cNvSpPr>
          <p:nvPr/>
        </p:nvSpPr>
        <p:spPr bwMode="auto">
          <a:xfrm>
            <a:off x="1200151" y="1915717"/>
            <a:ext cx="3021981"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fontAlgn="base">
              <a:spcBef>
                <a:spcPct val="0"/>
              </a:spcBef>
              <a:spcAft>
                <a:spcPct val="0"/>
              </a:spcAft>
              <a:buFontTx/>
              <a:buNone/>
            </a:pPr>
            <a:r>
              <a:rPr lang="en-US" altLang="en-US" sz="1350" b="1" dirty="0">
                <a:solidFill>
                  <a:srgbClr val="000000"/>
                </a:solidFill>
              </a:rPr>
              <a:t>The blue arrows indicate the water</a:t>
            </a:r>
          </a:p>
          <a:p>
            <a:pPr fontAlgn="base">
              <a:spcBef>
                <a:spcPct val="0"/>
              </a:spcBef>
              <a:spcAft>
                <a:spcPct val="0"/>
              </a:spcAft>
              <a:buFontTx/>
              <a:buNone/>
            </a:pPr>
            <a:r>
              <a:rPr lang="en-US" altLang="en-US" sz="1350" b="1" dirty="0">
                <a:solidFill>
                  <a:srgbClr val="000000"/>
                </a:solidFill>
              </a:rPr>
              <a:t>(ability) observed at each level.</a:t>
            </a:r>
          </a:p>
        </p:txBody>
      </p:sp>
      <p:graphicFrame>
        <p:nvGraphicFramePr>
          <p:cNvPr id="15" name="Object 2"/>
          <p:cNvGraphicFramePr>
            <a:graphicFrameLocks noChangeAspect="1"/>
          </p:cNvGraphicFramePr>
          <p:nvPr/>
        </p:nvGraphicFramePr>
        <p:xfrm>
          <a:off x="304800" y="266700"/>
          <a:ext cx="1082675" cy="957263"/>
        </p:xfrm>
        <a:graphic>
          <a:graphicData uri="http://schemas.openxmlformats.org/presentationml/2006/ole">
            <mc:AlternateContent xmlns:mc="http://schemas.openxmlformats.org/markup-compatibility/2006">
              <mc:Choice xmlns:v="urn:schemas-microsoft-com:vml" Requires="v">
                <p:oleObj spid="_x0000_s1051" name="CorelDRAW" r:id="rId5" imgW="914400" imgH="914400" progId="CorelDraw.Graphic.7">
                  <p:embed/>
                </p:oleObj>
              </mc:Choice>
              <mc:Fallback>
                <p:oleObj name="CorelDRAW" r:id="rId5" imgW="914400" imgH="914400" progId="CorelDraw.Graphic.7">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266700"/>
                        <a:ext cx="1082675"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 name="TextBox 15"/>
          <p:cNvSpPr txBox="1"/>
          <p:nvPr/>
        </p:nvSpPr>
        <p:spPr>
          <a:xfrm>
            <a:off x="152401" y="6360604"/>
            <a:ext cx="8812626" cy="523220"/>
          </a:xfrm>
          <a:prstGeom prst="rect">
            <a:avLst/>
          </a:prstGeom>
          <a:noFill/>
        </p:spPr>
        <p:txBody>
          <a:bodyPr wrap="square" rtlCol="0" anchor="ctr">
            <a:spAutoFit/>
          </a:bodyPr>
          <a:lstStyle/>
          <a:p>
            <a:r>
              <a:rPr lang="en-US" sz="1400" dirty="0">
                <a:solidFill>
                  <a:schemeClr val="bg1"/>
                </a:solidFill>
              </a:rPr>
              <a:t>Slide taken  from </a:t>
            </a:r>
            <a:r>
              <a:rPr lang="en-US" sz="1400" dirty="0" smtClean="0">
                <a:solidFill>
                  <a:schemeClr val="bg1"/>
                </a:solidFill>
              </a:rPr>
              <a:t>the presentation</a:t>
            </a:r>
            <a:r>
              <a:rPr lang="en-US" sz="1400" dirty="0">
                <a:solidFill>
                  <a:schemeClr val="bg1"/>
                </a:solidFill>
              </a:rPr>
              <a:t>: </a:t>
            </a:r>
            <a:r>
              <a:rPr lang="en-US" sz="1400" dirty="0" smtClean="0">
                <a:solidFill>
                  <a:schemeClr val="bg1"/>
                </a:solidFill>
              </a:rPr>
              <a:t>Scoring Multi-level Tests, by Dr</a:t>
            </a:r>
            <a:r>
              <a:rPr lang="en-US" sz="1400" dirty="0">
                <a:solidFill>
                  <a:schemeClr val="bg1"/>
                </a:solidFill>
              </a:rPr>
              <a:t>. Ray </a:t>
            </a:r>
            <a:r>
              <a:rPr lang="en-US" sz="1400" dirty="0" smtClean="0">
                <a:solidFill>
                  <a:schemeClr val="bg1"/>
                </a:solidFill>
              </a:rPr>
              <a:t>Clifford, Vilnius</a:t>
            </a:r>
            <a:r>
              <a:rPr lang="en-US" sz="1400" dirty="0">
                <a:solidFill>
                  <a:schemeClr val="bg1"/>
                </a:solidFill>
              </a:rPr>
              <a:t>, September 2015</a:t>
            </a:r>
          </a:p>
          <a:p>
            <a:endParaRPr lang="bs-Latn-BA" sz="1400" dirty="0">
              <a:solidFill>
                <a:schemeClr val="bg1"/>
              </a:solidFill>
            </a:endParaRPr>
          </a:p>
        </p:txBody>
      </p:sp>
    </p:spTree>
    <p:extLst>
      <p:ext uri="{BB962C8B-B14F-4D97-AF65-F5344CB8AC3E}">
        <p14:creationId xmlns:p14="http://schemas.microsoft.com/office/powerpoint/2010/main" val="10601136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1"/>
            <a:ext cx="8839200" cy="609600"/>
          </a:xfrm>
        </p:spPr>
        <p:txBody>
          <a:bodyPr anchor="ctr">
            <a:noAutofit/>
          </a:bodyPr>
          <a:lstStyle/>
          <a:p>
            <a:pPr algn="ctr"/>
            <a:r>
              <a:rPr lang="bs-Latn-BA" sz="4400" dirty="0"/>
              <a:t>Interpretation of Pre-test Results</a:t>
            </a:r>
          </a:p>
        </p:txBody>
      </p:sp>
      <p:sp>
        <p:nvSpPr>
          <p:cNvPr id="3" name="Subtitle 2"/>
          <p:cNvSpPr>
            <a:spLocks noGrp="1"/>
          </p:cNvSpPr>
          <p:nvPr>
            <p:ph type="subTitle" idx="1"/>
          </p:nvPr>
        </p:nvSpPr>
        <p:spPr>
          <a:xfrm>
            <a:off x="381000" y="1371600"/>
            <a:ext cx="8534400" cy="4800600"/>
          </a:xfrm>
        </p:spPr>
        <p:txBody>
          <a:bodyPr>
            <a:normAutofit/>
          </a:bodyPr>
          <a:lstStyle/>
          <a:p>
            <a:pPr algn="ctr"/>
            <a:r>
              <a:rPr lang="en-US" sz="3600" dirty="0" smtClean="0"/>
              <a:t>Descriptive stats </a:t>
            </a:r>
          </a:p>
          <a:p>
            <a:pPr algn="ctr"/>
            <a:r>
              <a:rPr lang="en-US" sz="3600" dirty="0" smtClean="0"/>
              <a:t>(Mean, Mode, Median, Range, Standard Deviation)</a:t>
            </a:r>
            <a:endParaRPr lang="en-US" sz="3600" dirty="0"/>
          </a:p>
          <a:p>
            <a:pPr marL="457200" indent="-457200" algn="l">
              <a:buFont typeface="Wingdings" pitchFamily="2" charset="2"/>
              <a:buChar char="Ø"/>
            </a:pPr>
            <a:endParaRPr lang="en-US" sz="2000" dirty="0" smtClean="0"/>
          </a:p>
          <a:p>
            <a:pPr algn="ctr"/>
            <a:r>
              <a:rPr lang="en-US" sz="3200" dirty="0" smtClean="0"/>
              <a:t>Anchor Items Performance</a:t>
            </a:r>
          </a:p>
          <a:p>
            <a:pPr algn="ctr"/>
            <a:r>
              <a:rPr lang="en-US" sz="3200" dirty="0" smtClean="0"/>
              <a:t>(Determine the strength of population)</a:t>
            </a:r>
          </a:p>
          <a:p>
            <a:pPr marL="457200" indent="-457200" algn="l">
              <a:buFont typeface="Wingdings" pitchFamily="2" charset="2"/>
              <a:buChar char="Ø"/>
            </a:pPr>
            <a:endParaRPr lang="en-US"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66246920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arn(inVertical)">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1"/>
            <a:ext cx="8839200" cy="609600"/>
          </a:xfrm>
        </p:spPr>
        <p:txBody>
          <a:bodyPr anchor="ctr">
            <a:noAutofit/>
          </a:bodyPr>
          <a:lstStyle/>
          <a:p>
            <a:pPr algn="ctr"/>
            <a:r>
              <a:rPr lang="bs-Latn-BA" sz="4400" dirty="0"/>
              <a:t>Interpretation of Pre-test Results</a:t>
            </a:r>
            <a:endParaRPr lang="en-US" sz="4400" dirty="0">
              <a:solidFill>
                <a:schemeClr val="tx1">
                  <a:lumMod val="95000"/>
                  <a:lumOff val="5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81000" y="1371600"/>
            <a:ext cx="8534400" cy="4800600"/>
          </a:xfrm>
        </p:spPr>
        <p:txBody>
          <a:bodyPr>
            <a:normAutofit/>
          </a:bodyPr>
          <a:lstStyle/>
          <a:p>
            <a:pPr algn="ctr"/>
            <a:endParaRPr lang="en-US" sz="3600" dirty="0" smtClean="0"/>
          </a:p>
          <a:p>
            <a:pPr algn="ctr"/>
            <a:r>
              <a:rPr lang="en-US" sz="3600" dirty="0" smtClean="0"/>
              <a:t>Classical Item Analysis</a:t>
            </a:r>
          </a:p>
          <a:p>
            <a:pPr algn="ctr"/>
            <a:r>
              <a:rPr lang="en-US" sz="3600" dirty="0" smtClean="0"/>
              <a:t>(Facility Value, Discrimination Index, Distractor Analysis)</a:t>
            </a:r>
            <a:endParaRPr lang="en-US" sz="3600" dirty="0"/>
          </a:p>
          <a:p>
            <a:pPr marL="457200" indent="-457200" algn="l">
              <a:buFont typeface="Wingdings" pitchFamily="2" charset="2"/>
              <a:buChar char="Ø"/>
            </a:pPr>
            <a:endParaRPr lang="en-US" sz="2000" dirty="0" smtClean="0"/>
          </a:p>
          <a:p>
            <a:pPr marL="457200" indent="-457200" algn="l">
              <a:buFont typeface="Wingdings" pitchFamily="2" charset="2"/>
              <a:buChar char="Ø"/>
            </a:pPr>
            <a:endParaRPr lang="en-US"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1026311048"/>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C00000"/>
                </a:solidFill>
                <a:latin typeface="Arial Black" panose="020B0A04020102020204" pitchFamily="34" charset="0"/>
              </a:rPr>
              <a:t>Guidelines</a:t>
            </a:r>
            <a:endParaRPr lang="en-US" sz="3600" dirty="0">
              <a:solidFill>
                <a:srgbClr val="C00000"/>
              </a:solidFill>
              <a:latin typeface="Arial Black" panose="020B0A04020102020204" pitchFamily="34" charset="0"/>
            </a:endParaRPr>
          </a:p>
        </p:txBody>
      </p:sp>
      <p:sp>
        <p:nvSpPr>
          <p:cNvPr id="3" name="Content Placeholder 2"/>
          <p:cNvSpPr>
            <a:spLocks noGrp="1"/>
          </p:cNvSpPr>
          <p:nvPr>
            <p:ph idx="1"/>
          </p:nvPr>
        </p:nvSpPr>
        <p:spPr>
          <a:xfrm>
            <a:off x="685800" y="1428750"/>
            <a:ext cx="7772400" cy="4343400"/>
          </a:xfrm>
        </p:spPr>
        <p:txBody>
          <a:bodyPr/>
          <a:lstStyle/>
          <a:p>
            <a:r>
              <a:rPr lang="en-US" sz="2400" dirty="0" smtClean="0"/>
              <a:t>Facility values between .30 and .70 are generally considered acceptable</a:t>
            </a:r>
          </a:p>
          <a:p>
            <a:endParaRPr lang="en-US" sz="2400" dirty="0"/>
          </a:p>
          <a:p>
            <a:r>
              <a:rPr lang="en-US" sz="2400" dirty="0" smtClean="0"/>
              <a:t>Discrimination:</a:t>
            </a:r>
          </a:p>
          <a:p>
            <a:pPr lvl="1"/>
            <a:r>
              <a:rPr lang="en-US" sz="2000" dirty="0" smtClean="0"/>
              <a:t>.40 and up – very good items</a:t>
            </a:r>
          </a:p>
          <a:p>
            <a:pPr lvl="1"/>
            <a:r>
              <a:rPr lang="en-US" sz="2000" dirty="0" smtClean="0"/>
              <a:t>.30 - .39  - reasonably good items – subject to improvement</a:t>
            </a:r>
          </a:p>
          <a:p>
            <a:pPr lvl="1"/>
            <a:r>
              <a:rPr lang="en-US" sz="2000" dirty="0" smtClean="0"/>
              <a:t>.20 - .29 – marginal items – usually need improvement</a:t>
            </a:r>
          </a:p>
          <a:p>
            <a:pPr lvl="1"/>
            <a:r>
              <a:rPr lang="en-US" sz="2000" dirty="0" smtClean="0"/>
              <a:t>below .19 – poor items – to be rejected or improved by substantial revision</a:t>
            </a:r>
            <a:endParaRPr lang="en-US" sz="2000" dirty="0"/>
          </a:p>
        </p:txBody>
      </p:sp>
      <p:sp>
        <p:nvSpPr>
          <p:cNvPr id="4" name="Date Placeholder 3"/>
          <p:cNvSpPr>
            <a:spLocks noGrp="1"/>
          </p:cNvSpPr>
          <p:nvPr>
            <p:ph type="dt" sz="half" idx="10"/>
          </p:nvPr>
        </p:nvSpPr>
        <p:spPr/>
        <p:txBody>
          <a:bodyPr/>
          <a:lstStyle/>
          <a:p>
            <a:pPr>
              <a:defRPr/>
            </a:pPr>
            <a:r>
              <a:rPr lang="nl-NL" smtClean="0">
                <a:solidFill>
                  <a:srgbClr val="000000"/>
                </a:solidFill>
              </a:rPr>
              <a:t>BILC/LTS</a:t>
            </a:r>
            <a:endParaRPr lang="nl-NL">
              <a:solidFill>
                <a:srgbClr val="000000"/>
              </a:solidFill>
            </a:endParaRPr>
          </a:p>
        </p:txBody>
      </p:sp>
      <p:sp>
        <p:nvSpPr>
          <p:cNvPr id="5" name="Slide Number Placeholder 4"/>
          <p:cNvSpPr>
            <a:spLocks noGrp="1"/>
          </p:cNvSpPr>
          <p:nvPr>
            <p:ph type="sldNum" sz="quarter" idx="12"/>
          </p:nvPr>
        </p:nvSpPr>
        <p:spPr/>
        <p:txBody>
          <a:bodyPr/>
          <a:lstStyle/>
          <a:p>
            <a:pPr>
              <a:defRPr/>
            </a:pPr>
            <a:r>
              <a:rPr lang="nl-NL" altLang="en-US" smtClean="0">
                <a:solidFill>
                  <a:srgbClr val="000000"/>
                </a:solidFill>
              </a:rPr>
              <a:t>LCC/</a:t>
            </a:r>
            <a:fld id="{FDC51B86-98DF-4FDE-8963-F3C6CEE0BCAF}" type="slidenum">
              <a:rPr lang="nl-NL" altLang="en-US" smtClean="0">
                <a:solidFill>
                  <a:srgbClr val="000000"/>
                </a:solidFill>
              </a:rPr>
              <a:pPr>
                <a:defRPr/>
              </a:pPr>
              <a:t>19</a:t>
            </a:fld>
            <a:endParaRPr lang="nl-NL" altLang="en-US">
              <a:solidFill>
                <a:srgbClr val="000000"/>
              </a:solidFill>
            </a:endParaRPr>
          </a:p>
        </p:txBody>
      </p:sp>
      <p:graphicFrame>
        <p:nvGraphicFramePr>
          <p:cNvPr id="6" name="Object 2"/>
          <p:cNvGraphicFramePr>
            <a:graphicFrameLocks noChangeAspect="1"/>
          </p:cNvGraphicFramePr>
          <p:nvPr/>
        </p:nvGraphicFramePr>
        <p:xfrm>
          <a:off x="304800" y="266700"/>
          <a:ext cx="1082675" cy="957263"/>
        </p:xfrm>
        <a:graphic>
          <a:graphicData uri="http://schemas.openxmlformats.org/presentationml/2006/ole">
            <mc:AlternateContent xmlns:mc="http://schemas.openxmlformats.org/markup-compatibility/2006">
              <mc:Choice xmlns:v="urn:schemas-microsoft-com:vml" Requires="v">
                <p:oleObj spid="_x0000_s2074" name="CorelDRAW" r:id="rId4" imgW="914400" imgH="914400" progId="CorelDraw.Graphic.7">
                  <p:embed/>
                </p:oleObj>
              </mc:Choice>
              <mc:Fallback>
                <p:oleObj name="CorelDRAW" r:id="rId4" imgW="914400" imgH="914400" progId="CorelDraw.Graphic.7">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66700"/>
                        <a:ext cx="1082675"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TextBox 7"/>
          <p:cNvSpPr txBox="1"/>
          <p:nvPr/>
        </p:nvSpPr>
        <p:spPr>
          <a:xfrm>
            <a:off x="489856" y="6160548"/>
            <a:ext cx="8475169" cy="307777"/>
          </a:xfrm>
          <a:prstGeom prst="rect">
            <a:avLst/>
          </a:prstGeom>
          <a:noFill/>
        </p:spPr>
        <p:txBody>
          <a:bodyPr wrap="square" rtlCol="0" anchor="ctr">
            <a:spAutoFit/>
          </a:bodyPr>
          <a:lstStyle/>
          <a:p>
            <a:r>
              <a:rPr lang="en-US" sz="1400" dirty="0">
                <a:solidFill>
                  <a:schemeClr val="bg1"/>
                </a:solidFill>
              </a:rPr>
              <a:t>Slide taken  from LTS presentation: </a:t>
            </a:r>
            <a:r>
              <a:rPr lang="en-US" sz="1400" dirty="0" smtClean="0">
                <a:solidFill>
                  <a:schemeClr val="bg1"/>
                </a:solidFill>
              </a:rPr>
              <a:t>An Introduction to </a:t>
            </a:r>
            <a:r>
              <a:rPr lang="en-US" sz="1400" dirty="0">
                <a:solidFill>
                  <a:schemeClr val="bg1"/>
                </a:solidFill>
              </a:rPr>
              <a:t>S</a:t>
            </a:r>
            <a:r>
              <a:rPr lang="en-US" sz="1400" dirty="0" smtClean="0">
                <a:solidFill>
                  <a:schemeClr val="bg1"/>
                </a:solidFill>
              </a:rPr>
              <a:t>tatistical </a:t>
            </a:r>
            <a:r>
              <a:rPr lang="en-US" sz="1400" dirty="0">
                <a:solidFill>
                  <a:schemeClr val="bg1"/>
                </a:solidFill>
              </a:rPr>
              <a:t>A</a:t>
            </a:r>
            <a:r>
              <a:rPr lang="en-US" sz="1400" dirty="0" smtClean="0">
                <a:solidFill>
                  <a:schemeClr val="bg1"/>
                </a:solidFill>
              </a:rPr>
              <a:t>nalysis</a:t>
            </a:r>
            <a:endParaRPr lang="en-US" sz="1400" dirty="0">
              <a:solidFill>
                <a:schemeClr val="bg1"/>
              </a:solidFill>
            </a:endParaRPr>
          </a:p>
        </p:txBody>
      </p:sp>
    </p:spTree>
    <p:extLst>
      <p:ext uri="{BB962C8B-B14F-4D97-AF65-F5344CB8AC3E}">
        <p14:creationId xmlns:p14="http://schemas.microsoft.com/office/powerpoint/2010/main" val="3437079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p:spPr>
        <p:txBody>
          <a:bodyPr anchor="ctr">
            <a:noAutofit/>
          </a:bodyPr>
          <a:lstStyle/>
          <a:p>
            <a:pPr algn="ctr"/>
            <a:r>
              <a:rPr lang="en-US" sz="4000" dirty="0" smtClean="0"/>
              <a:t>BACKGROUND</a:t>
            </a:r>
            <a:endParaRPr lang="bs-Latn-BA" sz="4000" dirty="0"/>
          </a:p>
        </p:txBody>
      </p:sp>
      <p:sp>
        <p:nvSpPr>
          <p:cNvPr id="3" name="Subtitle 2"/>
          <p:cNvSpPr>
            <a:spLocks noGrp="1"/>
          </p:cNvSpPr>
          <p:nvPr>
            <p:ph type="subTitle" idx="1"/>
          </p:nvPr>
        </p:nvSpPr>
        <p:spPr>
          <a:xfrm>
            <a:off x="457200" y="1219200"/>
            <a:ext cx="8382000" cy="4114800"/>
          </a:xfrm>
        </p:spPr>
        <p:txBody>
          <a:bodyPr>
            <a:normAutofit lnSpcReduction="10000"/>
          </a:bodyPr>
          <a:lstStyle/>
          <a:p>
            <a:pPr marL="457200" indent="-457200" algn="just">
              <a:buFont typeface="Wingdings" pitchFamily="2" charset="2"/>
              <a:buChar char="Ø"/>
            </a:pPr>
            <a:r>
              <a:rPr lang="en-US" sz="3200" b="1" dirty="0" smtClean="0">
                <a:solidFill>
                  <a:schemeClr val="tx1">
                    <a:lumMod val="95000"/>
                    <a:lumOff val="5000"/>
                  </a:schemeClr>
                </a:solidFill>
                <a:effectLst>
                  <a:outerShdw blurRad="38100" dist="38100" dir="2700000" algn="tl">
                    <a:srgbClr val="000000">
                      <a:alpha val="43137"/>
                    </a:srgbClr>
                  </a:outerShdw>
                </a:effectLst>
              </a:rPr>
              <a:t>Ideal situation for test administration (single level test for appropriate test takers)</a:t>
            </a:r>
          </a:p>
          <a:p>
            <a:pPr marL="457200" indent="-457200" algn="just">
              <a:buFont typeface="Wingdings" pitchFamily="2" charset="2"/>
              <a:buChar char="Ø"/>
            </a:pPr>
            <a:r>
              <a:rPr lang="en-US" sz="3200" b="1" dirty="0" smtClean="0">
                <a:solidFill>
                  <a:schemeClr val="tx1">
                    <a:lumMod val="95000"/>
                    <a:lumOff val="5000"/>
                  </a:schemeClr>
                </a:solidFill>
                <a:effectLst>
                  <a:outerShdw blurRad="38100" dist="38100" dir="2700000" algn="tl">
                    <a:srgbClr val="000000">
                      <a:alpha val="43137"/>
                    </a:srgbClr>
                  </a:outerShdw>
                </a:effectLst>
              </a:rPr>
              <a:t>Practicality (bi-level or multi-level tests)</a:t>
            </a:r>
          </a:p>
          <a:p>
            <a:pPr marL="457200" indent="-457200" algn="just">
              <a:buFont typeface="Wingdings" pitchFamily="2" charset="2"/>
              <a:buChar char="Ø"/>
            </a:pPr>
            <a:r>
              <a:rPr lang="en-US" sz="3200" b="1" dirty="0" smtClean="0">
                <a:solidFill>
                  <a:schemeClr val="tx1">
                    <a:lumMod val="95000"/>
                    <a:lumOff val="5000"/>
                  </a:schemeClr>
                </a:solidFill>
                <a:effectLst>
                  <a:outerShdw blurRad="38100" dist="38100" dir="2700000" algn="tl">
                    <a:srgbClr val="000000">
                      <a:alpha val="43137"/>
                    </a:srgbClr>
                  </a:outerShdw>
                </a:effectLst>
              </a:rPr>
              <a:t>Pre-test population should be similar to test population</a:t>
            </a:r>
          </a:p>
          <a:p>
            <a:pPr marL="457200" indent="-457200" algn="just">
              <a:buFont typeface="Wingdings" pitchFamily="2" charset="2"/>
              <a:buChar char="Ø"/>
            </a:pPr>
            <a:r>
              <a:rPr lang="en-US" sz="3200" b="1" dirty="0" smtClean="0">
                <a:solidFill>
                  <a:schemeClr val="tx1">
                    <a:lumMod val="95000"/>
                    <a:lumOff val="5000"/>
                  </a:schemeClr>
                </a:solidFill>
                <a:effectLst>
                  <a:outerShdw blurRad="38100" dist="38100" dir="2700000" algn="tl">
                    <a:srgbClr val="000000">
                      <a:alpha val="43137"/>
                    </a:srgbClr>
                  </a:outerShdw>
                </a:effectLst>
              </a:rPr>
              <a:t>Challenges in selecting population</a:t>
            </a:r>
          </a:p>
          <a:p>
            <a:pPr marL="457200" indent="-457200" algn="just">
              <a:buFont typeface="Wingdings" pitchFamily="2" charset="2"/>
              <a:buChar char="Ø"/>
            </a:pPr>
            <a:r>
              <a:rPr lang="en-US" sz="3200" b="1" dirty="0">
                <a:solidFill>
                  <a:schemeClr val="tx1">
                    <a:lumMod val="95000"/>
                    <a:lumOff val="5000"/>
                  </a:schemeClr>
                </a:solidFill>
                <a:effectLst>
                  <a:outerShdw blurRad="38100" dist="38100" dir="2700000" algn="tl">
                    <a:srgbClr val="000000">
                      <a:alpha val="43137"/>
                    </a:srgbClr>
                  </a:outerShdw>
                </a:effectLst>
              </a:rPr>
              <a:t>Pre-test </a:t>
            </a:r>
            <a:r>
              <a:rPr lang="en-US" sz="3200" b="1" dirty="0" smtClean="0">
                <a:solidFill>
                  <a:schemeClr val="tx1">
                    <a:lumMod val="95000"/>
                    <a:lumOff val="5000"/>
                  </a:schemeClr>
                </a:solidFill>
                <a:effectLst>
                  <a:outerShdw blurRad="38100" dist="38100" dir="2700000" algn="tl">
                    <a:srgbClr val="000000">
                      <a:alpha val="43137"/>
                    </a:srgbClr>
                  </a:outerShdw>
                </a:effectLst>
              </a:rPr>
              <a:t>results interpretation</a:t>
            </a:r>
            <a:endParaRPr lang="en-US" sz="2800" b="1" dirty="0" smtClean="0">
              <a:solidFill>
                <a:schemeClr val="tx1">
                  <a:lumMod val="95000"/>
                  <a:lumOff val="5000"/>
                </a:schemeClr>
              </a:solidFill>
              <a:effectLst>
                <a:outerShdw blurRad="38100" dist="38100" dir="2700000" algn="tl">
                  <a:srgbClr val="000000">
                    <a:alpha val="43137"/>
                  </a:srgbClr>
                </a:outerShdw>
              </a:effectLst>
            </a:endParaRPr>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38288856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chor="ctr">
            <a:normAutofit fontScale="90000"/>
          </a:bodyPr>
          <a:lstStyle/>
          <a:p>
            <a:pPr algn="ctr"/>
            <a:r>
              <a:rPr lang="en-US" dirty="0" smtClean="0"/>
              <a:t>Listening item Level 2</a:t>
            </a:r>
            <a:endParaRPr lang="bs-Latn-B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03934609"/>
              </p:ext>
            </p:extLst>
          </p:nvPr>
        </p:nvGraphicFramePr>
        <p:xfrm>
          <a:off x="228600" y="1143000"/>
          <a:ext cx="8762999" cy="5486397"/>
        </p:xfrm>
        <a:graphic>
          <a:graphicData uri="http://schemas.openxmlformats.org/drawingml/2006/table">
            <a:tbl>
              <a:tblPr/>
              <a:tblGrid>
                <a:gridCol w="1406804"/>
                <a:gridCol w="1256459"/>
                <a:gridCol w="762467"/>
                <a:gridCol w="762467"/>
                <a:gridCol w="762467"/>
                <a:gridCol w="762467"/>
                <a:gridCol w="762467"/>
                <a:gridCol w="762467"/>
                <a:gridCol w="762467"/>
                <a:gridCol w="762467"/>
              </a:tblGrid>
              <a:tr h="1030761">
                <a:tc gridSpan="10">
                  <a:txBody>
                    <a:bodyPr/>
                    <a:lstStyle/>
                    <a:p>
                      <a:pPr algn="ctr" fontAlgn="ctr"/>
                      <a:r>
                        <a:rPr lang="en-US" sz="2800" b="1" i="0" u="none" strike="noStrike" dirty="0">
                          <a:solidFill>
                            <a:srgbClr val="000000"/>
                          </a:solidFill>
                          <a:effectLst/>
                          <a:latin typeface="Calibri"/>
                        </a:rPr>
                        <a:t>Performance of an item on different populations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r>
              <a:tr h="442708">
                <a:tc>
                  <a:txBody>
                    <a:bodyPr/>
                    <a:lstStyle/>
                    <a:p>
                      <a:pPr algn="ctr" fontAlgn="ctr"/>
                      <a:r>
                        <a:rPr lang="bs-Latn-BA" sz="1800" b="1" i="0" u="none" strike="noStrike">
                          <a:solidFill>
                            <a:srgbClr val="000000"/>
                          </a:solidFill>
                          <a:effectLst/>
                          <a:latin typeface="Calibri"/>
                        </a:rPr>
                        <a:t>Population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dirty="0">
                          <a:solidFill>
                            <a:srgbClr val="0070C0"/>
                          </a:solidFill>
                          <a:effectLst/>
                          <a:latin typeface="Calibri"/>
                        </a:rPr>
                        <a:t>Pre-testing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gridSpan="5">
                  <a:txBody>
                    <a:bodyPr/>
                    <a:lstStyle/>
                    <a:p>
                      <a:pPr algn="ctr" fontAlgn="ctr"/>
                      <a:r>
                        <a:rPr lang="bs-Latn-BA" sz="1800" b="1" i="0" u="none" strike="noStrike" dirty="0">
                          <a:solidFill>
                            <a:srgbClr val="FF0000"/>
                          </a:solidFill>
                          <a:effectLst/>
                          <a:latin typeface="Calibri"/>
                        </a:rPr>
                        <a:t>BIH sessions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gridSpan="3">
                  <a:txBody>
                    <a:bodyPr/>
                    <a:lstStyle/>
                    <a:p>
                      <a:pPr algn="ctr" fontAlgn="ctr"/>
                      <a:r>
                        <a:rPr lang="bs-Latn-BA" sz="1800" b="1" i="0" u="none" strike="noStrike">
                          <a:solidFill>
                            <a:srgbClr val="000000"/>
                          </a:solidFill>
                          <a:effectLst/>
                          <a:latin typeface="Calibri"/>
                        </a:rPr>
                        <a:t>MNE sessions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hMerge="1">
                  <a:txBody>
                    <a:bodyPr/>
                    <a:lstStyle/>
                    <a:p>
                      <a:endParaRPr lang="bs-Latn-BA"/>
                    </a:p>
                  </a:txBody>
                  <a:tcPr/>
                </a:tc>
                <a:tc hMerge="1">
                  <a:txBody>
                    <a:bodyPr/>
                    <a:lstStyle/>
                    <a:p>
                      <a:endParaRPr lang="bs-Latn-BA"/>
                    </a:p>
                  </a:txBody>
                  <a:tcPr/>
                </a:tc>
              </a:tr>
              <a:tr h="357022">
                <a:tc>
                  <a:txBody>
                    <a:bodyPr/>
                    <a:lstStyle/>
                    <a:p>
                      <a:pPr algn="ctr" fontAlgn="ctr"/>
                      <a:r>
                        <a:rPr lang="bs-Latn-BA" sz="1400" b="1" i="0" u="none" strike="noStrike">
                          <a:solidFill>
                            <a:srgbClr val="000000"/>
                          </a:solidFill>
                          <a:effectLst/>
                          <a:latin typeface="Calibri"/>
                        </a:rPr>
                        <a:t>Item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dirty="0">
                          <a:solidFill>
                            <a:srgbClr val="000000"/>
                          </a:solidFill>
                          <a:effectLst/>
                          <a:latin typeface="Calibri"/>
                        </a:rPr>
                        <a:t>L2 0186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gridSpan="5">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bs-Latn-BA" sz="1400" b="1" i="0" u="none" strike="noStrike" dirty="0" smtClean="0">
                          <a:solidFill>
                            <a:srgbClr val="000000"/>
                          </a:solidFill>
                          <a:effectLst/>
                          <a:latin typeface="Calibri"/>
                        </a:rPr>
                        <a:t>L2 0186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pPr algn="ctr" fontAlgn="ctr"/>
                      <a:endParaRPr lang="bs-Latn-BA"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pPr algn="ctr" fontAlgn="ctr"/>
                      <a:endParaRPr lang="bs-Latn-BA"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pPr algn="ctr" fontAlgn="ctr"/>
                      <a:endParaRPr lang="bs-Latn-BA"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pPr algn="ctr" fontAlgn="ctr"/>
                      <a:endParaRPr lang="bs-Latn-BA"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grid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bs-Latn-BA" sz="1400" b="1" i="0" u="none" strike="noStrike" dirty="0" smtClean="0">
                          <a:solidFill>
                            <a:srgbClr val="000000"/>
                          </a:solidFill>
                          <a:effectLst/>
                          <a:latin typeface="Calibri"/>
                        </a:rPr>
                        <a:t>L2 0186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pPr algn="ctr" fontAlgn="ctr"/>
                      <a:endParaRPr lang="bs-Latn-BA" sz="1400" b="1" i="0" u="none" strike="noStrike">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pPr algn="ctr" fontAlgn="ctr"/>
                      <a:endParaRPr lang="bs-Latn-BA"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357022">
                <a:tc>
                  <a:txBody>
                    <a:bodyPr/>
                    <a:lstStyle/>
                    <a:p>
                      <a:pPr algn="ctr" fontAlgn="ctr"/>
                      <a:r>
                        <a:rPr lang="bs-Latn-BA" sz="1400" b="1" i="0" u="none" strike="noStrike">
                          <a:solidFill>
                            <a:srgbClr val="000000"/>
                          </a:solidFill>
                          <a:effectLst/>
                          <a:latin typeface="Calibri"/>
                        </a:rPr>
                        <a:t>Booklet number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dirty="0">
                          <a:solidFill>
                            <a:srgbClr val="000000"/>
                          </a:solidFill>
                          <a:effectLst/>
                          <a:latin typeface="Calibri"/>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357022">
                <a:tc>
                  <a:txBody>
                    <a:bodyPr/>
                    <a:lstStyle/>
                    <a:p>
                      <a:pPr algn="ctr" fontAlgn="ctr"/>
                      <a:r>
                        <a:rPr lang="bs-Latn-BA" sz="1400" b="1" i="0" u="none" strike="noStrike">
                          <a:solidFill>
                            <a:srgbClr val="000000"/>
                          </a:solidFill>
                          <a:effectLst/>
                          <a:latin typeface="Calibri"/>
                        </a:rPr>
                        <a:t>Correct answer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357022">
                <a:tc>
                  <a:txBody>
                    <a:bodyPr/>
                    <a:lstStyle/>
                    <a:p>
                      <a:pPr algn="ctr" fontAlgn="ctr"/>
                      <a:r>
                        <a:rPr lang="bs-Latn-BA" sz="1400" b="1" i="0" u="none" strike="noStrike">
                          <a:solidFill>
                            <a:srgbClr val="000000"/>
                          </a:solidFill>
                          <a:effectLst/>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bs-Latn-BA" sz="1400" b="1" i="0" u="none" strike="noStrike">
                          <a:solidFill>
                            <a:srgbClr val="000000"/>
                          </a:solidFill>
                          <a:effectLst/>
                          <a:latin typeface="Calibri"/>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7022">
                <a:tc>
                  <a:txBody>
                    <a:bodyPr/>
                    <a:lstStyle/>
                    <a:p>
                      <a:pPr algn="ctr" fontAlgn="ctr"/>
                      <a:r>
                        <a:rPr lang="bs-Latn-BA" sz="1400" b="1" i="0" u="none" strike="noStrike">
                          <a:solidFill>
                            <a:srgbClr val="000000"/>
                          </a:solidFill>
                          <a:effectLst/>
                          <a:latin typeface="Calibri"/>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bs-Latn-BA" sz="1400" b="1" i="0" u="none" strike="noStrike">
                          <a:solidFill>
                            <a:srgbClr val="000000"/>
                          </a:solidFill>
                          <a:effectLst/>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dirty="0">
                          <a:solidFill>
                            <a:srgbClr val="000000"/>
                          </a:solidFill>
                          <a:effectLst/>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7022">
                <a:tc>
                  <a:txBody>
                    <a:bodyPr/>
                    <a:lstStyle/>
                    <a:p>
                      <a:pPr algn="ctr" fontAlgn="ctr"/>
                      <a:r>
                        <a:rPr lang="bs-Latn-BA" sz="1400" b="1" i="0" u="none" strike="noStrike">
                          <a:solidFill>
                            <a:srgbClr val="000000"/>
                          </a:solidFill>
                          <a:effectLst/>
                          <a:latin typeface="Calibri"/>
                        </a:rPr>
                        <a:t>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bs-Latn-BA" sz="1400" b="1" i="0" u="none" strike="noStrike">
                          <a:solidFill>
                            <a:srgbClr val="000000"/>
                          </a:solidFill>
                          <a:effectLst/>
                          <a:latin typeface="Calibri"/>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7022">
                <a:tc>
                  <a:txBody>
                    <a:bodyPr/>
                    <a:lstStyle/>
                    <a:p>
                      <a:pPr algn="ctr" fontAlgn="ctr"/>
                      <a:r>
                        <a:rPr lang="bs-Latn-BA" sz="1400" b="1" i="0" u="none" strike="noStrike">
                          <a:solidFill>
                            <a:srgbClr val="000000"/>
                          </a:solidFill>
                          <a:effectLst/>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bs-Latn-BA" sz="1400" b="1" i="0" u="none" strike="noStrike">
                          <a:solidFill>
                            <a:srgbClr val="000000"/>
                          </a:solidFill>
                          <a:effectLst/>
                          <a:latin typeface="Calibri"/>
                        </a:rPr>
                        <a:t>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dirty="0">
                          <a:solidFill>
                            <a:srgbClr val="000000"/>
                          </a:solidFill>
                          <a:effectLst/>
                          <a:latin typeface="Calibri"/>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7022">
                <a:tc>
                  <a:txBody>
                    <a:bodyPr/>
                    <a:lstStyle/>
                    <a:p>
                      <a:pPr algn="ctr" fontAlgn="ctr"/>
                      <a:r>
                        <a:rPr lang="bs-Latn-BA" sz="1400" b="1"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7022">
                <a:tc>
                  <a:txBody>
                    <a:bodyPr/>
                    <a:lstStyle/>
                    <a:p>
                      <a:pPr algn="ctr" fontAlgn="ctr"/>
                      <a:r>
                        <a:rPr lang="bs-Latn-BA" sz="1400" b="1" i="0" u="none" strike="noStrike">
                          <a:solidFill>
                            <a:srgbClr val="000000"/>
                          </a:solidFill>
                          <a:effectLst/>
                          <a:latin typeface="Calibri"/>
                        </a:rPr>
                        <a:t>WRONG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442708">
                <a:tc>
                  <a:txBody>
                    <a:bodyPr/>
                    <a:lstStyle/>
                    <a:p>
                      <a:pPr algn="ctr" fontAlgn="ctr"/>
                      <a:r>
                        <a:rPr lang="bs-Latn-BA" sz="1800" b="1" i="0" u="none" strike="noStrike">
                          <a:solidFill>
                            <a:srgbClr val="000000"/>
                          </a:solidFill>
                          <a:effectLst/>
                          <a:latin typeface="Calibri"/>
                        </a:rPr>
                        <a:t>FV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dirty="0">
                          <a:solidFill>
                            <a:srgbClr val="0070C0"/>
                          </a:solidFill>
                          <a:effectLst/>
                          <a:latin typeface="Calibri"/>
                        </a:rPr>
                        <a:t>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dirty="0">
                          <a:solidFill>
                            <a:srgbClr val="FF0000"/>
                          </a:solidFill>
                          <a:effectLst/>
                          <a:latin typeface="Calibri"/>
                        </a:rPr>
                        <a:t>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dirty="0">
                          <a:solidFill>
                            <a:srgbClr val="FF0000"/>
                          </a:solidFill>
                          <a:effectLst/>
                          <a:latin typeface="Calibri"/>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dirty="0">
                          <a:solidFill>
                            <a:srgbClr val="FF0000"/>
                          </a:solidFill>
                          <a:effectLst/>
                          <a:latin typeface="Calibri"/>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dirty="0">
                          <a:solidFill>
                            <a:srgbClr val="FF0000"/>
                          </a:solidFill>
                          <a:effectLst/>
                          <a:latin typeface="Calibri"/>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dirty="0">
                          <a:solidFill>
                            <a:srgbClr val="FF0000"/>
                          </a:solidFill>
                          <a:effectLst/>
                          <a:latin typeface="Calibri"/>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000000"/>
                          </a:solidFill>
                          <a:effectLst/>
                          <a:latin typeface="Calibri"/>
                        </a:rPr>
                        <a:t>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000000"/>
                          </a:solidFill>
                          <a:effectLst/>
                          <a:latin typeface="Calibri"/>
                        </a:rPr>
                        <a:t>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000000"/>
                          </a:solidFill>
                          <a:effectLst/>
                          <a:latin typeface="Calibri"/>
                        </a:rPr>
                        <a:t>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r>
              <a:tr h="357022">
                <a:tc>
                  <a:txBody>
                    <a:bodyPr/>
                    <a:lstStyle/>
                    <a:p>
                      <a:pPr algn="ctr" fontAlgn="ctr"/>
                      <a:r>
                        <a:rPr lang="bs-Latn-BA" sz="1400" b="1" i="0" u="none" strike="noStrike">
                          <a:solidFill>
                            <a:srgbClr val="000000"/>
                          </a:solidFill>
                          <a:effectLst/>
                          <a:latin typeface="Calibri"/>
                        </a:rPr>
                        <a:t>DI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0,32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dirty="0" smtClean="0">
                          <a:solidFill>
                            <a:srgbClr val="000000"/>
                          </a:solidFill>
                          <a:effectLst/>
                          <a:latin typeface="Calibri"/>
                        </a:rPr>
                        <a:t>0,</a:t>
                      </a:r>
                      <a:r>
                        <a:rPr lang="en-US" sz="1400" b="1" i="0" u="none" strike="noStrike" dirty="0" smtClean="0">
                          <a:solidFill>
                            <a:srgbClr val="000000"/>
                          </a:solidFill>
                          <a:effectLst/>
                          <a:latin typeface="Calibri"/>
                        </a:rPr>
                        <a:t>3</a:t>
                      </a:r>
                      <a:r>
                        <a:rPr lang="bs-Latn-BA" sz="1400" b="1" i="0" u="none" strike="noStrike" dirty="0" smtClean="0">
                          <a:solidFill>
                            <a:srgbClr val="000000"/>
                          </a:solidFill>
                          <a:effectLst/>
                          <a:latin typeface="Calibri"/>
                        </a:rPr>
                        <a:t>3</a:t>
                      </a:r>
                      <a:endParaRPr lang="bs-Latn-BA"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dirty="0" smtClean="0">
                          <a:solidFill>
                            <a:srgbClr val="000000"/>
                          </a:solidFill>
                          <a:effectLst/>
                          <a:latin typeface="Calibri"/>
                        </a:rPr>
                        <a:t>0,</a:t>
                      </a:r>
                      <a:r>
                        <a:rPr lang="en-US" sz="1400" b="1" i="0" u="none" strike="noStrike" dirty="0" smtClean="0">
                          <a:solidFill>
                            <a:srgbClr val="000000"/>
                          </a:solidFill>
                          <a:effectLst/>
                          <a:latin typeface="Calibri"/>
                        </a:rPr>
                        <a:t>2</a:t>
                      </a:r>
                      <a:r>
                        <a:rPr lang="bs-Latn-BA" sz="1400" b="1" i="0" u="none" strike="noStrike" dirty="0" smtClean="0">
                          <a:solidFill>
                            <a:srgbClr val="000000"/>
                          </a:solidFill>
                          <a:effectLst/>
                          <a:latin typeface="Calibri"/>
                        </a:rPr>
                        <a:t>8</a:t>
                      </a:r>
                      <a:endParaRPr lang="bs-Latn-BA"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0,42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dirty="0" smtClean="0">
                          <a:solidFill>
                            <a:srgbClr val="000000"/>
                          </a:solidFill>
                          <a:effectLst/>
                          <a:latin typeface="Calibri"/>
                        </a:rPr>
                        <a:t>0,</a:t>
                      </a:r>
                      <a:r>
                        <a:rPr lang="en-US" sz="1400" b="1" i="0" u="none" strike="noStrike" dirty="0" smtClean="0">
                          <a:solidFill>
                            <a:srgbClr val="000000"/>
                          </a:solidFill>
                          <a:effectLst/>
                          <a:latin typeface="Calibri"/>
                        </a:rPr>
                        <a:t>2</a:t>
                      </a:r>
                      <a:r>
                        <a:rPr lang="bs-Latn-BA" sz="1400" b="1" i="0" u="none" strike="noStrike" dirty="0" smtClean="0">
                          <a:solidFill>
                            <a:srgbClr val="000000"/>
                          </a:solidFill>
                          <a:effectLst/>
                          <a:latin typeface="Calibri"/>
                        </a:rPr>
                        <a:t>3</a:t>
                      </a:r>
                      <a:endParaRPr lang="bs-Latn-BA"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dirty="0" smtClean="0">
                          <a:solidFill>
                            <a:srgbClr val="000000"/>
                          </a:solidFill>
                          <a:effectLst/>
                          <a:latin typeface="Calibri"/>
                        </a:rPr>
                        <a:t>0,</a:t>
                      </a:r>
                      <a:r>
                        <a:rPr lang="en-US" sz="1400" b="1" i="0" u="none" strike="noStrike" dirty="0" smtClean="0">
                          <a:solidFill>
                            <a:srgbClr val="000000"/>
                          </a:solidFill>
                          <a:effectLst/>
                          <a:latin typeface="Calibri"/>
                        </a:rPr>
                        <a:t>4</a:t>
                      </a:r>
                      <a:r>
                        <a:rPr lang="bs-Latn-BA" sz="1400" b="1" i="0" u="none" strike="noStrike" dirty="0" smtClean="0">
                          <a:solidFill>
                            <a:srgbClr val="000000"/>
                          </a:solidFill>
                          <a:effectLst/>
                          <a:latin typeface="Calibri"/>
                        </a:rPr>
                        <a:t>7</a:t>
                      </a:r>
                      <a:endParaRPr lang="bs-Latn-BA"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0,50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dirty="0" smtClean="0">
                          <a:solidFill>
                            <a:srgbClr val="000000"/>
                          </a:solidFill>
                          <a:effectLst/>
                          <a:latin typeface="Calibri"/>
                        </a:rPr>
                        <a:t>0,</a:t>
                      </a:r>
                      <a:r>
                        <a:rPr lang="en-US" sz="1400" b="1" i="0" u="none" strike="noStrike" dirty="0" smtClean="0">
                          <a:solidFill>
                            <a:srgbClr val="000000"/>
                          </a:solidFill>
                          <a:effectLst/>
                          <a:latin typeface="Calibri"/>
                        </a:rPr>
                        <a:t>3</a:t>
                      </a:r>
                      <a:r>
                        <a:rPr lang="bs-Latn-BA" sz="1400" b="1" i="0" u="none" strike="noStrike" dirty="0" smtClean="0">
                          <a:solidFill>
                            <a:srgbClr val="000000"/>
                          </a:solidFill>
                          <a:effectLst/>
                          <a:latin typeface="Calibri"/>
                        </a:rPr>
                        <a:t>9</a:t>
                      </a:r>
                      <a:endParaRPr lang="bs-Latn-BA"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bl>
          </a:graphicData>
        </a:graphic>
      </p:graphicFrame>
    </p:spTree>
    <p:extLst>
      <p:ext uri="{BB962C8B-B14F-4D97-AF65-F5344CB8AC3E}">
        <p14:creationId xmlns:p14="http://schemas.microsoft.com/office/powerpoint/2010/main" val="3187417327"/>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685800"/>
          </a:xfrm>
        </p:spPr>
        <p:txBody>
          <a:bodyPr anchor="ctr">
            <a:normAutofit fontScale="90000"/>
          </a:bodyPr>
          <a:lstStyle/>
          <a:p>
            <a:pPr algn="ctr"/>
            <a:r>
              <a:rPr lang="en-US" dirty="0" smtClean="0"/>
              <a:t>Reading Item Level 2</a:t>
            </a:r>
            <a:endParaRPr lang="bs-Latn-B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75242035"/>
              </p:ext>
            </p:extLst>
          </p:nvPr>
        </p:nvGraphicFramePr>
        <p:xfrm>
          <a:off x="228600" y="1143000"/>
          <a:ext cx="8762999" cy="5486397"/>
        </p:xfrm>
        <a:graphic>
          <a:graphicData uri="http://schemas.openxmlformats.org/drawingml/2006/table">
            <a:tbl>
              <a:tblPr/>
              <a:tblGrid>
                <a:gridCol w="1406804"/>
                <a:gridCol w="1256459"/>
                <a:gridCol w="762467"/>
                <a:gridCol w="762467"/>
                <a:gridCol w="762467"/>
                <a:gridCol w="762467"/>
                <a:gridCol w="762467"/>
                <a:gridCol w="762467"/>
                <a:gridCol w="762467"/>
                <a:gridCol w="762467"/>
              </a:tblGrid>
              <a:tr h="1030761">
                <a:tc gridSpan="10">
                  <a:txBody>
                    <a:bodyPr/>
                    <a:lstStyle/>
                    <a:p>
                      <a:pPr algn="ctr" fontAlgn="ctr"/>
                      <a:r>
                        <a:rPr lang="en-US" sz="2800" b="1" i="0" u="none" strike="noStrike" dirty="0">
                          <a:solidFill>
                            <a:srgbClr val="000000"/>
                          </a:solidFill>
                          <a:effectLst/>
                          <a:latin typeface="Calibri"/>
                        </a:rPr>
                        <a:t>Performance of an item on different populations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r>
              <a:tr h="442708">
                <a:tc>
                  <a:txBody>
                    <a:bodyPr/>
                    <a:lstStyle/>
                    <a:p>
                      <a:pPr algn="ctr" fontAlgn="ctr"/>
                      <a:r>
                        <a:rPr lang="bs-Latn-BA" sz="1800" b="1" i="0" u="none" strike="noStrike">
                          <a:solidFill>
                            <a:srgbClr val="000000"/>
                          </a:solidFill>
                          <a:effectLst/>
                          <a:latin typeface="Calibri"/>
                        </a:rPr>
                        <a:t>Population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002060"/>
                          </a:solidFill>
                          <a:effectLst/>
                          <a:latin typeface="Calibri"/>
                        </a:rPr>
                        <a:t>Pre-testing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gridSpan="5">
                  <a:txBody>
                    <a:bodyPr/>
                    <a:lstStyle/>
                    <a:p>
                      <a:pPr algn="ctr" fontAlgn="ctr"/>
                      <a:r>
                        <a:rPr lang="bs-Latn-BA" sz="1800" b="1" i="0" u="none" strike="noStrike">
                          <a:solidFill>
                            <a:srgbClr val="C00000"/>
                          </a:solidFill>
                          <a:effectLst/>
                          <a:latin typeface="Calibri"/>
                        </a:rPr>
                        <a:t>BIH sessions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hMerge="1">
                  <a:txBody>
                    <a:bodyPr/>
                    <a:lstStyle/>
                    <a:p>
                      <a:endParaRPr lang="bs-Latn-BA"/>
                    </a:p>
                  </a:txBody>
                  <a:tcPr/>
                </a:tc>
                <a:tc hMerge="1">
                  <a:txBody>
                    <a:bodyPr/>
                    <a:lstStyle/>
                    <a:p>
                      <a:endParaRPr lang="bs-Latn-BA"/>
                    </a:p>
                  </a:txBody>
                  <a:tcPr/>
                </a:tc>
                <a:tc hMerge="1">
                  <a:txBody>
                    <a:bodyPr/>
                    <a:lstStyle/>
                    <a:p>
                      <a:endParaRPr lang="bs-Latn-BA"/>
                    </a:p>
                  </a:txBody>
                  <a:tcPr/>
                </a:tc>
                <a:tc hMerge="1">
                  <a:txBody>
                    <a:bodyPr/>
                    <a:lstStyle/>
                    <a:p>
                      <a:endParaRPr lang="bs-Latn-BA"/>
                    </a:p>
                  </a:txBody>
                  <a:tcPr/>
                </a:tc>
                <a:tc gridSpan="3">
                  <a:txBody>
                    <a:bodyPr/>
                    <a:lstStyle/>
                    <a:p>
                      <a:pPr algn="ctr" fontAlgn="ctr"/>
                      <a:r>
                        <a:rPr lang="bs-Latn-BA" sz="1800" b="1" i="0" u="none" strike="noStrike">
                          <a:solidFill>
                            <a:srgbClr val="000000"/>
                          </a:solidFill>
                          <a:effectLst/>
                          <a:latin typeface="Calibri"/>
                        </a:rPr>
                        <a:t>MNE sessions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hMerge="1">
                  <a:txBody>
                    <a:bodyPr/>
                    <a:lstStyle/>
                    <a:p>
                      <a:endParaRPr lang="bs-Latn-BA"/>
                    </a:p>
                  </a:txBody>
                  <a:tcPr/>
                </a:tc>
                <a:tc hMerge="1">
                  <a:txBody>
                    <a:bodyPr/>
                    <a:lstStyle/>
                    <a:p>
                      <a:endParaRPr lang="bs-Latn-BA"/>
                    </a:p>
                  </a:txBody>
                  <a:tcPr/>
                </a:tc>
              </a:tr>
              <a:tr h="357022">
                <a:tc>
                  <a:txBody>
                    <a:bodyPr/>
                    <a:lstStyle/>
                    <a:p>
                      <a:pPr algn="ctr" fontAlgn="ctr"/>
                      <a:r>
                        <a:rPr lang="bs-Latn-BA" sz="1400" b="1" i="0" u="none" strike="noStrike">
                          <a:solidFill>
                            <a:srgbClr val="000000"/>
                          </a:solidFill>
                          <a:effectLst/>
                          <a:latin typeface="Calibri"/>
                        </a:rPr>
                        <a:t>Item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R2 0128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gridSpan="5">
                  <a:txBody>
                    <a:bodyPr/>
                    <a:lstStyle/>
                    <a:p>
                      <a:pPr algn="ctr" fontAlgn="ctr"/>
                      <a:r>
                        <a:rPr lang="bs-Latn-BA" sz="1400" b="1" i="0" u="none" strike="noStrike" dirty="0">
                          <a:solidFill>
                            <a:srgbClr val="000000"/>
                          </a:solidFill>
                          <a:effectLst/>
                          <a:latin typeface="Calibri"/>
                        </a:rPr>
                        <a:t>R2 0128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endParaRPr lang="bs-Latn-BA"/>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endParaRPr lang="bs-Latn-BA"/>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endParaRPr lang="bs-Latn-BA"/>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endParaRPr lang="bs-Latn-BA"/>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gridSpan="3">
                  <a:txBody>
                    <a:bodyPr/>
                    <a:lstStyle/>
                    <a:p>
                      <a:pPr algn="ctr" fontAlgn="ctr"/>
                      <a:r>
                        <a:rPr lang="bs-Latn-BA" sz="1400" b="1" i="0" u="none" strike="noStrike">
                          <a:solidFill>
                            <a:srgbClr val="000000"/>
                          </a:solidFill>
                          <a:effectLst/>
                          <a:latin typeface="Calibri"/>
                        </a:rPr>
                        <a:t>R2 0128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endParaRPr lang="bs-Latn-BA"/>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endParaRPr lang="bs-Latn-BA"/>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357022">
                <a:tc>
                  <a:txBody>
                    <a:bodyPr/>
                    <a:lstStyle/>
                    <a:p>
                      <a:pPr algn="ctr" fontAlgn="ctr"/>
                      <a:r>
                        <a:rPr lang="bs-Latn-BA" sz="1400" b="1" i="0" u="none" strike="noStrike">
                          <a:solidFill>
                            <a:srgbClr val="000000"/>
                          </a:solidFill>
                          <a:effectLst/>
                          <a:latin typeface="Calibri"/>
                        </a:rPr>
                        <a:t>Booklet number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357022">
                <a:tc>
                  <a:txBody>
                    <a:bodyPr/>
                    <a:lstStyle/>
                    <a:p>
                      <a:pPr algn="ctr" fontAlgn="ctr"/>
                      <a:r>
                        <a:rPr lang="bs-Latn-BA" sz="1400" b="1" i="0" u="none" strike="noStrike">
                          <a:solidFill>
                            <a:srgbClr val="000000"/>
                          </a:solidFill>
                          <a:effectLst/>
                          <a:latin typeface="Calibri"/>
                        </a:rPr>
                        <a:t>Correct answer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357022">
                <a:tc>
                  <a:txBody>
                    <a:bodyPr/>
                    <a:lstStyle/>
                    <a:p>
                      <a:pPr algn="ctr" fontAlgn="ctr"/>
                      <a:r>
                        <a:rPr lang="bs-Latn-BA" sz="1400" b="1" i="0" u="none" strike="noStrike">
                          <a:solidFill>
                            <a:srgbClr val="000000"/>
                          </a:solidFill>
                          <a:effectLst/>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bs-Latn-BA" sz="1400" b="1" i="0" u="none" strike="noStrike">
                          <a:solidFill>
                            <a:srgbClr val="000000"/>
                          </a:solidFill>
                          <a:effectLst/>
                          <a:latin typeface="Calibri"/>
                        </a:rPr>
                        <a:t>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7022">
                <a:tc>
                  <a:txBody>
                    <a:bodyPr/>
                    <a:lstStyle/>
                    <a:p>
                      <a:pPr algn="ctr" fontAlgn="ctr"/>
                      <a:r>
                        <a:rPr lang="bs-Latn-BA" sz="1400" b="1" i="0" u="none" strike="noStrike">
                          <a:solidFill>
                            <a:srgbClr val="000000"/>
                          </a:solidFill>
                          <a:effectLst/>
                          <a:latin typeface="Calibri"/>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bs-Latn-BA" sz="1400" b="1" i="0" u="none" strike="noStrike">
                          <a:solidFill>
                            <a:srgbClr val="000000"/>
                          </a:solidFill>
                          <a:effectLst/>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7022">
                <a:tc>
                  <a:txBody>
                    <a:bodyPr/>
                    <a:lstStyle/>
                    <a:p>
                      <a:pPr algn="ctr" fontAlgn="ctr"/>
                      <a:r>
                        <a:rPr lang="bs-Latn-BA" sz="1400" b="1" i="0" u="none" strike="noStrike">
                          <a:solidFill>
                            <a:srgbClr val="000000"/>
                          </a:solidFill>
                          <a:effectLst/>
                          <a:latin typeface="Calibri"/>
                        </a:rPr>
                        <a:t>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bs-Latn-BA" sz="1400" b="1" i="0" u="none" strike="noStrike">
                          <a:solidFill>
                            <a:srgbClr val="000000"/>
                          </a:solidFill>
                          <a:effectLst/>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7022">
                <a:tc>
                  <a:txBody>
                    <a:bodyPr/>
                    <a:lstStyle/>
                    <a:p>
                      <a:pPr algn="ctr" fontAlgn="ctr"/>
                      <a:r>
                        <a:rPr lang="bs-Latn-BA" sz="1400" b="1" i="0" u="none" strike="noStrike">
                          <a:solidFill>
                            <a:srgbClr val="000000"/>
                          </a:solidFill>
                          <a:effectLst/>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bs-Latn-BA" sz="1400" b="1" i="0" u="none" strike="noStrike">
                          <a:solidFill>
                            <a:srgbClr val="000000"/>
                          </a:solidFill>
                          <a:effectLst/>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7022">
                <a:tc>
                  <a:txBody>
                    <a:bodyPr/>
                    <a:lstStyle/>
                    <a:p>
                      <a:pPr algn="ctr" fontAlgn="ctr"/>
                      <a:r>
                        <a:rPr lang="bs-Latn-BA" sz="1400" b="1"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bs-Latn-BA" sz="1400" b="1" i="0" u="none" strike="noStrike">
                          <a:solidFill>
                            <a:srgbClr val="000000"/>
                          </a:solidFill>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7022">
                <a:tc>
                  <a:txBody>
                    <a:bodyPr/>
                    <a:lstStyle/>
                    <a:p>
                      <a:pPr algn="ctr" fontAlgn="ctr"/>
                      <a:r>
                        <a:rPr lang="bs-Latn-BA" sz="1400" b="1" i="0" u="none" strike="noStrike">
                          <a:solidFill>
                            <a:srgbClr val="000000"/>
                          </a:solidFill>
                          <a:effectLst/>
                          <a:latin typeface="Calibri"/>
                        </a:rPr>
                        <a:t>WRONG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bs-Latn-BA" sz="1400" b="1" i="0" u="none" strike="noStrike">
                          <a:solidFill>
                            <a:srgbClr val="000000"/>
                          </a:solidFill>
                          <a:effectLst/>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442708">
                <a:tc>
                  <a:txBody>
                    <a:bodyPr/>
                    <a:lstStyle/>
                    <a:p>
                      <a:pPr algn="ctr" fontAlgn="ctr"/>
                      <a:r>
                        <a:rPr lang="bs-Latn-BA" sz="1800" b="1" i="0" u="none" strike="noStrike">
                          <a:solidFill>
                            <a:srgbClr val="000000"/>
                          </a:solidFill>
                          <a:effectLst/>
                          <a:latin typeface="Calibri"/>
                        </a:rPr>
                        <a:t>FV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002060"/>
                          </a:solidFill>
                          <a:effectLst/>
                          <a:latin typeface="Calibri"/>
                        </a:rPr>
                        <a:t>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C00000"/>
                          </a:solidFill>
                          <a:effectLst/>
                          <a:latin typeface="Calibri"/>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C00000"/>
                          </a:solidFill>
                          <a:effectLst/>
                          <a:latin typeface="Calibri"/>
                        </a:rPr>
                        <a:t>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C00000"/>
                          </a:solidFill>
                          <a:effectLst/>
                          <a:latin typeface="Calibri"/>
                        </a:rPr>
                        <a:t>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C00000"/>
                          </a:solidFill>
                          <a:effectLst/>
                          <a:latin typeface="Calibri"/>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C00000"/>
                          </a:solidFill>
                          <a:effectLst/>
                          <a:latin typeface="Calibri"/>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000000"/>
                          </a:solidFill>
                          <a:effectLst/>
                          <a:latin typeface="Calibri"/>
                        </a:rPr>
                        <a:t>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000000"/>
                          </a:solidFill>
                          <a:effectLst/>
                          <a:latin typeface="Calibri"/>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bs-Latn-BA" sz="1800" b="1" i="0" u="none" strike="noStrike">
                          <a:solidFill>
                            <a:srgbClr val="000000"/>
                          </a:solidFill>
                          <a:effectLst/>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r>
              <a:tr h="357022">
                <a:tc>
                  <a:txBody>
                    <a:bodyPr/>
                    <a:lstStyle/>
                    <a:p>
                      <a:pPr algn="ctr" fontAlgn="ctr"/>
                      <a:r>
                        <a:rPr lang="bs-Latn-BA" sz="1400" b="1" i="0" u="none" strike="noStrike">
                          <a:solidFill>
                            <a:srgbClr val="000000"/>
                          </a:solidFill>
                          <a:effectLst/>
                          <a:latin typeface="Calibri"/>
                        </a:rPr>
                        <a:t>DI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0,62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0,40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0,43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dirty="0" smtClean="0">
                          <a:solidFill>
                            <a:srgbClr val="000000"/>
                          </a:solidFill>
                          <a:effectLst/>
                          <a:latin typeface="Calibri"/>
                        </a:rPr>
                        <a:t>0,</a:t>
                      </a:r>
                      <a:r>
                        <a:rPr lang="en-US" sz="1400" b="1" i="0" u="none" strike="noStrike" dirty="0" smtClean="0">
                          <a:solidFill>
                            <a:srgbClr val="000000"/>
                          </a:solidFill>
                          <a:effectLst/>
                          <a:latin typeface="Calibri"/>
                        </a:rPr>
                        <a:t>4</a:t>
                      </a:r>
                      <a:r>
                        <a:rPr lang="bs-Latn-BA" sz="1400" b="1" i="0" u="none" strike="noStrike" dirty="0" smtClean="0">
                          <a:solidFill>
                            <a:srgbClr val="000000"/>
                          </a:solidFill>
                          <a:effectLst/>
                          <a:latin typeface="Calibri"/>
                        </a:rPr>
                        <a:t>7</a:t>
                      </a:r>
                      <a:endParaRPr lang="bs-Latn-BA"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0,80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a:solidFill>
                            <a:srgbClr val="000000"/>
                          </a:solidFill>
                          <a:effectLst/>
                          <a:latin typeface="Calibri"/>
                        </a:rPr>
                        <a:t>0,85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bs-Latn-BA" sz="1400" b="1" i="0" u="none" strike="noStrike" dirty="0">
                          <a:solidFill>
                            <a:srgbClr val="000000"/>
                          </a:solidFill>
                          <a:effectLst/>
                          <a:latin typeface="Calibri"/>
                        </a:rPr>
                        <a:t>0,53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bl>
          </a:graphicData>
        </a:graphic>
      </p:graphicFrame>
    </p:spTree>
    <p:extLst>
      <p:ext uri="{BB962C8B-B14F-4D97-AF65-F5344CB8AC3E}">
        <p14:creationId xmlns:p14="http://schemas.microsoft.com/office/powerpoint/2010/main" val="993639884"/>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1"/>
            <a:ext cx="8763000" cy="609600"/>
          </a:xfrm>
        </p:spPr>
        <p:txBody>
          <a:bodyPr anchor="ctr">
            <a:noAutofit/>
          </a:bodyPr>
          <a:lstStyle/>
          <a:p>
            <a:pPr algn="ctr"/>
            <a:r>
              <a:rPr lang="en-US" sz="4400" dirty="0"/>
              <a:t>Test Assembly and New Test </a:t>
            </a:r>
            <a:r>
              <a:rPr lang="en-US" sz="4400" dirty="0" smtClean="0"/>
              <a:t>Versions</a:t>
            </a:r>
            <a:endParaRPr lang="bs-Latn-BA" sz="4400" dirty="0"/>
          </a:p>
        </p:txBody>
      </p:sp>
      <p:sp>
        <p:nvSpPr>
          <p:cNvPr id="3" name="Subtitle 2"/>
          <p:cNvSpPr>
            <a:spLocks noGrp="1"/>
          </p:cNvSpPr>
          <p:nvPr>
            <p:ph type="subTitle" idx="1"/>
          </p:nvPr>
        </p:nvSpPr>
        <p:spPr>
          <a:xfrm>
            <a:off x="1143000" y="1600200"/>
            <a:ext cx="6400800" cy="4572000"/>
          </a:xfrm>
        </p:spPr>
        <p:txBody>
          <a:bodyPr>
            <a:normAutofit/>
          </a:bodyPr>
          <a:lstStyle/>
          <a:p>
            <a:pPr marL="457200" indent="-457200" algn="l">
              <a:buFont typeface="Wingdings" pitchFamily="2" charset="2"/>
              <a:buChar char="Ø"/>
            </a:pPr>
            <a:endParaRPr lang="en-US" sz="2000" dirty="0" smtClean="0"/>
          </a:p>
          <a:p>
            <a:pPr marL="457200" indent="-457200" algn="l">
              <a:buFont typeface="Wingdings" pitchFamily="2" charset="2"/>
              <a:buChar char="Ø"/>
            </a:pPr>
            <a:r>
              <a:rPr lang="en-US" sz="3600" dirty="0" smtClean="0"/>
              <a:t>Each session new test version </a:t>
            </a:r>
          </a:p>
          <a:p>
            <a:pPr marL="457200" indent="-457200" algn="l">
              <a:buFont typeface="Wingdings" pitchFamily="2" charset="2"/>
              <a:buChar char="Ø"/>
            </a:pPr>
            <a:r>
              <a:rPr lang="en-US" sz="3600" dirty="0" smtClean="0"/>
              <a:t>Parallel forms</a:t>
            </a:r>
          </a:p>
          <a:p>
            <a:pPr marL="457200" indent="-457200" algn="l">
              <a:buFont typeface="Wingdings" pitchFamily="2" charset="2"/>
              <a:buChar char="Ø"/>
            </a:pPr>
            <a:r>
              <a:rPr lang="en-US" sz="3600" dirty="0" smtClean="0"/>
              <a:t>Number of new/old items</a:t>
            </a:r>
          </a:p>
          <a:p>
            <a:pPr marL="457200" indent="-457200" algn="l">
              <a:buFont typeface="Wingdings" pitchFamily="2" charset="2"/>
              <a:buChar char="Ø"/>
            </a:pPr>
            <a:r>
              <a:rPr lang="en-US" sz="3600" dirty="0" smtClean="0"/>
              <a:t>Filter for test population</a:t>
            </a:r>
          </a:p>
          <a:p>
            <a:pPr marL="457200" indent="-457200" algn="l">
              <a:buFont typeface="Wingdings" pitchFamily="2" charset="2"/>
              <a:buChar char="Ø"/>
            </a:pPr>
            <a:endParaRPr lang="bs-Latn-BA" dirty="0"/>
          </a:p>
        </p:txBody>
      </p:sp>
      <p:sp>
        <p:nvSpPr>
          <p:cNvPr id="7"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185708890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p:spPr>
        <p:txBody>
          <a:bodyPr anchor="ctr">
            <a:normAutofit fontScale="90000"/>
          </a:bodyPr>
          <a:lstStyle/>
          <a:p>
            <a:pPr algn="ctr"/>
            <a:r>
              <a:rPr lang="bs-Latn-BA" dirty="0"/>
              <a:t>Item </a:t>
            </a:r>
            <a:r>
              <a:rPr lang="bs-Latn-BA" dirty="0" smtClean="0"/>
              <a:t>Banking</a:t>
            </a:r>
            <a:endParaRPr lang="bs-Latn-BA" dirty="0"/>
          </a:p>
        </p:txBody>
      </p:sp>
      <p:sp>
        <p:nvSpPr>
          <p:cNvPr id="3" name="Subtitle 2"/>
          <p:cNvSpPr>
            <a:spLocks noGrp="1"/>
          </p:cNvSpPr>
          <p:nvPr>
            <p:ph type="subTitle" idx="1"/>
          </p:nvPr>
        </p:nvSpPr>
        <p:spPr>
          <a:xfrm>
            <a:off x="457200" y="1600200"/>
            <a:ext cx="8229600" cy="4572000"/>
          </a:xfrm>
        </p:spPr>
        <p:txBody>
          <a:bodyPr>
            <a:normAutofit/>
          </a:bodyPr>
          <a:lstStyle/>
          <a:p>
            <a:pPr marL="457200" indent="-457200" algn="l">
              <a:buFont typeface="Wingdings" pitchFamily="2" charset="2"/>
              <a:buChar char="Ø"/>
            </a:pPr>
            <a:endParaRPr lang="en-US" sz="2000" dirty="0" smtClean="0"/>
          </a:p>
          <a:p>
            <a:pPr marL="457200" indent="-457200" algn="l">
              <a:buFont typeface="Wingdings" pitchFamily="2" charset="2"/>
              <a:buChar char="Ø"/>
            </a:pPr>
            <a:r>
              <a:rPr lang="en-US" sz="3200" dirty="0" smtClean="0"/>
              <a:t>Tracking performance of an item on different sessions (different test versions)</a:t>
            </a:r>
          </a:p>
          <a:p>
            <a:pPr marL="457200" indent="-457200" algn="l">
              <a:buFont typeface="Wingdings" pitchFamily="2" charset="2"/>
              <a:buChar char="Ø"/>
            </a:pPr>
            <a:r>
              <a:rPr lang="en-US" sz="3200" dirty="0" smtClean="0"/>
              <a:t>Item banking.</a:t>
            </a:r>
          </a:p>
          <a:p>
            <a:pPr marL="457200" indent="-457200" algn="l">
              <a:buFont typeface="Wingdings" pitchFamily="2" charset="2"/>
              <a:buChar char="Ø"/>
            </a:pPr>
            <a:r>
              <a:rPr lang="en-US" sz="3200" dirty="0" smtClean="0"/>
              <a:t>Updating item bank</a:t>
            </a:r>
          </a:p>
          <a:p>
            <a:pPr marL="457200" indent="-457200" algn="l">
              <a:buFont typeface="Wingdings" pitchFamily="2" charset="2"/>
              <a:buChar char="Ø"/>
            </a:pPr>
            <a:endParaRPr lang="bs-Latn-BA"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278849552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p:spPr>
        <p:txBody>
          <a:bodyPr anchor="ctr">
            <a:normAutofit fontScale="90000"/>
          </a:bodyPr>
          <a:lstStyle/>
          <a:p>
            <a:pPr algn="ctr"/>
            <a:r>
              <a:rPr lang="en-US" dirty="0" smtClean="0"/>
              <a:t>Conclusions</a:t>
            </a:r>
            <a:endParaRPr lang="bs-Latn-BA" dirty="0"/>
          </a:p>
        </p:txBody>
      </p:sp>
      <p:sp>
        <p:nvSpPr>
          <p:cNvPr id="3" name="Subtitle 2"/>
          <p:cNvSpPr>
            <a:spLocks noGrp="1"/>
          </p:cNvSpPr>
          <p:nvPr>
            <p:ph type="subTitle" idx="1"/>
          </p:nvPr>
        </p:nvSpPr>
        <p:spPr>
          <a:xfrm>
            <a:off x="533400" y="1600200"/>
            <a:ext cx="8382000" cy="4572000"/>
          </a:xfrm>
        </p:spPr>
        <p:txBody>
          <a:bodyPr>
            <a:normAutofit/>
          </a:bodyPr>
          <a:lstStyle/>
          <a:p>
            <a:pPr marL="457200" indent="-457200" algn="l">
              <a:buFont typeface="Wingdings" pitchFamily="2" charset="2"/>
              <a:buChar char="Ø"/>
            </a:pPr>
            <a:endParaRPr lang="en-US" sz="2000" dirty="0" smtClean="0"/>
          </a:p>
          <a:p>
            <a:pPr marL="457200" indent="-457200" algn="l">
              <a:buFont typeface="Wingdings" pitchFamily="2" charset="2"/>
              <a:buChar char="Ø"/>
            </a:pPr>
            <a:r>
              <a:rPr lang="en-US" dirty="0" smtClean="0"/>
              <a:t>Pretesting in bi-level form not ideal situation </a:t>
            </a:r>
          </a:p>
          <a:p>
            <a:pPr marL="457200" indent="-457200" algn="l">
              <a:buFont typeface="Wingdings" pitchFamily="2" charset="2"/>
              <a:buChar char="Ø"/>
            </a:pPr>
            <a:r>
              <a:rPr lang="en-US" dirty="0" smtClean="0"/>
              <a:t>Practicality</a:t>
            </a:r>
          </a:p>
          <a:p>
            <a:pPr marL="457200" indent="-457200" algn="l">
              <a:buFont typeface="Wingdings" pitchFamily="2" charset="2"/>
              <a:buChar char="Ø"/>
            </a:pPr>
            <a:r>
              <a:rPr lang="en-US" dirty="0" smtClean="0"/>
              <a:t>Selection of an adequate population is crucial</a:t>
            </a:r>
          </a:p>
          <a:p>
            <a:pPr marL="457200" indent="-457200" algn="l">
              <a:buFont typeface="Wingdings" pitchFamily="2" charset="2"/>
              <a:buChar char="Ø"/>
            </a:pPr>
            <a:r>
              <a:rPr lang="en-US" dirty="0" smtClean="0"/>
              <a:t>Interpret results with caution</a:t>
            </a:r>
          </a:p>
          <a:p>
            <a:pPr marL="457200" indent="-457200" algn="l">
              <a:buFont typeface="Wingdings" pitchFamily="2" charset="2"/>
              <a:buChar char="Ø"/>
            </a:pPr>
            <a:r>
              <a:rPr lang="en-US" dirty="0" smtClean="0"/>
              <a:t>Further attention on real test</a:t>
            </a:r>
          </a:p>
          <a:p>
            <a:pPr marL="457200" indent="-457200" algn="l">
              <a:buFont typeface="Wingdings" pitchFamily="2" charset="2"/>
              <a:buChar char="Ø"/>
            </a:pPr>
            <a:r>
              <a:rPr lang="en-US" dirty="0" smtClean="0"/>
              <a:t>Item bank with history of performance</a:t>
            </a:r>
          </a:p>
          <a:p>
            <a:pPr marL="457200" indent="-457200" algn="l">
              <a:buFont typeface="Wingdings" pitchFamily="2" charset="2"/>
              <a:buChar char="Ø"/>
            </a:pPr>
            <a:r>
              <a:rPr lang="en-US" dirty="0" smtClean="0"/>
              <a:t>Combination of old and new item in creating new test versions</a:t>
            </a:r>
          </a:p>
          <a:p>
            <a:pPr marL="457200" indent="-457200" algn="l">
              <a:buFont typeface="Wingdings" pitchFamily="2" charset="2"/>
              <a:buChar char="Ø"/>
            </a:pPr>
            <a:endParaRPr lang="en-US" dirty="0" smtClean="0"/>
          </a:p>
          <a:p>
            <a:pPr marL="457200" indent="-457200" algn="l">
              <a:buFont typeface="Wingdings" pitchFamily="2" charset="2"/>
              <a:buChar char="Ø"/>
            </a:pPr>
            <a:endParaRPr lang="bs-Latn-BA"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294234393"/>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667000"/>
            <a:ext cx="7772400" cy="609600"/>
          </a:xfrm>
        </p:spPr>
        <p:txBody>
          <a:bodyPr anchor="ctr">
            <a:noAutofit/>
          </a:bodyPr>
          <a:lstStyle/>
          <a:p>
            <a:pPr algn="ctr"/>
            <a:r>
              <a:rPr lang="en-US" sz="7200" dirty="0" smtClean="0"/>
              <a:t>Thank you for your attention!</a:t>
            </a:r>
            <a:br>
              <a:rPr lang="en-US" sz="7200" dirty="0" smtClean="0"/>
            </a:br>
            <a:r>
              <a:rPr lang="en-US" sz="6600" dirty="0" smtClean="0"/>
              <a:t>Questions/Discussion</a:t>
            </a:r>
            <a:endParaRPr lang="bs-Latn-BA" sz="6600"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3760942746"/>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p:spPr>
        <p:txBody>
          <a:bodyPr anchor="ctr">
            <a:noAutofit/>
          </a:bodyPr>
          <a:lstStyle/>
          <a:p>
            <a:pPr algn="ctr"/>
            <a:r>
              <a:rPr lang="en-US" dirty="0" smtClean="0"/>
              <a:t>Aim of the Presentation</a:t>
            </a:r>
            <a:endParaRPr lang="bs-Latn-BA" dirty="0"/>
          </a:p>
        </p:txBody>
      </p:sp>
      <p:sp>
        <p:nvSpPr>
          <p:cNvPr id="3" name="Subtitle 2"/>
          <p:cNvSpPr>
            <a:spLocks noGrp="1"/>
          </p:cNvSpPr>
          <p:nvPr>
            <p:ph type="subTitle" idx="1"/>
          </p:nvPr>
        </p:nvSpPr>
        <p:spPr>
          <a:xfrm>
            <a:off x="457200" y="1676400"/>
            <a:ext cx="8382000" cy="3048000"/>
          </a:xfrm>
        </p:spPr>
        <p:txBody>
          <a:bodyPr>
            <a:normAutofit/>
          </a:bodyPr>
          <a:lstStyle/>
          <a:p>
            <a:pPr marL="457200" indent="-457200" algn="just">
              <a:buFont typeface="Wingdings" pitchFamily="2" charset="2"/>
              <a:buChar char="Ø"/>
            </a:pPr>
            <a:r>
              <a:rPr lang="en-US" sz="3200" b="1" dirty="0" smtClean="0">
                <a:solidFill>
                  <a:schemeClr val="tx1">
                    <a:lumMod val="95000"/>
                    <a:lumOff val="5000"/>
                  </a:schemeClr>
                </a:solidFill>
                <a:effectLst>
                  <a:outerShdw blurRad="38100" dist="38100" dir="2700000" algn="tl">
                    <a:srgbClr val="000000">
                      <a:alpha val="43137"/>
                    </a:srgbClr>
                  </a:outerShdw>
                </a:effectLst>
              </a:rPr>
              <a:t>Bring the issue to the forum</a:t>
            </a:r>
          </a:p>
          <a:p>
            <a:pPr marL="457200" indent="-457200" algn="just">
              <a:buFont typeface="Wingdings" pitchFamily="2" charset="2"/>
              <a:buChar char="Ø"/>
            </a:pPr>
            <a:r>
              <a:rPr lang="en-US" sz="3200" b="1" dirty="0" smtClean="0">
                <a:solidFill>
                  <a:schemeClr val="tx1">
                    <a:lumMod val="95000"/>
                    <a:lumOff val="5000"/>
                  </a:schemeClr>
                </a:solidFill>
                <a:effectLst>
                  <a:outerShdw blurRad="38100" dist="38100" dir="2700000" algn="tl">
                    <a:srgbClr val="000000">
                      <a:alpha val="43137"/>
                    </a:srgbClr>
                  </a:outerShdw>
                </a:effectLst>
              </a:rPr>
              <a:t>Offer our practice</a:t>
            </a:r>
          </a:p>
          <a:p>
            <a:pPr marL="457200" indent="-457200" algn="just">
              <a:buFont typeface="Wingdings" pitchFamily="2" charset="2"/>
              <a:buChar char="Ø"/>
            </a:pPr>
            <a:r>
              <a:rPr lang="en-US" sz="3200" b="1" dirty="0" smtClean="0">
                <a:solidFill>
                  <a:schemeClr val="tx1">
                    <a:lumMod val="95000"/>
                    <a:lumOff val="5000"/>
                  </a:schemeClr>
                </a:solidFill>
                <a:effectLst>
                  <a:outerShdw blurRad="38100" dist="38100" dir="2700000" algn="tl">
                    <a:srgbClr val="000000">
                      <a:alpha val="43137"/>
                    </a:srgbClr>
                  </a:outerShdw>
                </a:effectLst>
              </a:rPr>
              <a:t>Open the floor for discussion</a:t>
            </a:r>
          </a:p>
          <a:p>
            <a:pPr marL="457200" indent="-457200" algn="just">
              <a:buFont typeface="Wingdings" pitchFamily="2" charset="2"/>
              <a:buChar char="Ø"/>
            </a:pPr>
            <a:r>
              <a:rPr lang="en-US" sz="3200" b="1" dirty="0" smtClean="0">
                <a:solidFill>
                  <a:schemeClr val="tx1">
                    <a:lumMod val="95000"/>
                    <a:lumOff val="5000"/>
                  </a:schemeClr>
                </a:solidFill>
                <a:effectLst>
                  <a:outerShdw blurRad="38100" dist="38100" dir="2700000" algn="tl">
                    <a:srgbClr val="000000">
                      <a:alpha val="43137"/>
                    </a:srgbClr>
                  </a:outerShdw>
                </a:effectLst>
              </a:rPr>
              <a:t>Come up with some valuable conclusions for the community</a:t>
            </a:r>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28787783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p:spPr>
        <p:txBody>
          <a:bodyPr anchor="ctr">
            <a:noAutofit/>
          </a:bodyPr>
          <a:lstStyle/>
          <a:p>
            <a:pPr algn="ctr"/>
            <a:r>
              <a:rPr lang="en-US" dirty="0" smtClean="0"/>
              <a:t>Outline</a:t>
            </a:r>
            <a:endParaRPr lang="bs-Latn-BA" dirty="0"/>
          </a:p>
        </p:txBody>
      </p:sp>
      <p:sp>
        <p:nvSpPr>
          <p:cNvPr id="3" name="Subtitle 2"/>
          <p:cNvSpPr>
            <a:spLocks noGrp="1"/>
          </p:cNvSpPr>
          <p:nvPr>
            <p:ph type="subTitle" idx="1"/>
          </p:nvPr>
        </p:nvSpPr>
        <p:spPr>
          <a:xfrm>
            <a:off x="457200" y="1371600"/>
            <a:ext cx="8382000" cy="3962400"/>
          </a:xfrm>
        </p:spPr>
        <p:txBody>
          <a:bodyPr>
            <a:normAutofit lnSpcReduction="10000"/>
          </a:bodyPr>
          <a:lstStyle/>
          <a:p>
            <a:pPr marL="457200" indent="-457200" algn="just">
              <a:buFont typeface="Wingdings" pitchFamily="2" charset="2"/>
              <a:buChar char="Ø"/>
            </a:pPr>
            <a:r>
              <a:rPr lang="en-US" sz="2800" b="1" dirty="0" smtClean="0">
                <a:solidFill>
                  <a:schemeClr val="tx1">
                    <a:lumMod val="95000"/>
                    <a:lumOff val="5000"/>
                  </a:schemeClr>
                </a:solidFill>
                <a:effectLst>
                  <a:outerShdw blurRad="38100" dist="38100" dir="2700000" algn="tl">
                    <a:srgbClr val="000000">
                      <a:alpha val="43137"/>
                    </a:srgbClr>
                  </a:outerShdw>
                </a:effectLst>
              </a:rPr>
              <a:t>Something about BIH STANAG Test in </a:t>
            </a:r>
            <a:r>
              <a:rPr lang="en-US" sz="2800" b="1" dirty="0">
                <a:solidFill>
                  <a:schemeClr val="tx1">
                    <a:lumMod val="95000"/>
                    <a:lumOff val="5000"/>
                  </a:schemeClr>
                </a:solidFill>
                <a:effectLst>
                  <a:outerShdw blurRad="38100" dist="38100" dir="2700000" algn="tl">
                    <a:srgbClr val="000000">
                      <a:alpha val="43137"/>
                    </a:srgbClr>
                  </a:outerShdw>
                </a:effectLst>
              </a:rPr>
              <a:t>G</a:t>
            </a:r>
            <a:r>
              <a:rPr lang="en-US" sz="2800" b="1" dirty="0" smtClean="0">
                <a:solidFill>
                  <a:schemeClr val="tx1">
                    <a:lumMod val="95000"/>
                    <a:lumOff val="5000"/>
                  </a:schemeClr>
                </a:solidFill>
                <a:effectLst>
                  <a:outerShdw blurRad="38100" dist="38100" dir="2700000" algn="tl">
                    <a:srgbClr val="000000">
                      <a:alpha val="43137"/>
                    </a:srgbClr>
                  </a:outerShdw>
                </a:effectLst>
              </a:rPr>
              <a:t>eneral</a:t>
            </a:r>
          </a:p>
          <a:p>
            <a:pPr marL="457200" indent="-457200" algn="just">
              <a:buFont typeface="Wingdings" pitchFamily="2" charset="2"/>
              <a:buChar char="Ø"/>
            </a:pPr>
            <a:r>
              <a:rPr lang="en-US" sz="2800" b="1" dirty="0" smtClean="0">
                <a:solidFill>
                  <a:schemeClr val="tx1">
                    <a:lumMod val="95000"/>
                    <a:lumOff val="5000"/>
                  </a:schemeClr>
                </a:solidFill>
                <a:effectLst>
                  <a:outerShdw blurRad="38100" dist="38100" dir="2700000" algn="tl">
                    <a:srgbClr val="000000">
                      <a:alpha val="43137"/>
                    </a:srgbClr>
                  </a:outerShdw>
                </a:effectLst>
              </a:rPr>
              <a:t>Countries for </a:t>
            </a:r>
            <a:r>
              <a:rPr lang="en-US" sz="2800" b="1" dirty="0">
                <a:solidFill>
                  <a:schemeClr val="tx1">
                    <a:lumMod val="95000"/>
                    <a:lumOff val="5000"/>
                  </a:schemeClr>
                </a:solidFill>
                <a:effectLst>
                  <a:outerShdw blurRad="38100" dist="38100" dir="2700000" algn="tl">
                    <a:srgbClr val="000000">
                      <a:alpha val="43137"/>
                    </a:srgbClr>
                  </a:outerShdw>
                </a:effectLst>
              </a:rPr>
              <a:t>P</a:t>
            </a:r>
            <a:r>
              <a:rPr lang="en-US" sz="2800" b="1" dirty="0" smtClean="0">
                <a:solidFill>
                  <a:schemeClr val="tx1">
                    <a:lumMod val="95000"/>
                    <a:lumOff val="5000"/>
                  </a:schemeClr>
                </a:solidFill>
                <a:effectLst>
                  <a:outerShdw blurRad="38100" dist="38100" dir="2700000" algn="tl">
                    <a:srgbClr val="000000">
                      <a:alpha val="43137"/>
                    </a:srgbClr>
                  </a:outerShdw>
                </a:effectLst>
              </a:rPr>
              <a:t>re-testing BIH STANAG 6001 Test and Types of Cooperation</a:t>
            </a:r>
          </a:p>
          <a:p>
            <a:pPr marL="457200" indent="-457200" algn="just">
              <a:buFont typeface="Wingdings" pitchFamily="2" charset="2"/>
              <a:buChar char="Ø"/>
            </a:pPr>
            <a:r>
              <a:rPr lang="en-US" sz="2800" b="1" dirty="0">
                <a:solidFill>
                  <a:schemeClr val="tx1">
                    <a:lumMod val="95000"/>
                    <a:lumOff val="5000"/>
                  </a:schemeClr>
                </a:solidFill>
                <a:effectLst>
                  <a:outerShdw blurRad="38100" dist="38100" dir="2700000" algn="tl">
                    <a:srgbClr val="000000">
                      <a:alpha val="43137"/>
                    </a:srgbClr>
                  </a:outerShdw>
                </a:effectLst>
              </a:rPr>
              <a:t>Pre-test </a:t>
            </a:r>
            <a:r>
              <a:rPr lang="en-US" sz="2800" b="1" dirty="0" smtClean="0">
                <a:solidFill>
                  <a:schemeClr val="tx1">
                    <a:lumMod val="95000"/>
                    <a:lumOff val="5000"/>
                  </a:schemeClr>
                </a:solidFill>
                <a:effectLst>
                  <a:outerShdw blurRad="38100" dist="38100" dir="2700000" algn="tl">
                    <a:srgbClr val="000000">
                      <a:alpha val="43137"/>
                    </a:srgbClr>
                  </a:outerShdw>
                </a:effectLst>
              </a:rPr>
              <a:t>Format</a:t>
            </a:r>
          </a:p>
          <a:p>
            <a:pPr marL="457200" indent="-457200" algn="just">
              <a:buFont typeface="Wingdings" pitchFamily="2" charset="2"/>
              <a:buChar char="Ø"/>
            </a:pPr>
            <a:r>
              <a:rPr lang="en-US" sz="2800" b="1" dirty="0">
                <a:solidFill>
                  <a:schemeClr val="tx1">
                    <a:lumMod val="95000"/>
                    <a:lumOff val="5000"/>
                  </a:schemeClr>
                </a:solidFill>
                <a:effectLst>
                  <a:outerShdw blurRad="38100" dist="38100" dir="2700000" algn="tl">
                    <a:srgbClr val="000000">
                      <a:alpha val="43137"/>
                    </a:srgbClr>
                  </a:outerShdw>
                </a:effectLst>
              </a:rPr>
              <a:t>Pre-test </a:t>
            </a:r>
            <a:r>
              <a:rPr lang="en-US" sz="2800" b="1" dirty="0" smtClean="0">
                <a:solidFill>
                  <a:schemeClr val="tx1">
                    <a:lumMod val="95000"/>
                    <a:lumOff val="5000"/>
                  </a:schemeClr>
                </a:solidFill>
                <a:effectLst>
                  <a:outerShdw blurRad="38100" dist="38100" dir="2700000" algn="tl">
                    <a:srgbClr val="000000">
                      <a:alpha val="43137"/>
                    </a:srgbClr>
                  </a:outerShdw>
                </a:effectLst>
              </a:rPr>
              <a:t>Population</a:t>
            </a:r>
          </a:p>
          <a:p>
            <a:pPr marL="457200" indent="-457200" algn="just">
              <a:buFont typeface="Wingdings" pitchFamily="2" charset="2"/>
              <a:buChar char="Ø"/>
            </a:pPr>
            <a:r>
              <a:rPr lang="en-US" sz="2800" b="1" dirty="0" smtClean="0">
                <a:solidFill>
                  <a:schemeClr val="tx1">
                    <a:lumMod val="95000"/>
                    <a:lumOff val="5000"/>
                  </a:schemeClr>
                </a:solidFill>
                <a:effectLst>
                  <a:outerShdw blurRad="38100" dist="38100" dir="2700000" algn="tl">
                    <a:srgbClr val="000000">
                      <a:alpha val="43137"/>
                    </a:srgbClr>
                  </a:outerShdw>
                </a:effectLst>
              </a:rPr>
              <a:t>Interpretation of </a:t>
            </a:r>
            <a:r>
              <a:rPr lang="en-US" sz="2800" b="1" dirty="0">
                <a:solidFill>
                  <a:schemeClr val="tx1">
                    <a:lumMod val="95000"/>
                    <a:lumOff val="5000"/>
                  </a:schemeClr>
                </a:solidFill>
                <a:effectLst>
                  <a:outerShdw blurRad="38100" dist="38100" dir="2700000" algn="tl">
                    <a:srgbClr val="000000">
                      <a:alpha val="43137"/>
                    </a:srgbClr>
                  </a:outerShdw>
                </a:effectLst>
              </a:rPr>
              <a:t>Pre-test Results</a:t>
            </a:r>
            <a:endParaRPr lang="en-US" sz="2800" b="1" dirty="0" smtClean="0">
              <a:solidFill>
                <a:schemeClr val="tx1">
                  <a:lumMod val="95000"/>
                  <a:lumOff val="5000"/>
                </a:schemeClr>
              </a:solidFill>
              <a:effectLst>
                <a:outerShdw blurRad="38100" dist="38100" dir="2700000" algn="tl">
                  <a:srgbClr val="000000">
                    <a:alpha val="43137"/>
                  </a:srgbClr>
                </a:outerShdw>
              </a:effectLst>
            </a:endParaRPr>
          </a:p>
          <a:p>
            <a:pPr marL="457200" indent="-457200" algn="just">
              <a:buFont typeface="Wingdings" pitchFamily="2" charset="2"/>
              <a:buChar char="Ø"/>
            </a:pPr>
            <a:r>
              <a:rPr lang="en-US" sz="2800" b="1" dirty="0" smtClean="0">
                <a:solidFill>
                  <a:schemeClr val="tx1">
                    <a:lumMod val="95000"/>
                    <a:lumOff val="5000"/>
                  </a:schemeClr>
                </a:solidFill>
                <a:effectLst>
                  <a:outerShdw blurRad="38100" dist="38100" dir="2700000" algn="tl">
                    <a:srgbClr val="000000">
                      <a:alpha val="43137"/>
                    </a:srgbClr>
                  </a:outerShdw>
                </a:effectLst>
              </a:rPr>
              <a:t>Test Assembly and New Test Versions</a:t>
            </a:r>
          </a:p>
          <a:p>
            <a:pPr marL="457200" indent="-457200" algn="just">
              <a:buFont typeface="Wingdings" pitchFamily="2" charset="2"/>
              <a:buChar char="Ø"/>
            </a:pPr>
            <a:r>
              <a:rPr lang="en-US" sz="2800" b="1" dirty="0" smtClean="0">
                <a:solidFill>
                  <a:schemeClr val="tx1">
                    <a:lumMod val="95000"/>
                    <a:lumOff val="5000"/>
                  </a:schemeClr>
                </a:solidFill>
                <a:effectLst>
                  <a:outerShdw blurRad="38100" dist="38100" dir="2700000" algn="tl">
                    <a:srgbClr val="000000">
                      <a:alpha val="43137"/>
                    </a:srgbClr>
                  </a:outerShdw>
                </a:effectLst>
              </a:rPr>
              <a:t>Item Banking</a:t>
            </a:r>
            <a:endParaRPr lang="bs-Latn-BA" sz="3200" b="1" dirty="0">
              <a:effectLst>
                <a:outerShdw blurRad="38100" dist="38100" dir="2700000" algn="tl">
                  <a:srgbClr val="000000">
                    <a:alpha val="43137"/>
                  </a:srgbClr>
                </a:outerShdw>
              </a:effectLst>
            </a:endParaRPr>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1717821859"/>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p:spPr>
        <p:txBody>
          <a:bodyPr anchor="ctr">
            <a:normAutofit fontScale="90000"/>
          </a:bodyPr>
          <a:lstStyle/>
          <a:p>
            <a:pPr algn="ctr"/>
            <a:r>
              <a:rPr lang="en-US" dirty="0"/>
              <a:t>BIH STANAG Test in General</a:t>
            </a:r>
            <a:endParaRPr lang="bs-Latn-BA" dirty="0"/>
          </a:p>
        </p:txBody>
      </p:sp>
      <p:sp>
        <p:nvSpPr>
          <p:cNvPr id="3" name="Subtitle 2"/>
          <p:cNvSpPr>
            <a:spLocks noGrp="1"/>
          </p:cNvSpPr>
          <p:nvPr>
            <p:ph type="subTitle" idx="1"/>
          </p:nvPr>
        </p:nvSpPr>
        <p:spPr>
          <a:xfrm>
            <a:off x="533400" y="1752600"/>
            <a:ext cx="8077200" cy="2743200"/>
          </a:xfrm>
        </p:spPr>
        <p:txBody>
          <a:bodyPr>
            <a:noAutofit/>
          </a:bodyPr>
          <a:lstStyle/>
          <a:p>
            <a:pPr marL="457200" indent="-457200" algn="just">
              <a:buFont typeface="Wingdings" pitchFamily="2" charset="2"/>
              <a:buChar char="Ø"/>
            </a:pPr>
            <a:r>
              <a:rPr lang="en-US" sz="2800" b="1" dirty="0">
                <a:solidFill>
                  <a:schemeClr val="tx1">
                    <a:lumMod val="95000"/>
                    <a:lumOff val="5000"/>
                  </a:schemeClr>
                </a:solidFill>
                <a:effectLst>
                  <a:outerShdw blurRad="38100" dist="38100" dir="2700000" algn="tl">
                    <a:srgbClr val="000000">
                      <a:alpha val="43137"/>
                    </a:srgbClr>
                  </a:outerShdw>
                </a:effectLst>
              </a:rPr>
              <a:t>L</a:t>
            </a:r>
            <a:r>
              <a:rPr lang="en-US" sz="2800" b="1" dirty="0" smtClean="0">
                <a:solidFill>
                  <a:schemeClr val="tx1">
                    <a:lumMod val="95000"/>
                    <a:lumOff val="5000"/>
                  </a:schemeClr>
                </a:solidFill>
                <a:effectLst>
                  <a:outerShdw blurRad="38100" dist="38100" dir="2700000" algn="tl">
                    <a:srgbClr val="000000">
                      <a:alpha val="43137"/>
                    </a:srgbClr>
                  </a:outerShdw>
                </a:effectLst>
              </a:rPr>
              <a:t>evels tested (levels 2 and 3 receptive skills, levels 1, 2 and 3 productive skills) </a:t>
            </a:r>
          </a:p>
          <a:p>
            <a:pPr algn="just"/>
            <a:endParaRPr lang="en-US" sz="2800" b="1" dirty="0" smtClean="0">
              <a:solidFill>
                <a:schemeClr val="tx1">
                  <a:lumMod val="95000"/>
                  <a:lumOff val="5000"/>
                </a:schemeClr>
              </a:solidFill>
              <a:effectLst>
                <a:outerShdw blurRad="38100" dist="38100" dir="2700000" algn="tl">
                  <a:srgbClr val="000000">
                    <a:alpha val="43137"/>
                  </a:srgbClr>
                </a:outerShdw>
              </a:effectLst>
            </a:endParaRPr>
          </a:p>
          <a:p>
            <a:pPr marL="457200" indent="-457200" algn="just">
              <a:buFont typeface="Wingdings" pitchFamily="2" charset="2"/>
              <a:buChar char="Ø"/>
            </a:pPr>
            <a:r>
              <a:rPr lang="en-US" sz="2800" b="1" dirty="0">
                <a:solidFill>
                  <a:schemeClr val="tx1">
                    <a:lumMod val="95000"/>
                    <a:lumOff val="5000"/>
                  </a:schemeClr>
                </a:solidFill>
                <a:effectLst>
                  <a:outerShdw blurRad="38100" dist="38100" dir="2700000" algn="tl">
                    <a:srgbClr val="000000">
                      <a:alpha val="43137"/>
                    </a:srgbClr>
                  </a:outerShdw>
                </a:effectLst>
              </a:rPr>
              <a:t>S</a:t>
            </a:r>
            <a:r>
              <a:rPr lang="en-US" sz="2800" b="1" dirty="0" smtClean="0">
                <a:solidFill>
                  <a:schemeClr val="tx1">
                    <a:lumMod val="95000"/>
                    <a:lumOff val="5000"/>
                  </a:schemeClr>
                </a:solidFill>
                <a:effectLst>
                  <a:outerShdw blurRad="38100" dist="38100" dir="2700000" algn="tl">
                    <a:srgbClr val="000000">
                      <a:alpha val="43137"/>
                    </a:srgbClr>
                  </a:outerShdw>
                </a:effectLst>
              </a:rPr>
              <a:t>kills </a:t>
            </a:r>
            <a:r>
              <a:rPr lang="en-US" sz="2800" b="1" dirty="0" smtClean="0">
                <a:solidFill>
                  <a:schemeClr val="tx1">
                    <a:lumMod val="95000"/>
                    <a:lumOff val="5000"/>
                  </a:schemeClr>
                </a:solidFill>
                <a:effectLst>
                  <a:outerShdw blurRad="38100" dist="38100" dir="2700000" algn="tl">
                    <a:srgbClr val="000000">
                      <a:alpha val="43137"/>
                    </a:srgbClr>
                  </a:outerShdw>
                </a:effectLst>
              </a:rPr>
              <a:t>pre-tested</a:t>
            </a:r>
            <a:r>
              <a:rPr lang="en-US" sz="2800" b="1" dirty="0" smtClean="0">
                <a:solidFill>
                  <a:schemeClr val="tx1">
                    <a:lumMod val="95000"/>
                    <a:lumOff val="5000"/>
                  </a:schemeClr>
                </a:solidFill>
                <a:effectLst>
                  <a:outerShdw blurRad="38100" dist="38100" dir="2700000" algn="tl">
                    <a:srgbClr val="000000">
                      <a:alpha val="43137"/>
                    </a:srgbClr>
                  </a:outerShdw>
                </a:effectLst>
              </a:rPr>
              <a:t>, (receptive skills on regular bases, sometimes productive skills but  rarely) </a:t>
            </a:r>
            <a:endParaRPr lang="bs-Latn-BA" sz="2800" b="1" dirty="0">
              <a:effectLst>
                <a:outerShdw blurRad="38100" dist="38100" dir="2700000" algn="tl">
                  <a:srgbClr val="000000">
                    <a:alpha val="43137"/>
                  </a:srgbClr>
                </a:outerShdw>
              </a:effectLst>
            </a:endParaRPr>
          </a:p>
        </p:txBody>
      </p:sp>
      <p:sp>
        <p:nvSpPr>
          <p:cNvPr id="6"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1372921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0"/>
            <a:ext cx="8458200" cy="762000"/>
          </a:xfrm>
        </p:spPr>
        <p:txBody>
          <a:bodyPr anchor="ctr">
            <a:noAutofit/>
          </a:bodyPr>
          <a:lstStyle/>
          <a:p>
            <a:pPr algn="ctr"/>
            <a:r>
              <a:rPr lang="en-US" sz="4400" dirty="0"/>
              <a:t>Countries </a:t>
            </a:r>
            <a:r>
              <a:rPr lang="en-US" sz="4400" dirty="0" smtClean="0"/>
              <a:t>and </a:t>
            </a:r>
            <a:r>
              <a:rPr lang="en-US" sz="4400" dirty="0"/>
              <a:t>Types </a:t>
            </a:r>
            <a:r>
              <a:rPr lang="en-US" sz="4400" dirty="0" smtClean="0"/>
              <a:t>of Cooperation</a:t>
            </a:r>
            <a:endParaRPr lang="en-US" sz="4400" dirty="0"/>
          </a:p>
        </p:txBody>
      </p:sp>
      <p:sp>
        <p:nvSpPr>
          <p:cNvPr id="3" name="Subtitle 2"/>
          <p:cNvSpPr>
            <a:spLocks noGrp="1"/>
          </p:cNvSpPr>
          <p:nvPr>
            <p:ph type="subTitle" idx="1"/>
          </p:nvPr>
        </p:nvSpPr>
        <p:spPr>
          <a:xfrm>
            <a:off x="457200" y="1600200"/>
            <a:ext cx="8229600" cy="3886200"/>
          </a:xfrm>
        </p:spPr>
        <p:txBody>
          <a:bodyPr>
            <a:normAutofit/>
          </a:bodyPr>
          <a:lstStyle/>
          <a:p>
            <a:pPr marL="457200" indent="-457200" algn="just">
              <a:buFont typeface="Wingdings" pitchFamily="2" charset="2"/>
              <a:buChar char="Ø"/>
            </a:pPr>
            <a:r>
              <a:rPr lang="en-US" sz="2800" b="1" dirty="0" smtClean="0">
                <a:solidFill>
                  <a:schemeClr val="tx1">
                    <a:lumMod val="95000"/>
                    <a:lumOff val="5000"/>
                  </a:schemeClr>
                </a:solidFill>
                <a:effectLst>
                  <a:outerShdw blurRad="38100" dist="38100" dir="2700000" algn="tl">
                    <a:srgbClr val="000000">
                      <a:alpha val="43137"/>
                    </a:srgbClr>
                  </a:outerShdw>
                </a:effectLst>
              </a:rPr>
              <a:t>Pre-testing abroad</a:t>
            </a:r>
            <a:endParaRPr lang="en-US" sz="2800" b="1" dirty="0">
              <a:solidFill>
                <a:schemeClr val="tx1">
                  <a:lumMod val="95000"/>
                  <a:lumOff val="5000"/>
                </a:schemeClr>
              </a:solidFill>
              <a:effectLst>
                <a:outerShdw blurRad="38100" dist="38100" dir="2700000" algn="tl">
                  <a:srgbClr val="000000">
                    <a:alpha val="43137"/>
                  </a:srgbClr>
                </a:outerShdw>
              </a:effectLst>
            </a:endParaRPr>
          </a:p>
          <a:p>
            <a:pPr marL="457200" indent="-457200" algn="just">
              <a:buFont typeface="Wingdings" pitchFamily="2" charset="2"/>
              <a:buChar char="Ø"/>
            </a:pPr>
            <a:r>
              <a:rPr lang="en-US" sz="2800" b="1" dirty="0" smtClean="0">
                <a:solidFill>
                  <a:schemeClr val="tx1">
                    <a:lumMod val="95000"/>
                    <a:lumOff val="5000"/>
                  </a:schemeClr>
                </a:solidFill>
                <a:effectLst>
                  <a:outerShdw blurRad="38100" dist="38100" dir="2700000" algn="tl">
                    <a:srgbClr val="000000">
                      <a:alpha val="43137"/>
                    </a:srgbClr>
                  </a:outerShdw>
                </a:effectLst>
              </a:rPr>
              <a:t>Countries (Croatia, Serbia, Macedonia, Bulgaria, Italy)</a:t>
            </a:r>
          </a:p>
          <a:p>
            <a:pPr marL="457200" indent="-457200" algn="just">
              <a:buFont typeface="Wingdings" pitchFamily="2" charset="2"/>
              <a:buChar char="Ø"/>
            </a:pPr>
            <a:r>
              <a:rPr lang="en-US" sz="2800" b="1" dirty="0" smtClean="0">
                <a:solidFill>
                  <a:schemeClr val="tx1">
                    <a:lumMod val="95000"/>
                    <a:lumOff val="5000"/>
                  </a:schemeClr>
                </a:solidFill>
                <a:effectLst>
                  <a:outerShdw blurRad="38100" dist="38100" dir="2700000" algn="tl">
                    <a:srgbClr val="000000">
                      <a:alpha val="43137"/>
                    </a:srgbClr>
                  </a:outerShdw>
                </a:effectLst>
              </a:rPr>
              <a:t>Types of cooperation (bilateral cooperation, self-financing, financial support by NATO bodies, sending items via postal service, sending items via email) </a:t>
            </a:r>
          </a:p>
          <a:p>
            <a:pPr marL="457200" indent="-457200" algn="l">
              <a:buFont typeface="Wingdings" pitchFamily="2" charset="2"/>
              <a:buChar char="Ø"/>
            </a:pPr>
            <a:endParaRPr lang="bs-Latn-BA" dirty="0"/>
          </a:p>
        </p:txBody>
      </p:sp>
      <p:sp>
        <p:nvSpPr>
          <p:cNvPr id="6"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3021669365"/>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8610600" cy="762000"/>
          </a:xfrm>
        </p:spPr>
        <p:txBody>
          <a:bodyPr anchor="ctr">
            <a:noAutofit/>
          </a:bodyPr>
          <a:lstStyle/>
          <a:p>
            <a:pPr algn="ctr"/>
            <a:r>
              <a:rPr lang="en-US" sz="4400" dirty="0"/>
              <a:t>Countries </a:t>
            </a:r>
            <a:r>
              <a:rPr lang="en-US" sz="4400" dirty="0" smtClean="0"/>
              <a:t>and </a:t>
            </a:r>
            <a:r>
              <a:rPr lang="en-US" sz="4400" dirty="0"/>
              <a:t>Types of Cooperation</a:t>
            </a:r>
          </a:p>
        </p:txBody>
      </p:sp>
      <p:sp>
        <p:nvSpPr>
          <p:cNvPr id="3" name="Subtitle 2"/>
          <p:cNvSpPr>
            <a:spLocks noGrp="1"/>
          </p:cNvSpPr>
          <p:nvPr>
            <p:ph type="subTitle" idx="1"/>
          </p:nvPr>
        </p:nvSpPr>
        <p:spPr>
          <a:xfrm>
            <a:off x="457200" y="1447800"/>
            <a:ext cx="8305800" cy="3733800"/>
          </a:xfrm>
        </p:spPr>
        <p:txBody>
          <a:bodyPr>
            <a:noAutofit/>
          </a:bodyPr>
          <a:lstStyle/>
          <a:p>
            <a:pPr algn="just"/>
            <a:r>
              <a:rPr lang="en-US" sz="3400" b="1" dirty="0" smtClean="0">
                <a:solidFill>
                  <a:schemeClr val="tx1">
                    <a:lumMod val="95000"/>
                    <a:lumOff val="5000"/>
                  </a:schemeClr>
                </a:solidFill>
              </a:rPr>
              <a:t>Advantages of visits over sending items:</a:t>
            </a:r>
          </a:p>
          <a:p>
            <a:pPr marL="342900" indent="-342900" algn="just">
              <a:buFont typeface="Wingdings" pitchFamily="2" charset="2"/>
              <a:buChar char="Ø"/>
            </a:pPr>
            <a:r>
              <a:rPr lang="en-US" sz="3200" b="1" dirty="0">
                <a:solidFill>
                  <a:schemeClr val="tx1">
                    <a:lumMod val="95000"/>
                    <a:lumOff val="5000"/>
                  </a:schemeClr>
                </a:solidFill>
              </a:rPr>
              <a:t>B</a:t>
            </a:r>
            <a:r>
              <a:rPr lang="en-US" sz="3200" b="1" dirty="0" smtClean="0">
                <a:solidFill>
                  <a:schemeClr val="tx1">
                    <a:lumMod val="95000"/>
                    <a:lumOff val="5000"/>
                  </a:schemeClr>
                </a:solidFill>
              </a:rPr>
              <a:t>etter instructions for candidates </a:t>
            </a:r>
          </a:p>
          <a:p>
            <a:pPr marL="342900" indent="-342900" algn="just">
              <a:buFont typeface="Wingdings" pitchFamily="2" charset="2"/>
              <a:buChar char="Ø"/>
            </a:pPr>
            <a:r>
              <a:rPr lang="en-US" sz="3200" b="1" dirty="0">
                <a:solidFill>
                  <a:schemeClr val="tx1">
                    <a:lumMod val="95000"/>
                    <a:lumOff val="5000"/>
                  </a:schemeClr>
                </a:solidFill>
              </a:rPr>
              <a:t>D</a:t>
            </a:r>
            <a:r>
              <a:rPr lang="en-US" sz="3200" b="1" dirty="0" smtClean="0">
                <a:solidFill>
                  <a:schemeClr val="tx1">
                    <a:lumMod val="95000"/>
                    <a:lumOff val="5000"/>
                  </a:schemeClr>
                </a:solidFill>
              </a:rPr>
              <a:t>irect contact with candidates</a:t>
            </a:r>
            <a:r>
              <a:rPr lang="en-US" sz="2800" b="1" dirty="0" smtClean="0">
                <a:solidFill>
                  <a:schemeClr val="tx1">
                    <a:lumMod val="95000"/>
                    <a:lumOff val="5000"/>
                  </a:schemeClr>
                </a:solidFill>
              </a:rPr>
              <a:t> </a:t>
            </a:r>
            <a:r>
              <a:rPr lang="en-US" sz="2400" b="1" dirty="0">
                <a:solidFill>
                  <a:schemeClr val="tx1">
                    <a:lumMod val="95000"/>
                    <a:lumOff val="5000"/>
                  </a:schemeClr>
                </a:solidFill>
              </a:rPr>
              <a:t>(</a:t>
            </a:r>
            <a:r>
              <a:rPr lang="en-US" sz="2400" b="1" dirty="0" smtClean="0">
                <a:solidFill>
                  <a:schemeClr val="tx1">
                    <a:lumMod val="95000"/>
                    <a:lumOff val="5000"/>
                  </a:schemeClr>
                </a:solidFill>
              </a:rPr>
              <a:t>population level estimate, feedback from candidates) </a:t>
            </a:r>
            <a:endParaRPr lang="en-US" sz="2800" b="1" dirty="0" smtClean="0">
              <a:solidFill>
                <a:schemeClr val="tx1">
                  <a:lumMod val="95000"/>
                  <a:lumOff val="5000"/>
                </a:schemeClr>
              </a:solidFill>
            </a:endParaRPr>
          </a:p>
          <a:p>
            <a:pPr marL="342900" indent="-342900" algn="just">
              <a:buFont typeface="Wingdings" pitchFamily="2" charset="2"/>
              <a:buChar char="Ø"/>
            </a:pPr>
            <a:r>
              <a:rPr lang="en-US" sz="3000" b="1" dirty="0" smtClean="0">
                <a:solidFill>
                  <a:schemeClr val="tx1">
                    <a:lumMod val="95000"/>
                    <a:lumOff val="5000"/>
                  </a:schemeClr>
                </a:solidFill>
              </a:rPr>
              <a:t>Qualitative analysis</a:t>
            </a:r>
            <a:r>
              <a:rPr lang="en-US" sz="2800" b="1" dirty="0" smtClean="0">
                <a:solidFill>
                  <a:schemeClr val="tx1">
                    <a:lumMod val="95000"/>
                    <a:lumOff val="5000"/>
                  </a:schemeClr>
                </a:solidFill>
              </a:rPr>
              <a:t> </a:t>
            </a:r>
            <a:r>
              <a:rPr lang="en-US" sz="2400" b="1" dirty="0" smtClean="0">
                <a:solidFill>
                  <a:schemeClr val="tx1">
                    <a:lumMod val="95000"/>
                    <a:lumOff val="5000"/>
                  </a:schemeClr>
                </a:solidFill>
              </a:rPr>
              <a:t>(with </a:t>
            </a:r>
            <a:r>
              <a:rPr lang="en-US" sz="2400" b="1" dirty="0">
                <a:solidFill>
                  <a:schemeClr val="tx1">
                    <a:lumMod val="95000"/>
                    <a:lumOff val="5000"/>
                  </a:schemeClr>
                </a:solidFill>
              </a:rPr>
              <a:t>host nation </a:t>
            </a:r>
            <a:r>
              <a:rPr lang="en-US" sz="2400" b="1" dirty="0" smtClean="0">
                <a:solidFill>
                  <a:schemeClr val="tx1">
                    <a:lumMod val="95000"/>
                    <a:lumOff val="5000"/>
                  </a:schemeClr>
                </a:solidFill>
              </a:rPr>
              <a:t>colleagues)</a:t>
            </a:r>
            <a:endParaRPr lang="en-US" sz="2800" b="1" dirty="0" smtClean="0">
              <a:solidFill>
                <a:schemeClr val="tx1">
                  <a:lumMod val="95000"/>
                  <a:lumOff val="5000"/>
                </a:schemeClr>
              </a:solidFill>
            </a:endParaRPr>
          </a:p>
          <a:p>
            <a:pPr marL="342900" indent="-342900" algn="just">
              <a:buFont typeface="Wingdings" pitchFamily="2" charset="2"/>
              <a:buChar char="Ø"/>
            </a:pPr>
            <a:r>
              <a:rPr lang="en-US" sz="2800" b="1" dirty="0" smtClean="0">
                <a:solidFill>
                  <a:schemeClr val="tx1">
                    <a:lumMod val="95000"/>
                    <a:lumOff val="5000"/>
                  </a:schemeClr>
                </a:solidFill>
              </a:rPr>
              <a:t>Productive skills standardization </a:t>
            </a:r>
            <a:r>
              <a:rPr lang="en-US" sz="2400" b="1" dirty="0" smtClean="0">
                <a:solidFill>
                  <a:schemeClr val="tx1">
                    <a:lumMod val="95000"/>
                    <a:lumOff val="5000"/>
                  </a:schemeClr>
                </a:solidFill>
              </a:rPr>
              <a:t>(with </a:t>
            </a:r>
            <a:r>
              <a:rPr lang="en-US" sz="2400" b="1" dirty="0" smtClean="0">
                <a:solidFill>
                  <a:schemeClr val="tx1">
                    <a:lumMod val="95000"/>
                    <a:lumOff val="5000"/>
                  </a:schemeClr>
                </a:solidFill>
              </a:rPr>
              <a:t>host </a:t>
            </a:r>
            <a:r>
              <a:rPr lang="en-US" sz="2400" b="1" dirty="0">
                <a:solidFill>
                  <a:schemeClr val="tx1">
                    <a:lumMod val="95000"/>
                    <a:lumOff val="5000"/>
                  </a:schemeClr>
                </a:solidFill>
              </a:rPr>
              <a:t>nation</a:t>
            </a:r>
            <a:r>
              <a:rPr lang="en-US" sz="2400" b="1" dirty="0" smtClean="0">
                <a:solidFill>
                  <a:schemeClr val="tx1">
                    <a:lumMod val="95000"/>
                    <a:lumOff val="5000"/>
                  </a:schemeClr>
                </a:solidFill>
              </a:rPr>
              <a:t> </a:t>
            </a:r>
            <a:r>
              <a:rPr lang="en-US" sz="2400" b="1" dirty="0">
                <a:solidFill>
                  <a:schemeClr val="tx1">
                    <a:lumMod val="95000"/>
                    <a:lumOff val="5000"/>
                  </a:schemeClr>
                </a:solidFill>
              </a:rPr>
              <a:t>colleagues</a:t>
            </a:r>
            <a:r>
              <a:rPr lang="en-US" sz="2400" b="1" dirty="0" smtClean="0">
                <a:solidFill>
                  <a:schemeClr val="tx1">
                    <a:lumMod val="95000"/>
                    <a:lumOff val="5000"/>
                  </a:schemeClr>
                </a:solidFill>
              </a:rPr>
              <a:t>)</a:t>
            </a:r>
            <a:r>
              <a:rPr lang="en-US" sz="2800" b="1" dirty="0" smtClean="0">
                <a:solidFill>
                  <a:schemeClr val="tx1">
                    <a:lumMod val="95000"/>
                    <a:lumOff val="5000"/>
                  </a:schemeClr>
                </a:solidFill>
              </a:rPr>
              <a:t> </a:t>
            </a:r>
            <a:endParaRPr lang="bs-Latn-BA" sz="3200" b="1" dirty="0"/>
          </a:p>
        </p:txBody>
      </p:sp>
      <p:sp>
        <p:nvSpPr>
          <p:cNvPr id="6"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1947692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p:spPr>
        <p:txBody>
          <a:bodyPr anchor="ctr">
            <a:normAutofit fontScale="90000"/>
          </a:bodyPr>
          <a:lstStyle/>
          <a:p>
            <a:pPr algn="ctr"/>
            <a:r>
              <a:rPr lang="bs-Latn-BA" dirty="0" smtClean="0"/>
              <a:t>Pre-test</a:t>
            </a:r>
            <a:r>
              <a:rPr lang="en-US" dirty="0" smtClean="0"/>
              <a:t> </a:t>
            </a:r>
            <a:r>
              <a:rPr lang="bs-Latn-BA" dirty="0" smtClean="0"/>
              <a:t>Format</a:t>
            </a:r>
            <a:endParaRPr lang="bs-Latn-BA" dirty="0"/>
          </a:p>
        </p:txBody>
      </p:sp>
      <p:sp>
        <p:nvSpPr>
          <p:cNvPr id="3" name="Subtitle 2"/>
          <p:cNvSpPr>
            <a:spLocks noGrp="1"/>
          </p:cNvSpPr>
          <p:nvPr>
            <p:ph type="subTitle" idx="1"/>
          </p:nvPr>
        </p:nvSpPr>
        <p:spPr>
          <a:xfrm>
            <a:off x="1143000" y="1600200"/>
            <a:ext cx="6400800" cy="4572000"/>
          </a:xfrm>
        </p:spPr>
        <p:txBody>
          <a:bodyPr>
            <a:normAutofit/>
          </a:bodyPr>
          <a:lstStyle/>
          <a:p>
            <a:pPr marL="457200" indent="-457200" algn="l">
              <a:buFont typeface="Wingdings" pitchFamily="2" charset="2"/>
              <a:buChar char="Ø"/>
            </a:pPr>
            <a:endParaRPr lang="en-US" sz="2000" dirty="0" smtClean="0"/>
          </a:p>
          <a:p>
            <a:pPr marL="457200" indent="-457200" algn="l">
              <a:buFont typeface="Wingdings" pitchFamily="2" charset="2"/>
              <a:buChar char="Ø"/>
            </a:pPr>
            <a:r>
              <a:rPr lang="en-US" sz="3200" dirty="0"/>
              <a:t>F</a:t>
            </a:r>
            <a:r>
              <a:rPr lang="en-US" sz="3200" dirty="0" smtClean="0"/>
              <a:t>ormat like on the real test</a:t>
            </a:r>
          </a:p>
          <a:p>
            <a:pPr marL="457200" indent="-457200" algn="l">
              <a:buFont typeface="Wingdings" pitchFamily="2" charset="2"/>
              <a:buChar char="Ø"/>
            </a:pPr>
            <a:r>
              <a:rPr lang="en-US" sz="3200" dirty="0" smtClean="0"/>
              <a:t>Number of items </a:t>
            </a:r>
          </a:p>
          <a:p>
            <a:pPr marL="457200" indent="-457200" algn="l">
              <a:buFont typeface="Wingdings" pitchFamily="2" charset="2"/>
              <a:buChar char="Ø"/>
            </a:pPr>
            <a:r>
              <a:rPr lang="en-US" sz="3200" dirty="0" smtClean="0"/>
              <a:t>Anchor </a:t>
            </a:r>
            <a:r>
              <a:rPr lang="en-US" sz="3200" dirty="0"/>
              <a:t>items</a:t>
            </a:r>
            <a:endParaRPr lang="en-US" sz="3200" dirty="0" smtClean="0"/>
          </a:p>
          <a:p>
            <a:pPr marL="457200" indent="-457200" algn="l">
              <a:buFont typeface="Wingdings" pitchFamily="2" charset="2"/>
              <a:buChar char="Ø"/>
            </a:pPr>
            <a:r>
              <a:rPr lang="en-US" sz="3200" dirty="0" smtClean="0"/>
              <a:t>Instructions for candidates</a:t>
            </a:r>
          </a:p>
          <a:p>
            <a:pPr marL="457200" indent="-457200" algn="l">
              <a:buFont typeface="Wingdings" pitchFamily="2" charset="2"/>
              <a:buChar char="Ø"/>
            </a:pPr>
            <a:r>
              <a:rPr lang="en-US" sz="3200" dirty="0" smtClean="0"/>
              <a:t>Candidates’ motivation</a:t>
            </a:r>
          </a:p>
          <a:p>
            <a:pPr marL="457200" indent="-457200" algn="l">
              <a:buFont typeface="Wingdings" pitchFamily="2" charset="2"/>
              <a:buChar char="Ø"/>
            </a:pPr>
            <a:r>
              <a:rPr lang="en-US" sz="3200" dirty="0" smtClean="0"/>
              <a:t>Feedback for candidates</a:t>
            </a:r>
            <a:endParaRPr lang="bs-Latn-BA" sz="3200"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384544038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p:spPr>
        <p:txBody>
          <a:bodyPr anchor="ctr">
            <a:normAutofit fontScale="90000"/>
          </a:bodyPr>
          <a:lstStyle/>
          <a:p>
            <a:pPr algn="ctr"/>
            <a:r>
              <a:rPr lang="bs-Latn-BA" dirty="0"/>
              <a:t>Pre-test Population</a:t>
            </a:r>
          </a:p>
        </p:txBody>
      </p:sp>
      <p:sp>
        <p:nvSpPr>
          <p:cNvPr id="3" name="Subtitle 2"/>
          <p:cNvSpPr>
            <a:spLocks noGrp="1"/>
          </p:cNvSpPr>
          <p:nvPr>
            <p:ph type="subTitle" idx="1"/>
          </p:nvPr>
        </p:nvSpPr>
        <p:spPr>
          <a:xfrm>
            <a:off x="533400" y="1600200"/>
            <a:ext cx="8077200" cy="4572000"/>
          </a:xfrm>
        </p:spPr>
        <p:txBody>
          <a:bodyPr>
            <a:normAutofit/>
          </a:bodyPr>
          <a:lstStyle/>
          <a:p>
            <a:pPr marL="457200" indent="-457200" algn="l">
              <a:buFont typeface="Wingdings" pitchFamily="2" charset="2"/>
              <a:buChar char="Ø"/>
            </a:pPr>
            <a:r>
              <a:rPr lang="en-US" sz="3200" dirty="0" smtClean="0"/>
              <a:t>The most important moment in pre-testing effort</a:t>
            </a:r>
          </a:p>
          <a:p>
            <a:pPr marL="457200" indent="-457200" algn="l">
              <a:buFont typeface="Wingdings" pitchFamily="2" charset="2"/>
              <a:buChar char="Ø"/>
            </a:pPr>
            <a:endParaRPr lang="bs-Latn-BA" dirty="0"/>
          </a:p>
        </p:txBody>
      </p:sp>
      <p:sp>
        <p:nvSpPr>
          <p:cNvPr id="5" name="Footer Placeholder 1"/>
          <p:cNvSpPr>
            <a:spLocks noGrp="1"/>
          </p:cNvSpPr>
          <p:nvPr>
            <p:ph type="ftr" sz="quarter" idx="11"/>
          </p:nvPr>
        </p:nvSpPr>
        <p:spPr>
          <a:xfrm>
            <a:off x="228600" y="6477000"/>
            <a:ext cx="8839200" cy="288925"/>
          </a:xfrm>
        </p:spPr>
        <p:txBody>
          <a:bodyPr anchor="ctr"/>
          <a:lstStyle>
            <a:lvl1pPr>
              <a:defRPr b="1" cap="none" spc="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defRPr>
            </a:lvl1pPr>
          </a:lstStyle>
          <a:p>
            <a:pPr algn="l"/>
            <a:r>
              <a:rPr lang="en-US" sz="1100" dirty="0" smtClean="0">
                <a:solidFill>
                  <a:schemeClr val="tx1"/>
                </a:solidFill>
                <a:effectLst/>
              </a:rPr>
              <a:t>Major </a:t>
            </a:r>
            <a:r>
              <a:rPr lang="en-US" sz="1100" dirty="0" err="1" smtClean="0">
                <a:solidFill>
                  <a:schemeClr val="tx1"/>
                </a:solidFill>
                <a:effectLst/>
              </a:rPr>
              <a:t>Drazen</a:t>
            </a:r>
            <a:r>
              <a:rPr lang="en-US" sz="1100" dirty="0" smtClean="0">
                <a:solidFill>
                  <a:schemeClr val="tx1"/>
                </a:solidFill>
                <a:effectLst/>
              </a:rPr>
              <a:t> </a:t>
            </a:r>
            <a:r>
              <a:rPr lang="en-US" sz="1100" dirty="0" err="1" smtClean="0">
                <a:solidFill>
                  <a:schemeClr val="tx1"/>
                </a:solidFill>
                <a:effectLst/>
              </a:rPr>
              <a:t>Malesevic</a:t>
            </a:r>
            <a:r>
              <a:rPr lang="en-US" sz="1100" dirty="0" smtClean="0">
                <a:solidFill>
                  <a:schemeClr val="tx1"/>
                </a:solidFill>
                <a:effectLst/>
              </a:rPr>
              <a:t>, </a:t>
            </a:r>
            <a:r>
              <a:rPr lang="en-US" sz="1100" dirty="0" err="1" smtClean="0">
                <a:solidFill>
                  <a:schemeClr val="tx1"/>
                </a:solidFill>
                <a:effectLst/>
              </a:rPr>
              <a:t>BiH</a:t>
            </a:r>
            <a:r>
              <a:rPr lang="en-US" sz="1100" dirty="0" smtClean="0">
                <a:solidFill>
                  <a:schemeClr val="tx1"/>
                </a:solidFill>
                <a:effectLst/>
              </a:rPr>
              <a:t> STANAG 6001 Testing Team			      </a:t>
            </a:r>
            <a:r>
              <a:rPr lang="en-US" sz="1100" dirty="0" err="1" smtClean="0">
                <a:solidFill>
                  <a:schemeClr val="tx1"/>
                </a:solidFill>
                <a:effectLst/>
              </a:rPr>
              <a:t>Kranjska</a:t>
            </a:r>
            <a:r>
              <a:rPr lang="en-US" sz="1100" dirty="0" smtClean="0">
                <a:solidFill>
                  <a:schemeClr val="tx1"/>
                </a:solidFill>
                <a:effectLst/>
              </a:rPr>
              <a:t> Gora, 04-06 Sep 2018</a:t>
            </a:r>
            <a:endParaRPr lang="en-US" dirty="0">
              <a:effectLst/>
            </a:endParaRPr>
          </a:p>
        </p:txBody>
      </p:sp>
    </p:spTree>
    <p:extLst>
      <p:ext uri="{BB962C8B-B14F-4D97-AF65-F5344CB8AC3E}">
        <p14:creationId xmlns:p14="http://schemas.microsoft.com/office/powerpoint/2010/main" val="1380942322"/>
      </p:ext>
    </p:extLst>
  </p:cSld>
  <p:clrMapOvr>
    <a:masterClrMapping/>
  </p:clrMapOvr>
  <p:transition spd="slow">
    <p:wipe/>
  </p:transition>
  <p:timing>
    <p:tnLst>
      <p:par>
        <p:cTn id="1" dur="indefinite" restart="never" nodeType="tmRoot"/>
      </p:par>
    </p:tnLst>
  </p:timing>
</p:sld>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Zijkant vervagen">
  <a:themeElements>
    <a:clrScheme name="">
      <a:dk1>
        <a:srgbClr val="000000"/>
      </a:dk1>
      <a:lt1>
        <a:srgbClr val="FFFFFF"/>
      </a:lt1>
      <a:dk2>
        <a:srgbClr val="000080"/>
      </a:dk2>
      <a:lt2>
        <a:srgbClr val="80C3FD"/>
      </a:lt2>
      <a:accent1>
        <a:srgbClr val="86D2FE"/>
      </a:accent1>
      <a:accent2>
        <a:srgbClr val="FF99FF"/>
      </a:accent2>
      <a:accent3>
        <a:srgbClr val="FFFFFF"/>
      </a:accent3>
      <a:accent4>
        <a:srgbClr val="000000"/>
      </a:accent4>
      <a:accent5>
        <a:srgbClr val="C3E5FE"/>
      </a:accent5>
      <a:accent6>
        <a:srgbClr val="E78AE7"/>
      </a:accent6>
      <a:hlink>
        <a:srgbClr val="85ADFF"/>
      </a:hlink>
      <a:folHlink>
        <a:srgbClr val="00CCCC"/>
      </a:folHlink>
    </a:clrScheme>
    <a:fontScheme name="Zijkant vervage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4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4000" b="1" i="0" u="none" strike="noStrike" cap="none" normalizeH="0" baseline="0" smtClean="0">
            <a:ln>
              <a:noFill/>
            </a:ln>
            <a:solidFill>
              <a:schemeClr val="tx1"/>
            </a:solidFill>
            <a:effectLst/>
            <a:latin typeface="Arial" charset="0"/>
          </a:defRPr>
        </a:defPPr>
      </a:lstStyle>
    </a:lnDef>
  </a:objectDefaults>
  <a:extraClrSchemeLst>
    <a:extraClrScheme>
      <a:clrScheme name="Zijkant vervagen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Zijkant vervagen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Zijkant vervagen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Zijkant vervagen">
  <a:themeElements>
    <a:clrScheme name="">
      <a:dk1>
        <a:srgbClr val="000000"/>
      </a:dk1>
      <a:lt1>
        <a:srgbClr val="FFFFFF"/>
      </a:lt1>
      <a:dk2>
        <a:srgbClr val="000080"/>
      </a:dk2>
      <a:lt2>
        <a:srgbClr val="80C3FD"/>
      </a:lt2>
      <a:accent1>
        <a:srgbClr val="86D2FE"/>
      </a:accent1>
      <a:accent2>
        <a:srgbClr val="FF99FF"/>
      </a:accent2>
      <a:accent3>
        <a:srgbClr val="FFFFFF"/>
      </a:accent3>
      <a:accent4>
        <a:srgbClr val="000000"/>
      </a:accent4>
      <a:accent5>
        <a:srgbClr val="C3E5FE"/>
      </a:accent5>
      <a:accent6>
        <a:srgbClr val="E78AE7"/>
      </a:accent6>
      <a:hlink>
        <a:srgbClr val="85ADFF"/>
      </a:hlink>
      <a:folHlink>
        <a:srgbClr val="00CCCC"/>
      </a:folHlink>
    </a:clrScheme>
    <a:fontScheme name="Zijkant vervage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altLang="en-US" sz="40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altLang="en-US" sz="40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Zijkant vervagen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Zijkant vervagen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Zijkant vervagen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2103</TotalTime>
  <Words>1766</Words>
  <Application>Microsoft Office PowerPoint</Application>
  <PresentationFormat>On-screen Show (4:3)</PresentationFormat>
  <Paragraphs>405</Paragraphs>
  <Slides>25</Slides>
  <Notes>5</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25</vt:i4>
      </vt:variant>
    </vt:vector>
  </HeadingPairs>
  <TitlesOfParts>
    <vt:vector size="30" baseType="lpstr">
      <vt:lpstr>Default Design</vt:lpstr>
      <vt:lpstr>Zijkant vervagen</vt:lpstr>
      <vt:lpstr>1_Zijkant vervagen</vt:lpstr>
      <vt:lpstr>Flow</vt:lpstr>
      <vt:lpstr>CorelDRAW</vt:lpstr>
      <vt:lpstr>STANAG 6001 Testing Workshop</vt:lpstr>
      <vt:lpstr>BACKGROUND</vt:lpstr>
      <vt:lpstr>Aim of the Presentation</vt:lpstr>
      <vt:lpstr>Outline</vt:lpstr>
      <vt:lpstr>BIH STANAG Test in General</vt:lpstr>
      <vt:lpstr>Countries and Types of Cooperation</vt:lpstr>
      <vt:lpstr>Countries and Types of Cooperation</vt:lpstr>
      <vt:lpstr>Pre-test Format</vt:lpstr>
      <vt:lpstr>Pre-test Population</vt:lpstr>
      <vt:lpstr>USING LEVELS IN  TEACHING and TESTING</vt:lpstr>
      <vt:lpstr>Pre-test Population</vt:lpstr>
      <vt:lpstr>PowerPoint Presentation</vt:lpstr>
      <vt:lpstr>PowerPoint Presentation</vt:lpstr>
      <vt:lpstr>PowerPoint Presentation</vt:lpstr>
      <vt:lpstr>Pre-test Population</vt:lpstr>
      <vt:lpstr>IF STANAG 6001 LEVELS WERE BUCKETS</vt:lpstr>
      <vt:lpstr>Interpretation of Pre-test Results</vt:lpstr>
      <vt:lpstr>Interpretation of Pre-test Results</vt:lpstr>
      <vt:lpstr>Guidelines</vt:lpstr>
      <vt:lpstr>Listening item Level 2</vt:lpstr>
      <vt:lpstr>Reading Item Level 2</vt:lpstr>
      <vt:lpstr>Test Assembly and New Test Versions</vt:lpstr>
      <vt:lpstr>Item Banking</vt:lpstr>
      <vt:lpstr>Conclusions</vt:lpstr>
      <vt:lpstr>Thank you for your attention! Questions/Discussion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drazen.malesevic</dc:creator>
  <cp:lastModifiedBy>Drazen Malesevic</cp:lastModifiedBy>
  <cp:revision>79</cp:revision>
  <cp:lastPrinted>2018-08-14T12:56:27Z</cp:lastPrinted>
  <dcterms:created xsi:type="dcterms:W3CDTF">2006-08-16T00:00:00Z</dcterms:created>
  <dcterms:modified xsi:type="dcterms:W3CDTF">2018-09-04T19:04:07Z</dcterms:modified>
</cp:coreProperties>
</file>