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69BE30-02A2-4339-8623-169CFB3CDCA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173D936-BB95-4870-A8AE-E15A4B445F65}">
      <dgm:prSet phldrT="[Text]" custT="1"/>
      <dgm:spPr/>
      <dgm:t>
        <a:bodyPr/>
        <a:lstStyle/>
        <a:p>
          <a:r>
            <a:rPr lang="en-US" sz="1200" dirty="0"/>
            <a:t>Consult with JTAC SMEs, observe live JTAC and CAS exercises, conduct research on Aviation English and ICAO testing</a:t>
          </a:r>
        </a:p>
      </dgm:t>
    </dgm:pt>
    <dgm:pt modelId="{856F256A-5587-49D0-9B1C-3294767C3C13}" type="parTrans" cxnId="{69BDA149-82A8-4A7F-A09B-598C4B4E630B}">
      <dgm:prSet/>
      <dgm:spPr/>
      <dgm:t>
        <a:bodyPr/>
        <a:lstStyle/>
        <a:p>
          <a:endParaRPr lang="en-US"/>
        </a:p>
      </dgm:t>
    </dgm:pt>
    <dgm:pt modelId="{B7F3F7D4-BCE6-467F-9ADC-8EC561B9D98A}" type="sibTrans" cxnId="{69BDA149-82A8-4A7F-A09B-598C4B4E630B}">
      <dgm:prSet/>
      <dgm:spPr/>
      <dgm:t>
        <a:bodyPr/>
        <a:lstStyle/>
        <a:p>
          <a:endParaRPr lang="en-US"/>
        </a:p>
      </dgm:t>
    </dgm:pt>
    <dgm:pt modelId="{F329E09A-00F4-467C-A133-04B5CAF2F568}">
      <dgm:prSet phldrT="[Text]" custT="1"/>
      <dgm:spPr/>
      <dgm:t>
        <a:bodyPr/>
        <a:lstStyle/>
        <a:p>
          <a:r>
            <a:rPr lang="en-US" sz="1200" dirty="0"/>
            <a:t>  Validate JTAC language tasks with JTAC SMEs via a survey; NS JTACs had additional questions. Respondents: </a:t>
          </a:r>
        </a:p>
        <a:p>
          <a:r>
            <a:rPr lang="en-US" sz="1200" b="1" dirty="0"/>
            <a:t>N= 246,  25 nations </a:t>
          </a:r>
          <a:endParaRPr lang="en-US" sz="1200" dirty="0"/>
        </a:p>
      </dgm:t>
    </dgm:pt>
    <dgm:pt modelId="{0A6E8304-3D90-4CB7-8732-83F216321A6A}" type="parTrans" cxnId="{4E2C7502-AA65-4927-9036-C04AE4B98EE9}">
      <dgm:prSet/>
      <dgm:spPr/>
      <dgm:t>
        <a:bodyPr/>
        <a:lstStyle/>
        <a:p>
          <a:endParaRPr lang="en-US"/>
        </a:p>
      </dgm:t>
    </dgm:pt>
    <dgm:pt modelId="{73655A41-6A2C-4BD4-B823-CC93F975F339}" type="sibTrans" cxnId="{4E2C7502-AA65-4927-9036-C04AE4B98EE9}">
      <dgm:prSet/>
      <dgm:spPr/>
      <dgm:t>
        <a:bodyPr/>
        <a:lstStyle/>
        <a:p>
          <a:endParaRPr lang="en-US"/>
        </a:p>
      </dgm:t>
    </dgm:pt>
    <dgm:pt modelId="{77F5B9C4-BC1C-4E81-AE48-67FB1D5D3388}">
      <dgm:prSet phldrT="[Text]" custT="1"/>
      <dgm:spPr/>
      <dgm:t>
        <a:bodyPr/>
        <a:lstStyle/>
        <a:p>
          <a:r>
            <a:rPr lang="en-US" sz="1200" dirty="0"/>
            <a:t>Define the construct</a:t>
          </a:r>
        </a:p>
      </dgm:t>
    </dgm:pt>
    <dgm:pt modelId="{5E19AA7F-F03C-4667-9320-747C8272A8DD}" type="parTrans" cxnId="{F064E19E-1DEC-403F-A40C-9A4CA9920673}">
      <dgm:prSet/>
      <dgm:spPr/>
      <dgm:t>
        <a:bodyPr/>
        <a:lstStyle/>
        <a:p>
          <a:endParaRPr lang="en-US"/>
        </a:p>
      </dgm:t>
    </dgm:pt>
    <dgm:pt modelId="{461179B1-4D02-4875-900E-8DD10679C31D}" type="sibTrans" cxnId="{F064E19E-1DEC-403F-A40C-9A4CA9920673}">
      <dgm:prSet/>
      <dgm:spPr/>
      <dgm:t>
        <a:bodyPr/>
        <a:lstStyle/>
        <a:p>
          <a:endParaRPr lang="en-US"/>
        </a:p>
      </dgm:t>
    </dgm:pt>
    <dgm:pt modelId="{E3B85E0D-2168-429F-B83D-1E2EE31E9A38}">
      <dgm:prSet custT="1"/>
      <dgm:spPr/>
      <dgm:t>
        <a:bodyPr/>
        <a:lstStyle/>
        <a:p>
          <a:r>
            <a:rPr lang="en-US" sz="1200" dirty="0"/>
            <a:t>Develop and pilot test tasks, coordinate with JTAC SMEs</a:t>
          </a:r>
        </a:p>
      </dgm:t>
    </dgm:pt>
    <dgm:pt modelId="{A50AFC51-466C-4F04-A678-D11D7FB2F1BB}" type="parTrans" cxnId="{427BC5E5-EB92-4602-B071-9411C9C9888A}">
      <dgm:prSet/>
      <dgm:spPr/>
      <dgm:t>
        <a:bodyPr/>
        <a:lstStyle/>
        <a:p>
          <a:endParaRPr lang="en-US"/>
        </a:p>
      </dgm:t>
    </dgm:pt>
    <dgm:pt modelId="{8661A59E-5325-4BAC-A2A7-BA36F48EFA43}" type="sibTrans" cxnId="{427BC5E5-EB92-4602-B071-9411C9C9888A}">
      <dgm:prSet/>
      <dgm:spPr/>
      <dgm:t>
        <a:bodyPr/>
        <a:lstStyle/>
        <a:p>
          <a:endParaRPr lang="en-US"/>
        </a:p>
      </dgm:t>
    </dgm:pt>
    <dgm:pt modelId="{EAB8C631-4A52-42D5-84D5-DD5675B4850D}">
      <dgm:prSet custT="1"/>
      <dgm:spPr/>
      <dgm:t>
        <a:bodyPr/>
        <a:lstStyle/>
        <a:p>
          <a:r>
            <a:rPr lang="en-US" sz="1200" dirty="0"/>
            <a:t>Operationalize and trial JTAC-focused test </a:t>
          </a:r>
        </a:p>
      </dgm:t>
    </dgm:pt>
    <dgm:pt modelId="{9841AD96-D6B1-43C3-8D89-C6E079D940BF}" type="parTrans" cxnId="{651CAABB-E5D3-4F1A-B850-304A32D9FDB5}">
      <dgm:prSet/>
      <dgm:spPr/>
      <dgm:t>
        <a:bodyPr/>
        <a:lstStyle/>
        <a:p>
          <a:endParaRPr lang="en-US"/>
        </a:p>
      </dgm:t>
    </dgm:pt>
    <dgm:pt modelId="{E6F3037A-4F5E-44F0-B38B-DFDF8CBE1390}" type="sibTrans" cxnId="{651CAABB-E5D3-4F1A-B850-304A32D9FDB5}">
      <dgm:prSet/>
      <dgm:spPr/>
      <dgm:t>
        <a:bodyPr/>
        <a:lstStyle/>
        <a:p>
          <a:endParaRPr lang="en-US"/>
        </a:p>
      </dgm:t>
    </dgm:pt>
    <dgm:pt modelId="{AB9F9478-246D-41BD-BDD3-C3AF0FEF1299}" type="pres">
      <dgm:prSet presAssocID="{E669BE30-02A2-4339-8623-169CFB3CDCA3}" presName="Name0" presStyleCnt="0">
        <dgm:presLayoutVars>
          <dgm:dir/>
          <dgm:resizeHandles val="exact"/>
        </dgm:presLayoutVars>
      </dgm:prSet>
      <dgm:spPr/>
    </dgm:pt>
    <dgm:pt modelId="{C9CC62C6-F0F6-4F4C-ADC4-1517E46A786A}" type="pres">
      <dgm:prSet presAssocID="{A173D936-BB95-4870-A8AE-E15A4B445F65}" presName="node" presStyleLbl="node1" presStyleIdx="0" presStyleCnt="5">
        <dgm:presLayoutVars>
          <dgm:bulletEnabled val="1"/>
        </dgm:presLayoutVars>
      </dgm:prSet>
      <dgm:spPr/>
    </dgm:pt>
    <dgm:pt modelId="{857D2EAB-06EC-41A6-8AA8-D92034B37CFE}" type="pres">
      <dgm:prSet presAssocID="{B7F3F7D4-BCE6-467F-9ADC-8EC561B9D98A}" presName="sibTrans" presStyleLbl="sibTrans2D1" presStyleIdx="0" presStyleCnt="4"/>
      <dgm:spPr/>
    </dgm:pt>
    <dgm:pt modelId="{E3D4DE53-051A-4E91-B927-35C7B6331A31}" type="pres">
      <dgm:prSet presAssocID="{B7F3F7D4-BCE6-467F-9ADC-8EC561B9D98A}" presName="connectorText" presStyleLbl="sibTrans2D1" presStyleIdx="0" presStyleCnt="4"/>
      <dgm:spPr/>
    </dgm:pt>
    <dgm:pt modelId="{5DD7DF9B-72E6-436F-A463-68F6C00FAF70}" type="pres">
      <dgm:prSet presAssocID="{F329E09A-00F4-467C-A133-04B5CAF2F568}" presName="node" presStyleLbl="node1" presStyleIdx="1" presStyleCnt="5">
        <dgm:presLayoutVars>
          <dgm:bulletEnabled val="1"/>
        </dgm:presLayoutVars>
      </dgm:prSet>
      <dgm:spPr/>
    </dgm:pt>
    <dgm:pt modelId="{95A4034C-F111-42B8-9236-67E3D0797909}" type="pres">
      <dgm:prSet presAssocID="{73655A41-6A2C-4BD4-B823-CC93F975F339}" presName="sibTrans" presStyleLbl="sibTrans2D1" presStyleIdx="1" presStyleCnt="4"/>
      <dgm:spPr/>
    </dgm:pt>
    <dgm:pt modelId="{1A71C922-72E8-432D-8589-66D11FADDB04}" type="pres">
      <dgm:prSet presAssocID="{73655A41-6A2C-4BD4-B823-CC93F975F339}" presName="connectorText" presStyleLbl="sibTrans2D1" presStyleIdx="1" presStyleCnt="4"/>
      <dgm:spPr/>
    </dgm:pt>
    <dgm:pt modelId="{B62D0CCF-426B-4C5F-9F44-0318A49B97E8}" type="pres">
      <dgm:prSet presAssocID="{77F5B9C4-BC1C-4E81-AE48-67FB1D5D3388}" presName="node" presStyleLbl="node1" presStyleIdx="2" presStyleCnt="5">
        <dgm:presLayoutVars>
          <dgm:bulletEnabled val="1"/>
        </dgm:presLayoutVars>
      </dgm:prSet>
      <dgm:spPr/>
    </dgm:pt>
    <dgm:pt modelId="{262B8619-D2F3-4DED-A6F8-A7977B4E970E}" type="pres">
      <dgm:prSet presAssocID="{461179B1-4D02-4875-900E-8DD10679C31D}" presName="sibTrans" presStyleLbl="sibTrans2D1" presStyleIdx="2" presStyleCnt="4"/>
      <dgm:spPr/>
    </dgm:pt>
    <dgm:pt modelId="{63A6E2BB-EEF1-4504-B971-38AEEDD9ECED}" type="pres">
      <dgm:prSet presAssocID="{461179B1-4D02-4875-900E-8DD10679C31D}" presName="connectorText" presStyleLbl="sibTrans2D1" presStyleIdx="2" presStyleCnt="4"/>
      <dgm:spPr/>
    </dgm:pt>
    <dgm:pt modelId="{02107B74-CF05-4533-9BEF-3C3B9E393BDA}" type="pres">
      <dgm:prSet presAssocID="{E3B85E0D-2168-429F-B83D-1E2EE31E9A38}" presName="node" presStyleLbl="node1" presStyleIdx="3" presStyleCnt="5">
        <dgm:presLayoutVars>
          <dgm:bulletEnabled val="1"/>
        </dgm:presLayoutVars>
      </dgm:prSet>
      <dgm:spPr/>
    </dgm:pt>
    <dgm:pt modelId="{40584FC2-DA61-440C-802F-9E2CBDC7C932}" type="pres">
      <dgm:prSet presAssocID="{8661A59E-5325-4BAC-A2A7-BA36F48EFA43}" presName="sibTrans" presStyleLbl="sibTrans2D1" presStyleIdx="3" presStyleCnt="4"/>
      <dgm:spPr/>
    </dgm:pt>
    <dgm:pt modelId="{B49AE14B-81A9-474B-A6BA-990A5ED3A2A7}" type="pres">
      <dgm:prSet presAssocID="{8661A59E-5325-4BAC-A2A7-BA36F48EFA43}" presName="connectorText" presStyleLbl="sibTrans2D1" presStyleIdx="3" presStyleCnt="4"/>
      <dgm:spPr/>
    </dgm:pt>
    <dgm:pt modelId="{86960710-9E09-4303-99B8-4E7EFC49F784}" type="pres">
      <dgm:prSet presAssocID="{EAB8C631-4A52-42D5-84D5-DD5675B4850D}" presName="node" presStyleLbl="node1" presStyleIdx="4" presStyleCnt="5">
        <dgm:presLayoutVars>
          <dgm:bulletEnabled val="1"/>
        </dgm:presLayoutVars>
      </dgm:prSet>
      <dgm:spPr/>
    </dgm:pt>
  </dgm:ptLst>
  <dgm:cxnLst>
    <dgm:cxn modelId="{4E2C7502-AA65-4927-9036-C04AE4B98EE9}" srcId="{E669BE30-02A2-4339-8623-169CFB3CDCA3}" destId="{F329E09A-00F4-467C-A133-04B5CAF2F568}" srcOrd="1" destOrd="0" parTransId="{0A6E8304-3D90-4CB7-8732-83F216321A6A}" sibTransId="{73655A41-6A2C-4BD4-B823-CC93F975F339}"/>
    <dgm:cxn modelId="{E9A04105-9E39-4E70-88FE-ACC6398A207B}" type="presOf" srcId="{73655A41-6A2C-4BD4-B823-CC93F975F339}" destId="{1A71C922-72E8-432D-8589-66D11FADDB04}" srcOrd="1" destOrd="0" presId="urn:microsoft.com/office/officeart/2005/8/layout/process1"/>
    <dgm:cxn modelId="{35611307-D559-40F9-BC04-A1441C636ACE}" type="presOf" srcId="{F329E09A-00F4-467C-A133-04B5CAF2F568}" destId="{5DD7DF9B-72E6-436F-A463-68F6C00FAF70}" srcOrd="0" destOrd="0" presId="urn:microsoft.com/office/officeart/2005/8/layout/process1"/>
    <dgm:cxn modelId="{AA9FC55B-A93F-4851-901A-9DFA835468A2}" type="presOf" srcId="{B7F3F7D4-BCE6-467F-9ADC-8EC561B9D98A}" destId="{E3D4DE53-051A-4E91-B927-35C7B6331A31}" srcOrd="1" destOrd="0" presId="urn:microsoft.com/office/officeart/2005/8/layout/process1"/>
    <dgm:cxn modelId="{99977549-B333-405B-83E3-9F7605B45DB0}" type="presOf" srcId="{8661A59E-5325-4BAC-A2A7-BA36F48EFA43}" destId="{B49AE14B-81A9-474B-A6BA-990A5ED3A2A7}" srcOrd="1" destOrd="0" presId="urn:microsoft.com/office/officeart/2005/8/layout/process1"/>
    <dgm:cxn modelId="{69BDA149-82A8-4A7F-A09B-598C4B4E630B}" srcId="{E669BE30-02A2-4339-8623-169CFB3CDCA3}" destId="{A173D936-BB95-4870-A8AE-E15A4B445F65}" srcOrd="0" destOrd="0" parTransId="{856F256A-5587-49D0-9B1C-3294767C3C13}" sibTransId="{B7F3F7D4-BCE6-467F-9ADC-8EC561B9D98A}"/>
    <dgm:cxn modelId="{659EA349-185F-42CD-8D69-4D60EBA1C6DF}" type="presOf" srcId="{461179B1-4D02-4875-900E-8DD10679C31D}" destId="{262B8619-D2F3-4DED-A6F8-A7977B4E970E}" srcOrd="0" destOrd="0" presId="urn:microsoft.com/office/officeart/2005/8/layout/process1"/>
    <dgm:cxn modelId="{15D9356D-2C3E-4C52-8F80-789C241F046A}" type="presOf" srcId="{EAB8C631-4A52-42D5-84D5-DD5675B4850D}" destId="{86960710-9E09-4303-99B8-4E7EFC49F784}" srcOrd="0" destOrd="0" presId="urn:microsoft.com/office/officeart/2005/8/layout/process1"/>
    <dgm:cxn modelId="{419B7C8B-0FD4-441C-AE58-232EBFA9F6D8}" type="presOf" srcId="{461179B1-4D02-4875-900E-8DD10679C31D}" destId="{63A6E2BB-EEF1-4504-B971-38AEEDD9ECED}" srcOrd="1" destOrd="0" presId="urn:microsoft.com/office/officeart/2005/8/layout/process1"/>
    <dgm:cxn modelId="{5A8BC799-CCEC-4800-AF6F-F822117AC0F1}" type="presOf" srcId="{E3B85E0D-2168-429F-B83D-1E2EE31E9A38}" destId="{02107B74-CF05-4533-9BEF-3C3B9E393BDA}" srcOrd="0" destOrd="0" presId="urn:microsoft.com/office/officeart/2005/8/layout/process1"/>
    <dgm:cxn modelId="{F064E19E-1DEC-403F-A40C-9A4CA9920673}" srcId="{E669BE30-02A2-4339-8623-169CFB3CDCA3}" destId="{77F5B9C4-BC1C-4E81-AE48-67FB1D5D3388}" srcOrd="2" destOrd="0" parTransId="{5E19AA7F-F03C-4667-9320-747C8272A8DD}" sibTransId="{461179B1-4D02-4875-900E-8DD10679C31D}"/>
    <dgm:cxn modelId="{651CAABB-E5D3-4F1A-B850-304A32D9FDB5}" srcId="{E669BE30-02A2-4339-8623-169CFB3CDCA3}" destId="{EAB8C631-4A52-42D5-84D5-DD5675B4850D}" srcOrd="4" destOrd="0" parTransId="{9841AD96-D6B1-43C3-8D89-C6E079D940BF}" sibTransId="{E6F3037A-4F5E-44F0-B38B-DFDF8CBE1390}"/>
    <dgm:cxn modelId="{6D584CBD-4A57-41A7-BCDA-1C4A55DDF2F0}" type="presOf" srcId="{E669BE30-02A2-4339-8623-169CFB3CDCA3}" destId="{AB9F9478-246D-41BD-BDD3-C3AF0FEF1299}" srcOrd="0" destOrd="0" presId="urn:microsoft.com/office/officeart/2005/8/layout/process1"/>
    <dgm:cxn modelId="{202456BF-C967-4D50-A2BB-B12EB1B7F6AD}" type="presOf" srcId="{A173D936-BB95-4870-A8AE-E15A4B445F65}" destId="{C9CC62C6-F0F6-4F4C-ADC4-1517E46A786A}" srcOrd="0" destOrd="0" presId="urn:microsoft.com/office/officeart/2005/8/layout/process1"/>
    <dgm:cxn modelId="{850BE1BF-5FEA-48FA-9725-1A1E587AD270}" type="presOf" srcId="{77F5B9C4-BC1C-4E81-AE48-67FB1D5D3388}" destId="{B62D0CCF-426B-4C5F-9F44-0318A49B97E8}" srcOrd="0" destOrd="0" presId="urn:microsoft.com/office/officeart/2005/8/layout/process1"/>
    <dgm:cxn modelId="{427BC5E5-EB92-4602-B071-9411C9C9888A}" srcId="{E669BE30-02A2-4339-8623-169CFB3CDCA3}" destId="{E3B85E0D-2168-429F-B83D-1E2EE31E9A38}" srcOrd="3" destOrd="0" parTransId="{A50AFC51-466C-4F04-A678-D11D7FB2F1BB}" sibTransId="{8661A59E-5325-4BAC-A2A7-BA36F48EFA43}"/>
    <dgm:cxn modelId="{36D3DCFB-781C-49FC-9525-9C97053A9495}" type="presOf" srcId="{B7F3F7D4-BCE6-467F-9ADC-8EC561B9D98A}" destId="{857D2EAB-06EC-41A6-8AA8-D92034B37CFE}" srcOrd="0" destOrd="0" presId="urn:microsoft.com/office/officeart/2005/8/layout/process1"/>
    <dgm:cxn modelId="{49698BFD-8B79-4A3D-A3EB-616AF92FFCCD}" type="presOf" srcId="{8661A59E-5325-4BAC-A2A7-BA36F48EFA43}" destId="{40584FC2-DA61-440C-802F-9E2CBDC7C932}" srcOrd="0" destOrd="0" presId="urn:microsoft.com/office/officeart/2005/8/layout/process1"/>
    <dgm:cxn modelId="{CDB7E0FE-FA6F-4FAD-9C26-0055B7CDDEA4}" type="presOf" srcId="{73655A41-6A2C-4BD4-B823-CC93F975F339}" destId="{95A4034C-F111-42B8-9236-67E3D0797909}" srcOrd="0" destOrd="0" presId="urn:microsoft.com/office/officeart/2005/8/layout/process1"/>
    <dgm:cxn modelId="{47DEE97A-41DD-4E31-8E45-420030CB6521}" type="presParOf" srcId="{AB9F9478-246D-41BD-BDD3-C3AF0FEF1299}" destId="{C9CC62C6-F0F6-4F4C-ADC4-1517E46A786A}" srcOrd="0" destOrd="0" presId="urn:microsoft.com/office/officeart/2005/8/layout/process1"/>
    <dgm:cxn modelId="{49AE4679-124B-40DC-86B1-4D53CF517773}" type="presParOf" srcId="{AB9F9478-246D-41BD-BDD3-C3AF0FEF1299}" destId="{857D2EAB-06EC-41A6-8AA8-D92034B37CFE}" srcOrd="1" destOrd="0" presId="urn:microsoft.com/office/officeart/2005/8/layout/process1"/>
    <dgm:cxn modelId="{86B761A9-7857-492A-BDFD-B29259383ED4}" type="presParOf" srcId="{857D2EAB-06EC-41A6-8AA8-D92034B37CFE}" destId="{E3D4DE53-051A-4E91-B927-35C7B6331A31}" srcOrd="0" destOrd="0" presId="urn:microsoft.com/office/officeart/2005/8/layout/process1"/>
    <dgm:cxn modelId="{EFCEDF13-5115-4F0C-B675-796E1C8D175F}" type="presParOf" srcId="{AB9F9478-246D-41BD-BDD3-C3AF0FEF1299}" destId="{5DD7DF9B-72E6-436F-A463-68F6C00FAF70}" srcOrd="2" destOrd="0" presId="urn:microsoft.com/office/officeart/2005/8/layout/process1"/>
    <dgm:cxn modelId="{71B8B928-8E3A-48F9-90CB-71080C587B64}" type="presParOf" srcId="{AB9F9478-246D-41BD-BDD3-C3AF0FEF1299}" destId="{95A4034C-F111-42B8-9236-67E3D0797909}" srcOrd="3" destOrd="0" presId="urn:microsoft.com/office/officeart/2005/8/layout/process1"/>
    <dgm:cxn modelId="{71CEAE9A-B912-4B52-97E8-F679BCD7D9A1}" type="presParOf" srcId="{95A4034C-F111-42B8-9236-67E3D0797909}" destId="{1A71C922-72E8-432D-8589-66D11FADDB04}" srcOrd="0" destOrd="0" presId="urn:microsoft.com/office/officeart/2005/8/layout/process1"/>
    <dgm:cxn modelId="{936846C2-9486-48B9-8F4D-54FFCF60EADC}" type="presParOf" srcId="{AB9F9478-246D-41BD-BDD3-C3AF0FEF1299}" destId="{B62D0CCF-426B-4C5F-9F44-0318A49B97E8}" srcOrd="4" destOrd="0" presId="urn:microsoft.com/office/officeart/2005/8/layout/process1"/>
    <dgm:cxn modelId="{BA9B21FB-EC7E-4C17-A9B7-4C80822E7E6C}" type="presParOf" srcId="{AB9F9478-246D-41BD-BDD3-C3AF0FEF1299}" destId="{262B8619-D2F3-4DED-A6F8-A7977B4E970E}" srcOrd="5" destOrd="0" presId="urn:microsoft.com/office/officeart/2005/8/layout/process1"/>
    <dgm:cxn modelId="{4A219BA5-01B1-4475-9688-AEF439E2FE28}" type="presParOf" srcId="{262B8619-D2F3-4DED-A6F8-A7977B4E970E}" destId="{63A6E2BB-EEF1-4504-B971-38AEEDD9ECED}" srcOrd="0" destOrd="0" presId="urn:microsoft.com/office/officeart/2005/8/layout/process1"/>
    <dgm:cxn modelId="{48F8C00A-367D-4F6A-A3EB-EE5437A4E029}" type="presParOf" srcId="{AB9F9478-246D-41BD-BDD3-C3AF0FEF1299}" destId="{02107B74-CF05-4533-9BEF-3C3B9E393BDA}" srcOrd="6" destOrd="0" presId="urn:microsoft.com/office/officeart/2005/8/layout/process1"/>
    <dgm:cxn modelId="{17D464A2-F0FA-41EF-8B77-855F0473C922}" type="presParOf" srcId="{AB9F9478-246D-41BD-BDD3-C3AF0FEF1299}" destId="{40584FC2-DA61-440C-802F-9E2CBDC7C932}" srcOrd="7" destOrd="0" presId="urn:microsoft.com/office/officeart/2005/8/layout/process1"/>
    <dgm:cxn modelId="{F7CA4983-01FC-4E76-8B89-FCF8CE59484E}" type="presParOf" srcId="{40584FC2-DA61-440C-802F-9E2CBDC7C932}" destId="{B49AE14B-81A9-474B-A6BA-990A5ED3A2A7}" srcOrd="0" destOrd="0" presId="urn:microsoft.com/office/officeart/2005/8/layout/process1"/>
    <dgm:cxn modelId="{51C1F062-BBA0-4368-B021-048905C29D72}" type="presParOf" srcId="{AB9F9478-246D-41BD-BDD3-C3AF0FEF1299}" destId="{86960710-9E09-4303-99B8-4E7EFC49F784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CC62C6-F0F6-4F4C-ADC4-1517E46A786A}">
      <dsp:nvSpPr>
        <dsp:cNvPr id="0" name=""/>
        <dsp:cNvSpPr/>
      </dsp:nvSpPr>
      <dsp:spPr>
        <a:xfrm>
          <a:off x="4519" y="681393"/>
          <a:ext cx="1400981" cy="1586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Consult with JTAC SMEs, observe live JTAC and CAS exercises, conduct research on Aviation English and ICAO testing</a:t>
          </a:r>
        </a:p>
      </dsp:txBody>
      <dsp:txXfrm>
        <a:off x="45552" y="722426"/>
        <a:ext cx="1318915" cy="1504709"/>
      </dsp:txXfrm>
    </dsp:sp>
    <dsp:sp modelId="{857D2EAB-06EC-41A6-8AA8-D92034B37CFE}">
      <dsp:nvSpPr>
        <dsp:cNvPr id="0" name=""/>
        <dsp:cNvSpPr/>
      </dsp:nvSpPr>
      <dsp:spPr>
        <a:xfrm>
          <a:off x="1545599" y="1301059"/>
          <a:ext cx="297008" cy="347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1545599" y="1370548"/>
        <a:ext cx="207906" cy="208465"/>
      </dsp:txXfrm>
    </dsp:sp>
    <dsp:sp modelId="{5DD7DF9B-72E6-436F-A463-68F6C00FAF70}">
      <dsp:nvSpPr>
        <dsp:cNvPr id="0" name=""/>
        <dsp:cNvSpPr/>
      </dsp:nvSpPr>
      <dsp:spPr>
        <a:xfrm>
          <a:off x="1965893" y="681393"/>
          <a:ext cx="1400981" cy="1586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 Validate JTAC language tasks with JTAC SMEs via a survey; NS JTACs had additional questions. Respondents: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N= 246,  25 nations </a:t>
          </a:r>
          <a:endParaRPr lang="en-US" sz="1200" kern="1200" dirty="0"/>
        </a:p>
      </dsp:txBody>
      <dsp:txXfrm>
        <a:off x="2006926" y="722426"/>
        <a:ext cx="1318915" cy="1504709"/>
      </dsp:txXfrm>
    </dsp:sp>
    <dsp:sp modelId="{95A4034C-F111-42B8-9236-67E3D0797909}">
      <dsp:nvSpPr>
        <dsp:cNvPr id="0" name=""/>
        <dsp:cNvSpPr/>
      </dsp:nvSpPr>
      <dsp:spPr>
        <a:xfrm>
          <a:off x="3506973" y="1301059"/>
          <a:ext cx="297008" cy="347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506973" y="1370548"/>
        <a:ext cx="207906" cy="208465"/>
      </dsp:txXfrm>
    </dsp:sp>
    <dsp:sp modelId="{B62D0CCF-426B-4C5F-9F44-0318A49B97E8}">
      <dsp:nvSpPr>
        <dsp:cNvPr id="0" name=""/>
        <dsp:cNvSpPr/>
      </dsp:nvSpPr>
      <dsp:spPr>
        <a:xfrm>
          <a:off x="3927267" y="681393"/>
          <a:ext cx="1400981" cy="1586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Define the construct</a:t>
          </a:r>
        </a:p>
      </dsp:txBody>
      <dsp:txXfrm>
        <a:off x="3968300" y="722426"/>
        <a:ext cx="1318915" cy="1504709"/>
      </dsp:txXfrm>
    </dsp:sp>
    <dsp:sp modelId="{262B8619-D2F3-4DED-A6F8-A7977B4E970E}">
      <dsp:nvSpPr>
        <dsp:cNvPr id="0" name=""/>
        <dsp:cNvSpPr/>
      </dsp:nvSpPr>
      <dsp:spPr>
        <a:xfrm>
          <a:off x="5468347" y="1301059"/>
          <a:ext cx="297008" cy="347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468347" y="1370548"/>
        <a:ext cx="207906" cy="208465"/>
      </dsp:txXfrm>
    </dsp:sp>
    <dsp:sp modelId="{02107B74-CF05-4533-9BEF-3C3B9E393BDA}">
      <dsp:nvSpPr>
        <dsp:cNvPr id="0" name=""/>
        <dsp:cNvSpPr/>
      </dsp:nvSpPr>
      <dsp:spPr>
        <a:xfrm>
          <a:off x="5888641" y="681393"/>
          <a:ext cx="1400981" cy="1586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Develop and pilot test tasks, coordinate with JTAC SMEs</a:t>
          </a:r>
        </a:p>
      </dsp:txBody>
      <dsp:txXfrm>
        <a:off x="5929674" y="722426"/>
        <a:ext cx="1318915" cy="1504709"/>
      </dsp:txXfrm>
    </dsp:sp>
    <dsp:sp modelId="{40584FC2-DA61-440C-802F-9E2CBDC7C932}">
      <dsp:nvSpPr>
        <dsp:cNvPr id="0" name=""/>
        <dsp:cNvSpPr/>
      </dsp:nvSpPr>
      <dsp:spPr>
        <a:xfrm>
          <a:off x="7429721" y="1301059"/>
          <a:ext cx="297008" cy="347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7429721" y="1370548"/>
        <a:ext cx="207906" cy="208465"/>
      </dsp:txXfrm>
    </dsp:sp>
    <dsp:sp modelId="{86960710-9E09-4303-99B8-4E7EFC49F784}">
      <dsp:nvSpPr>
        <dsp:cNvPr id="0" name=""/>
        <dsp:cNvSpPr/>
      </dsp:nvSpPr>
      <dsp:spPr>
        <a:xfrm>
          <a:off x="7850016" y="681393"/>
          <a:ext cx="1400981" cy="1586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Operationalize and trial JTAC-focused test </a:t>
          </a:r>
        </a:p>
      </dsp:txBody>
      <dsp:txXfrm>
        <a:off x="7891049" y="722426"/>
        <a:ext cx="1318915" cy="15047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D5190-7983-4D4C-B109-82FD4E30A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D50BFB-B29A-4B02-AEC1-ED755D934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14AC4-2C47-492F-A003-E2764BF2B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60FF4-D14E-4470-B8D6-A5D404DC0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F4E8E-21FF-49F3-BC6C-FDD760AF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8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91D25-F1CB-4DA9-8DC7-081DEEDF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6142B8-39CA-40B5-97CC-9CABE19FE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10F34-514B-483F-B30A-E95A6ADF2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4A314-8163-41C1-9530-7882D6A3E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A84BA-F63C-41FC-811D-3CD6BC5D3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3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CBFE08-B7C6-409A-B073-5560E0FDE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A027CD-E824-4F3A-9428-FDE34FE2A9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6FA5B-3F03-4234-80F4-399329479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BE5F4-6BD9-476F-8565-800B25E0F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A24B1-540F-41D4-A8DD-13C33BB84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3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DCC6E-7B17-40B1-85DD-C03442961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62AED-FE16-42D8-A09D-3D0FC3A85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86756-67CA-4C12-86B5-9237AE9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F6A35-905A-4DD4-93DE-A16B9B530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F9411-3BED-4232-AB30-AEF4730E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2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F4B76-72BB-41CD-9E75-44CEFEB83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E8E7D-7D7C-4A70-9CA4-88BAB9C748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A2BC3-F5A3-4C09-97E6-A80FBDBF3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E646F-76CB-4DB7-9128-48EC0A869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64A4A-10E9-4589-AD39-7CBF1BF85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3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4CC41-6B50-4BEF-9C2F-A11917649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D002A-DDDC-4272-A28D-573FFABA4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C5B2DB-0864-4DB3-B2E0-031AB0F06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1D80D3-9430-4B7C-88EC-8224FA8AB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DF352-DA81-4652-B807-137B38CD6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C83AE-467D-44A0-A818-BEBFDE6DE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1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5DA4E-73EF-45CC-9719-9D62262E3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53CB7-356F-4151-A350-075564AD3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8D0E0-7746-48D7-AE54-3401C61F9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A7E5F-34B4-40D9-B222-74FF6EB85C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25202-E95E-4278-8D70-EDDF7981E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9F3662-BB37-46E5-952B-168E8F3F5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830C60-8BE3-43F9-95CA-824E27F1D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C53B8F-9F90-4FAA-8736-4B7BA0090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5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F457F-E603-451F-9013-C86E9A2BA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FE036A-BB27-4FBA-A9B9-A32E582FD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22DD28-3F16-49B8-8BF0-614E82C79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730EF2-7560-43F7-A76B-9C7686942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05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F421AD-5E25-4BDA-8DBD-73C21FD5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DBFB41-395F-45EB-A0EB-C369D3297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2660-6C2A-4D93-AD2E-EDFAE76E1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576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4591D-054F-4420-8EE1-319C468F1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78FB0-C366-42D9-8404-D75C8266D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B12C3E-74ED-409C-8DFF-2AC464B3B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4E11A-8742-4A76-AE49-448515D7A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5322B-63DF-4009-8572-2F908772E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75AAB4-C2F1-42EF-ACA7-5204106B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909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C2AFC-3CFE-4730-902E-4891A0F9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479C8B-3B49-44A5-A506-DDA731A44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CB922-4052-4553-B859-69C96D1DA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3658F-053A-465D-8A52-47ADA899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77599-04CA-4143-9D9F-EE313FCEE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B3832-9AA1-48F0-84F2-80BAEA03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93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3F24F8-CAB9-4298-9BBA-8BA7BD2D8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4A5E01-EE6C-4FAD-85B8-910489434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1E47D-BEEC-4DA3-B3E6-881326852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F09E7-DB9A-4D8E-A183-5197842011C6}" type="datetimeFigureOut">
              <a:rPr lang="en-US" smtClean="0"/>
              <a:t>10/15/2022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770D6-878A-4E02-817F-83F5309CE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09838-8063-41B3-B584-5D9210009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EDF61-E3C3-41B0-84EF-3DE4EBAB5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2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diagramQuickStyle" Target="../diagrams/quickStyle1.xml"/><Relationship Id="rId3" Type="http://schemas.openxmlformats.org/officeDocument/2006/relationships/hyperlink" Target="https://jyj5022guerrerosdeelite.blogspot.com/2015/11/tacticas-de-infanteria-n15.html" TargetMode="External"/><Relationship Id="rId7" Type="http://schemas.openxmlformats.org/officeDocument/2006/relationships/image" Target="../media/image4.png"/><Relationship Id="rId12" Type="http://schemas.openxmlformats.org/officeDocument/2006/relationships/diagramLayout" Target="../diagrams/layout1.xml"/><Relationship Id="rId2" Type="http://schemas.openxmlformats.org/officeDocument/2006/relationships/image" Target="../media/image1.jpg"/><Relationship Id="rId16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diagramData" Target="../diagrams/data1.xml"/><Relationship Id="rId5" Type="http://schemas.openxmlformats.org/officeDocument/2006/relationships/hyperlink" Target="https://commons.wikimedia.org/wiki/File:21st_STS_JTACs_CAS_training_mission_at_Nevada_Test_and_Training_Range.jpg" TargetMode="External"/><Relationship Id="rId15" Type="http://schemas.microsoft.com/office/2007/relationships/diagramDrawing" Target="../diagrams/drawing1.xml"/><Relationship Id="rId10" Type="http://schemas.openxmlformats.org/officeDocument/2006/relationships/image" Target="../media/image7.png"/><Relationship Id="rId4" Type="http://schemas.openxmlformats.org/officeDocument/2006/relationships/image" Target="../media/image2.jpg"/><Relationship Id="rId9" Type="http://schemas.openxmlformats.org/officeDocument/2006/relationships/image" Target="../media/image6.png"/><Relationship Id="rId14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57E417F-F1AB-4396-AB44-3F2F428FA205}"/>
              </a:ext>
            </a:extLst>
          </p:cNvPr>
          <p:cNvSpPr/>
          <p:nvPr/>
        </p:nvSpPr>
        <p:spPr>
          <a:xfrm>
            <a:off x="2966979" y="1003859"/>
            <a:ext cx="4865243" cy="23802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35B8437-D5F0-40FE-85EE-C7539046D0B5}"/>
              </a:ext>
            </a:extLst>
          </p:cNvPr>
          <p:cNvSpPr txBox="1"/>
          <p:nvPr/>
        </p:nvSpPr>
        <p:spPr>
          <a:xfrm>
            <a:off x="2975878" y="141589"/>
            <a:ext cx="9059844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Joint Terminal Attack Controller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(JTAC) Working Group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EF240AD-5D5E-4A79-B871-1F386EAD231E}"/>
              </a:ext>
            </a:extLst>
          </p:cNvPr>
          <p:cNvGrpSpPr/>
          <p:nvPr/>
        </p:nvGrpSpPr>
        <p:grpSpPr>
          <a:xfrm>
            <a:off x="189998" y="141590"/>
            <a:ext cx="2506747" cy="1661993"/>
            <a:chOff x="9039965" y="4731966"/>
            <a:chExt cx="2208571" cy="1636659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6F004B1B-6299-4BBF-ADF0-E384F16F4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9039965" y="4731966"/>
              <a:ext cx="2208571" cy="1636659"/>
            </a:xfrm>
            <a:prstGeom prst="rect">
              <a:avLst/>
            </a:prstGeom>
            <a:ln w="38100">
              <a:solidFill>
                <a:schemeClr val="accent4">
                  <a:lumMod val="75000"/>
                </a:schemeClr>
              </a:solidFill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BDF65A1-800E-489C-B129-B641A189AB78}"/>
                </a:ext>
              </a:extLst>
            </p:cNvPr>
            <p:cNvSpPr txBox="1"/>
            <p:nvPr/>
          </p:nvSpPr>
          <p:spPr>
            <a:xfrm>
              <a:off x="9165102" y="6141312"/>
              <a:ext cx="1950720" cy="227313"/>
            </a:xfrm>
            <a:prstGeom prst="rect">
              <a:avLst/>
            </a:prstGeom>
            <a:no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CD89882-FBD0-4EA5-97E7-EC93BBC43673}"/>
              </a:ext>
            </a:extLst>
          </p:cNvPr>
          <p:cNvGrpSpPr/>
          <p:nvPr/>
        </p:nvGrpSpPr>
        <p:grpSpPr>
          <a:xfrm>
            <a:off x="7917000" y="219021"/>
            <a:ext cx="3910250" cy="628524"/>
            <a:chOff x="7587808" y="142148"/>
            <a:chExt cx="3910250" cy="628524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765CFA85-A4B3-41B8-9037-3FFBDFF6E76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629961" y="147349"/>
              <a:ext cx="850466" cy="61807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CCD13280-942F-4A8A-B074-B4D28406E3A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587808" y="152602"/>
              <a:ext cx="897115" cy="61807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E5DC6AA9-4C89-4B30-A917-EF852AD16C8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596890" y="142148"/>
              <a:ext cx="897115" cy="61807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0D081080-50C5-4977-AEB0-D73DF0AD69C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0600943" y="145865"/>
              <a:ext cx="897115" cy="61807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1469B06-1299-4767-906A-470E1CDAB119}"/>
              </a:ext>
            </a:extLst>
          </p:cNvPr>
          <p:cNvSpPr txBox="1"/>
          <p:nvPr/>
        </p:nvSpPr>
        <p:spPr>
          <a:xfrm>
            <a:off x="-13623" y="2062243"/>
            <a:ext cx="2851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JTAC language requirement: SLP 3332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10B741-F6B7-4299-81CD-F95532EF9B82}"/>
              </a:ext>
            </a:extLst>
          </p:cNvPr>
          <p:cNvSpPr txBox="1"/>
          <p:nvPr/>
        </p:nvSpPr>
        <p:spPr>
          <a:xfrm>
            <a:off x="323770" y="4529003"/>
            <a:ext cx="9255517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JTAC WG Project:  The Design and Development of a JTAC-focused Prototype Test </a:t>
            </a:r>
          </a:p>
        </p:txBody>
      </p:sp>
      <p:pic>
        <p:nvPicPr>
          <p:cNvPr id="19" name="Content Placeholder 5">
            <a:extLst>
              <a:ext uri="{FF2B5EF4-FFF2-40B4-BE49-F238E27FC236}">
                <a16:creationId xmlns:a16="http://schemas.microsoft.com/office/drawing/2014/main" id="{35D51FB2-BA1E-40DC-8706-35AD9DA62D0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744895" y="5012067"/>
            <a:ext cx="2266655" cy="1628050"/>
          </a:xfrm>
          <a:prstGeom prst="rect">
            <a:avLst/>
          </a:prstGeom>
          <a:ln w="38100">
            <a:solidFill>
              <a:schemeClr val="accent4">
                <a:lumMod val="75000"/>
              </a:schemeClr>
            </a:solidFill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95B8127-A44C-44F4-947D-B0FF0D38997C}"/>
              </a:ext>
            </a:extLst>
          </p:cNvPr>
          <p:cNvSpPr/>
          <p:nvPr/>
        </p:nvSpPr>
        <p:spPr>
          <a:xfrm rot="10800000" flipH="1" flipV="1">
            <a:off x="7871721" y="1481562"/>
            <a:ext cx="2038212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your national language testing center administer STANAG 6001 tests to JTACs?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B930DE-EFFF-46EC-85BE-8164C062EFA4}"/>
              </a:ext>
            </a:extLst>
          </p:cNvPr>
          <p:cNvSpPr/>
          <p:nvPr/>
        </p:nvSpPr>
        <p:spPr>
          <a:xfrm>
            <a:off x="10038781" y="1489894"/>
            <a:ext cx="2018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 your nation have special language courses for JTACs?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5AD801-90D6-47A7-B4E2-C529FF03B94D}"/>
              </a:ext>
            </a:extLst>
          </p:cNvPr>
          <p:cNvSpPr txBox="1"/>
          <p:nvPr/>
        </p:nvSpPr>
        <p:spPr>
          <a:xfrm>
            <a:off x="9529973" y="3421068"/>
            <a:ext cx="11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BILC nations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N=25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B377FF0-55B0-489B-A88B-97E962DAF87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09422" y="1040638"/>
          <a:ext cx="4789957" cy="2305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0180">
                  <a:extLst>
                    <a:ext uri="{9D8B030D-6E8A-4147-A177-3AD203B41FA5}">
                      <a16:colId xmlns:a16="http://schemas.microsoft.com/office/drawing/2014/main" val="79155429"/>
                    </a:ext>
                  </a:extLst>
                </a:gridCol>
                <a:gridCol w="2369777">
                  <a:extLst>
                    <a:ext uri="{9D8B030D-6E8A-4147-A177-3AD203B41FA5}">
                      <a16:colId xmlns:a16="http://schemas.microsoft.com/office/drawing/2014/main" val="2726270939"/>
                    </a:ext>
                  </a:extLst>
                </a:gridCol>
              </a:tblGrid>
              <a:tr h="34643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JTAC Tasks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    Level 3 Speaking Tasks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524728"/>
                  </a:ext>
                </a:extLst>
              </a:tr>
              <a:tr h="511372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Can describe terrain features &amp; give coordinates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Can describe in detail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26550"/>
                  </a:ext>
                </a:extLst>
              </a:tr>
              <a:tr h="569813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Can understand &amp; respond to radio communications with possible interference (talk </a:t>
                      </a:r>
                      <a:r>
                        <a:rPr lang="en-US" sz="1100" dirty="0" err="1"/>
                        <a:t>ons</a:t>
                      </a:r>
                      <a:r>
                        <a:rPr lang="en-US" sz="11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 Can discuss abstract topics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405649"/>
                  </a:ext>
                </a:extLst>
              </a:tr>
              <a:tr h="409097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Can use JTAC brevities &amp; plain English equivalents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Can support opinions and hypothesize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173557"/>
                  </a:ext>
                </a:extLst>
              </a:tr>
              <a:tr h="409097"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Can respond readily with good pacing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Can converse in most formal and informal situations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971976"/>
                  </a:ext>
                </a:extLst>
              </a:tr>
            </a:tbl>
          </a:graphicData>
        </a:graphic>
      </p:graphicFrame>
      <p:grpSp>
        <p:nvGrpSpPr>
          <p:cNvPr id="58" name="Group 57">
            <a:extLst>
              <a:ext uri="{FF2B5EF4-FFF2-40B4-BE49-F238E27FC236}">
                <a16:creationId xmlns:a16="http://schemas.microsoft.com/office/drawing/2014/main" id="{BA6D8A40-51A4-4508-893F-42D76C217A36}"/>
              </a:ext>
            </a:extLst>
          </p:cNvPr>
          <p:cNvGrpSpPr/>
          <p:nvPr/>
        </p:nvGrpSpPr>
        <p:grpSpPr>
          <a:xfrm>
            <a:off x="8318054" y="2078128"/>
            <a:ext cx="3681247" cy="1258877"/>
            <a:chOff x="8071305" y="2221398"/>
            <a:chExt cx="3681247" cy="125887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3B7F257-AEB5-48EA-99A9-14C5CEE982EE}"/>
                </a:ext>
              </a:extLst>
            </p:cNvPr>
            <p:cNvGrpSpPr/>
            <p:nvPr/>
          </p:nvGrpSpPr>
          <p:grpSpPr>
            <a:xfrm>
              <a:off x="8071305" y="2264141"/>
              <a:ext cx="1414797" cy="1216134"/>
              <a:chOff x="6488218" y="1051700"/>
              <a:chExt cx="1414797" cy="1216134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78A5265B-E5ED-4BEE-A3B3-5C2817D35012}"/>
                  </a:ext>
                </a:extLst>
              </p:cNvPr>
              <p:cNvGrpSpPr/>
              <p:nvPr/>
            </p:nvGrpSpPr>
            <p:grpSpPr>
              <a:xfrm>
                <a:off x="6488218" y="1051700"/>
                <a:ext cx="1205378" cy="1216134"/>
                <a:chOff x="6672261" y="1186974"/>
                <a:chExt cx="1056268" cy="1069280"/>
              </a:xfrm>
            </p:grpSpPr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A8A331B9-F8E4-4256-891F-5213B301D306}"/>
                    </a:ext>
                  </a:extLst>
                </p:cNvPr>
                <p:cNvSpPr/>
                <p:nvPr/>
              </p:nvSpPr>
              <p:spPr>
                <a:xfrm>
                  <a:off x="6735110" y="1199538"/>
                  <a:ext cx="993419" cy="101911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Partial Circle 10">
                  <a:extLst>
                    <a:ext uri="{FF2B5EF4-FFF2-40B4-BE49-F238E27FC236}">
                      <a16:creationId xmlns:a16="http://schemas.microsoft.com/office/drawing/2014/main" id="{726699F0-BC83-4348-B41A-1DCC57F918EA}"/>
                    </a:ext>
                  </a:extLst>
                </p:cNvPr>
                <p:cNvSpPr/>
                <p:nvPr/>
              </p:nvSpPr>
              <p:spPr>
                <a:xfrm>
                  <a:off x="6672261" y="1186974"/>
                  <a:ext cx="1056268" cy="1069280"/>
                </a:xfrm>
                <a:prstGeom prst="pie">
                  <a:avLst>
                    <a:gd name="adj1" fmla="val 0"/>
                    <a:gd name="adj2" fmla="val 18226327"/>
                  </a:avLst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F5AFBF8-FF92-4378-B011-0EC7DA5C8282}"/>
                  </a:ext>
                </a:extLst>
              </p:cNvPr>
              <p:cNvSpPr txBox="1"/>
              <p:nvPr/>
            </p:nvSpPr>
            <p:spPr>
              <a:xfrm>
                <a:off x="6663644" y="1716690"/>
                <a:ext cx="689313" cy="276999"/>
              </a:xfrm>
              <a:prstGeom prst="rect">
                <a:avLst/>
              </a:prstGeom>
              <a:solidFill>
                <a:srgbClr val="4472C4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83.3%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15B1C23-A283-4331-9A91-DA60FE6F1A42}"/>
                  </a:ext>
                </a:extLst>
              </p:cNvPr>
              <p:cNvSpPr txBox="1"/>
              <p:nvPr/>
            </p:nvSpPr>
            <p:spPr>
              <a:xfrm>
                <a:off x="7120820" y="1383646"/>
                <a:ext cx="7821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16.7%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7AB56C0-D4C6-4BF4-B6A0-4B0C2EFD8BD0}"/>
                </a:ext>
              </a:extLst>
            </p:cNvPr>
            <p:cNvGrpSpPr/>
            <p:nvPr/>
          </p:nvGrpSpPr>
          <p:grpSpPr>
            <a:xfrm>
              <a:off x="10362290" y="2221398"/>
              <a:ext cx="1390262" cy="1205378"/>
              <a:chOff x="10252929" y="2281083"/>
              <a:chExt cx="1390262" cy="1205378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C1AEFD22-B69F-4F3C-97DF-4E92A6981389}"/>
                  </a:ext>
                </a:extLst>
              </p:cNvPr>
              <p:cNvGrpSpPr/>
              <p:nvPr/>
            </p:nvGrpSpPr>
            <p:grpSpPr>
              <a:xfrm>
                <a:off x="10252929" y="2281083"/>
                <a:ext cx="1216134" cy="1205378"/>
                <a:chOff x="10277427" y="2296730"/>
                <a:chExt cx="1216134" cy="1205378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D3A4A962-50C8-42DA-95FE-9AE1614603AA}"/>
                    </a:ext>
                  </a:extLst>
                </p:cNvPr>
                <p:cNvGrpSpPr/>
                <p:nvPr/>
              </p:nvGrpSpPr>
              <p:grpSpPr>
                <a:xfrm>
                  <a:off x="10277427" y="2296730"/>
                  <a:ext cx="1216134" cy="1205378"/>
                  <a:chOff x="10048827" y="2305151"/>
                  <a:chExt cx="1216134" cy="1205378"/>
                </a:xfrm>
              </p:grpSpPr>
              <p:sp>
                <p:nvSpPr>
                  <p:cNvPr id="37" name="Oval 36">
                    <a:extLst>
                      <a:ext uri="{FF2B5EF4-FFF2-40B4-BE49-F238E27FC236}">
                        <a16:creationId xmlns:a16="http://schemas.microsoft.com/office/drawing/2014/main" id="{00F72F26-938E-4971-8A34-E30BBAC041A9}"/>
                      </a:ext>
                    </a:extLst>
                  </p:cNvPr>
                  <p:cNvSpPr/>
                  <p:nvPr/>
                </p:nvSpPr>
                <p:spPr>
                  <a:xfrm>
                    <a:off x="10127477" y="2351172"/>
                    <a:ext cx="1133657" cy="1159079"/>
                  </a:xfrm>
                  <a:prstGeom prst="ellipse">
                    <a:avLst/>
                  </a:prstGeom>
                  <a:solidFill>
                    <a:srgbClr val="4472C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6" name="Partial Circle 35">
                    <a:extLst>
                      <a:ext uri="{FF2B5EF4-FFF2-40B4-BE49-F238E27FC236}">
                        <a16:creationId xmlns:a16="http://schemas.microsoft.com/office/drawing/2014/main" id="{EF7970E2-FB50-4E27-872D-48B7A8266AD0}"/>
                      </a:ext>
                    </a:extLst>
                  </p:cNvPr>
                  <p:cNvSpPr/>
                  <p:nvPr/>
                </p:nvSpPr>
                <p:spPr>
                  <a:xfrm rot="3071718">
                    <a:off x="10054205" y="2299773"/>
                    <a:ext cx="1205378" cy="1216134"/>
                  </a:xfrm>
                  <a:prstGeom prst="pie">
                    <a:avLst>
                      <a:gd name="adj1" fmla="val 1924406"/>
                      <a:gd name="adj2" fmla="val 18469947"/>
                    </a:avLst>
                  </a:prstGeom>
                  <a:solidFill>
                    <a:srgbClr val="FF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98AB7EC4-4D06-45CD-BA01-E767C02E241C}"/>
                    </a:ext>
                  </a:extLst>
                </p:cNvPr>
                <p:cNvSpPr txBox="1"/>
                <p:nvPr/>
              </p:nvSpPr>
              <p:spPr>
                <a:xfrm>
                  <a:off x="10408867" y="2514111"/>
                  <a:ext cx="782195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76.5%</a:t>
                  </a:r>
                </a:p>
              </p:txBody>
            </p:sp>
          </p:grp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E732638-4704-427E-8376-FD7CE951F58A}"/>
                  </a:ext>
                </a:extLst>
              </p:cNvPr>
              <p:cNvSpPr txBox="1"/>
              <p:nvPr/>
            </p:nvSpPr>
            <p:spPr>
              <a:xfrm>
                <a:off x="10860996" y="2934809"/>
                <a:ext cx="78219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23.5%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B5F1E942-3F05-4BEC-A90C-E0695E8647DB}"/>
                </a:ext>
              </a:extLst>
            </p:cNvPr>
            <p:cNvGrpSpPr/>
            <p:nvPr/>
          </p:nvGrpSpPr>
          <p:grpSpPr>
            <a:xfrm>
              <a:off x="9614950" y="2472420"/>
              <a:ext cx="811377" cy="621655"/>
              <a:chOff x="7067550" y="2381140"/>
              <a:chExt cx="811377" cy="621655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2A19D3EB-37DA-4BED-A920-B795D07CF620}"/>
                  </a:ext>
                </a:extLst>
              </p:cNvPr>
              <p:cNvSpPr/>
              <p:nvPr/>
            </p:nvSpPr>
            <p:spPr>
              <a:xfrm>
                <a:off x="7067550" y="2381140"/>
                <a:ext cx="257175" cy="271715"/>
              </a:xfrm>
              <a:prstGeom prst="ellipse">
                <a:avLst/>
              </a:prstGeom>
              <a:solidFill>
                <a:srgbClr val="4472C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1D1AC5E-3772-4050-BCB7-CD0A57BC92BA}"/>
                  </a:ext>
                </a:extLst>
              </p:cNvPr>
              <p:cNvSpPr txBox="1"/>
              <p:nvPr/>
            </p:nvSpPr>
            <p:spPr>
              <a:xfrm>
                <a:off x="7324725" y="2388963"/>
                <a:ext cx="5542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YES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32D15EA8-37C2-4D2B-9043-351AA4145C4B}"/>
                  </a:ext>
                </a:extLst>
              </p:cNvPr>
              <p:cNvSpPr/>
              <p:nvPr/>
            </p:nvSpPr>
            <p:spPr>
              <a:xfrm>
                <a:off x="7067550" y="2721271"/>
                <a:ext cx="257175" cy="27171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377E5CC-1BB3-4412-B57F-28E1596D9929}"/>
                  </a:ext>
                </a:extLst>
              </p:cNvPr>
              <p:cNvSpPr txBox="1"/>
              <p:nvPr/>
            </p:nvSpPr>
            <p:spPr>
              <a:xfrm>
                <a:off x="7324725" y="2725796"/>
                <a:ext cx="5542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NO</a:t>
                </a:r>
              </a:p>
            </p:txBody>
          </p: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4C3CD5F-418F-4CA9-8D6C-07790F90A91C}"/>
              </a:ext>
            </a:extLst>
          </p:cNvPr>
          <p:cNvGrpSpPr/>
          <p:nvPr/>
        </p:nvGrpSpPr>
        <p:grpSpPr>
          <a:xfrm>
            <a:off x="82487" y="4470304"/>
            <a:ext cx="9496800" cy="2949562"/>
            <a:chOff x="27700" y="4407546"/>
            <a:chExt cx="9496800" cy="2949562"/>
          </a:xfrm>
        </p:grpSpPr>
        <p:graphicFrame>
          <p:nvGraphicFramePr>
            <p:cNvPr id="4" name="Diagram 3">
              <a:extLst>
                <a:ext uri="{FF2B5EF4-FFF2-40B4-BE49-F238E27FC236}">
                  <a16:creationId xmlns:a16="http://schemas.microsoft.com/office/drawing/2014/main" id="{F5D39A08-27E5-48A9-A98E-BCF74B4E4E10}"/>
                </a:ext>
              </a:extLst>
            </p:cNvPr>
            <p:cNvGraphicFramePr/>
            <p:nvPr>
              <p:extLst/>
            </p:nvPr>
          </p:nvGraphicFramePr>
          <p:xfrm>
            <a:off x="268983" y="4407546"/>
            <a:ext cx="9255517" cy="294956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1" r:lo="rId12" r:qs="rId13" r:cs="rId14"/>
            </a:graphicData>
          </a:graphic>
        </p:graphicFrame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7696C2A-49BB-4716-813B-09A50400D5B8}"/>
                </a:ext>
              </a:extLst>
            </p:cNvPr>
            <p:cNvSpPr txBox="1"/>
            <p:nvPr/>
          </p:nvSpPr>
          <p:spPr>
            <a:xfrm>
              <a:off x="27700" y="4896898"/>
              <a:ext cx="952500" cy="30777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Phase 1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4C74499-C48E-4B8F-AECA-C90C1AD411DA}"/>
                </a:ext>
              </a:extLst>
            </p:cNvPr>
            <p:cNvSpPr txBox="1"/>
            <p:nvPr/>
          </p:nvSpPr>
          <p:spPr>
            <a:xfrm>
              <a:off x="1980325" y="4896898"/>
              <a:ext cx="952500" cy="30777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Phase 2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8C52BF61-A7FE-40E7-B818-38621D8D1423}"/>
                </a:ext>
              </a:extLst>
            </p:cNvPr>
            <p:cNvSpPr txBox="1"/>
            <p:nvPr/>
          </p:nvSpPr>
          <p:spPr>
            <a:xfrm>
              <a:off x="3944242" y="4890684"/>
              <a:ext cx="952500" cy="30777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Phase 3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E4884B6-DB17-410E-B0BA-404FDD9F2C0F}"/>
                </a:ext>
              </a:extLst>
            </p:cNvPr>
            <p:cNvSpPr txBox="1"/>
            <p:nvPr/>
          </p:nvSpPr>
          <p:spPr>
            <a:xfrm>
              <a:off x="5903991" y="4900209"/>
              <a:ext cx="952500" cy="30777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Phase 4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551FC38-EC03-4D1D-92E2-F10272BDD030}"/>
                </a:ext>
              </a:extLst>
            </p:cNvPr>
            <p:cNvSpPr txBox="1"/>
            <p:nvPr/>
          </p:nvSpPr>
          <p:spPr>
            <a:xfrm>
              <a:off x="7865066" y="4900209"/>
              <a:ext cx="952500" cy="307777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Phase 5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8D82380-D0CF-40DD-8225-F425F07A933E}"/>
              </a:ext>
            </a:extLst>
          </p:cNvPr>
          <p:cNvSpPr txBox="1"/>
          <p:nvPr/>
        </p:nvSpPr>
        <p:spPr>
          <a:xfrm>
            <a:off x="2043468" y="3437784"/>
            <a:ext cx="17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Problem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14AA791-BE71-4954-AD68-AE92A6E3AFB9}"/>
              </a:ext>
            </a:extLst>
          </p:cNvPr>
          <p:cNvSpPr txBox="1"/>
          <p:nvPr/>
        </p:nvSpPr>
        <p:spPr>
          <a:xfrm>
            <a:off x="4110400" y="3922958"/>
            <a:ext cx="171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Solution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BD5752FF-D915-4EC4-A6ED-B2DD7B429F16}"/>
              </a:ext>
            </a:extLst>
          </p:cNvPr>
          <p:cNvSpPr/>
          <p:nvPr/>
        </p:nvSpPr>
        <p:spPr>
          <a:xfrm rot="15344031">
            <a:off x="2959582" y="3100879"/>
            <a:ext cx="659827" cy="1670477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Arrow: Curved Down 50">
            <a:extLst>
              <a:ext uri="{FF2B5EF4-FFF2-40B4-BE49-F238E27FC236}">
                <a16:creationId xmlns:a16="http://schemas.microsoft.com/office/drawing/2014/main" id="{D375E1B7-F4BC-4B14-A7ED-E1B416FCCE18}"/>
              </a:ext>
            </a:extLst>
          </p:cNvPr>
          <p:cNvSpPr/>
          <p:nvPr/>
        </p:nvSpPr>
        <p:spPr>
          <a:xfrm rot="1131426">
            <a:off x="4576778" y="3543484"/>
            <a:ext cx="1668169" cy="663796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121184D6-6E57-41DD-B927-AE2131D479E5}"/>
              </a:ext>
            </a:extLst>
          </p:cNvPr>
          <p:cNvSpPr/>
          <p:nvPr/>
        </p:nvSpPr>
        <p:spPr>
          <a:xfrm>
            <a:off x="461130" y="2984441"/>
            <a:ext cx="1603588" cy="1277219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Misalignment of JTAC language tasks and the way JTACs are tested 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3133E96F-CCDE-41AA-AACE-029C7A68F47B}"/>
              </a:ext>
            </a:extLst>
          </p:cNvPr>
          <p:cNvSpPr/>
          <p:nvPr/>
        </p:nvSpPr>
        <p:spPr>
          <a:xfrm>
            <a:off x="6205070" y="3503003"/>
            <a:ext cx="1404789" cy="94061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JTAC-focused language test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FF182C9-CCD3-4D3A-9FB2-A58E87E34700}"/>
              </a:ext>
            </a:extLst>
          </p:cNvPr>
          <p:cNvSpPr txBox="1"/>
          <p:nvPr/>
        </p:nvSpPr>
        <p:spPr>
          <a:xfrm>
            <a:off x="7944850" y="1059994"/>
            <a:ext cx="409087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BILC Steering Committee Survey Results 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B5F1F40C-1CCA-416C-A40E-E5117868A59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2289" y="3466420"/>
            <a:ext cx="915402" cy="89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6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226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Peggy Garza</dc:creator>
  <cp:lastModifiedBy>Peggy Garza</cp:lastModifiedBy>
  <cp:revision>2</cp:revision>
  <dcterms:created xsi:type="dcterms:W3CDTF">2022-10-15T11:06:42Z</dcterms:created>
  <dcterms:modified xsi:type="dcterms:W3CDTF">2022-10-15T11:08:00Z</dcterms:modified>
</cp:coreProperties>
</file>