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79" r:id="rId1"/>
    <p:sldMasterId id="2147483817" r:id="rId2"/>
  </p:sldMasterIdLst>
  <p:notesMasterIdLst>
    <p:notesMasterId r:id="rId7"/>
  </p:notesMasterIdLst>
  <p:handoutMasterIdLst>
    <p:handoutMasterId r:id="rId8"/>
  </p:handoutMasterIdLst>
  <p:sldIdLst>
    <p:sldId id="314" r:id="rId3"/>
    <p:sldId id="484" r:id="rId4"/>
    <p:sldId id="487" r:id="rId5"/>
    <p:sldId id="505" r:id="rId6"/>
  </p:sldIdLst>
  <p:sldSz cx="9144000" cy="6858000" type="screen4x3"/>
  <p:notesSz cx="6973888" cy="9236075"/>
  <p:defaultTextStyle>
    <a:defPPr>
      <a:defRPr lang="nl-NL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40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40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40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40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82">
          <p15:clr>
            <a:srgbClr val="A4A3A4"/>
          </p15:clr>
        </p15:guide>
        <p15:guide id="2" pos="29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A50021"/>
    <a:srgbClr val="008000"/>
    <a:srgbClr val="0000FF"/>
    <a:srgbClr val="0066CC"/>
    <a:srgbClr val="FF0000"/>
    <a:srgbClr val="336600"/>
    <a:srgbClr val="FFFFCC"/>
    <a:srgbClr val="FFFF00"/>
    <a:srgbClr val="777777"/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75224" autoAdjust="0"/>
  </p:normalViewPr>
  <p:slideViewPr>
    <p:cSldViewPr snapToGrid="0" snapToObjects="1">
      <p:cViewPr varScale="1">
        <p:scale>
          <a:sx n="42" d="100"/>
          <a:sy n="42" d="100"/>
        </p:scale>
        <p:origin x="-133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0"/>
    </p:cViewPr>
  </p:sorterViewPr>
  <p:notesViewPr>
    <p:cSldViewPr snapToGrid="0" snapToObjects="1">
      <p:cViewPr>
        <p:scale>
          <a:sx n="100" d="100"/>
          <a:sy n="100" d="100"/>
        </p:scale>
        <p:origin x="-1632" y="930"/>
      </p:cViewPr>
      <p:guideLst>
        <p:guide orient="horz" pos="2182"/>
        <p:guide pos="292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845041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2018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96" tIns="0" rIns="19296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1870" y="0"/>
            <a:ext cx="3022018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96" tIns="0" rIns="19296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charset="0"/>
              </a:defRPr>
            </a:lvl1pPr>
          </a:lstStyle>
          <a:p>
            <a:fld id="{EA2EFB69-B1E5-4345-B866-089A4BD85286}" type="datetime1">
              <a:rPr lang="nl-NL"/>
              <a:pPr/>
              <a:t>5-9-2017</a:t>
            </a:fld>
            <a:endParaRPr lang="nl-NL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02162" cy="345122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2" y="4387136"/>
            <a:ext cx="5114185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63" tIns="46632" rIns="93263" bIns="466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noProof="0" smtClean="0"/>
              <a:t>Klik om het opmaakprofiel van de modeltekst te bewerken</a:t>
            </a:r>
          </a:p>
          <a:p>
            <a:pPr lvl="1"/>
            <a:r>
              <a:rPr lang="nl-NL" altLang="en-US" noProof="0" smtClean="0"/>
              <a:t>Tweede niveau</a:t>
            </a:r>
          </a:p>
          <a:p>
            <a:pPr lvl="2"/>
            <a:r>
              <a:rPr lang="nl-NL" altLang="en-US" noProof="0" smtClean="0"/>
              <a:t>Derde niveau</a:t>
            </a:r>
          </a:p>
          <a:p>
            <a:pPr lvl="3"/>
            <a:r>
              <a:rPr lang="nl-NL" altLang="en-US" noProof="0" smtClean="0"/>
              <a:t>Vierde niveau</a:t>
            </a:r>
          </a:p>
          <a:p>
            <a:pPr lvl="4"/>
            <a:r>
              <a:rPr lang="nl-NL" altLang="en-US" noProof="0" smtClean="0"/>
              <a:t>Vijfde niveau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271"/>
            <a:ext cx="3022018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96" tIns="0" rIns="19296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 altLang="en-US"/>
              <a:t>STANAG 6001 Plus Levels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1870" y="8774271"/>
            <a:ext cx="3022018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96" tIns="0" rIns="19296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charset="0"/>
              </a:defRPr>
            </a:lvl1pPr>
          </a:lstStyle>
          <a:p>
            <a:fld id="{3246FA9B-5412-1141-9BD3-E60B11700F09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8385504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2534" indent="-289436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57745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0843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83940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47038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10136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73234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36332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nl-NL" sz="1000" b="0">
                <a:latin typeface="Times New Roman" charset="0"/>
              </a:rPr>
              <a:t>STANAG 6001 Plus Levels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2534" indent="-289436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57745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0843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83940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47038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10136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73234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36332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EAA6E6-BEAC-C047-84F2-3FED6F29BD9D}" type="slidenum">
              <a:rPr lang="nl-NL" sz="1000" b="0">
                <a:latin typeface="Times New Roman" charset="0"/>
              </a:rPr>
              <a:pPr/>
              <a:t>1</a:t>
            </a:fld>
            <a:endParaRPr lang="nl-NL" sz="1000" b="0">
              <a:latin typeface="Times New Roman" charset="0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2150"/>
            <a:ext cx="4602163" cy="3451225"/>
          </a:xfrm>
          <a:ln cap="flat"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24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5863" y="698500"/>
            <a:ext cx="4602162" cy="3451225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CA" dirty="0">
              <a:latin typeface="Times New Roman" charset="0"/>
              <a:cs typeface="+mn-cs"/>
            </a:endParaRP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2534" indent="-289436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57745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0843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83940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47038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10136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73234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36332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nl-NL" sz="1000" b="0">
                <a:latin typeface="Times New Roman" charset="0"/>
              </a:rPr>
              <a:t>STANAG 6001 Plus Levels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2534" indent="-289436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57745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0843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83940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47038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10136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73234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36332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03518F6-F615-CB46-AC81-BD31DC673AAC}" type="slidenum">
              <a:rPr lang="nl-NL" sz="1000" b="0">
                <a:latin typeface="Times New Roman" charset="0"/>
              </a:rPr>
              <a:pPr/>
              <a:t>2</a:t>
            </a:fld>
            <a:endParaRPr lang="nl-NL" sz="10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7904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5863" y="698500"/>
            <a:ext cx="4602162" cy="3451225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CA" dirty="0">
              <a:latin typeface="Times New Roman" charset="0"/>
              <a:cs typeface="+mn-cs"/>
            </a:endParaRP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2534" indent="-289436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57745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0843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83940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47038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10136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73234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36332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nl-NL" sz="1000" b="0">
                <a:latin typeface="Times New Roman" charset="0"/>
              </a:rPr>
              <a:t>STANAG 6001 Plus Levels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2534" indent="-289436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57745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0843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83940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47038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10136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73234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36332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03518F6-F615-CB46-AC81-BD31DC673AAC}" type="slidenum">
              <a:rPr lang="nl-NL" sz="1000" b="0">
                <a:latin typeface="Times New Roman" charset="0"/>
              </a:rPr>
              <a:pPr/>
              <a:t>3</a:t>
            </a:fld>
            <a:endParaRPr lang="nl-NL" sz="10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7904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5863" y="698500"/>
            <a:ext cx="4602162" cy="3451225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CA" dirty="0">
              <a:latin typeface="Times New Roman" charset="0"/>
              <a:cs typeface="+mn-cs"/>
            </a:endParaRP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2534" indent="-289436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57745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0843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83940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47038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10136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73234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36332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nl-NL" sz="1000" b="0">
                <a:latin typeface="Times New Roman" charset="0"/>
              </a:rPr>
              <a:t>STANAG 6001 Plus Levels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2534" indent="-289436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57745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0843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83940" indent="-231549"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47038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10136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73234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36332" indent="-231549" algn="ctr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03518F6-F615-CB46-AC81-BD31DC673AAC}" type="slidenum">
              <a:rPr lang="nl-NL" sz="1000" b="0">
                <a:latin typeface="Times New Roman" charset="0"/>
              </a:rPr>
              <a:pPr/>
              <a:t>4</a:t>
            </a:fld>
            <a:endParaRPr lang="nl-NL" sz="10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7904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4993F-1C54-DE49-BFA4-D6C70BF6129A}" type="datetimeFigureOut">
              <a:rPr lang="en-CA"/>
              <a:pPr/>
              <a:t>05/09/2017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2464B-7360-3B4D-8CDC-D2323001D20B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508520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8E0B92-9AEC-ED49-90F6-E19D521B95AB}" type="datetimeFigureOut">
              <a:rPr lang="en-CA"/>
              <a:pPr/>
              <a:t>05/09/2017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6D563-D2E1-1B4D-83FC-8B36420AB473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6551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4212E0-10AF-E844-8DF0-31B275D1A440}" type="datetimeFigureOut">
              <a:rPr lang="en-CA"/>
              <a:pPr/>
              <a:t>05/09/2017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ABAD2-FE55-DF48-8B44-75442D84EE0D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575703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altLang="en-US"/>
              <a:t>STANAG 6001 Plus Levels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LCC/</a:t>
            </a:r>
            <a:fld id="{AE7217F7-D47E-0E4D-9DC8-A68E3AC96D63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679232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9D31-E0F9-FD41-A706-C03418DFF21E}" type="datetimeFigureOut">
              <a:rPr lang="en-CA" smtClean="0"/>
              <a:pPr/>
              <a:t>05/09/2017</a:t>
            </a:fld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CB8F1-F293-D34A-9AE8-2910AAB7634F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9D31-E0F9-FD41-A706-C03418DFF21E}" type="datetimeFigureOut">
              <a:rPr lang="en-CA" smtClean="0"/>
              <a:pPr/>
              <a:t>05/09/2017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B8F1-F293-D34A-9AE8-2910AAB7634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9D31-E0F9-FD41-A706-C03418DFF21E}" type="datetimeFigureOut">
              <a:rPr lang="en-CA" smtClean="0"/>
              <a:pPr/>
              <a:t>05/09/2017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B8F1-F293-D34A-9AE8-2910AAB7634F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9D31-E0F9-FD41-A706-C03418DFF21E}" type="datetimeFigureOut">
              <a:rPr lang="en-CA" smtClean="0"/>
              <a:pPr/>
              <a:t>05/09/2017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B8F1-F293-D34A-9AE8-2910AAB7634F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9D31-E0F9-FD41-A706-C03418DFF21E}" type="datetimeFigureOut">
              <a:rPr lang="en-CA" smtClean="0"/>
              <a:pPr/>
              <a:t>05/09/2017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B8F1-F293-D34A-9AE8-2910AAB7634F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9D31-E0F9-FD41-A706-C03418DFF21E}" type="datetimeFigureOut">
              <a:rPr lang="en-CA" smtClean="0"/>
              <a:pPr/>
              <a:t>05/09/2017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B8F1-F293-D34A-9AE8-2910AAB7634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9D31-E0F9-FD41-A706-C03418DFF21E}" type="datetimeFigureOut">
              <a:rPr lang="en-CA" smtClean="0"/>
              <a:pPr/>
              <a:t>05/09/2017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B8F1-F293-D34A-9AE8-2910AAB7634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283EF7-3969-8E44-A7F9-3BECCC683F30}" type="datetimeFigureOut">
              <a:rPr lang="en-CA"/>
              <a:pPr/>
              <a:t>05/09/2017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02778-932F-2741-AA0E-EC0A4B00748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361496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9D31-E0F9-FD41-A706-C03418DFF21E}" type="datetimeFigureOut">
              <a:rPr lang="en-CA" smtClean="0"/>
              <a:pPr/>
              <a:t>05/09/2017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B8F1-F293-D34A-9AE8-2910AAB7634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9D31-E0F9-FD41-A706-C03418DFF21E}" type="datetimeFigureOut">
              <a:rPr lang="en-CA" smtClean="0"/>
              <a:pPr/>
              <a:t>05/09/2017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B8F1-F293-D34A-9AE8-2910AAB7634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9D31-E0F9-FD41-A706-C03418DFF21E}" type="datetimeFigureOut">
              <a:rPr lang="en-CA" smtClean="0"/>
              <a:pPr/>
              <a:t>05/09/2017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B8F1-F293-D34A-9AE8-2910AAB7634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9D31-E0F9-FD41-A706-C03418DFF21E}" type="datetimeFigureOut">
              <a:rPr lang="en-CA" smtClean="0"/>
              <a:pPr/>
              <a:t>05/09/2017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B8F1-F293-D34A-9AE8-2910AAB7634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B9171D-F410-1544-8303-D986FB2CED6C}" type="datetimeFigureOut">
              <a:rPr lang="en-CA"/>
              <a:pPr/>
              <a:t>05/09/2017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5EAED-E8AA-A644-8FFC-34D63935E70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09254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5FC8FB-F20C-704F-8804-312ECFF38A81}" type="datetimeFigureOut">
              <a:rPr lang="en-CA"/>
              <a:pPr/>
              <a:t>05/09/2017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0F588-D9AF-234F-B9AE-43EC2EECB28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94887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C68453-7E08-B04A-8F6E-BDD0E25CAE13}" type="datetimeFigureOut">
              <a:rPr lang="en-CA"/>
              <a:pPr/>
              <a:t>05/09/2017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4C663-4482-1848-99A4-E86D4AC14C9D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13876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6576C3-7F2D-1445-9488-5AA967F09FA2}" type="datetimeFigureOut">
              <a:rPr lang="en-CA"/>
              <a:pPr/>
              <a:t>05/09/2017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D4CEB-908E-8C4C-B7DD-E3D37153327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87304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150F50-1F09-E84C-B43A-2D4CEB453399}" type="datetimeFigureOut">
              <a:rPr lang="en-CA"/>
              <a:pPr/>
              <a:t>05/09/2017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BE1FB-B0E8-9543-BF65-9FCF6788E29D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46891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2738B5-4A81-7A44-9280-9A394E3116B7}" type="datetimeFigureOut">
              <a:rPr lang="en-CA"/>
              <a:pPr/>
              <a:t>05/09/2017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25DA0-81E6-F643-AC23-691F5E4AD8F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97140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70310D-43E3-5641-A8D7-D23576F0FD5D}" type="datetimeFigureOut">
              <a:rPr lang="en-CA"/>
              <a:pPr/>
              <a:t>05/09/2017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9B65E-1EED-5C4F-9AEB-E63A367C5B44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58376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B5FA9D31-E0F9-FD41-A706-C03418DFF21E}" type="datetimeFigureOut">
              <a:rPr lang="en-CA"/>
              <a:pPr/>
              <a:t>05/09/2017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23CB8F1-F293-D34A-9AE8-2910AAB7634F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6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5FA9D31-E0F9-FD41-A706-C03418DFF21E}" type="datetimeFigureOut">
              <a:rPr lang="en-CA" smtClean="0"/>
              <a:pPr/>
              <a:t>05/09/2017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23CB8F1-F293-D34A-9AE8-2910AAB7634F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5370" y="4327551"/>
            <a:ext cx="8745166" cy="2102745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Monotype Sorts" charset="0"/>
              <a:buNone/>
            </a:pPr>
            <a:r>
              <a:rPr lang="en-GB" sz="1400" b="1" dirty="0">
                <a:solidFill>
                  <a:srgbClr val="0066CC"/>
                </a:solidFill>
              </a:rPr>
              <a:t>Jana </a:t>
            </a:r>
            <a:r>
              <a:rPr lang="en-GB" sz="1400" b="1" dirty="0" smtClean="0">
                <a:solidFill>
                  <a:srgbClr val="0066CC"/>
                </a:solidFill>
              </a:rPr>
              <a:t>Vasilj-Begovic, </a:t>
            </a:r>
            <a:r>
              <a:rPr lang="en-GB" sz="1200" b="1" i="1" dirty="0" smtClean="0"/>
              <a:t>FL </a:t>
            </a:r>
            <a:r>
              <a:rPr lang="en-GB" sz="1200" b="1" i="1" dirty="0" err="1" smtClean="0"/>
              <a:t>Stds</a:t>
            </a:r>
            <a:r>
              <a:rPr lang="en-GB" sz="1200" b="1" i="1" dirty="0" smtClean="0"/>
              <a:t> O </a:t>
            </a:r>
            <a:r>
              <a:rPr lang="en-GB" sz="1200" b="1" i="1" dirty="0"/>
              <a:t>– </a:t>
            </a:r>
            <a:r>
              <a:rPr lang="en-GB" sz="1200" b="1" i="1" dirty="0" smtClean="0"/>
              <a:t>MPG, Canada, </a:t>
            </a:r>
            <a:r>
              <a:rPr lang="en-GB" sz="1200" b="1" i="1" dirty="0"/>
              <a:t>and Associate BILC </a:t>
            </a:r>
            <a:r>
              <a:rPr lang="en-GB" sz="1200" b="1" i="1" dirty="0" smtClean="0"/>
              <a:t>Secretary</a:t>
            </a:r>
          </a:p>
          <a:p>
            <a:pPr>
              <a:lnSpc>
                <a:spcPct val="150000"/>
              </a:lnSpc>
              <a:buFont typeface="Monotype Sorts" charset="0"/>
              <a:buNone/>
            </a:pPr>
            <a:r>
              <a:rPr lang="en-GB" sz="1400" b="1" dirty="0" err="1">
                <a:solidFill>
                  <a:srgbClr val="0066CC"/>
                </a:solidFill>
              </a:rPr>
              <a:t>Dr.</a:t>
            </a:r>
            <a:r>
              <a:rPr lang="en-GB" sz="1400" b="1" dirty="0">
                <a:solidFill>
                  <a:srgbClr val="0066CC"/>
                </a:solidFill>
              </a:rPr>
              <a:t> Dugald Sturges, </a:t>
            </a:r>
            <a:r>
              <a:rPr lang="en-GB" sz="1200" b="1" i="1" dirty="0" smtClean="0"/>
              <a:t>Head of English Language Instruction, Federal Office of Languages, </a:t>
            </a:r>
            <a:r>
              <a:rPr lang="en-GB" sz="1200" b="1" i="1" dirty="0" err="1" smtClean="0"/>
              <a:t>Hürth</a:t>
            </a:r>
            <a:r>
              <a:rPr lang="en-GB" sz="1200" b="1" i="1" dirty="0" smtClean="0"/>
              <a:t>, Germany</a:t>
            </a:r>
          </a:p>
          <a:p>
            <a:pPr>
              <a:lnSpc>
                <a:spcPct val="150000"/>
              </a:lnSpc>
            </a:pPr>
            <a:r>
              <a:rPr lang="en-CA" sz="1400" b="1" dirty="0" err="1">
                <a:solidFill>
                  <a:srgbClr val="0066CC"/>
                </a:solidFill>
              </a:rPr>
              <a:t>Kåre</a:t>
            </a:r>
            <a:r>
              <a:rPr lang="en-GB" sz="1400" b="1" dirty="0">
                <a:solidFill>
                  <a:srgbClr val="0066CC"/>
                </a:solidFill>
              </a:rPr>
              <a:t> Kildevang, </a:t>
            </a:r>
            <a:r>
              <a:rPr lang="en-GB" sz="1200" b="1" i="1" dirty="0"/>
              <a:t>Associate Professor, </a:t>
            </a:r>
            <a:r>
              <a:rPr lang="en-GB" sz="1200" b="1" i="1" dirty="0" smtClean="0"/>
              <a:t>Royal Danish </a:t>
            </a:r>
            <a:r>
              <a:rPr lang="en-GB" sz="1200" b="1" i="1" dirty="0" err="1"/>
              <a:t>Defense</a:t>
            </a:r>
            <a:r>
              <a:rPr lang="en-GB" sz="1200" b="1" i="1" dirty="0"/>
              <a:t> College</a:t>
            </a:r>
          </a:p>
          <a:p>
            <a:pPr>
              <a:lnSpc>
                <a:spcPct val="150000"/>
              </a:lnSpc>
            </a:pPr>
            <a:r>
              <a:rPr lang="en-GB" sz="1400" b="1" dirty="0">
                <a:solidFill>
                  <a:srgbClr val="0066CC"/>
                </a:solidFill>
              </a:rPr>
              <a:t>Gerard Seinhorst, </a:t>
            </a:r>
            <a:r>
              <a:rPr lang="en-CA" sz="1200" b="1" i="1" dirty="0"/>
              <a:t>Project Manager Assessment &amp; Quality Assurance, </a:t>
            </a:r>
            <a:r>
              <a:rPr lang="en-CA" sz="1200" b="1" i="1" dirty="0" smtClean="0"/>
              <a:t>NLD </a:t>
            </a:r>
            <a:r>
              <a:rPr lang="en-CA" sz="1200" b="1" i="1" dirty="0"/>
              <a:t>Defence Language Centre</a:t>
            </a:r>
            <a:endParaRPr lang="en-GB" sz="1200" b="1" i="1" dirty="0"/>
          </a:p>
          <a:p>
            <a:pPr>
              <a:spcBef>
                <a:spcPts val="0"/>
              </a:spcBef>
            </a:pPr>
            <a:r>
              <a:rPr lang="en-GB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Black" charset="0"/>
              </a:rPr>
              <a:t> </a:t>
            </a:r>
            <a:r>
              <a:rPr lang="en-GB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GB" sz="1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Vienna, May 2017</a:t>
            </a:r>
            <a:endParaRPr lang="en-GB" sz="16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3276600" y="533400"/>
            <a:ext cx="2590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endParaRPr lang="en-US" sz="4000" smtClean="0">
              <a:cs typeface="+mn-cs"/>
            </a:endParaRPr>
          </a:p>
        </p:txBody>
      </p:sp>
      <p:graphicFrame>
        <p:nvGraphicFramePr>
          <p:cNvPr id="5125" name="Object 7"/>
          <p:cNvGraphicFramePr>
            <a:graphicFrameLocks/>
          </p:cNvGraphicFramePr>
          <p:nvPr/>
        </p:nvGraphicFramePr>
        <p:xfrm>
          <a:off x="3581400" y="457200"/>
          <a:ext cx="1828800" cy="1571625"/>
        </p:xfrm>
        <a:graphic>
          <a:graphicData uri="http://schemas.openxmlformats.org/presentationml/2006/ole">
            <p:oleObj spid="_x0000_s5478" name="CorelDRAW" r:id="rId4" imgW="984738" imgH="842052" progId="">
              <p:embed/>
            </p:oleObj>
          </a:graphicData>
        </a:graphic>
      </p:graphicFrame>
      <p:sp>
        <p:nvSpPr>
          <p:cNvPr id="4" name="Tekstvak 3"/>
          <p:cNvSpPr txBox="1"/>
          <p:nvPr/>
        </p:nvSpPr>
        <p:spPr>
          <a:xfrm>
            <a:off x="0" y="3059228"/>
            <a:ext cx="914400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LEVEL 4 READING PROFICIENCY</a:t>
            </a:r>
          </a:p>
          <a:p>
            <a:pPr>
              <a:spcBef>
                <a:spcPts val="600"/>
              </a:spcBef>
            </a:pPr>
            <a:r>
              <a:rPr lang="en-US" sz="2400" b="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Final Report on the Prototype Test</a:t>
            </a:r>
            <a:endParaRPr lang="en-US" sz="2400" b="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uiExpand="1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317214"/>
            <a:ext cx="9144000" cy="723646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CA" sz="3600" dirty="0" smtClean="0">
                <a:cs typeface="+mj-cs"/>
              </a:rPr>
              <a:t>Introduction and Background</a:t>
            </a:r>
            <a:endParaRPr lang="en-CA" sz="3600" dirty="0">
              <a:cs typeface="+mj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7645" y="121121"/>
            <a:ext cx="931665" cy="838747"/>
            <a:chOff x="4532" y="1685"/>
            <a:chExt cx="3085" cy="2647"/>
          </a:xfrm>
        </p:grpSpPr>
        <p:sp>
          <p:nvSpPr>
            <p:cNvPr id="3" name="Freeform 3"/>
            <p:cNvSpPr>
              <a:spLocks noEditPoints="1"/>
            </p:cNvSpPr>
            <p:nvPr/>
          </p:nvSpPr>
          <p:spPr bwMode="auto">
            <a:xfrm>
              <a:off x="4823" y="2535"/>
              <a:ext cx="724" cy="1525"/>
            </a:xfrm>
            <a:custGeom>
              <a:avLst/>
              <a:gdLst>
                <a:gd name="T0" fmla="*/ 0 w 724"/>
                <a:gd name="T1" fmla="*/ 0 h 1525"/>
                <a:gd name="T2" fmla="*/ 403 w 724"/>
                <a:gd name="T3" fmla="*/ 0 h 1525"/>
                <a:gd name="T4" fmla="*/ 422 w 724"/>
                <a:gd name="T5" fmla="*/ 20 h 1525"/>
                <a:gd name="T6" fmla="*/ 466 w 724"/>
                <a:gd name="T7" fmla="*/ 20 h 1525"/>
                <a:gd name="T8" fmla="*/ 510 w 724"/>
                <a:gd name="T9" fmla="*/ 20 h 1525"/>
                <a:gd name="T10" fmla="*/ 535 w 724"/>
                <a:gd name="T11" fmla="*/ 39 h 1525"/>
                <a:gd name="T12" fmla="*/ 573 w 724"/>
                <a:gd name="T13" fmla="*/ 39 h 1525"/>
                <a:gd name="T14" fmla="*/ 617 w 724"/>
                <a:gd name="T15" fmla="*/ 59 h 1525"/>
                <a:gd name="T16" fmla="*/ 636 w 724"/>
                <a:gd name="T17" fmla="*/ 84 h 1525"/>
                <a:gd name="T18" fmla="*/ 661 w 724"/>
                <a:gd name="T19" fmla="*/ 104 h 1525"/>
                <a:gd name="T20" fmla="*/ 680 w 724"/>
                <a:gd name="T21" fmla="*/ 130 h 1525"/>
                <a:gd name="T22" fmla="*/ 705 w 724"/>
                <a:gd name="T23" fmla="*/ 149 h 1525"/>
                <a:gd name="T24" fmla="*/ 705 w 724"/>
                <a:gd name="T25" fmla="*/ 194 h 1525"/>
                <a:gd name="T26" fmla="*/ 705 w 724"/>
                <a:gd name="T27" fmla="*/ 239 h 1525"/>
                <a:gd name="T28" fmla="*/ 724 w 724"/>
                <a:gd name="T29" fmla="*/ 278 h 1525"/>
                <a:gd name="T30" fmla="*/ 724 w 724"/>
                <a:gd name="T31" fmla="*/ 498 h 1525"/>
                <a:gd name="T32" fmla="*/ 705 w 724"/>
                <a:gd name="T33" fmla="*/ 543 h 1525"/>
                <a:gd name="T34" fmla="*/ 705 w 724"/>
                <a:gd name="T35" fmla="*/ 588 h 1525"/>
                <a:gd name="T36" fmla="*/ 680 w 724"/>
                <a:gd name="T37" fmla="*/ 608 h 1525"/>
                <a:gd name="T38" fmla="*/ 636 w 724"/>
                <a:gd name="T39" fmla="*/ 653 h 1525"/>
                <a:gd name="T40" fmla="*/ 592 w 724"/>
                <a:gd name="T41" fmla="*/ 672 h 1525"/>
                <a:gd name="T42" fmla="*/ 573 w 724"/>
                <a:gd name="T43" fmla="*/ 692 h 1525"/>
                <a:gd name="T44" fmla="*/ 535 w 724"/>
                <a:gd name="T45" fmla="*/ 717 h 1525"/>
                <a:gd name="T46" fmla="*/ 573 w 724"/>
                <a:gd name="T47" fmla="*/ 737 h 1525"/>
                <a:gd name="T48" fmla="*/ 617 w 724"/>
                <a:gd name="T49" fmla="*/ 737 h 1525"/>
                <a:gd name="T50" fmla="*/ 636 w 724"/>
                <a:gd name="T51" fmla="*/ 756 h 1525"/>
                <a:gd name="T52" fmla="*/ 680 w 724"/>
                <a:gd name="T53" fmla="*/ 801 h 1525"/>
                <a:gd name="T54" fmla="*/ 705 w 724"/>
                <a:gd name="T55" fmla="*/ 827 h 1525"/>
                <a:gd name="T56" fmla="*/ 724 w 724"/>
                <a:gd name="T57" fmla="*/ 866 h 1525"/>
                <a:gd name="T58" fmla="*/ 724 w 724"/>
                <a:gd name="T59" fmla="*/ 911 h 1525"/>
                <a:gd name="T60" fmla="*/ 724 w 724"/>
                <a:gd name="T61" fmla="*/ 1215 h 1525"/>
                <a:gd name="T62" fmla="*/ 724 w 724"/>
                <a:gd name="T63" fmla="*/ 1260 h 1525"/>
                <a:gd name="T64" fmla="*/ 724 w 724"/>
                <a:gd name="T65" fmla="*/ 1305 h 1525"/>
                <a:gd name="T66" fmla="*/ 705 w 724"/>
                <a:gd name="T67" fmla="*/ 1324 h 1525"/>
                <a:gd name="T68" fmla="*/ 705 w 724"/>
                <a:gd name="T69" fmla="*/ 1370 h 1525"/>
                <a:gd name="T70" fmla="*/ 680 w 724"/>
                <a:gd name="T71" fmla="*/ 1389 h 1525"/>
                <a:gd name="T72" fmla="*/ 661 w 724"/>
                <a:gd name="T73" fmla="*/ 1415 h 1525"/>
                <a:gd name="T74" fmla="*/ 636 w 724"/>
                <a:gd name="T75" fmla="*/ 1434 h 1525"/>
                <a:gd name="T76" fmla="*/ 617 w 724"/>
                <a:gd name="T77" fmla="*/ 1460 h 1525"/>
                <a:gd name="T78" fmla="*/ 573 w 724"/>
                <a:gd name="T79" fmla="*/ 1479 h 1525"/>
                <a:gd name="T80" fmla="*/ 554 w 724"/>
                <a:gd name="T81" fmla="*/ 1499 h 1525"/>
                <a:gd name="T82" fmla="*/ 510 w 724"/>
                <a:gd name="T83" fmla="*/ 1499 h 1525"/>
                <a:gd name="T84" fmla="*/ 491 w 724"/>
                <a:gd name="T85" fmla="*/ 1525 h 1525"/>
                <a:gd name="T86" fmla="*/ 447 w 724"/>
                <a:gd name="T87" fmla="*/ 1525 h 1525"/>
                <a:gd name="T88" fmla="*/ 403 w 724"/>
                <a:gd name="T89" fmla="*/ 1525 h 1525"/>
                <a:gd name="T90" fmla="*/ 403 w 724"/>
                <a:gd name="T91" fmla="*/ 543 h 1525"/>
                <a:gd name="T92" fmla="*/ 403 w 724"/>
                <a:gd name="T93" fmla="*/ 259 h 1525"/>
                <a:gd name="T94" fmla="*/ 384 w 724"/>
                <a:gd name="T95" fmla="*/ 239 h 1525"/>
                <a:gd name="T96" fmla="*/ 359 w 724"/>
                <a:gd name="T97" fmla="*/ 214 h 1525"/>
                <a:gd name="T98" fmla="*/ 340 w 724"/>
                <a:gd name="T99" fmla="*/ 194 h 1525"/>
                <a:gd name="T100" fmla="*/ 321 w 724"/>
                <a:gd name="T101" fmla="*/ 627 h 1525"/>
                <a:gd name="T102" fmla="*/ 359 w 724"/>
                <a:gd name="T103" fmla="*/ 608 h 1525"/>
                <a:gd name="T104" fmla="*/ 384 w 724"/>
                <a:gd name="T105" fmla="*/ 588 h 1525"/>
                <a:gd name="T106" fmla="*/ 403 w 724"/>
                <a:gd name="T107" fmla="*/ 562 h 1525"/>
                <a:gd name="T108" fmla="*/ 403 w 724"/>
                <a:gd name="T109" fmla="*/ 1260 h 1525"/>
                <a:gd name="T110" fmla="*/ 403 w 724"/>
                <a:gd name="T111" fmla="*/ 847 h 1525"/>
                <a:gd name="T112" fmla="*/ 384 w 724"/>
                <a:gd name="T113" fmla="*/ 827 h 1525"/>
                <a:gd name="T114" fmla="*/ 359 w 724"/>
                <a:gd name="T115" fmla="*/ 801 h 1525"/>
                <a:gd name="T116" fmla="*/ 340 w 724"/>
                <a:gd name="T117" fmla="*/ 782 h 1525"/>
                <a:gd name="T118" fmla="*/ 321 w 724"/>
                <a:gd name="T119" fmla="*/ 1324 h 1525"/>
                <a:gd name="T120" fmla="*/ 359 w 724"/>
                <a:gd name="T121" fmla="*/ 1324 h 1525"/>
                <a:gd name="T122" fmla="*/ 384 w 724"/>
                <a:gd name="T123" fmla="*/ 1305 h 1525"/>
                <a:gd name="T124" fmla="*/ 403 w 724"/>
                <a:gd name="T125" fmla="*/ 1286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24" h="1525">
                  <a:moveTo>
                    <a:pt x="0" y="1525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403" y="0"/>
                  </a:lnTo>
                  <a:lnTo>
                    <a:pt x="422" y="0"/>
                  </a:lnTo>
                  <a:lnTo>
                    <a:pt x="422" y="20"/>
                  </a:lnTo>
                  <a:lnTo>
                    <a:pt x="447" y="20"/>
                  </a:lnTo>
                  <a:lnTo>
                    <a:pt x="466" y="20"/>
                  </a:lnTo>
                  <a:lnTo>
                    <a:pt x="491" y="20"/>
                  </a:lnTo>
                  <a:lnTo>
                    <a:pt x="510" y="20"/>
                  </a:lnTo>
                  <a:lnTo>
                    <a:pt x="535" y="20"/>
                  </a:lnTo>
                  <a:lnTo>
                    <a:pt x="535" y="39"/>
                  </a:lnTo>
                  <a:lnTo>
                    <a:pt x="554" y="39"/>
                  </a:lnTo>
                  <a:lnTo>
                    <a:pt x="573" y="39"/>
                  </a:lnTo>
                  <a:lnTo>
                    <a:pt x="592" y="59"/>
                  </a:lnTo>
                  <a:lnTo>
                    <a:pt x="617" y="59"/>
                  </a:lnTo>
                  <a:lnTo>
                    <a:pt x="617" y="84"/>
                  </a:lnTo>
                  <a:lnTo>
                    <a:pt x="636" y="84"/>
                  </a:lnTo>
                  <a:lnTo>
                    <a:pt x="636" y="104"/>
                  </a:lnTo>
                  <a:lnTo>
                    <a:pt x="661" y="104"/>
                  </a:lnTo>
                  <a:lnTo>
                    <a:pt x="661" y="130"/>
                  </a:lnTo>
                  <a:lnTo>
                    <a:pt x="680" y="130"/>
                  </a:lnTo>
                  <a:lnTo>
                    <a:pt x="680" y="149"/>
                  </a:lnTo>
                  <a:lnTo>
                    <a:pt x="705" y="149"/>
                  </a:lnTo>
                  <a:lnTo>
                    <a:pt x="705" y="175"/>
                  </a:lnTo>
                  <a:lnTo>
                    <a:pt x="705" y="194"/>
                  </a:lnTo>
                  <a:lnTo>
                    <a:pt x="705" y="214"/>
                  </a:lnTo>
                  <a:lnTo>
                    <a:pt x="705" y="239"/>
                  </a:lnTo>
                  <a:lnTo>
                    <a:pt x="724" y="259"/>
                  </a:lnTo>
                  <a:lnTo>
                    <a:pt x="724" y="278"/>
                  </a:lnTo>
                  <a:lnTo>
                    <a:pt x="724" y="478"/>
                  </a:lnTo>
                  <a:lnTo>
                    <a:pt x="724" y="498"/>
                  </a:lnTo>
                  <a:lnTo>
                    <a:pt x="705" y="517"/>
                  </a:lnTo>
                  <a:lnTo>
                    <a:pt x="705" y="543"/>
                  </a:lnTo>
                  <a:lnTo>
                    <a:pt x="705" y="562"/>
                  </a:lnTo>
                  <a:lnTo>
                    <a:pt x="705" y="588"/>
                  </a:lnTo>
                  <a:lnTo>
                    <a:pt x="680" y="588"/>
                  </a:lnTo>
                  <a:lnTo>
                    <a:pt x="680" y="608"/>
                  </a:lnTo>
                  <a:lnTo>
                    <a:pt x="661" y="627"/>
                  </a:lnTo>
                  <a:lnTo>
                    <a:pt x="636" y="653"/>
                  </a:lnTo>
                  <a:lnTo>
                    <a:pt x="617" y="672"/>
                  </a:lnTo>
                  <a:lnTo>
                    <a:pt x="592" y="672"/>
                  </a:lnTo>
                  <a:lnTo>
                    <a:pt x="592" y="692"/>
                  </a:lnTo>
                  <a:lnTo>
                    <a:pt x="573" y="692"/>
                  </a:lnTo>
                  <a:lnTo>
                    <a:pt x="554" y="692"/>
                  </a:lnTo>
                  <a:lnTo>
                    <a:pt x="535" y="717"/>
                  </a:lnTo>
                  <a:lnTo>
                    <a:pt x="554" y="717"/>
                  </a:lnTo>
                  <a:lnTo>
                    <a:pt x="573" y="737"/>
                  </a:lnTo>
                  <a:lnTo>
                    <a:pt x="592" y="737"/>
                  </a:lnTo>
                  <a:lnTo>
                    <a:pt x="617" y="737"/>
                  </a:lnTo>
                  <a:lnTo>
                    <a:pt x="617" y="756"/>
                  </a:lnTo>
                  <a:lnTo>
                    <a:pt x="636" y="756"/>
                  </a:lnTo>
                  <a:lnTo>
                    <a:pt x="661" y="782"/>
                  </a:lnTo>
                  <a:lnTo>
                    <a:pt x="680" y="801"/>
                  </a:lnTo>
                  <a:lnTo>
                    <a:pt x="680" y="827"/>
                  </a:lnTo>
                  <a:lnTo>
                    <a:pt x="705" y="827"/>
                  </a:lnTo>
                  <a:lnTo>
                    <a:pt x="705" y="847"/>
                  </a:lnTo>
                  <a:lnTo>
                    <a:pt x="724" y="866"/>
                  </a:lnTo>
                  <a:lnTo>
                    <a:pt x="724" y="892"/>
                  </a:lnTo>
                  <a:lnTo>
                    <a:pt x="724" y="911"/>
                  </a:lnTo>
                  <a:lnTo>
                    <a:pt x="724" y="930"/>
                  </a:lnTo>
                  <a:lnTo>
                    <a:pt x="724" y="1215"/>
                  </a:lnTo>
                  <a:lnTo>
                    <a:pt x="724" y="1240"/>
                  </a:lnTo>
                  <a:lnTo>
                    <a:pt x="724" y="1260"/>
                  </a:lnTo>
                  <a:lnTo>
                    <a:pt x="724" y="1286"/>
                  </a:lnTo>
                  <a:lnTo>
                    <a:pt x="724" y="1305"/>
                  </a:lnTo>
                  <a:lnTo>
                    <a:pt x="724" y="1324"/>
                  </a:lnTo>
                  <a:lnTo>
                    <a:pt x="705" y="1324"/>
                  </a:lnTo>
                  <a:lnTo>
                    <a:pt x="705" y="1344"/>
                  </a:lnTo>
                  <a:lnTo>
                    <a:pt x="705" y="1370"/>
                  </a:lnTo>
                  <a:lnTo>
                    <a:pt x="680" y="1370"/>
                  </a:lnTo>
                  <a:lnTo>
                    <a:pt x="680" y="1389"/>
                  </a:lnTo>
                  <a:lnTo>
                    <a:pt x="680" y="1415"/>
                  </a:lnTo>
                  <a:lnTo>
                    <a:pt x="661" y="1415"/>
                  </a:lnTo>
                  <a:lnTo>
                    <a:pt x="661" y="1434"/>
                  </a:lnTo>
                  <a:lnTo>
                    <a:pt x="636" y="1434"/>
                  </a:lnTo>
                  <a:lnTo>
                    <a:pt x="636" y="1460"/>
                  </a:lnTo>
                  <a:lnTo>
                    <a:pt x="617" y="1460"/>
                  </a:lnTo>
                  <a:lnTo>
                    <a:pt x="592" y="1479"/>
                  </a:lnTo>
                  <a:lnTo>
                    <a:pt x="573" y="1479"/>
                  </a:lnTo>
                  <a:lnTo>
                    <a:pt x="573" y="1499"/>
                  </a:lnTo>
                  <a:lnTo>
                    <a:pt x="554" y="1499"/>
                  </a:lnTo>
                  <a:lnTo>
                    <a:pt x="535" y="1499"/>
                  </a:lnTo>
                  <a:lnTo>
                    <a:pt x="510" y="1499"/>
                  </a:lnTo>
                  <a:lnTo>
                    <a:pt x="510" y="1525"/>
                  </a:lnTo>
                  <a:lnTo>
                    <a:pt x="491" y="1525"/>
                  </a:lnTo>
                  <a:lnTo>
                    <a:pt x="466" y="1525"/>
                  </a:lnTo>
                  <a:lnTo>
                    <a:pt x="447" y="1525"/>
                  </a:lnTo>
                  <a:lnTo>
                    <a:pt x="422" y="1525"/>
                  </a:lnTo>
                  <a:lnTo>
                    <a:pt x="403" y="1525"/>
                  </a:lnTo>
                  <a:lnTo>
                    <a:pt x="0" y="1525"/>
                  </a:lnTo>
                  <a:close/>
                  <a:moveTo>
                    <a:pt x="403" y="543"/>
                  </a:moveTo>
                  <a:lnTo>
                    <a:pt x="403" y="278"/>
                  </a:lnTo>
                  <a:lnTo>
                    <a:pt x="403" y="259"/>
                  </a:lnTo>
                  <a:lnTo>
                    <a:pt x="403" y="239"/>
                  </a:lnTo>
                  <a:lnTo>
                    <a:pt x="384" y="239"/>
                  </a:lnTo>
                  <a:lnTo>
                    <a:pt x="384" y="214"/>
                  </a:lnTo>
                  <a:lnTo>
                    <a:pt x="359" y="214"/>
                  </a:lnTo>
                  <a:lnTo>
                    <a:pt x="340" y="214"/>
                  </a:lnTo>
                  <a:lnTo>
                    <a:pt x="340" y="194"/>
                  </a:lnTo>
                  <a:lnTo>
                    <a:pt x="321" y="194"/>
                  </a:lnTo>
                  <a:lnTo>
                    <a:pt x="321" y="627"/>
                  </a:lnTo>
                  <a:lnTo>
                    <a:pt x="340" y="627"/>
                  </a:lnTo>
                  <a:lnTo>
                    <a:pt x="359" y="608"/>
                  </a:lnTo>
                  <a:lnTo>
                    <a:pt x="384" y="608"/>
                  </a:lnTo>
                  <a:lnTo>
                    <a:pt x="384" y="588"/>
                  </a:lnTo>
                  <a:lnTo>
                    <a:pt x="403" y="588"/>
                  </a:lnTo>
                  <a:lnTo>
                    <a:pt x="403" y="562"/>
                  </a:lnTo>
                  <a:lnTo>
                    <a:pt x="403" y="543"/>
                  </a:lnTo>
                  <a:close/>
                  <a:moveTo>
                    <a:pt x="403" y="1260"/>
                  </a:moveTo>
                  <a:lnTo>
                    <a:pt x="403" y="866"/>
                  </a:lnTo>
                  <a:lnTo>
                    <a:pt x="403" y="847"/>
                  </a:lnTo>
                  <a:lnTo>
                    <a:pt x="403" y="827"/>
                  </a:lnTo>
                  <a:lnTo>
                    <a:pt x="384" y="827"/>
                  </a:lnTo>
                  <a:lnTo>
                    <a:pt x="384" y="801"/>
                  </a:lnTo>
                  <a:lnTo>
                    <a:pt x="359" y="801"/>
                  </a:lnTo>
                  <a:lnTo>
                    <a:pt x="359" y="782"/>
                  </a:lnTo>
                  <a:lnTo>
                    <a:pt x="340" y="782"/>
                  </a:lnTo>
                  <a:lnTo>
                    <a:pt x="321" y="782"/>
                  </a:lnTo>
                  <a:lnTo>
                    <a:pt x="321" y="1324"/>
                  </a:lnTo>
                  <a:lnTo>
                    <a:pt x="340" y="1324"/>
                  </a:lnTo>
                  <a:lnTo>
                    <a:pt x="359" y="1324"/>
                  </a:lnTo>
                  <a:lnTo>
                    <a:pt x="384" y="1324"/>
                  </a:lnTo>
                  <a:lnTo>
                    <a:pt x="384" y="1305"/>
                  </a:lnTo>
                  <a:lnTo>
                    <a:pt x="403" y="1305"/>
                  </a:lnTo>
                  <a:lnTo>
                    <a:pt x="403" y="1286"/>
                  </a:lnTo>
                  <a:lnTo>
                    <a:pt x="403" y="1260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4823" y="2535"/>
              <a:ext cx="724" cy="1525"/>
            </a:xfrm>
            <a:custGeom>
              <a:avLst/>
              <a:gdLst>
                <a:gd name="T0" fmla="*/ 0 w 724"/>
                <a:gd name="T1" fmla="*/ 0 h 1525"/>
                <a:gd name="T2" fmla="*/ 403 w 724"/>
                <a:gd name="T3" fmla="*/ 0 h 1525"/>
                <a:gd name="T4" fmla="*/ 422 w 724"/>
                <a:gd name="T5" fmla="*/ 20 h 1525"/>
                <a:gd name="T6" fmla="*/ 466 w 724"/>
                <a:gd name="T7" fmla="*/ 20 h 1525"/>
                <a:gd name="T8" fmla="*/ 510 w 724"/>
                <a:gd name="T9" fmla="*/ 20 h 1525"/>
                <a:gd name="T10" fmla="*/ 535 w 724"/>
                <a:gd name="T11" fmla="*/ 39 h 1525"/>
                <a:gd name="T12" fmla="*/ 573 w 724"/>
                <a:gd name="T13" fmla="*/ 39 h 1525"/>
                <a:gd name="T14" fmla="*/ 617 w 724"/>
                <a:gd name="T15" fmla="*/ 59 h 1525"/>
                <a:gd name="T16" fmla="*/ 636 w 724"/>
                <a:gd name="T17" fmla="*/ 84 h 1525"/>
                <a:gd name="T18" fmla="*/ 661 w 724"/>
                <a:gd name="T19" fmla="*/ 104 h 1525"/>
                <a:gd name="T20" fmla="*/ 680 w 724"/>
                <a:gd name="T21" fmla="*/ 130 h 1525"/>
                <a:gd name="T22" fmla="*/ 705 w 724"/>
                <a:gd name="T23" fmla="*/ 149 h 1525"/>
                <a:gd name="T24" fmla="*/ 705 w 724"/>
                <a:gd name="T25" fmla="*/ 194 h 1525"/>
                <a:gd name="T26" fmla="*/ 705 w 724"/>
                <a:gd name="T27" fmla="*/ 239 h 1525"/>
                <a:gd name="T28" fmla="*/ 724 w 724"/>
                <a:gd name="T29" fmla="*/ 278 h 1525"/>
                <a:gd name="T30" fmla="*/ 724 w 724"/>
                <a:gd name="T31" fmla="*/ 498 h 1525"/>
                <a:gd name="T32" fmla="*/ 705 w 724"/>
                <a:gd name="T33" fmla="*/ 543 h 1525"/>
                <a:gd name="T34" fmla="*/ 705 w 724"/>
                <a:gd name="T35" fmla="*/ 588 h 1525"/>
                <a:gd name="T36" fmla="*/ 680 w 724"/>
                <a:gd name="T37" fmla="*/ 608 h 1525"/>
                <a:gd name="T38" fmla="*/ 636 w 724"/>
                <a:gd name="T39" fmla="*/ 653 h 1525"/>
                <a:gd name="T40" fmla="*/ 592 w 724"/>
                <a:gd name="T41" fmla="*/ 672 h 1525"/>
                <a:gd name="T42" fmla="*/ 573 w 724"/>
                <a:gd name="T43" fmla="*/ 692 h 1525"/>
                <a:gd name="T44" fmla="*/ 535 w 724"/>
                <a:gd name="T45" fmla="*/ 717 h 1525"/>
                <a:gd name="T46" fmla="*/ 573 w 724"/>
                <a:gd name="T47" fmla="*/ 737 h 1525"/>
                <a:gd name="T48" fmla="*/ 617 w 724"/>
                <a:gd name="T49" fmla="*/ 737 h 1525"/>
                <a:gd name="T50" fmla="*/ 636 w 724"/>
                <a:gd name="T51" fmla="*/ 756 h 1525"/>
                <a:gd name="T52" fmla="*/ 680 w 724"/>
                <a:gd name="T53" fmla="*/ 801 h 1525"/>
                <a:gd name="T54" fmla="*/ 705 w 724"/>
                <a:gd name="T55" fmla="*/ 827 h 1525"/>
                <a:gd name="T56" fmla="*/ 724 w 724"/>
                <a:gd name="T57" fmla="*/ 866 h 1525"/>
                <a:gd name="T58" fmla="*/ 724 w 724"/>
                <a:gd name="T59" fmla="*/ 911 h 1525"/>
                <a:gd name="T60" fmla="*/ 724 w 724"/>
                <a:gd name="T61" fmla="*/ 1215 h 1525"/>
                <a:gd name="T62" fmla="*/ 724 w 724"/>
                <a:gd name="T63" fmla="*/ 1260 h 1525"/>
                <a:gd name="T64" fmla="*/ 724 w 724"/>
                <a:gd name="T65" fmla="*/ 1305 h 1525"/>
                <a:gd name="T66" fmla="*/ 705 w 724"/>
                <a:gd name="T67" fmla="*/ 1324 h 1525"/>
                <a:gd name="T68" fmla="*/ 705 w 724"/>
                <a:gd name="T69" fmla="*/ 1370 h 1525"/>
                <a:gd name="T70" fmla="*/ 680 w 724"/>
                <a:gd name="T71" fmla="*/ 1389 h 1525"/>
                <a:gd name="T72" fmla="*/ 661 w 724"/>
                <a:gd name="T73" fmla="*/ 1415 h 1525"/>
                <a:gd name="T74" fmla="*/ 636 w 724"/>
                <a:gd name="T75" fmla="*/ 1434 h 1525"/>
                <a:gd name="T76" fmla="*/ 617 w 724"/>
                <a:gd name="T77" fmla="*/ 1460 h 1525"/>
                <a:gd name="T78" fmla="*/ 573 w 724"/>
                <a:gd name="T79" fmla="*/ 1479 h 1525"/>
                <a:gd name="T80" fmla="*/ 554 w 724"/>
                <a:gd name="T81" fmla="*/ 1499 h 1525"/>
                <a:gd name="T82" fmla="*/ 510 w 724"/>
                <a:gd name="T83" fmla="*/ 1499 h 1525"/>
                <a:gd name="T84" fmla="*/ 491 w 724"/>
                <a:gd name="T85" fmla="*/ 1525 h 1525"/>
                <a:gd name="T86" fmla="*/ 447 w 724"/>
                <a:gd name="T87" fmla="*/ 1525 h 1525"/>
                <a:gd name="T88" fmla="*/ 403 w 724"/>
                <a:gd name="T89" fmla="*/ 1525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24" h="1525">
                  <a:moveTo>
                    <a:pt x="0" y="1525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403" y="0"/>
                  </a:lnTo>
                  <a:lnTo>
                    <a:pt x="422" y="0"/>
                  </a:lnTo>
                  <a:lnTo>
                    <a:pt x="422" y="20"/>
                  </a:lnTo>
                  <a:lnTo>
                    <a:pt x="447" y="20"/>
                  </a:lnTo>
                  <a:lnTo>
                    <a:pt x="466" y="20"/>
                  </a:lnTo>
                  <a:lnTo>
                    <a:pt x="491" y="20"/>
                  </a:lnTo>
                  <a:lnTo>
                    <a:pt x="510" y="20"/>
                  </a:lnTo>
                  <a:lnTo>
                    <a:pt x="535" y="20"/>
                  </a:lnTo>
                  <a:lnTo>
                    <a:pt x="535" y="39"/>
                  </a:lnTo>
                  <a:lnTo>
                    <a:pt x="554" y="39"/>
                  </a:lnTo>
                  <a:lnTo>
                    <a:pt x="573" y="39"/>
                  </a:lnTo>
                  <a:lnTo>
                    <a:pt x="592" y="59"/>
                  </a:lnTo>
                  <a:lnTo>
                    <a:pt x="617" y="59"/>
                  </a:lnTo>
                  <a:lnTo>
                    <a:pt x="617" y="84"/>
                  </a:lnTo>
                  <a:lnTo>
                    <a:pt x="636" y="84"/>
                  </a:lnTo>
                  <a:lnTo>
                    <a:pt x="636" y="104"/>
                  </a:lnTo>
                  <a:lnTo>
                    <a:pt x="661" y="104"/>
                  </a:lnTo>
                  <a:lnTo>
                    <a:pt x="661" y="130"/>
                  </a:lnTo>
                  <a:lnTo>
                    <a:pt x="680" y="130"/>
                  </a:lnTo>
                  <a:lnTo>
                    <a:pt x="680" y="149"/>
                  </a:lnTo>
                  <a:lnTo>
                    <a:pt x="705" y="149"/>
                  </a:lnTo>
                  <a:lnTo>
                    <a:pt x="705" y="175"/>
                  </a:lnTo>
                  <a:lnTo>
                    <a:pt x="705" y="194"/>
                  </a:lnTo>
                  <a:lnTo>
                    <a:pt x="705" y="214"/>
                  </a:lnTo>
                  <a:lnTo>
                    <a:pt x="705" y="239"/>
                  </a:lnTo>
                  <a:lnTo>
                    <a:pt x="724" y="259"/>
                  </a:lnTo>
                  <a:lnTo>
                    <a:pt x="724" y="278"/>
                  </a:lnTo>
                  <a:lnTo>
                    <a:pt x="724" y="478"/>
                  </a:lnTo>
                  <a:lnTo>
                    <a:pt x="724" y="498"/>
                  </a:lnTo>
                  <a:lnTo>
                    <a:pt x="705" y="517"/>
                  </a:lnTo>
                  <a:lnTo>
                    <a:pt x="705" y="543"/>
                  </a:lnTo>
                  <a:lnTo>
                    <a:pt x="705" y="562"/>
                  </a:lnTo>
                  <a:lnTo>
                    <a:pt x="705" y="588"/>
                  </a:lnTo>
                  <a:lnTo>
                    <a:pt x="680" y="588"/>
                  </a:lnTo>
                  <a:lnTo>
                    <a:pt x="680" y="608"/>
                  </a:lnTo>
                  <a:lnTo>
                    <a:pt x="661" y="627"/>
                  </a:lnTo>
                  <a:lnTo>
                    <a:pt x="636" y="653"/>
                  </a:lnTo>
                  <a:lnTo>
                    <a:pt x="617" y="672"/>
                  </a:lnTo>
                  <a:lnTo>
                    <a:pt x="592" y="672"/>
                  </a:lnTo>
                  <a:lnTo>
                    <a:pt x="592" y="692"/>
                  </a:lnTo>
                  <a:lnTo>
                    <a:pt x="573" y="692"/>
                  </a:lnTo>
                  <a:lnTo>
                    <a:pt x="554" y="692"/>
                  </a:lnTo>
                  <a:lnTo>
                    <a:pt x="535" y="717"/>
                  </a:lnTo>
                  <a:lnTo>
                    <a:pt x="554" y="717"/>
                  </a:lnTo>
                  <a:lnTo>
                    <a:pt x="573" y="737"/>
                  </a:lnTo>
                  <a:lnTo>
                    <a:pt x="592" y="737"/>
                  </a:lnTo>
                  <a:lnTo>
                    <a:pt x="617" y="737"/>
                  </a:lnTo>
                  <a:lnTo>
                    <a:pt x="617" y="756"/>
                  </a:lnTo>
                  <a:lnTo>
                    <a:pt x="636" y="756"/>
                  </a:lnTo>
                  <a:lnTo>
                    <a:pt x="661" y="782"/>
                  </a:lnTo>
                  <a:lnTo>
                    <a:pt x="680" y="801"/>
                  </a:lnTo>
                  <a:lnTo>
                    <a:pt x="680" y="827"/>
                  </a:lnTo>
                  <a:lnTo>
                    <a:pt x="705" y="827"/>
                  </a:lnTo>
                  <a:lnTo>
                    <a:pt x="705" y="847"/>
                  </a:lnTo>
                  <a:lnTo>
                    <a:pt x="724" y="866"/>
                  </a:lnTo>
                  <a:lnTo>
                    <a:pt x="724" y="892"/>
                  </a:lnTo>
                  <a:lnTo>
                    <a:pt x="724" y="911"/>
                  </a:lnTo>
                  <a:lnTo>
                    <a:pt x="724" y="930"/>
                  </a:lnTo>
                  <a:lnTo>
                    <a:pt x="724" y="1215"/>
                  </a:lnTo>
                  <a:lnTo>
                    <a:pt x="724" y="1240"/>
                  </a:lnTo>
                  <a:lnTo>
                    <a:pt x="724" y="1260"/>
                  </a:lnTo>
                  <a:lnTo>
                    <a:pt x="724" y="1286"/>
                  </a:lnTo>
                  <a:lnTo>
                    <a:pt x="724" y="1305"/>
                  </a:lnTo>
                  <a:lnTo>
                    <a:pt x="724" y="1324"/>
                  </a:lnTo>
                  <a:lnTo>
                    <a:pt x="705" y="1324"/>
                  </a:lnTo>
                  <a:lnTo>
                    <a:pt x="705" y="1344"/>
                  </a:lnTo>
                  <a:lnTo>
                    <a:pt x="705" y="1370"/>
                  </a:lnTo>
                  <a:lnTo>
                    <a:pt x="680" y="1370"/>
                  </a:lnTo>
                  <a:lnTo>
                    <a:pt x="680" y="1389"/>
                  </a:lnTo>
                  <a:lnTo>
                    <a:pt x="680" y="1415"/>
                  </a:lnTo>
                  <a:lnTo>
                    <a:pt x="661" y="1415"/>
                  </a:lnTo>
                  <a:lnTo>
                    <a:pt x="661" y="1434"/>
                  </a:lnTo>
                  <a:lnTo>
                    <a:pt x="636" y="1434"/>
                  </a:lnTo>
                  <a:lnTo>
                    <a:pt x="636" y="1460"/>
                  </a:lnTo>
                  <a:lnTo>
                    <a:pt x="617" y="1460"/>
                  </a:lnTo>
                  <a:lnTo>
                    <a:pt x="592" y="1479"/>
                  </a:lnTo>
                  <a:lnTo>
                    <a:pt x="573" y="1479"/>
                  </a:lnTo>
                  <a:lnTo>
                    <a:pt x="573" y="1499"/>
                  </a:lnTo>
                  <a:lnTo>
                    <a:pt x="554" y="1499"/>
                  </a:lnTo>
                  <a:lnTo>
                    <a:pt x="535" y="1499"/>
                  </a:lnTo>
                  <a:lnTo>
                    <a:pt x="510" y="1499"/>
                  </a:lnTo>
                  <a:lnTo>
                    <a:pt x="510" y="1525"/>
                  </a:lnTo>
                  <a:lnTo>
                    <a:pt x="491" y="1525"/>
                  </a:lnTo>
                  <a:lnTo>
                    <a:pt x="466" y="1525"/>
                  </a:lnTo>
                  <a:lnTo>
                    <a:pt x="447" y="1525"/>
                  </a:lnTo>
                  <a:lnTo>
                    <a:pt x="422" y="1525"/>
                  </a:lnTo>
                  <a:lnTo>
                    <a:pt x="403" y="1525"/>
                  </a:lnTo>
                  <a:lnTo>
                    <a:pt x="0" y="1525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5144" y="2729"/>
              <a:ext cx="82" cy="433"/>
            </a:xfrm>
            <a:custGeom>
              <a:avLst/>
              <a:gdLst>
                <a:gd name="T0" fmla="*/ 82 w 82"/>
                <a:gd name="T1" fmla="*/ 349 h 433"/>
                <a:gd name="T2" fmla="*/ 82 w 82"/>
                <a:gd name="T3" fmla="*/ 84 h 433"/>
                <a:gd name="T4" fmla="*/ 82 w 82"/>
                <a:gd name="T5" fmla="*/ 65 h 433"/>
                <a:gd name="T6" fmla="*/ 82 w 82"/>
                <a:gd name="T7" fmla="*/ 45 h 433"/>
                <a:gd name="T8" fmla="*/ 63 w 82"/>
                <a:gd name="T9" fmla="*/ 45 h 433"/>
                <a:gd name="T10" fmla="*/ 63 w 82"/>
                <a:gd name="T11" fmla="*/ 20 h 433"/>
                <a:gd name="T12" fmla="*/ 38 w 82"/>
                <a:gd name="T13" fmla="*/ 20 h 433"/>
                <a:gd name="T14" fmla="*/ 19 w 82"/>
                <a:gd name="T15" fmla="*/ 20 h 433"/>
                <a:gd name="T16" fmla="*/ 19 w 82"/>
                <a:gd name="T17" fmla="*/ 0 h 433"/>
                <a:gd name="T18" fmla="*/ 0 w 82"/>
                <a:gd name="T19" fmla="*/ 0 h 433"/>
                <a:gd name="T20" fmla="*/ 0 w 82"/>
                <a:gd name="T21" fmla="*/ 433 h 433"/>
                <a:gd name="T22" fmla="*/ 19 w 82"/>
                <a:gd name="T23" fmla="*/ 433 h 433"/>
                <a:gd name="T24" fmla="*/ 38 w 82"/>
                <a:gd name="T25" fmla="*/ 414 h 433"/>
                <a:gd name="T26" fmla="*/ 63 w 82"/>
                <a:gd name="T27" fmla="*/ 414 h 433"/>
                <a:gd name="T28" fmla="*/ 63 w 82"/>
                <a:gd name="T29" fmla="*/ 394 h 433"/>
                <a:gd name="T30" fmla="*/ 82 w 82"/>
                <a:gd name="T31" fmla="*/ 394 h 433"/>
                <a:gd name="T32" fmla="*/ 82 w 82"/>
                <a:gd name="T33" fmla="*/ 368 h 433"/>
                <a:gd name="T34" fmla="*/ 82 w 82"/>
                <a:gd name="T35" fmla="*/ 349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433">
                  <a:moveTo>
                    <a:pt x="82" y="349"/>
                  </a:moveTo>
                  <a:lnTo>
                    <a:pt x="82" y="84"/>
                  </a:lnTo>
                  <a:lnTo>
                    <a:pt x="82" y="65"/>
                  </a:lnTo>
                  <a:lnTo>
                    <a:pt x="82" y="45"/>
                  </a:lnTo>
                  <a:lnTo>
                    <a:pt x="63" y="45"/>
                  </a:lnTo>
                  <a:lnTo>
                    <a:pt x="63" y="20"/>
                  </a:lnTo>
                  <a:lnTo>
                    <a:pt x="38" y="20"/>
                  </a:lnTo>
                  <a:lnTo>
                    <a:pt x="19" y="2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433"/>
                  </a:lnTo>
                  <a:lnTo>
                    <a:pt x="19" y="433"/>
                  </a:lnTo>
                  <a:lnTo>
                    <a:pt x="38" y="414"/>
                  </a:lnTo>
                  <a:lnTo>
                    <a:pt x="63" y="414"/>
                  </a:lnTo>
                  <a:lnTo>
                    <a:pt x="63" y="394"/>
                  </a:lnTo>
                  <a:lnTo>
                    <a:pt x="82" y="394"/>
                  </a:lnTo>
                  <a:lnTo>
                    <a:pt x="82" y="368"/>
                  </a:lnTo>
                  <a:lnTo>
                    <a:pt x="82" y="349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5144" y="3317"/>
              <a:ext cx="82" cy="542"/>
            </a:xfrm>
            <a:custGeom>
              <a:avLst/>
              <a:gdLst>
                <a:gd name="T0" fmla="*/ 82 w 82"/>
                <a:gd name="T1" fmla="*/ 478 h 542"/>
                <a:gd name="T2" fmla="*/ 82 w 82"/>
                <a:gd name="T3" fmla="*/ 84 h 542"/>
                <a:gd name="T4" fmla="*/ 82 w 82"/>
                <a:gd name="T5" fmla="*/ 65 h 542"/>
                <a:gd name="T6" fmla="*/ 82 w 82"/>
                <a:gd name="T7" fmla="*/ 45 h 542"/>
                <a:gd name="T8" fmla="*/ 63 w 82"/>
                <a:gd name="T9" fmla="*/ 45 h 542"/>
                <a:gd name="T10" fmla="*/ 63 w 82"/>
                <a:gd name="T11" fmla="*/ 19 h 542"/>
                <a:gd name="T12" fmla="*/ 38 w 82"/>
                <a:gd name="T13" fmla="*/ 19 h 542"/>
                <a:gd name="T14" fmla="*/ 38 w 82"/>
                <a:gd name="T15" fmla="*/ 0 h 542"/>
                <a:gd name="T16" fmla="*/ 19 w 82"/>
                <a:gd name="T17" fmla="*/ 0 h 542"/>
                <a:gd name="T18" fmla="*/ 0 w 82"/>
                <a:gd name="T19" fmla="*/ 0 h 542"/>
                <a:gd name="T20" fmla="*/ 0 w 82"/>
                <a:gd name="T21" fmla="*/ 542 h 542"/>
                <a:gd name="T22" fmla="*/ 19 w 82"/>
                <a:gd name="T23" fmla="*/ 542 h 542"/>
                <a:gd name="T24" fmla="*/ 38 w 82"/>
                <a:gd name="T25" fmla="*/ 542 h 542"/>
                <a:gd name="T26" fmla="*/ 63 w 82"/>
                <a:gd name="T27" fmla="*/ 542 h 542"/>
                <a:gd name="T28" fmla="*/ 63 w 82"/>
                <a:gd name="T29" fmla="*/ 523 h 542"/>
                <a:gd name="T30" fmla="*/ 82 w 82"/>
                <a:gd name="T31" fmla="*/ 523 h 542"/>
                <a:gd name="T32" fmla="*/ 82 w 82"/>
                <a:gd name="T33" fmla="*/ 504 h 542"/>
                <a:gd name="T34" fmla="*/ 82 w 82"/>
                <a:gd name="T35" fmla="*/ 478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542">
                  <a:moveTo>
                    <a:pt x="82" y="478"/>
                  </a:moveTo>
                  <a:lnTo>
                    <a:pt x="82" y="84"/>
                  </a:lnTo>
                  <a:lnTo>
                    <a:pt x="82" y="65"/>
                  </a:lnTo>
                  <a:lnTo>
                    <a:pt x="82" y="45"/>
                  </a:lnTo>
                  <a:lnTo>
                    <a:pt x="63" y="45"/>
                  </a:lnTo>
                  <a:lnTo>
                    <a:pt x="63" y="19"/>
                  </a:lnTo>
                  <a:lnTo>
                    <a:pt x="38" y="19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542"/>
                  </a:lnTo>
                  <a:lnTo>
                    <a:pt x="19" y="542"/>
                  </a:lnTo>
                  <a:lnTo>
                    <a:pt x="38" y="542"/>
                  </a:lnTo>
                  <a:lnTo>
                    <a:pt x="63" y="542"/>
                  </a:lnTo>
                  <a:lnTo>
                    <a:pt x="63" y="523"/>
                  </a:lnTo>
                  <a:lnTo>
                    <a:pt x="82" y="523"/>
                  </a:lnTo>
                  <a:lnTo>
                    <a:pt x="82" y="504"/>
                  </a:lnTo>
                  <a:lnTo>
                    <a:pt x="82" y="478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610" y="2535"/>
              <a:ext cx="321" cy="1525"/>
            </a:xfrm>
            <a:prstGeom prst="rect">
              <a:avLst/>
            </a:pr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610" y="2535"/>
              <a:ext cx="321" cy="1525"/>
            </a:xfrm>
            <a:prstGeom prst="rect">
              <a:avLst/>
            </a:prstGeom>
            <a:noFill/>
            <a:ln w="0">
              <a:solidFill>
                <a:srgbClr val="0033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013" y="2535"/>
              <a:ext cx="592" cy="1525"/>
            </a:xfrm>
            <a:custGeom>
              <a:avLst/>
              <a:gdLst>
                <a:gd name="T0" fmla="*/ 592 w 592"/>
                <a:gd name="T1" fmla="*/ 1525 h 1525"/>
                <a:gd name="T2" fmla="*/ 0 w 592"/>
                <a:gd name="T3" fmla="*/ 1525 h 1525"/>
                <a:gd name="T4" fmla="*/ 0 w 592"/>
                <a:gd name="T5" fmla="*/ 0 h 1525"/>
                <a:gd name="T6" fmla="*/ 321 w 592"/>
                <a:gd name="T7" fmla="*/ 0 h 1525"/>
                <a:gd name="T8" fmla="*/ 321 w 592"/>
                <a:gd name="T9" fmla="*/ 1324 h 1525"/>
                <a:gd name="T10" fmla="*/ 592 w 592"/>
                <a:gd name="T11" fmla="*/ 1324 h 1525"/>
                <a:gd name="T12" fmla="*/ 592 w 592"/>
                <a:gd name="T13" fmla="*/ 1525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2" h="1525">
                  <a:moveTo>
                    <a:pt x="592" y="1525"/>
                  </a:moveTo>
                  <a:lnTo>
                    <a:pt x="0" y="1525"/>
                  </a:lnTo>
                  <a:lnTo>
                    <a:pt x="0" y="0"/>
                  </a:lnTo>
                  <a:lnTo>
                    <a:pt x="321" y="0"/>
                  </a:lnTo>
                  <a:lnTo>
                    <a:pt x="321" y="1324"/>
                  </a:lnTo>
                  <a:lnTo>
                    <a:pt x="592" y="1324"/>
                  </a:lnTo>
                  <a:lnTo>
                    <a:pt x="592" y="1525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6013" y="2535"/>
              <a:ext cx="592" cy="1525"/>
            </a:xfrm>
            <a:custGeom>
              <a:avLst/>
              <a:gdLst>
                <a:gd name="T0" fmla="*/ 592 w 592"/>
                <a:gd name="T1" fmla="*/ 1525 h 1525"/>
                <a:gd name="T2" fmla="*/ 0 w 592"/>
                <a:gd name="T3" fmla="*/ 1525 h 1525"/>
                <a:gd name="T4" fmla="*/ 0 w 592"/>
                <a:gd name="T5" fmla="*/ 0 h 1525"/>
                <a:gd name="T6" fmla="*/ 321 w 592"/>
                <a:gd name="T7" fmla="*/ 0 h 1525"/>
                <a:gd name="T8" fmla="*/ 321 w 592"/>
                <a:gd name="T9" fmla="*/ 1324 h 1525"/>
                <a:gd name="T10" fmla="*/ 592 w 592"/>
                <a:gd name="T11" fmla="*/ 1324 h 1525"/>
                <a:gd name="T12" fmla="*/ 592 w 592"/>
                <a:gd name="T13" fmla="*/ 1525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2" h="1525">
                  <a:moveTo>
                    <a:pt x="592" y="1525"/>
                  </a:moveTo>
                  <a:lnTo>
                    <a:pt x="0" y="1525"/>
                  </a:lnTo>
                  <a:lnTo>
                    <a:pt x="0" y="0"/>
                  </a:lnTo>
                  <a:lnTo>
                    <a:pt x="321" y="0"/>
                  </a:lnTo>
                  <a:lnTo>
                    <a:pt x="321" y="1324"/>
                  </a:lnTo>
                  <a:lnTo>
                    <a:pt x="592" y="1324"/>
                  </a:lnTo>
                  <a:lnTo>
                    <a:pt x="592" y="1525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6674" y="2535"/>
              <a:ext cx="699" cy="1544"/>
            </a:xfrm>
            <a:custGeom>
              <a:avLst/>
              <a:gdLst>
                <a:gd name="T0" fmla="*/ 403 w 699"/>
                <a:gd name="T1" fmla="*/ 239 h 1544"/>
                <a:gd name="T2" fmla="*/ 359 w 699"/>
                <a:gd name="T3" fmla="*/ 194 h 1544"/>
                <a:gd name="T4" fmla="*/ 315 w 699"/>
                <a:gd name="T5" fmla="*/ 214 h 1544"/>
                <a:gd name="T6" fmla="*/ 315 w 699"/>
                <a:gd name="T7" fmla="*/ 1305 h 1544"/>
                <a:gd name="T8" fmla="*/ 359 w 699"/>
                <a:gd name="T9" fmla="*/ 1324 h 1544"/>
                <a:gd name="T10" fmla="*/ 403 w 699"/>
                <a:gd name="T11" fmla="*/ 1305 h 1544"/>
                <a:gd name="T12" fmla="*/ 699 w 699"/>
                <a:gd name="T13" fmla="*/ 911 h 1544"/>
                <a:gd name="T14" fmla="*/ 699 w 699"/>
                <a:gd name="T15" fmla="*/ 1344 h 1544"/>
                <a:gd name="T16" fmla="*/ 680 w 699"/>
                <a:gd name="T17" fmla="*/ 1415 h 1544"/>
                <a:gd name="T18" fmla="*/ 636 w 699"/>
                <a:gd name="T19" fmla="*/ 1434 h 1544"/>
                <a:gd name="T20" fmla="*/ 611 w 699"/>
                <a:gd name="T21" fmla="*/ 1479 h 1544"/>
                <a:gd name="T22" fmla="*/ 573 w 699"/>
                <a:gd name="T23" fmla="*/ 1499 h 1544"/>
                <a:gd name="T24" fmla="*/ 529 w 699"/>
                <a:gd name="T25" fmla="*/ 1525 h 1544"/>
                <a:gd name="T26" fmla="*/ 466 w 699"/>
                <a:gd name="T27" fmla="*/ 1525 h 1544"/>
                <a:gd name="T28" fmla="*/ 403 w 699"/>
                <a:gd name="T29" fmla="*/ 1544 h 1544"/>
                <a:gd name="T30" fmla="*/ 340 w 699"/>
                <a:gd name="T31" fmla="*/ 1544 h 1544"/>
                <a:gd name="T32" fmla="*/ 277 w 699"/>
                <a:gd name="T33" fmla="*/ 1544 h 1544"/>
                <a:gd name="T34" fmla="*/ 208 w 699"/>
                <a:gd name="T35" fmla="*/ 1525 h 1544"/>
                <a:gd name="T36" fmla="*/ 145 w 699"/>
                <a:gd name="T37" fmla="*/ 1499 h 1544"/>
                <a:gd name="T38" fmla="*/ 82 w 699"/>
                <a:gd name="T39" fmla="*/ 1479 h 1544"/>
                <a:gd name="T40" fmla="*/ 63 w 699"/>
                <a:gd name="T41" fmla="*/ 1434 h 1544"/>
                <a:gd name="T42" fmla="*/ 19 w 699"/>
                <a:gd name="T43" fmla="*/ 1415 h 1544"/>
                <a:gd name="T44" fmla="*/ 0 w 699"/>
                <a:gd name="T45" fmla="*/ 1370 h 1544"/>
                <a:gd name="T46" fmla="*/ 0 w 699"/>
                <a:gd name="T47" fmla="*/ 1305 h 1544"/>
                <a:gd name="T48" fmla="*/ 0 w 699"/>
                <a:gd name="T49" fmla="*/ 278 h 1544"/>
                <a:gd name="T50" fmla="*/ 0 w 699"/>
                <a:gd name="T51" fmla="*/ 214 h 1544"/>
                <a:gd name="T52" fmla="*/ 19 w 699"/>
                <a:gd name="T53" fmla="*/ 149 h 1544"/>
                <a:gd name="T54" fmla="*/ 38 w 699"/>
                <a:gd name="T55" fmla="*/ 104 h 1544"/>
                <a:gd name="T56" fmla="*/ 82 w 699"/>
                <a:gd name="T57" fmla="*/ 84 h 1544"/>
                <a:gd name="T58" fmla="*/ 107 w 699"/>
                <a:gd name="T59" fmla="*/ 39 h 1544"/>
                <a:gd name="T60" fmla="*/ 145 w 699"/>
                <a:gd name="T61" fmla="*/ 20 h 1544"/>
                <a:gd name="T62" fmla="*/ 208 w 699"/>
                <a:gd name="T63" fmla="*/ 20 h 1544"/>
                <a:gd name="T64" fmla="*/ 277 w 699"/>
                <a:gd name="T65" fmla="*/ 0 h 1544"/>
                <a:gd name="T66" fmla="*/ 340 w 699"/>
                <a:gd name="T67" fmla="*/ 0 h 1544"/>
                <a:gd name="T68" fmla="*/ 403 w 699"/>
                <a:gd name="T69" fmla="*/ 0 h 1544"/>
                <a:gd name="T70" fmla="*/ 466 w 699"/>
                <a:gd name="T71" fmla="*/ 0 h 1544"/>
                <a:gd name="T72" fmla="*/ 510 w 699"/>
                <a:gd name="T73" fmla="*/ 20 h 1544"/>
                <a:gd name="T74" fmla="*/ 573 w 699"/>
                <a:gd name="T75" fmla="*/ 20 h 1544"/>
                <a:gd name="T76" fmla="*/ 611 w 699"/>
                <a:gd name="T77" fmla="*/ 59 h 1544"/>
                <a:gd name="T78" fmla="*/ 655 w 699"/>
                <a:gd name="T79" fmla="*/ 84 h 1544"/>
                <a:gd name="T80" fmla="*/ 680 w 699"/>
                <a:gd name="T81" fmla="*/ 149 h 1544"/>
                <a:gd name="T82" fmla="*/ 699 w 699"/>
                <a:gd name="T83" fmla="*/ 194 h 1544"/>
                <a:gd name="T84" fmla="*/ 699 w 699"/>
                <a:gd name="T85" fmla="*/ 259 h 1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1544">
                  <a:moveTo>
                    <a:pt x="699" y="543"/>
                  </a:moveTo>
                  <a:lnTo>
                    <a:pt x="403" y="543"/>
                  </a:lnTo>
                  <a:lnTo>
                    <a:pt x="403" y="239"/>
                  </a:lnTo>
                  <a:lnTo>
                    <a:pt x="403" y="214"/>
                  </a:lnTo>
                  <a:lnTo>
                    <a:pt x="378" y="194"/>
                  </a:lnTo>
                  <a:lnTo>
                    <a:pt x="359" y="194"/>
                  </a:lnTo>
                  <a:lnTo>
                    <a:pt x="340" y="194"/>
                  </a:lnTo>
                  <a:lnTo>
                    <a:pt x="340" y="214"/>
                  </a:lnTo>
                  <a:lnTo>
                    <a:pt x="315" y="214"/>
                  </a:lnTo>
                  <a:lnTo>
                    <a:pt x="315" y="239"/>
                  </a:lnTo>
                  <a:lnTo>
                    <a:pt x="315" y="1286"/>
                  </a:lnTo>
                  <a:lnTo>
                    <a:pt x="315" y="1305"/>
                  </a:lnTo>
                  <a:lnTo>
                    <a:pt x="315" y="1324"/>
                  </a:lnTo>
                  <a:lnTo>
                    <a:pt x="340" y="1324"/>
                  </a:lnTo>
                  <a:lnTo>
                    <a:pt x="359" y="1324"/>
                  </a:lnTo>
                  <a:lnTo>
                    <a:pt x="378" y="1324"/>
                  </a:lnTo>
                  <a:lnTo>
                    <a:pt x="403" y="1324"/>
                  </a:lnTo>
                  <a:lnTo>
                    <a:pt x="403" y="1305"/>
                  </a:lnTo>
                  <a:lnTo>
                    <a:pt x="403" y="1286"/>
                  </a:lnTo>
                  <a:lnTo>
                    <a:pt x="403" y="911"/>
                  </a:lnTo>
                  <a:lnTo>
                    <a:pt x="699" y="911"/>
                  </a:lnTo>
                  <a:lnTo>
                    <a:pt x="699" y="1305"/>
                  </a:lnTo>
                  <a:lnTo>
                    <a:pt x="699" y="1324"/>
                  </a:lnTo>
                  <a:lnTo>
                    <a:pt x="699" y="1344"/>
                  </a:lnTo>
                  <a:lnTo>
                    <a:pt x="699" y="1370"/>
                  </a:lnTo>
                  <a:lnTo>
                    <a:pt x="680" y="1389"/>
                  </a:lnTo>
                  <a:lnTo>
                    <a:pt x="680" y="1415"/>
                  </a:lnTo>
                  <a:lnTo>
                    <a:pt x="655" y="1415"/>
                  </a:lnTo>
                  <a:lnTo>
                    <a:pt x="655" y="1434"/>
                  </a:lnTo>
                  <a:lnTo>
                    <a:pt x="636" y="1434"/>
                  </a:lnTo>
                  <a:lnTo>
                    <a:pt x="636" y="1460"/>
                  </a:lnTo>
                  <a:lnTo>
                    <a:pt x="611" y="1460"/>
                  </a:lnTo>
                  <a:lnTo>
                    <a:pt x="611" y="1479"/>
                  </a:lnTo>
                  <a:lnTo>
                    <a:pt x="592" y="1479"/>
                  </a:lnTo>
                  <a:lnTo>
                    <a:pt x="573" y="1479"/>
                  </a:lnTo>
                  <a:lnTo>
                    <a:pt x="573" y="1499"/>
                  </a:lnTo>
                  <a:lnTo>
                    <a:pt x="548" y="1499"/>
                  </a:lnTo>
                  <a:lnTo>
                    <a:pt x="529" y="1499"/>
                  </a:lnTo>
                  <a:lnTo>
                    <a:pt x="529" y="1525"/>
                  </a:lnTo>
                  <a:lnTo>
                    <a:pt x="510" y="1525"/>
                  </a:lnTo>
                  <a:lnTo>
                    <a:pt x="492" y="1525"/>
                  </a:lnTo>
                  <a:lnTo>
                    <a:pt x="466" y="1525"/>
                  </a:lnTo>
                  <a:lnTo>
                    <a:pt x="447" y="1544"/>
                  </a:lnTo>
                  <a:lnTo>
                    <a:pt x="422" y="1544"/>
                  </a:lnTo>
                  <a:lnTo>
                    <a:pt x="403" y="1544"/>
                  </a:lnTo>
                  <a:lnTo>
                    <a:pt x="378" y="1544"/>
                  </a:lnTo>
                  <a:lnTo>
                    <a:pt x="359" y="1544"/>
                  </a:lnTo>
                  <a:lnTo>
                    <a:pt x="340" y="1544"/>
                  </a:lnTo>
                  <a:lnTo>
                    <a:pt x="315" y="1544"/>
                  </a:lnTo>
                  <a:lnTo>
                    <a:pt x="296" y="1544"/>
                  </a:lnTo>
                  <a:lnTo>
                    <a:pt x="277" y="1544"/>
                  </a:lnTo>
                  <a:lnTo>
                    <a:pt x="252" y="1544"/>
                  </a:lnTo>
                  <a:lnTo>
                    <a:pt x="233" y="1525"/>
                  </a:lnTo>
                  <a:lnTo>
                    <a:pt x="208" y="1525"/>
                  </a:lnTo>
                  <a:lnTo>
                    <a:pt x="189" y="1525"/>
                  </a:lnTo>
                  <a:lnTo>
                    <a:pt x="164" y="1525"/>
                  </a:lnTo>
                  <a:lnTo>
                    <a:pt x="145" y="1499"/>
                  </a:lnTo>
                  <a:lnTo>
                    <a:pt x="126" y="1499"/>
                  </a:lnTo>
                  <a:lnTo>
                    <a:pt x="107" y="1479"/>
                  </a:lnTo>
                  <a:lnTo>
                    <a:pt x="82" y="1479"/>
                  </a:lnTo>
                  <a:lnTo>
                    <a:pt x="82" y="1460"/>
                  </a:lnTo>
                  <a:lnTo>
                    <a:pt x="63" y="1460"/>
                  </a:lnTo>
                  <a:lnTo>
                    <a:pt x="63" y="1434"/>
                  </a:lnTo>
                  <a:lnTo>
                    <a:pt x="38" y="1434"/>
                  </a:lnTo>
                  <a:lnTo>
                    <a:pt x="38" y="1415"/>
                  </a:lnTo>
                  <a:lnTo>
                    <a:pt x="19" y="1415"/>
                  </a:lnTo>
                  <a:lnTo>
                    <a:pt x="19" y="1389"/>
                  </a:lnTo>
                  <a:lnTo>
                    <a:pt x="19" y="1370"/>
                  </a:lnTo>
                  <a:lnTo>
                    <a:pt x="0" y="1370"/>
                  </a:lnTo>
                  <a:lnTo>
                    <a:pt x="0" y="1344"/>
                  </a:lnTo>
                  <a:lnTo>
                    <a:pt x="0" y="1324"/>
                  </a:lnTo>
                  <a:lnTo>
                    <a:pt x="0" y="1305"/>
                  </a:lnTo>
                  <a:lnTo>
                    <a:pt x="0" y="1286"/>
                  </a:lnTo>
                  <a:lnTo>
                    <a:pt x="0" y="1260"/>
                  </a:lnTo>
                  <a:lnTo>
                    <a:pt x="0" y="278"/>
                  </a:lnTo>
                  <a:lnTo>
                    <a:pt x="0" y="259"/>
                  </a:lnTo>
                  <a:lnTo>
                    <a:pt x="0" y="239"/>
                  </a:lnTo>
                  <a:lnTo>
                    <a:pt x="0" y="214"/>
                  </a:lnTo>
                  <a:lnTo>
                    <a:pt x="0" y="194"/>
                  </a:lnTo>
                  <a:lnTo>
                    <a:pt x="19" y="175"/>
                  </a:lnTo>
                  <a:lnTo>
                    <a:pt x="19" y="149"/>
                  </a:lnTo>
                  <a:lnTo>
                    <a:pt x="19" y="130"/>
                  </a:lnTo>
                  <a:lnTo>
                    <a:pt x="38" y="130"/>
                  </a:lnTo>
                  <a:lnTo>
                    <a:pt x="38" y="104"/>
                  </a:lnTo>
                  <a:lnTo>
                    <a:pt x="63" y="104"/>
                  </a:lnTo>
                  <a:lnTo>
                    <a:pt x="63" y="84"/>
                  </a:lnTo>
                  <a:lnTo>
                    <a:pt x="82" y="84"/>
                  </a:lnTo>
                  <a:lnTo>
                    <a:pt x="82" y="59"/>
                  </a:lnTo>
                  <a:lnTo>
                    <a:pt x="107" y="59"/>
                  </a:lnTo>
                  <a:lnTo>
                    <a:pt x="107" y="39"/>
                  </a:lnTo>
                  <a:lnTo>
                    <a:pt x="126" y="39"/>
                  </a:lnTo>
                  <a:lnTo>
                    <a:pt x="145" y="39"/>
                  </a:lnTo>
                  <a:lnTo>
                    <a:pt x="145" y="20"/>
                  </a:lnTo>
                  <a:lnTo>
                    <a:pt x="164" y="20"/>
                  </a:lnTo>
                  <a:lnTo>
                    <a:pt x="189" y="20"/>
                  </a:lnTo>
                  <a:lnTo>
                    <a:pt x="208" y="20"/>
                  </a:lnTo>
                  <a:lnTo>
                    <a:pt x="233" y="0"/>
                  </a:lnTo>
                  <a:lnTo>
                    <a:pt x="252" y="0"/>
                  </a:lnTo>
                  <a:lnTo>
                    <a:pt x="277" y="0"/>
                  </a:lnTo>
                  <a:lnTo>
                    <a:pt x="296" y="0"/>
                  </a:lnTo>
                  <a:lnTo>
                    <a:pt x="315" y="0"/>
                  </a:lnTo>
                  <a:lnTo>
                    <a:pt x="340" y="0"/>
                  </a:lnTo>
                  <a:lnTo>
                    <a:pt x="359" y="0"/>
                  </a:lnTo>
                  <a:lnTo>
                    <a:pt x="378" y="0"/>
                  </a:lnTo>
                  <a:lnTo>
                    <a:pt x="403" y="0"/>
                  </a:lnTo>
                  <a:lnTo>
                    <a:pt x="422" y="0"/>
                  </a:lnTo>
                  <a:lnTo>
                    <a:pt x="447" y="0"/>
                  </a:lnTo>
                  <a:lnTo>
                    <a:pt x="466" y="0"/>
                  </a:lnTo>
                  <a:lnTo>
                    <a:pt x="492" y="0"/>
                  </a:lnTo>
                  <a:lnTo>
                    <a:pt x="510" y="0"/>
                  </a:lnTo>
                  <a:lnTo>
                    <a:pt x="510" y="20"/>
                  </a:lnTo>
                  <a:lnTo>
                    <a:pt x="529" y="20"/>
                  </a:lnTo>
                  <a:lnTo>
                    <a:pt x="548" y="20"/>
                  </a:lnTo>
                  <a:lnTo>
                    <a:pt x="573" y="20"/>
                  </a:lnTo>
                  <a:lnTo>
                    <a:pt x="592" y="39"/>
                  </a:lnTo>
                  <a:lnTo>
                    <a:pt x="611" y="39"/>
                  </a:lnTo>
                  <a:lnTo>
                    <a:pt x="611" y="59"/>
                  </a:lnTo>
                  <a:lnTo>
                    <a:pt x="636" y="59"/>
                  </a:lnTo>
                  <a:lnTo>
                    <a:pt x="636" y="84"/>
                  </a:lnTo>
                  <a:lnTo>
                    <a:pt x="655" y="84"/>
                  </a:lnTo>
                  <a:lnTo>
                    <a:pt x="655" y="104"/>
                  </a:lnTo>
                  <a:lnTo>
                    <a:pt x="680" y="130"/>
                  </a:lnTo>
                  <a:lnTo>
                    <a:pt x="680" y="149"/>
                  </a:lnTo>
                  <a:lnTo>
                    <a:pt x="699" y="149"/>
                  </a:lnTo>
                  <a:lnTo>
                    <a:pt x="699" y="175"/>
                  </a:lnTo>
                  <a:lnTo>
                    <a:pt x="699" y="194"/>
                  </a:lnTo>
                  <a:lnTo>
                    <a:pt x="699" y="214"/>
                  </a:lnTo>
                  <a:lnTo>
                    <a:pt x="699" y="239"/>
                  </a:lnTo>
                  <a:lnTo>
                    <a:pt x="699" y="259"/>
                  </a:lnTo>
                  <a:lnTo>
                    <a:pt x="699" y="543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6674" y="2535"/>
              <a:ext cx="699" cy="1544"/>
            </a:xfrm>
            <a:custGeom>
              <a:avLst/>
              <a:gdLst>
                <a:gd name="T0" fmla="*/ 403 w 699"/>
                <a:gd name="T1" fmla="*/ 239 h 1544"/>
                <a:gd name="T2" fmla="*/ 359 w 699"/>
                <a:gd name="T3" fmla="*/ 194 h 1544"/>
                <a:gd name="T4" fmla="*/ 315 w 699"/>
                <a:gd name="T5" fmla="*/ 214 h 1544"/>
                <a:gd name="T6" fmla="*/ 315 w 699"/>
                <a:gd name="T7" fmla="*/ 1305 h 1544"/>
                <a:gd name="T8" fmla="*/ 359 w 699"/>
                <a:gd name="T9" fmla="*/ 1324 h 1544"/>
                <a:gd name="T10" fmla="*/ 403 w 699"/>
                <a:gd name="T11" fmla="*/ 1305 h 1544"/>
                <a:gd name="T12" fmla="*/ 699 w 699"/>
                <a:gd name="T13" fmla="*/ 911 h 1544"/>
                <a:gd name="T14" fmla="*/ 699 w 699"/>
                <a:gd name="T15" fmla="*/ 1344 h 1544"/>
                <a:gd name="T16" fmla="*/ 680 w 699"/>
                <a:gd name="T17" fmla="*/ 1415 h 1544"/>
                <a:gd name="T18" fmla="*/ 636 w 699"/>
                <a:gd name="T19" fmla="*/ 1434 h 1544"/>
                <a:gd name="T20" fmla="*/ 611 w 699"/>
                <a:gd name="T21" fmla="*/ 1479 h 1544"/>
                <a:gd name="T22" fmla="*/ 573 w 699"/>
                <a:gd name="T23" fmla="*/ 1499 h 1544"/>
                <a:gd name="T24" fmla="*/ 529 w 699"/>
                <a:gd name="T25" fmla="*/ 1525 h 1544"/>
                <a:gd name="T26" fmla="*/ 466 w 699"/>
                <a:gd name="T27" fmla="*/ 1525 h 1544"/>
                <a:gd name="T28" fmla="*/ 403 w 699"/>
                <a:gd name="T29" fmla="*/ 1544 h 1544"/>
                <a:gd name="T30" fmla="*/ 340 w 699"/>
                <a:gd name="T31" fmla="*/ 1544 h 1544"/>
                <a:gd name="T32" fmla="*/ 277 w 699"/>
                <a:gd name="T33" fmla="*/ 1544 h 1544"/>
                <a:gd name="T34" fmla="*/ 208 w 699"/>
                <a:gd name="T35" fmla="*/ 1525 h 1544"/>
                <a:gd name="T36" fmla="*/ 145 w 699"/>
                <a:gd name="T37" fmla="*/ 1499 h 1544"/>
                <a:gd name="T38" fmla="*/ 82 w 699"/>
                <a:gd name="T39" fmla="*/ 1479 h 1544"/>
                <a:gd name="T40" fmla="*/ 63 w 699"/>
                <a:gd name="T41" fmla="*/ 1434 h 1544"/>
                <a:gd name="T42" fmla="*/ 19 w 699"/>
                <a:gd name="T43" fmla="*/ 1415 h 1544"/>
                <a:gd name="T44" fmla="*/ 0 w 699"/>
                <a:gd name="T45" fmla="*/ 1370 h 1544"/>
                <a:gd name="T46" fmla="*/ 0 w 699"/>
                <a:gd name="T47" fmla="*/ 1305 h 1544"/>
                <a:gd name="T48" fmla="*/ 0 w 699"/>
                <a:gd name="T49" fmla="*/ 278 h 1544"/>
                <a:gd name="T50" fmla="*/ 0 w 699"/>
                <a:gd name="T51" fmla="*/ 214 h 1544"/>
                <a:gd name="T52" fmla="*/ 19 w 699"/>
                <a:gd name="T53" fmla="*/ 149 h 1544"/>
                <a:gd name="T54" fmla="*/ 38 w 699"/>
                <a:gd name="T55" fmla="*/ 104 h 1544"/>
                <a:gd name="T56" fmla="*/ 82 w 699"/>
                <a:gd name="T57" fmla="*/ 84 h 1544"/>
                <a:gd name="T58" fmla="*/ 107 w 699"/>
                <a:gd name="T59" fmla="*/ 39 h 1544"/>
                <a:gd name="T60" fmla="*/ 145 w 699"/>
                <a:gd name="T61" fmla="*/ 20 h 1544"/>
                <a:gd name="T62" fmla="*/ 208 w 699"/>
                <a:gd name="T63" fmla="*/ 20 h 1544"/>
                <a:gd name="T64" fmla="*/ 277 w 699"/>
                <a:gd name="T65" fmla="*/ 0 h 1544"/>
                <a:gd name="T66" fmla="*/ 340 w 699"/>
                <a:gd name="T67" fmla="*/ 0 h 1544"/>
                <a:gd name="T68" fmla="*/ 403 w 699"/>
                <a:gd name="T69" fmla="*/ 0 h 1544"/>
                <a:gd name="T70" fmla="*/ 466 w 699"/>
                <a:gd name="T71" fmla="*/ 0 h 1544"/>
                <a:gd name="T72" fmla="*/ 510 w 699"/>
                <a:gd name="T73" fmla="*/ 20 h 1544"/>
                <a:gd name="T74" fmla="*/ 573 w 699"/>
                <a:gd name="T75" fmla="*/ 20 h 1544"/>
                <a:gd name="T76" fmla="*/ 611 w 699"/>
                <a:gd name="T77" fmla="*/ 59 h 1544"/>
                <a:gd name="T78" fmla="*/ 655 w 699"/>
                <a:gd name="T79" fmla="*/ 84 h 1544"/>
                <a:gd name="T80" fmla="*/ 680 w 699"/>
                <a:gd name="T81" fmla="*/ 149 h 1544"/>
                <a:gd name="T82" fmla="*/ 699 w 699"/>
                <a:gd name="T83" fmla="*/ 194 h 1544"/>
                <a:gd name="T84" fmla="*/ 699 w 699"/>
                <a:gd name="T85" fmla="*/ 259 h 1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1544">
                  <a:moveTo>
                    <a:pt x="699" y="543"/>
                  </a:moveTo>
                  <a:lnTo>
                    <a:pt x="403" y="543"/>
                  </a:lnTo>
                  <a:lnTo>
                    <a:pt x="403" y="239"/>
                  </a:lnTo>
                  <a:lnTo>
                    <a:pt x="403" y="214"/>
                  </a:lnTo>
                  <a:lnTo>
                    <a:pt x="378" y="194"/>
                  </a:lnTo>
                  <a:lnTo>
                    <a:pt x="359" y="194"/>
                  </a:lnTo>
                  <a:lnTo>
                    <a:pt x="340" y="194"/>
                  </a:lnTo>
                  <a:lnTo>
                    <a:pt x="340" y="214"/>
                  </a:lnTo>
                  <a:lnTo>
                    <a:pt x="315" y="214"/>
                  </a:lnTo>
                  <a:lnTo>
                    <a:pt x="315" y="239"/>
                  </a:lnTo>
                  <a:lnTo>
                    <a:pt x="315" y="1286"/>
                  </a:lnTo>
                  <a:lnTo>
                    <a:pt x="315" y="1305"/>
                  </a:lnTo>
                  <a:lnTo>
                    <a:pt x="315" y="1324"/>
                  </a:lnTo>
                  <a:lnTo>
                    <a:pt x="340" y="1324"/>
                  </a:lnTo>
                  <a:lnTo>
                    <a:pt x="359" y="1324"/>
                  </a:lnTo>
                  <a:lnTo>
                    <a:pt x="378" y="1324"/>
                  </a:lnTo>
                  <a:lnTo>
                    <a:pt x="403" y="1324"/>
                  </a:lnTo>
                  <a:lnTo>
                    <a:pt x="403" y="1305"/>
                  </a:lnTo>
                  <a:lnTo>
                    <a:pt x="403" y="1286"/>
                  </a:lnTo>
                  <a:lnTo>
                    <a:pt x="403" y="911"/>
                  </a:lnTo>
                  <a:lnTo>
                    <a:pt x="699" y="911"/>
                  </a:lnTo>
                  <a:lnTo>
                    <a:pt x="699" y="1305"/>
                  </a:lnTo>
                  <a:lnTo>
                    <a:pt x="699" y="1324"/>
                  </a:lnTo>
                  <a:lnTo>
                    <a:pt x="699" y="1344"/>
                  </a:lnTo>
                  <a:lnTo>
                    <a:pt x="699" y="1370"/>
                  </a:lnTo>
                  <a:lnTo>
                    <a:pt x="680" y="1389"/>
                  </a:lnTo>
                  <a:lnTo>
                    <a:pt x="680" y="1415"/>
                  </a:lnTo>
                  <a:lnTo>
                    <a:pt x="655" y="1415"/>
                  </a:lnTo>
                  <a:lnTo>
                    <a:pt x="655" y="1434"/>
                  </a:lnTo>
                  <a:lnTo>
                    <a:pt x="636" y="1434"/>
                  </a:lnTo>
                  <a:lnTo>
                    <a:pt x="636" y="1460"/>
                  </a:lnTo>
                  <a:lnTo>
                    <a:pt x="611" y="1460"/>
                  </a:lnTo>
                  <a:lnTo>
                    <a:pt x="611" y="1479"/>
                  </a:lnTo>
                  <a:lnTo>
                    <a:pt x="592" y="1479"/>
                  </a:lnTo>
                  <a:lnTo>
                    <a:pt x="573" y="1479"/>
                  </a:lnTo>
                  <a:lnTo>
                    <a:pt x="573" y="1499"/>
                  </a:lnTo>
                  <a:lnTo>
                    <a:pt x="548" y="1499"/>
                  </a:lnTo>
                  <a:lnTo>
                    <a:pt x="529" y="1499"/>
                  </a:lnTo>
                  <a:lnTo>
                    <a:pt x="529" y="1525"/>
                  </a:lnTo>
                  <a:lnTo>
                    <a:pt x="510" y="1525"/>
                  </a:lnTo>
                  <a:lnTo>
                    <a:pt x="492" y="1525"/>
                  </a:lnTo>
                  <a:lnTo>
                    <a:pt x="466" y="1525"/>
                  </a:lnTo>
                  <a:lnTo>
                    <a:pt x="447" y="1544"/>
                  </a:lnTo>
                  <a:lnTo>
                    <a:pt x="422" y="1544"/>
                  </a:lnTo>
                  <a:lnTo>
                    <a:pt x="403" y="1544"/>
                  </a:lnTo>
                  <a:lnTo>
                    <a:pt x="378" y="1544"/>
                  </a:lnTo>
                  <a:lnTo>
                    <a:pt x="359" y="1544"/>
                  </a:lnTo>
                  <a:lnTo>
                    <a:pt x="340" y="1544"/>
                  </a:lnTo>
                  <a:lnTo>
                    <a:pt x="315" y="1544"/>
                  </a:lnTo>
                  <a:lnTo>
                    <a:pt x="296" y="1544"/>
                  </a:lnTo>
                  <a:lnTo>
                    <a:pt x="277" y="1544"/>
                  </a:lnTo>
                  <a:lnTo>
                    <a:pt x="252" y="1544"/>
                  </a:lnTo>
                  <a:lnTo>
                    <a:pt x="233" y="1525"/>
                  </a:lnTo>
                  <a:lnTo>
                    <a:pt x="208" y="1525"/>
                  </a:lnTo>
                  <a:lnTo>
                    <a:pt x="189" y="1525"/>
                  </a:lnTo>
                  <a:lnTo>
                    <a:pt x="164" y="1525"/>
                  </a:lnTo>
                  <a:lnTo>
                    <a:pt x="145" y="1499"/>
                  </a:lnTo>
                  <a:lnTo>
                    <a:pt x="126" y="1499"/>
                  </a:lnTo>
                  <a:lnTo>
                    <a:pt x="107" y="1479"/>
                  </a:lnTo>
                  <a:lnTo>
                    <a:pt x="82" y="1479"/>
                  </a:lnTo>
                  <a:lnTo>
                    <a:pt x="82" y="1460"/>
                  </a:lnTo>
                  <a:lnTo>
                    <a:pt x="63" y="1460"/>
                  </a:lnTo>
                  <a:lnTo>
                    <a:pt x="63" y="1434"/>
                  </a:lnTo>
                  <a:lnTo>
                    <a:pt x="38" y="1434"/>
                  </a:lnTo>
                  <a:lnTo>
                    <a:pt x="38" y="1415"/>
                  </a:lnTo>
                  <a:lnTo>
                    <a:pt x="19" y="1415"/>
                  </a:lnTo>
                  <a:lnTo>
                    <a:pt x="19" y="1389"/>
                  </a:lnTo>
                  <a:lnTo>
                    <a:pt x="19" y="1370"/>
                  </a:lnTo>
                  <a:lnTo>
                    <a:pt x="0" y="1370"/>
                  </a:lnTo>
                  <a:lnTo>
                    <a:pt x="0" y="1344"/>
                  </a:lnTo>
                  <a:lnTo>
                    <a:pt x="0" y="1324"/>
                  </a:lnTo>
                  <a:lnTo>
                    <a:pt x="0" y="1305"/>
                  </a:lnTo>
                  <a:lnTo>
                    <a:pt x="0" y="1286"/>
                  </a:lnTo>
                  <a:lnTo>
                    <a:pt x="0" y="1260"/>
                  </a:lnTo>
                  <a:lnTo>
                    <a:pt x="0" y="278"/>
                  </a:lnTo>
                  <a:lnTo>
                    <a:pt x="0" y="259"/>
                  </a:lnTo>
                  <a:lnTo>
                    <a:pt x="0" y="239"/>
                  </a:lnTo>
                  <a:lnTo>
                    <a:pt x="0" y="214"/>
                  </a:lnTo>
                  <a:lnTo>
                    <a:pt x="0" y="194"/>
                  </a:lnTo>
                  <a:lnTo>
                    <a:pt x="19" y="175"/>
                  </a:lnTo>
                  <a:lnTo>
                    <a:pt x="19" y="149"/>
                  </a:lnTo>
                  <a:lnTo>
                    <a:pt x="19" y="130"/>
                  </a:lnTo>
                  <a:lnTo>
                    <a:pt x="38" y="130"/>
                  </a:lnTo>
                  <a:lnTo>
                    <a:pt x="38" y="104"/>
                  </a:lnTo>
                  <a:lnTo>
                    <a:pt x="63" y="104"/>
                  </a:lnTo>
                  <a:lnTo>
                    <a:pt x="63" y="84"/>
                  </a:lnTo>
                  <a:lnTo>
                    <a:pt x="82" y="84"/>
                  </a:lnTo>
                  <a:lnTo>
                    <a:pt x="82" y="59"/>
                  </a:lnTo>
                  <a:lnTo>
                    <a:pt x="107" y="59"/>
                  </a:lnTo>
                  <a:lnTo>
                    <a:pt x="107" y="39"/>
                  </a:lnTo>
                  <a:lnTo>
                    <a:pt x="126" y="39"/>
                  </a:lnTo>
                  <a:lnTo>
                    <a:pt x="145" y="39"/>
                  </a:lnTo>
                  <a:lnTo>
                    <a:pt x="145" y="20"/>
                  </a:lnTo>
                  <a:lnTo>
                    <a:pt x="164" y="20"/>
                  </a:lnTo>
                  <a:lnTo>
                    <a:pt x="189" y="20"/>
                  </a:lnTo>
                  <a:lnTo>
                    <a:pt x="208" y="20"/>
                  </a:lnTo>
                  <a:lnTo>
                    <a:pt x="233" y="0"/>
                  </a:lnTo>
                  <a:lnTo>
                    <a:pt x="252" y="0"/>
                  </a:lnTo>
                  <a:lnTo>
                    <a:pt x="277" y="0"/>
                  </a:lnTo>
                  <a:lnTo>
                    <a:pt x="296" y="0"/>
                  </a:lnTo>
                  <a:lnTo>
                    <a:pt x="315" y="0"/>
                  </a:lnTo>
                  <a:lnTo>
                    <a:pt x="340" y="0"/>
                  </a:lnTo>
                  <a:lnTo>
                    <a:pt x="359" y="0"/>
                  </a:lnTo>
                  <a:lnTo>
                    <a:pt x="378" y="0"/>
                  </a:lnTo>
                  <a:lnTo>
                    <a:pt x="403" y="0"/>
                  </a:lnTo>
                  <a:lnTo>
                    <a:pt x="422" y="0"/>
                  </a:lnTo>
                  <a:lnTo>
                    <a:pt x="447" y="0"/>
                  </a:lnTo>
                  <a:lnTo>
                    <a:pt x="466" y="0"/>
                  </a:lnTo>
                  <a:lnTo>
                    <a:pt x="492" y="0"/>
                  </a:lnTo>
                  <a:lnTo>
                    <a:pt x="510" y="0"/>
                  </a:lnTo>
                  <a:lnTo>
                    <a:pt x="510" y="20"/>
                  </a:lnTo>
                  <a:lnTo>
                    <a:pt x="529" y="20"/>
                  </a:lnTo>
                  <a:lnTo>
                    <a:pt x="548" y="20"/>
                  </a:lnTo>
                  <a:lnTo>
                    <a:pt x="573" y="20"/>
                  </a:lnTo>
                  <a:lnTo>
                    <a:pt x="592" y="39"/>
                  </a:lnTo>
                  <a:lnTo>
                    <a:pt x="611" y="39"/>
                  </a:lnTo>
                  <a:lnTo>
                    <a:pt x="611" y="59"/>
                  </a:lnTo>
                  <a:lnTo>
                    <a:pt x="636" y="59"/>
                  </a:lnTo>
                  <a:lnTo>
                    <a:pt x="636" y="84"/>
                  </a:lnTo>
                  <a:lnTo>
                    <a:pt x="655" y="84"/>
                  </a:lnTo>
                  <a:lnTo>
                    <a:pt x="655" y="104"/>
                  </a:lnTo>
                  <a:lnTo>
                    <a:pt x="680" y="130"/>
                  </a:lnTo>
                  <a:lnTo>
                    <a:pt x="680" y="149"/>
                  </a:lnTo>
                  <a:lnTo>
                    <a:pt x="699" y="149"/>
                  </a:lnTo>
                  <a:lnTo>
                    <a:pt x="699" y="175"/>
                  </a:lnTo>
                  <a:lnTo>
                    <a:pt x="699" y="194"/>
                  </a:lnTo>
                  <a:lnTo>
                    <a:pt x="699" y="214"/>
                  </a:lnTo>
                  <a:lnTo>
                    <a:pt x="699" y="239"/>
                  </a:lnTo>
                  <a:lnTo>
                    <a:pt x="699" y="259"/>
                  </a:lnTo>
                  <a:lnTo>
                    <a:pt x="699" y="543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4756" y="4129"/>
              <a:ext cx="2677" cy="57"/>
            </a:xfrm>
            <a:custGeom>
              <a:avLst/>
              <a:gdLst>
                <a:gd name="T0" fmla="*/ 2569 w 2569"/>
                <a:gd name="T1" fmla="*/ 26 h 52"/>
                <a:gd name="T2" fmla="*/ 2569 w 2569"/>
                <a:gd name="T3" fmla="*/ 0 h 52"/>
                <a:gd name="T4" fmla="*/ 0 w 2569"/>
                <a:gd name="T5" fmla="*/ 0 h 52"/>
                <a:gd name="T6" fmla="*/ 0 w 2569"/>
                <a:gd name="T7" fmla="*/ 52 h 52"/>
                <a:gd name="T8" fmla="*/ 2569 w 2569"/>
                <a:gd name="T9" fmla="*/ 52 h 52"/>
                <a:gd name="T10" fmla="*/ 2569 w 2569"/>
                <a:gd name="T11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9" h="52">
                  <a:moveTo>
                    <a:pt x="2569" y="26"/>
                  </a:moveTo>
                  <a:lnTo>
                    <a:pt x="2569" y="0"/>
                  </a:lnTo>
                  <a:lnTo>
                    <a:pt x="0" y="0"/>
                  </a:lnTo>
                  <a:lnTo>
                    <a:pt x="0" y="52"/>
                  </a:lnTo>
                  <a:lnTo>
                    <a:pt x="2569" y="52"/>
                  </a:lnTo>
                  <a:lnTo>
                    <a:pt x="2569" y="26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4532" y="4275"/>
              <a:ext cx="3085" cy="57"/>
            </a:xfrm>
            <a:custGeom>
              <a:avLst/>
              <a:gdLst>
                <a:gd name="T0" fmla="*/ 2972 w 2972"/>
                <a:gd name="T1" fmla="*/ 25 h 51"/>
                <a:gd name="T2" fmla="*/ 2972 w 2972"/>
                <a:gd name="T3" fmla="*/ 0 h 51"/>
                <a:gd name="T4" fmla="*/ 0 w 2972"/>
                <a:gd name="T5" fmla="*/ 0 h 51"/>
                <a:gd name="T6" fmla="*/ 0 w 2972"/>
                <a:gd name="T7" fmla="*/ 51 h 51"/>
                <a:gd name="T8" fmla="*/ 2972 w 2972"/>
                <a:gd name="T9" fmla="*/ 51 h 51"/>
                <a:gd name="T10" fmla="*/ 2972 w 2972"/>
                <a:gd name="T11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72" h="51">
                  <a:moveTo>
                    <a:pt x="2972" y="25"/>
                  </a:moveTo>
                  <a:lnTo>
                    <a:pt x="2972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2972" y="51"/>
                  </a:lnTo>
                  <a:lnTo>
                    <a:pt x="2972" y="25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4577" y="2427"/>
              <a:ext cx="3011" cy="52"/>
            </a:xfrm>
            <a:custGeom>
              <a:avLst/>
              <a:gdLst>
                <a:gd name="T0" fmla="*/ 0 w 3011"/>
                <a:gd name="T1" fmla="*/ 0 h 52"/>
                <a:gd name="T2" fmla="*/ 13 w 3011"/>
                <a:gd name="T3" fmla="*/ 52 h 52"/>
                <a:gd name="T4" fmla="*/ 3011 w 3011"/>
                <a:gd name="T5" fmla="*/ 52 h 52"/>
                <a:gd name="T6" fmla="*/ 3011 w 3011"/>
                <a:gd name="T7" fmla="*/ 0 h 52"/>
                <a:gd name="T8" fmla="*/ 13 w 3011"/>
                <a:gd name="T9" fmla="*/ 0 h 52"/>
                <a:gd name="T10" fmla="*/ 19 w 3011"/>
                <a:gd name="T11" fmla="*/ 52 h 52"/>
                <a:gd name="T12" fmla="*/ 0 w 3011"/>
                <a:gd name="T1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11" h="52">
                  <a:moveTo>
                    <a:pt x="0" y="0"/>
                  </a:moveTo>
                  <a:lnTo>
                    <a:pt x="13" y="52"/>
                  </a:lnTo>
                  <a:lnTo>
                    <a:pt x="3011" y="52"/>
                  </a:lnTo>
                  <a:lnTo>
                    <a:pt x="3011" y="0"/>
                  </a:lnTo>
                  <a:lnTo>
                    <a:pt x="13" y="0"/>
                  </a:lnTo>
                  <a:lnTo>
                    <a:pt x="19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4577" y="1685"/>
              <a:ext cx="1537" cy="794"/>
            </a:xfrm>
            <a:custGeom>
              <a:avLst/>
              <a:gdLst>
                <a:gd name="T0" fmla="*/ 1537 w 1537"/>
                <a:gd name="T1" fmla="*/ 0 h 794"/>
                <a:gd name="T2" fmla="*/ 1512 w 1537"/>
                <a:gd name="T3" fmla="*/ 0 h 794"/>
                <a:gd name="T4" fmla="*/ 0 w 1537"/>
                <a:gd name="T5" fmla="*/ 742 h 794"/>
                <a:gd name="T6" fmla="*/ 19 w 1537"/>
                <a:gd name="T7" fmla="*/ 794 h 794"/>
                <a:gd name="T8" fmla="*/ 1537 w 1537"/>
                <a:gd name="T9" fmla="*/ 51 h 794"/>
                <a:gd name="T10" fmla="*/ 1512 w 1537"/>
                <a:gd name="T11" fmla="*/ 51 h 794"/>
                <a:gd name="T12" fmla="*/ 1537 w 1537"/>
                <a:gd name="T13" fmla="*/ 0 h 794"/>
                <a:gd name="T14" fmla="*/ 1524 w 1537"/>
                <a:gd name="T15" fmla="*/ 0 h 794"/>
                <a:gd name="T16" fmla="*/ 1512 w 1537"/>
                <a:gd name="T17" fmla="*/ 0 h 794"/>
                <a:gd name="T18" fmla="*/ 1537 w 1537"/>
                <a:gd name="T19" fmla="*/ 0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37" h="794">
                  <a:moveTo>
                    <a:pt x="1537" y="0"/>
                  </a:moveTo>
                  <a:lnTo>
                    <a:pt x="1512" y="0"/>
                  </a:lnTo>
                  <a:lnTo>
                    <a:pt x="0" y="742"/>
                  </a:lnTo>
                  <a:lnTo>
                    <a:pt x="19" y="794"/>
                  </a:lnTo>
                  <a:lnTo>
                    <a:pt x="1537" y="51"/>
                  </a:lnTo>
                  <a:lnTo>
                    <a:pt x="1512" y="51"/>
                  </a:lnTo>
                  <a:lnTo>
                    <a:pt x="1537" y="0"/>
                  </a:lnTo>
                  <a:lnTo>
                    <a:pt x="1524" y="0"/>
                  </a:lnTo>
                  <a:lnTo>
                    <a:pt x="1512" y="0"/>
                  </a:lnTo>
                  <a:lnTo>
                    <a:pt x="1537" y="0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089" y="1685"/>
              <a:ext cx="1505" cy="788"/>
            </a:xfrm>
            <a:custGeom>
              <a:avLst/>
              <a:gdLst>
                <a:gd name="T0" fmla="*/ 1499 w 1505"/>
                <a:gd name="T1" fmla="*/ 768 h 788"/>
                <a:gd name="T2" fmla="*/ 1505 w 1505"/>
                <a:gd name="T3" fmla="*/ 742 h 788"/>
                <a:gd name="T4" fmla="*/ 25 w 1505"/>
                <a:gd name="T5" fmla="*/ 0 h 788"/>
                <a:gd name="T6" fmla="*/ 0 w 1505"/>
                <a:gd name="T7" fmla="*/ 51 h 788"/>
                <a:gd name="T8" fmla="*/ 1486 w 1505"/>
                <a:gd name="T9" fmla="*/ 788 h 788"/>
                <a:gd name="T10" fmla="*/ 1499 w 1505"/>
                <a:gd name="T11" fmla="*/ 76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05" h="788">
                  <a:moveTo>
                    <a:pt x="1499" y="768"/>
                  </a:moveTo>
                  <a:lnTo>
                    <a:pt x="1505" y="742"/>
                  </a:lnTo>
                  <a:lnTo>
                    <a:pt x="25" y="0"/>
                  </a:lnTo>
                  <a:lnTo>
                    <a:pt x="0" y="51"/>
                  </a:lnTo>
                  <a:lnTo>
                    <a:pt x="1486" y="788"/>
                  </a:lnTo>
                  <a:lnTo>
                    <a:pt x="1499" y="768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5194" y="2247"/>
              <a:ext cx="1732" cy="58"/>
            </a:xfrm>
            <a:custGeom>
              <a:avLst/>
              <a:gdLst>
                <a:gd name="T0" fmla="*/ 0 w 1732"/>
                <a:gd name="T1" fmla="*/ 6 h 58"/>
                <a:gd name="T2" fmla="*/ 13 w 1732"/>
                <a:gd name="T3" fmla="*/ 58 h 58"/>
                <a:gd name="T4" fmla="*/ 1732 w 1732"/>
                <a:gd name="T5" fmla="*/ 58 h 58"/>
                <a:gd name="T6" fmla="*/ 1732 w 1732"/>
                <a:gd name="T7" fmla="*/ 0 h 58"/>
                <a:gd name="T8" fmla="*/ 13 w 1732"/>
                <a:gd name="T9" fmla="*/ 0 h 58"/>
                <a:gd name="T10" fmla="*/ 19 w 1732"/>
                <a:gd name="T11" fmla="*/ 58 h 58"/>
                <a:gd name="T12" fmla="*/ 0 w 1732"/>
                <a:gd name="T13" fmla="*/ 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2" h="58">
                  <a:moveTo>
                    <a:pt x="0" y="6"/>
                  </a:moveTo>
                  <a:lnTo>
                    <a:pt x="13" y="58"/>
                  </a:lnTo>
                  <a:lnTo>
                    <a:pt x="1732" y="58"/>
                  </a:lnTo>
                  <a:lnTo>
                    <a:pt x="1732" y="0"/>
                  </a:lnTo>
                  <a:lnTo>
                    <a:pt x="13" y="0"/>
                  </a:lnTo>
                  <a:lnTo>
                    <a:pt x="19" y="5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5194" y="1904"/>
              <a:ext cx="895" cy="401"/>
            </a:xfrm>
            <a:custGeom>
              <a:avLst/>
              <a:gdLst>
                <a:gd name="T0" fmla="*/ 895 w 895"/>
                <a:gd name="T1" fmla="*/ 0 h 401"/>
                <a:gd name="T2" fmla="*/ 876 w 895"/>
                <a:gd name="T3" fmla="*/ 0 h 401"/>
                <a:gd name="T4" fmla="*/ 0 w 895"/>
                <a:gd name="T5" fmla="*/ 349 h 401"/>
                <a:gd name="T6" fmla="*/ 19 w 895"/>
                <a:gd name="T7" fmla="*/ 401 h 401"/>
                <a:gd name="T8" fmla="*/ 895 w 895"/>
                <a:gd name="T9" fmla="*/ 52 h 401"/>
                <a:gd name="T10" fmla="*/ 876 w 895"/>
                <a:gd name="T11" fmla="*/ 52 h 401"/>
                <a:gd name="T12" fmla="*/ 895 w 895"/>
                <a:gd name="T13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5" h="401">
                  <a:moveTo>
                    <a:pt x="895" y="0"/>
                  </a:moveTo>
                  <a:lnTo>
                    <a:pt x="876" y="0"/>
                  </a:lnTo>
                  <a:lnTo>
                    <a:pt x="0" y="349"/>
                  </a:lnTo>
                  <a:lnTo>
                    <a:pt x="19" y="401"/>
                  </a:lnTo>
                  <a:lnTo>
                    <a:pt x="895" y="52"/>
                  </a:lnTo>
                  <a:lnTo>
                    <a:pt x="876" y="52"/>
                  </a:lnTo>
                  <a:lnTo>
                    <a:pt x="895" y="0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6070" y="1904"/>
              <a:ext cx="869" cy="401"/>
            </a:xfrm>
            <a:custGeom>
              <a:avLst/>
              <a:gdLst>
                <a:gd name="T0" fmla="*/ 856 w 869"/>
                <a:gd name="T1" fmla="*/ 375 h 401"/>
                <a:gd name="T2" fmla="*/ 869 w 869"/>
                <a:gd name="T3" fmla="*/ 349 h 401"/>
                <a:gd name="T4" fmla="*/ 19 w 869"/>
                <a:gd name="T5" fmla="*/ 0 h 401"/>
                <a:gd name="T6" fmla="*/ 0 w 869"/>
                <a:gd name="T7" fmla="*/ 52 h 401"/>
                <a:gd name="T8" fmla="*/ 844 w 869"/>
                <a:gd name="T9" fmla="*/ 401 h 401"/>
                <a:gd name="T10" fmla="*/ 856 w 869"/>
                <a:gd name="T11" fmla="*/ 375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9" h="401">
                  <a:moveTo>
                    <a:pt x="856" y="375"/>
                  </a:moveTo>
                  <a:lnTo>
                    <a:pt x="869" y="349"/>
                  </a:lnTo>
                  <a:lnTo>
                    <a:pt x="19" y="0"/>
                  </a:lnTo>
                  <a:lnTo>
                    <a:pt x="0" y="52"/>
                  </a:lnTo>
                  <a:lnTo>
                    <a:pt x="844" y="401"/>
                  </a:lnTo>
                  <a:lnTo>
                    <a:pt x="856" y="375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pic>
        <p:nvPicPr>
          <p:cNvPr id="32789" name="Picture 21" descr="Na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85125" y="121121"/>
            <a:ext cx="1077019" cy="81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CA" sz="2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Formation of </a:t>
            </a:r>
            <a:r>
              <a:rPr lang="en-CA" sz="26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BILC Working </a:t>
            </a:r>
            <a:r>
              <a:rPr lang="en-CA" sz="2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 on Level </a:t>
            </a:r>
            <a:r>
              <a:rPr lang="en-CA" sz="26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Proficiency</a:t>
            </a:r>
            <a:endParaRPr lang="en-CA" sz="26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363" lvl="1" indent="-360363">
              <a:buFont typeface="Arial" panose="020B0604020202020204" pitchFamily="34" charset="0"/>
              <a:buChar char="•"/>
            </a:pPr>
            <a:r>
              <a:rPr lang="en-CA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Istanbul </a:t>
            </a:r>
            <a:r>
              <a:rPr lang="en-CA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2010</a:t>
            </a:r>
          </a:p>
          <a:p>
            <a:pPr marL="360363" lvl="1" indent="-360363">
              <a:buFont typeface="Arial" panose="020B0604020202020204" pitchFamily="34" charset="0"/>
              <a:buChar char="•"/>
            </a:pPr>
            <a:r>
              <a:rPr lang="en-CA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Aim: </a:t>
            </a:r>
            <a:endParaRPr lang="en-CA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5475" lvl="1" indent="-265113">
              <a:buFont typeface="Century Gothic" panose="020B0502020202020204" pitchFamily="34" charset="0"/>
              <a:buChar char="-"/>
              <a:tabLst>
                <a:tab pos="622300" algn="l"/>
              </a:tabLst>
            </a:pPr>
            <a:r>
              <a:rPr lang="en-CA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CA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assist </a:t>
            </a:r>
            <a:r>
              <a:rPr lang="en-CA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nations feeling ill-equipped </a:t>
            </a:r>
            <a:r>
              <a:rPr lang="en-CA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testing </a:t>
            </a:r>
            <a:r>
              <a:rPr lang="en-CA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Level </a:t>
            </a:r>
            <a:r>
              <a:rPr lang="en-CA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  <a:p>
            <a:pPr marL="625475" lvl="1" indent="-265113">
              <a:buFont typeface="Century Gothic" panose="020B0502020202020204" pitchFamily="34" charset="0"/>
              <a:buChar char="-"/>
              <a:tabLst>
                <a:tab pos="622300" algn="l"/>
              </a:tabLst>
            </a:pPr>
            <a:r>
              <a:rPr lang="en-CA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CA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amplify </a:t>
            </a:r>
            <a:r>
              <a:rPr lang="en-CA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STANAG 6001 Level 4 </a:t>
            </a:r>
            <a:r>
              <a:rPr lang="en-CA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descriptors</a:t>
            </a:r>
          </a:p>
          <a:p>
            <a:pPr marL="625475" lvl="1" indent="-265113">
              <a:buFont typeface="Century Gothic" panose="020B0502020202020204" pitchFamily="34" charset="0"/>
              <a:buChar char="-"/>
              <a:tabLst>
                <a:tab pos="622300" algn="l"/>
              </a:tabLst>
            </a:pPr>
            <a:r>
              <a:rPr lang="en-CA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CA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discuss </a:t>
            </a:r>
            <a:r>
              <a:rPr lang="en-CA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testing related implications</a:t>
            </a:r>
          </a:p>
          <a:p>
            <a:pPr marL="457200" lvl="1" indent="0">
              <a:buNone/>
            </a:pPr>
            <a:endParaRPr lang="en-CA" dirty="0" smtClean="0">
              <a:latin typeface="Arial" charset="0"/>
            </a:endParaRPr>
          </a:p>
          <a:p>
            <a:pPr lvl="1">
              <a:buFontTx/>
              <a:buChar char="-"/>
            </a:pPr>
            <a:endParaRPr lang="en-CA" dirty="0">
              <a:latin typeface="Arial" charset="0"/>
            </a:endParaRPr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>
          <a:xfrm>
            <a:off x="5612861" y="6356350"/>
            <a:ext cx="2836462" cy="365125"/>
          </a:xfrm>
        </p:spPr>
        <p:txBody>
          <a:bodyPr/>
          <a:lstStyle/>
          <a:p>
            <a:pPr>
              <a:defRPr/>
            </a:pPr>
            <a:r>
              <a:rPr lang="nl-NL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STANAG 6001 Level 4 Reading Test</a:t>
            </a:r>
            <a:endParaRPr lang="nl-NL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6646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317214"/>
            <a:ext cx="9144000" cy="723646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CA" sz="3600" dirty="0" smtClean="0">
                <a:cs typeface="+mj-cs"/>
              </a:rPr>
              <a:t>Products</a:t>
            </a:r>
            <a:endParaRPr lang="en-CA" sz="3600" dirty="0">
              <a:cs typeface="+mj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7645" y="121121"/>
            <a:ext cx="931665" cy="838747"/>
            <a:chOff x="4532" y="1685"/>
            <a:chExt cx="3085" cy="2647"/>
          </a:xfrm>
        </p:grpSpPr>
        <p:sp>
          <p:nvSpPr>
            <p:cNvPr id="3" name="Freeform 3"/>
            <p:cNvSpPr>
              <a:spLocks noEditPoints="1"/>
            </p:cNvSpPr>
            <p:nvPr/>
          </p:nvSpPr>
          <p:spPr bwMode="auto">
            <a:xfrm>
              <a:off x="4823" y="2535"/>
              <a:ext cx="724" cy="1525"/>
            </a:xfrm>
            <a:custGeom>
              <a:avLst/>
              <a:gdLst>
                <a:gd name="T0" fmla="*/ 0 w 724"/>
                <a:gd name="T1" fmla="*/ 0 h 1525"/>
                <a:gd name="T2" fmla="*/ 403 w 724"/>
                <a:gd name="T3" fmla="*/ 0 h 1525"/>
                <a:gd name="T4" fmla="*/ 422 w 724"/>
                <a:gd name="T5" fmla="*/ 20 h 1525"/>
                <a:gd name="T6" fmla="*/ 466 w 724"/>
                <a:gd name="T7" fmla="*/ 20 h 1525"/>
                <a:gd name="T8" fmla="*/ 510 w 724"/>
                <a:gd name="T9" fmla="*/ 20 h 1525"/>
                <a:gd name="T10" fmla="*/ 535 w 724"/>
                <a:gd name="T11" fmla="*/ 39 h 1525"/>
                <a:gd name="T12" fmla="*/ 573 w 724"/>
                <a:gd name="T13" fmla="*/ 39 h 1525"/>
                <a:gd name="T14" fmla="*/ 617 w 724"/>
                <a:gd name="T15" fmla="*/ 59 h 1525"/>
                <a:gd name="T16" fmla="*/ 636 w 724"/>
                <a:gd name="T17" fmla="*/ 84 h 1525"/>
                <a:gd name="T18" fmla="*/ 661 w 724"/>
                <a:gd name="T19" fmla="*/ 104 h 1525"/>
                <a:gd name="T20" fmla="*/ 680 w 724"/>
                <a:gd name="T21" fmla="*/ 130 h 1525"/>
                <a:gd name="T22" fmla="*/ 705 w 724"/>
                <a:gd name="T23" fmla="*/ 149 h 1525"/>
                <a:gd name="T24" fmla="*/ 705 w 724"/>
                <a:gd name="T25" fmla="*/ 194 h 1525"/>
                <a:gd name="T26" fmla="*/ 705 w 724"/>
                <a:gd name="T27" fmla="*/ 239 h 1525"/>
                <a:gd name="T28" fmla="*/ 724 w 724"/>
                <a:gd name="T29" fmla="*/ 278 h 1525"/>
                <a:gd name="T30" fmla="*/ 724 w 724"/>
                <a:gd name="T31" fmla="*/ 498 h 1525"/>
                <a:gd name="T32" fmla="*/ 705 w 724"/>
                <a:gd name="T33" fmla="*/ 543 h 1525"/>
                <a:gd name="T34" fmla="*/ 705 w 724"/>
                <a:gd name="T35" fmla="*/ 588 h 1525"/>
                <a:gd name="T36" fmla="*/ 680 w 724"/>
                <a:gd name="T37" fmla="*/ 608 h 1525"/>
                <a:gd name="T38" fmla="*/ 636 w 724"/>
                <a:gd name="T39" fmla="*/ 653 h 1525"/>
                <a:gd name="T40" fmla="*/ 592 w 724"/>
                <a:gd name="T41" fmla="*/ 672 h 1525"/>
                <a:gd name="T42" fmla="*/ 573 w 724"/>
                <a:gd name="T43" fmla="*/ 692 h 1525"/>
                <a:gd name="T44" fmla="*/ 535 w 724"/>
                <a:gd name="T45" fmla="*/ 717 h 1525"/>
                <a:gd name="T46" fmla="*/ 573 w 724"/>
                <a:gd name="T47" fmla="*/ 737 h 1525"/>
                <a:gd name="T48" fmla="*/ 617 w 724"/>
                <a:gd name="T49" fmla="*/ 737 h 1525"/>
                <a:gd name="T50" fmla="*/ 636 w 724"/>
                <a:gd name="T51" fmla="*/ 756 h 1525"/>
                <a:gd name="T52" fmla="*/ 680 w 724"/>
                <a:gd name="T53" fmla="*/ 801 h 1525"/>
                <a:gd name="T54" fmla="*/ 705 w 724"/>
                <a:gd name="T55" fmla="*/ 827 h 1525"/>
                <a:gd name="T56" fmla="*/ 724 w 724"/>
                <a:gd name="T57" fmla="*/ 866 h 1525"/>
                <a:gd name="T58" fmla="*/ 724 w 724"/>
                <a:gd name="T59" fmla="*/ 911 h 1525"/>
                <a:gd name="T60" fmla="*/ 724 w 724"/>
                <a:gd name="T61" fmla="*/ 1215 h 1525"/>
                <a:gd name="T62" fmla="*/ 724 w 724"/>
                <a:gd name="T63" fmla="*/ 1260 h 1525"/>
                <a:gd name="T64" fmla="*/ 724 w 724"/>
                <a:gd name="T65" fmla="*/ 1305 h 1525"/>
                <a:gd name="T66" fmla="*/ 705 w 724"/>
                <a:gd name="T67" fmla="*/ 1324 h 1525"/>
                <a:gd name="T68" fmla="*/ 705 w 724"/>
                <a:gd name="T69" fmla="*/ 1370 h 1525"/>
                <a:gd name="T70" fmla="*/ 680 w 724"/>
                <a:gd name="T71" fmla="*/ 1389 h 1525"/>
                <a:gd name="T72" fmla="*/ 661 w 724"/>
                <a:gd name="T73" fmla="*/ 1415 h 1525"/>
                <a:gd name="T74" fmla="*/ 636 w 724"/>
                <a:gd name="T75" fmla="*/ 1434 h 1525"/>
                <a:gd name="T76" fmla="*/ 617 w 724"/>
                <a:gd name="T77" fmla="*/ 1460 h 1525"/>
                <a:gd name="T78" fmla="*/ 573 w 724"/>
                <a:gd name="T79" fmla="*/ 1479 h 1525"/>
                <a:gd name="T80" fmla="*/ 554 w 724"/>
                <a:gd name="T81" fmla="*/ 1499 h 1525"/>
                <a:gd name="T82" fmla="*/ 510 w 724"/>
                <a:gd name="T83" fmla="*/ 1499 h 1525"/>
                <a:gd name="T84" fmla="*/ 491 w 724"/>
                <a:gd name="T85" fmla="*/ 1525 h 1525"/>
                <a:gd name="T86" fmla="*/ 447 w 724"/>
                <a:gd name="T87" fmla="*/ 1525 h 1525"/>
                <a:gd name="T88" fmla="*/ 403 w 724"/>
                <a:gd name="T89" fmla="*/ 1525 h 1525"/>
                <a:gd name="T90" fmla="*/ 403 w 724"/>
                <a:gd name="T91" fmla="*/ 543 h 1525"/>
                <a:gd name="T92" fmla="*/ 403 w 724"/>
                <a:gd name="T93" fmla="*/ 259 h 1525"/>
                <a:gd name="T94" fmla="*/ 384 w 724"/>
                <a:gd name="T95" fmla="*/ 239 h 1525"/>
                <a:gd name="T96" fmla="*/ 359 w 724"/>
                <a:gd name="T97" fmla="*/ 214 h 1525"/>
                <a:gd name="T98" fmla="*/ 340 w 724"/>
                <a:gd name="T99" fmla="*/ 194 h 1525"/>
                <a:gd name="T100" fmla="*/ 321 w 724"/>
                <a:gd name="T101" fmla="*/ 627 h 1525"/>
                <a:gd name="T102" fmla="*/ 359 w 724"/>
                <a:gd name="T103" fmla="*/ 608 h 1525"/>
                <a:gd name="T104" fmla="*/ 384 w 724"/>
                <a:gd name="T105" fmla="*/ 588 h 1525"/>
                <a:gd name="T106" fmla="*/ 403 w 724"/>
                <a:gd name="T107" fmla="*/ 562 h 1525"/>
                <a:gd name="T108" fmla="*/ 403 w 724"/>
                <a:gd name="T109" fmla="*/ 1260 h 1525"/>
                <a:gd name="T110" fmla="*/ 403 w 724"/>
                <a:gd name="T111" fmla="*/ 847 h 1525"/>
                <a:gd name="T112" fmla="*/ 384 w 724"/>
                <a:gd name="T113" fmla="*/ 827 h 1525"/>
                <a:gd name="T114" fmla="*/ 359 w 724"/>
                <a:gd name="T115" fmla="*/ 801 h 1525"/>
                <a:gd name="T116" fmla="*/ 340 w 724"/>
                <a:gd name="T117" fmla="*/ 782 h 1525"/>
                <a:gd name="T118" fmla="*/ 321 w 724"/>
                <a:gd name="T119" fmla="*/ 1324 h 1525"/>
                <a:gd name="T120" fmla="*/ 359 w 724"/>
                <a:gd name="T121" fmla="*/ 1324 h 1525"/>
                <a:gd name="T122" fmla="*/ 384 w 724"/>
                <a:gd name="T123" fmla="*/ 1305 h 1525"/>
                <a:gd name="T124" fmla="*/ 403 w 724"/>
                <a:gd name="T125" fmla="*/ 1286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24" h="1525">
                  <a:moveTo>
                    <a:pt x="0" y="1525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403" y="0"/>
                  </a:lnTo>
                  <a:lnTo>
                    <a:pt x="422" y="0"/>
                  </a:lnTo>
                  <a:lnTo>
                    <a:pt x="422" y="20"/>
                  </a:lnTo>
                  <a:lnTo>
                    <a:pt x="447" y="20"/>
                  </a:lnTo>
                  <a:lnTo>
                    <a:pt x="466" y="20"/>
                  </a:lnTo>
                  <a:lnTo>
                    <a:pt x="491" y="20"/>
                  </a:lnTo>
                  <a:lnTo>
                    <a:pt x="510" y="20"/>
                  </a:lnTo>
                  <a:lnTo>
                    <a:pt x="535" y="20"/>
                  </a:lnTo>
                  <a:lnTo>
                    <a:pt x="535" y="39"/>
                  </a:lnTo>
                  <a:lnTo>
                    <a:pt x="554" y="39"/>
                  </a:lnTo>
                  <a:lnTo>
                    <a:pt x="573" y="39"/>
                  </a:lnTo>
                  <a:lnTo>
                    <a:pt x="592" y="59"/>
                  </a:lnTo>
                  <a:lnTo>
                    <a:pt x="617" y="59"/>
                  </a:lnTo>
                  <a:lnTo>
                    <a:pt x="617" y="84"/>
                  </a:lnTo>
                  <a:lnTo>
                    <a:pt x="636" y="84"/>
                  </a:lnTo>
                  <a:lnTo>
                    <a:pt x="636" y="104"/>
                  </a:lnTo>
                  <a:lnTo>
                    <a:pt x="661" y="104"/>
                  </a:lnTo>
                  <a:lnTo>
                    <a:pt x="661" y="130"/>
                  </a:lnTo>
                  <a:lnTo>
                    <a:pt x="680" y="130"/>
                  </a:lnTo>
                  <a:lnTo>
                    <a:pt x="680" y="149"/>
                  </a:lnTo>
                  <a:lnTo>
                    <a:pt x="705" y="149"/>
                  </a:lnTo>
                  <a:lnTo>
                    <a:pt x="705" y="175"/>
                  </a:lnTo>
                  <a:lnTo>
                    <a:pt x="705" y="194"/>
                  </a:lnTo>
                  <a:lnTo>
                    <a:pt x="705" y="214"/>
                  </a:lnTo>
                  <a:lnTo>
                    <a:pt x="705" y="239"/>
                  </a:lnTo>
                  <a:lnTo>
                    <a:pt x="724" y="259"/>
                  </a:lnTo>
                  <a:lnTo>
                    <a:pt x="724" y="278"/>
                  </a:lnTo>
                  <a:lnTo>
                    <a:pt x="724" y="478"/>
                  </a:lnTo>
                  <a:lnTo>
                    <a:pt x="724" y="498"/>
                  </a:lnTo>
                  <a:lnTo>
                    <a:pt x="705" y="517"/>
                  </a:lnTo>
                  <a:lnTo>
                    <a:pt x="705" y="543"/>
                  </a:lnTo>
                  <a:lnTo>
                    <a:pt x="705" y="562"/>
                  </a:lnTo>
                  <a:lnTo>
                    <a:pt x="705" y="588"/>
                  </a:lnTo>
                  <a:lnTo>
                    <a:pt x="680" y="588"/>
                  </a:lnTo>
                  <a:lnTo>
                    <a:pt x="680" y="608"/>
                  </a:lnTo>
                  <a:lnTo>
                    <a:pt x="661" y="627"/>
                  </a:lnTo>
                  <a:lnTo>
                    <a:pt x="636" y="653"/>
                  </a:lnTo>
                  <a:lnTo>
                    <a:pt x="617" y="672"/>
                  </a:lnTo>
                  <a:lnTo>
                    <a:pt x="592" y="672"/>
                  </a:lnTo>
                  <a:lnTo>
                    <a:pt x="592" y="692"/>
                  </a:lnTo>
                  <a:lnTo>
                    <a:pt x="573" y="692"/>
                  </a:lnTo>
                  <a:lnTo>
                    <a:pt x="554" y="692"/>
                  </a:lnTo>
                  <a:lnTo>
                    <a:pt x="535" y="717"/>
                  </a:lnTo>
                  <a:lnTo>
                    <a:pt x="554" y="717"/>
                  </a:lnTo>
                  <a:lnTo>
                    <a:pt x="573" y="737"/>
                  </a:lnTo>
                  <a:lnTo>
                    <a:pt x="592" y="737"/>
                  </a:lnTo>
                  <a:lnTo>
                    <a:pt x="617" y="737"/>
                  </a:lnTo>
                  <a:lnTo>
                    <a:pt x="617" y="756"/>
                  </a:lnTo>
                  <a:lnTo>
                    <a:pt x="636" y="756"/>
                  </a:lnTo>
                  <a:lnTo>
                    <a:pt x="661" y="782"/>
                  </a:lnTo>
                  <a:lnTo>
                    <a:pt x="680" y="801"/>
                  </a:lnTo>
                  <a:lnTo>
                    <a:pt x="680" y="827"/>
                  </a:lnTo>
                  <a:lnTo>
                    <a:pt x="705" y="827"/>
                  </a:lnTo>
                  <a:lnTo>
                    <a:pt x="705" y="847"/>
                  </a:lnTo>
                  <a:lnTo>
                    <a:pt x="724" y="866"/>
                  </a:lnTo>
                  <a:lnTo>
                    <a:pt x="724" y="892"/>
                  </a:lnTo>
                  <a:lnTo>
                    <a:pt x="724" y="911"/>
                  </a:lnTo>
                  <a:lnTo>
                    <a:pt x="724" y="930"/>
                  </a:lnTo>
                  <a:lnTo>
                    <a:pt x="724" y="1215"/>
                  </a:lnTo>
                  <a:lnTo>
                    <a:pt x="724" y="1240"/>
                  </a:lnTo>
                  <a:lnTo>
                    <a:pt x="724" y="1260"/>
                  </a:lnTo>
                  <a:lnTo>
                    <a:pt x="724" y="1286"/>
                  </a:lnTo>
                  <a:lnTo>
                    <a:pt x="724" y="1305"/>
                  </a:lnTo>
                  <a:lnTo>
                    <a:pt x="724" y="1324"/>
                  </a:lnTo>
                  <a:lnTo>
                    <a:pt x="705" y="1324"/>
                  </a:lnTo>
                  <a:lnTo>
                    <a:pt x="705" y="1344"/>
                  </a:lnTo>
                  <a:lnTo>
                    <a:pt x="705" y="1370"/>
                  </a:lnTo>
                  <a:lnTo>
                    <a:pt x="680" y="1370"/>
                  </a:lnTo>
                  <a:lnTo>
                    <a:pt x="680" y="1389"/>
                  </a:lnTo>
                  <a:lnTo>
                    <a:pt x="680" y="1415"/>
                  </a:lnTo>
                  <a:lnTo>
                    <a:pt x="661" y="1415"/>
                  </a:lnTo>
                  <a:lnTo>
                    <a:pt x="661" y="1434"/>
                  </a:lnTo>
                  <a:lnTo>
                    <a:pt x="636" y="1434"/>
                  </a:lnTo>
                  <a:lnTo>
                    <a:pt x="636" y="1460"/>
                  </a:lnTo>
                  <a:lnTo>
                    <a:pt x="617" y="1460"/>
                  </a:lnTo>
                  <a:lnTo>
                    <a:pt x="592" y="1479"/>
                  </a:lnTo>
                  <a:lnTo>
                    <a:pt x="573" y="1479"/>
                  </a:lnTo>
                  <a:lnTo>
                    <a:pt x="573" y="1499"/>
                  </a:lnTo>
                  <a:lnTo>
                    <a:pt x="554" y="1499"/>
                  </a:lnTo>
                  <a:lnTo>
                    <a:pt x="535" y="1499"/>
                  </a:lnTo>
                  <a:lnTo>
                    <a:pt x="510" y="1499"/>
                  </a:lnTo>
                  <a:lnTo>
                    <a:pt x="510" y="1525"/>
                  </a:lnTo>
                  <a:lnTo>
                    <a:pt x="491" y="1525"/>
                  </a:lnTo>
                  <a:lnTo>
                    <a:pt x="466" y="1525"/>
                  </a:lnTo>
                  <a:lnTo>
                    <a:pt x="447" y="1525"/>
                  </a:lnTo>
                  <a:lnTo>
                    <a:pt x="422" y="1525"/>
                  </a:lnTo>
                  <a:lnTo>
                    <a:pt x="403" y="1525"/>
                  </a:lnTo>
                  <a:lnTo>
                    <a:pt x="0" y="1525"/>
                  </a:lnTo>
                  <a:close/>
                  <a:moveTo>
                    <a:pt x="403" y="543"/>
                  </a:moveTo>
                  <a:lnTo>
                    <a:pt x="403" y="278"/>
                  </a:lnTo>
                  <a:lnTo>
                    <a:pt x="403" y="259"/>
                  </a:lnTo>
                  <a:lnTo>
                    <a:pt x="403" y="239"/>
                  </a:lnTo>
                  <a:lnTo>
                    <a:pt x="384" y="239"/>
                  </a:lnTo>
                  <a:lnTo>
                    <a:pt x="384" y="214"/>
                  </a:lnTo>
                  <a:lnTo>
                    <a:pt x="359" y="214"/>
                  </a:lnTo>
                  <a:lnTo>
                    <a:pt x="340" y="214"/>
                  </a:lnTo>
                  <a:lnTo>
                    <a:pt x="340" y="194"/>
                  </a:lnTo>
                  <a:lnTo>
                    <a:pt x="321" y="194"/>
                  </a:lnTo>
                  <a:lnTo>
                    <a:pt x="321" y="627"/>
                  </a:lnTo>
                  <a:lnTo>
                    <a:pt x="340" y="627"/>
                  </a:lnTo>
                  <a:lnTo>
                    <a:pt x="359" y="608"/>
                  </a:lnTo>
                  <a:lnTo>
                    <a:pt x="384" y="608"/>
                  </a:lnTo>
                  <a:lnTo>
                    <a:pt x="384" y="588"/>
                  </a:lnTo>
                  <a:lnTo>
                    <a:pt x="403" y="588"/>
                  </a:lnTo>
                  <a:lnTo>
                    <a:pt x="403" y="562"/>
                  </a:lnTo>
                  <a:lnTo>
                    <a:pt x="403" y="543"/>
                  </a:lnTo>
                  <a:close/>
                  <a:moveTo>
                    <a:pt x="403" y="1260"/>
                  </a:moveTo>
                  <a:lnTo>
                    <a:pt x="403" y="866"/>
                  </a:lnTo>
                  <a:lnTo>
                    <a:pt x="403" y="847"/>
                  </a:lnTo>
                  <a:lnTo>
                    <a:pt x="403" y="827"/>
                  </a:lnTo>
                  <a:lnTo>
                    <a:pt x="384" y="827"/>
                  </a:lnTo>
                  <a:lnTo>
                    <a:pt x="384" y="801"/>
                  </a:lnTo>
                  <a:lnTo>
                    <a:pt x="359" y="801"/>
                  </a:lnTo>
                  <a:lnTo>
                    <a:pt x="359" y="782"/>
                  </a:lnTo>
                  <a:lnTo>
                    <a:pt x="340" y="782"/>
                  </a:lnTo>
                  <a:lnTo>
                    <a:pt x="321" y="782"/>
                  </a:lnTo>
                  <a:lnTo>
                    <a:pt x="321" y="1324"/>
                  </a:lnTo>
                  <a:lnTo>
                    <a:pt x="340" y="1324"/>
                  </a:lnTo>
                  <a:lnTo>
                    <a:pt x="359" y="1324"/>
                  </a:lnTo>
                  <a:lnTo>
                    <a:pt x="384" y="1324"/>
                  </a:lnTo>
                  <a:lnTo>
                    <a:pt x="384" y="1305"/>
                  </a:lnTo>
                  <a:lnTo>
                    <a:pt x="403" y="1305"/>
                  </a:lnTo>
                  <a:lnTo>
                    <a:pt x="403" y="1286"/>
                  </a:lnTo>
                  <a:lnTo>
                    <a:pt x="403" y="1260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4823" y="2535"/>
              <a:ext cx="724" cy="1525"/>
            </a:xfrm>
            <a:custGeom>
              <a:avLst/>
              <a:gdLst>
                <a:gd name="T0" fmla="*/ 0 w 724"/>
                <a:gd name="T1" fmla="*/ 0 h 1525"/>
                <a:gd name="T2" fmla="*/ 403 w 724"/>
                <a:gd name="T3" fmla="*/ 0 h 1525"/>
                <a:gd name="T4" fmla="*/ 422 w 724"/>
                <a:gd name="T5" fmla="*/ 20 h 1525"/>
                <a:gd name="T6" fmla="*/ 466 w 724"/>
                <a:gd name="T7" fmla="*/ 20 h 1525"/>
                <a:gd name="T8" fmla="*/ 510 w 724"/>
                <a:gd name="T9" fmla="*/ 20 h 1525"/>
                <a:gd name="T10" fmla="*/ 535 w 724"/>
                <a:gd name="T11" fmla="*/ 39 h 1525"/>
                <a:gd name="T12" fmla="*/ 573 w 724"/>
                <a:gd name="T13" fmla="*/ 39 h 1525"/>
                <a:gd name="T14" fmla="*/ 617 w 724"/>
                <a:gd name="T15" fmla="*/ 59 h 1525"/>
                <a:gd name="T16" fmla="*/ 636 w 724"/>
                <a:gd name="T17" fmla="*/ 84 h 1525"/>
                <a:gd name="T18" fmla="*/ 661 w 724"/>
                <a:gd name="T19" fmla="*/ 104 h 1525"/>
                <a:gd name="T20" fmla="*/ 680 w 724"/>
                <a:gd name="T21" fmla="*/ 130 h 1525"/>
                <a:gd name="T22" fmla="*/ 705 w 724"/>
                <a:gd name="T23" fmla="*/ 149 h 1525"/>
                <a:gd name="T24" fmla="*/ 705 w 724"/>
                <a:gd name="T25" fmla="*/ 194 h 1525"/>
                <a:gd name="T26" fmla="*/ 705 w 724"/>
                <a:gd name="T27" fmla="*/ 239 h 1525"/>
                <a:gd name="T28" fmla="*/ 724 w 724"/>
                <a:gd name="T29" fmla="*/ 278 h 1525"/>
                <a:gd name="T30" fmla="*/ 724 w 724"/>
                <a:gd name="T31" fmla="*/ 498 h 1525"/>
                <a:gd name="T32" fmla="*/ 705 w 724"/>
                <a:gd name="T33" fmla="*/ 543 h 1525"/>
                <a:gd name="T34" fmla="*/ 705 w 724"/>
                <a:gd name="T35" fmla="*/ 588 h 1525"/>
                <a:gd name="T36" fmla="*/ 680 w 724"/>
                <a:gd name="T37" fmla="*/ 608 h 1525"/>
                <a:gd name="T38" fmla="*/ 636 w 724"/>
                <a:gd name="T39" fmla="*/ 653 h 1525"/>
                <a:gd name="T40" fmla="*/ 592 w 724"/>
                <a:gd name="T41" fmla="*/ 672 h 1525"/>
                <a:gd name="T42" fmla="*/ 573 w 724"/>
                <a:gd name="T43" fmla="*/ 692 h 1525"/>
                <a:gd name="T44" fmla="*/ 535 w 724"/>
                <a:gd name="T45" fmla="*/ 717 h 1525"/>
                <a:gd name="T46" fmla="*/ 573 w 724"/>
                <a:gd name="T47" fmla="*/ 737 h 1525"/>
                <a:gd name="T48" fmla="*/ 617 w 724"/>
                <a:gd name="T49" fmla="*/ 737 h 1525"/>
                <a:gd name="T50" fmla="*/ 636 w 724"/>
                <a:gd name="T51" fmla="*/ 756 h 1525"/>
                <a:gd name="T52" fmla="*/ 680 w 724"/>
                <a:gd name="T53" fmla="*/ 801 h 1525"/>
                <a:gd name="T54" fmla="*/ 705 w 724"/>
                <a:gd name="T55" fmla="*/ 827 h 1525"/>
                <a:gd name="T56" fmla="*/ 724 w 724"/>
                <a:gd name="T57" fmla="*/ 866 h 1525"/>
                <a:gd name="T58" fmla="*/ 724 w 724"/>
                <a:gd name="T59" fmla="*/ 911 h 1525"/>
                <a:gd name="T60" fmla="*/ 724 w 724"/>
                <a:gd name="T61" fmla="*/ 1215 h 1525"/>
                <a:gd name="T62" fmla="*/ 724 w 724"/>
                <a:gd name="T63" fmla="*/ 1260 h 1525"/>
                <a:gd name="T64" fmla="*/ 724 w 724"/>
                <a:gd name="T65" fmla="*/ 1305 h 1525"/>
                <a:gd name="T66" fmla="*/ 705 w 724"/>
                <a:gd name="T67" fmla="*/ 1324 h 1525"/>
                <a:gd name="T68" fmla="*/ 705 w 724"/>
                <a:gd name="T69" fmla="*/ 1370 h 1525"/>
                <a:gd name="T70" fmla="*/ 680 w 724"/>
                <a:gd name="T71" fmla="*/ 1389 h 1525"/>
                <a:gd name="T72" fmla="*/ 661 w 724"/>
                <a:gd name="T73" fmla="*/ 1415 h 1525"/>
                <a:gd name="T74" fmla="*/ 636 w 724"/>
                <a:gd name="T75" fmla="*/ 1434 h 1525"/>
                <a:gd name="T76" fmla="*/ 617 w 724"/>
                <a:gd name="T77" fmla="*/ 1460 h 1525"/>
                <a:gd name="T78" fmla="*/ 573 w 724"/>
                <a:gd name="T79" fmla="*/ 1479 h 1525"/>
                <a:gd name="T80" fmla="*/ 554 w 724"/>
                <a:gd name="T81" fmla="*/ 1499 h 1525"/>
                <a:gd name="T82" fmla="*/ 510 w 724"/>
                <a:gd name="T83" fmla="*/ 1499 h 1525"/>
                <a:gd name="T84" fmla="*/ 491 w 724"/>
                <a:gd name="T85" fmla="*/ 1525 h 1525"/>
                <a:gd name="T86" fmla="*/ 447 w 724"/>
                <a:gd name="T87" fmla="*/ 1525 h 1525"/>
                <a:gd name="T88" fmla="*/ 403 w 724"/>
                <a:gd name="T89" fmla="*/ 1525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24" h="1525">
                  <a:moveTo>
                    <a:pt x="0" y="1525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403" y="0"/>
                  </a:lnTo>
                  <a:lnTo>
                    <a:pt x="422" y="0"/>
                  </a:lnTo>
                  <a:lnTo>
                    <a:pt x="422" y="20"/>
                  </a:lnTo>
                  <a:lnTo>
                    <a:pt x="447" y="20"/>
                  </a:lnTo>
                  <a:lnTo>
                    <a:pt x="466" y="20"/>
                  </a:lnTo>
                  <a:lnTo>
                    <a:pt x="491" y="20"/>
                  </a:lnTo>
                  <a:lnTo>
                    <a:pt x="510" y="20"/>
                  </a:lnTo>
                  <a:lnTo>
                    <a:pt x="535" y="20"/>
                  </a:lnTo>
                  <a:lnTo>
                    <a:pt x="535" y="39"/>
                  </a:lnTo>
                  <a:lnTo>
                    <a:pt x="554" y="39"/>
                  </a:lnTo>
                  <a:lnTo>
                    <a:pt x="573" y="39"/>
                  </a:lnTo>
                  <a:lnTo>
                    <a:pt x="592" y="59"/>
                  </a:lnTo>
                  <a:lnTo>
                    <a:pt x="617" y="59"/>
                  </a:lnTo>
                  <a:lnTo>
                    <a:pt x="617" y="84"/>
                  </a:lnTo>
                  <a:lnTo>
                    <a:pt x="636" y="84"/>
                  </a:lnTo>
                  <a:lnTo>
                    <a:pt x="636" y="104"/>
                  </a:lnTo>
                  <a:lnTo>
                    <a:pt x="661" y="104"/>
                  </a:lnTo>
                  <a:lnTo>
                    <a:pt x="661" y="130"/>
                  </a:lnTo>
                  <a:lnTo>
                    <a:pt x="680" y="130"/>
                  </a:lnTo>
                  <a:lnTo>
                    <a:pt x="680" y="149"/>
                  </a:lnTo>
                  <a:lnTo>
                    <a:pt x="705" y="149"/>
                  </a:lnTo>
                  <a:lnTo>
                    <a:pt x="705" y="175"/>
                  </a:lnTo>
                  <a:lnTo>
                    <a:pt x="705" y="194"/>
                  </a:lnTo>
                  <a:lnTo>
                    <a:pt x="705" y="214"/>
                  </a:lnTo>
                  <a:lnTo>
                    <a:pt x="705" y="239"/>
                  </a:lnTo>
                  <a:lnTo>
                    <a:pt x="724" y="259"/>
                  </a:lnTo>
                  <a:lnTo>
                    <a:pt x="724" y="278"/>
                  </a:lnTo>
                  <a:lnTo>
                    <a:pt x="724" y="478"/>
                  </a:lnTo>
                  <a:lnTo>
                    <a:pt x="724" y="498"/>
                  </a:lnTo>
                  <a:lnTo>
                    <a:pt x="705" y="517"/>
                  </a:lnTo>
                  <a:lnTo>
                    <a:pt x="705" y="543"/>
                  </a:lnTo>
                  <a:lnTo>
                    <a:pt x="705" y="562"/>
                  </a:lnTo>
                  <a:lnTo>
                    <a:pt x="705" y="588"/>
                  </a:lnTo>
                  <a:lnTo>
                    <a:pt x="680" y="588"/>
                  </a:lnTo>
                  <a:lnTo>
                    <a:pt x="680" y="608"/>
                  </a:lnTo>
                  <a:lnTo>
                    <a:pt x="661" y="627"/>
                  </a:lnTo>
                  <a:lnTo>
                    <a:pt x="636" y="653"/>
                  </a:lnTo>
                  <a:lnTo>
                    <a:pt x="617" y="672"/>
                  </a:lnTo>
                  <a:lnTo>
                    <a:pt x="592" y="672"/>
                  </a:lnTo>
                  <a:lnTo>
                    <a:pt x="592" y="692"/>
                  </a:lnTo>
                  <a:lnTo>
                    <a:pt x="573" y="692"/>
                  </a:lnTo>
                  <a:lnTo>
                    <a:pt x="554" y="692"/>
                  </a:lnTo>
                  <a:lnTo>
                    <a:pt x="535" y="717"/>
                  </a:lnTo>
                  <a:lnTo>
                    <a:pt x="554" y="717"/>
                  </a:lnTo>
                  <a:lnTo>
                    <a:pt x="573" y="737"/>
                  </a:lnTo>
                  <a:lnTo>
                    <a:pt x="592" y="737"/>
                  </a:lnTo>
                  <a:lnTo>
                    <a:pt x="617" y="737"/>
                  </a:lnTo>
                  <a:lnTo>
                    <a:pt x="617" y="756"/>
                  </a:lnTo>
                  <a:lnTo>
                    <a:pt x="636" y="756"/>
                  </a:lnTo>
                  <a:lnTo>
                    <a:pt x="661" y="782"/>
                  </a:lnTo>
                  <a:lnTo>
                    <a:pt x="680" y="801"/>
                  </a:lnTo>
                  <a:lnTo>
                    <a:pt x="680" y="827"/>
                  </a:lnTo>
                  <a:lnTo>
                    <a:pt x="705" y="827"/>
                  </a:lnTo>
                  <a:lnTo>
                    <a:pt x="705" y="847"/>
                  </a:lnTo>
                  <a:lnTo>
                    <a:pt x="724" y="866"/>
                  </a:lnTo>
                  <a:lnTo>
                    <a:pt x="724" y="892"/>
                  </a:lnTo>
                  <a:lnTo>
                    <a:pt x="724" y="911"/>
                  </a:lnTo>
                  <a:lnTo>
                    <a:pt x="724" y="930"/>
                  </a:lnTo>
                  <a:lnTo>
                    <a:pt x="724" y="1215"/>
                  </a:lnTo>
                  <a:lnTo>
                    <a:pt x="724" y="1240"/>
                  </a:lnTo>
                  <a:lnTo>
                    <a:pt x="724" y="1260"/>
                  </a:lnTo>
                  <a:lnTo>
                    <a:pt x="724" y="1286"/>
                  </a:lnTo>
                  <a:lnTo>
                    <a:pt x="724" y="1305"/>
                  </a:lnTo>
                  <a:lnTo>
                    <a:pt x="724" y="1324"/>
                  </a:lnTo>
                  <a:lnTo>
                    <a:pt x="705" y="1324"/>
                  </a:lnTo>
                  <a:lnTo>
                    <a:pt x="705" y="1344"/>
                  </a:lnTo>
                  <a:lnTo>
                    <a:pt x="705" y="1370"/>
                  </a:lnTo>
                  <a:lnTo>
                    <a:pt x="680" y="1370"/>
                  </a:lnTo>
                  <a:lnTo>
                    <a:pt x="680" y="1389"/>
                  </a:lnTo>
                  <a:lnTo>
                    <a:pt x="680" y="1415"/>
                  </a:lnTo>
                  <a:lnTo>
                    <a:pt x="661" y="1415"/>
                  </a:lnTo>
                  <a:lnTo>
                    <a:pt x="661" y="1434"/>
                  </a:lnTo>
                  <a:lnTo>
                    <a:pt x="636" y="1434"/>
                  </a:lnTo>
                  <a:lnTo>
                    <a:pt x="636" y="1460"/>
                  </a:lnTo>
                  <a:lnTo>
                    <a:pt x="617" y="1460"/>
                  </a:lnTo>
                  <a:lnTo>
                    <a:pt x="592" y="1479"/>
                  </a:lnTo>
                  <a:lnTo>
                    <a:pt x="573" y="1479"/>
                  </a:lnTo>
                  <a:lnTo>
                    <a:pt x="573" y="1499"/>
                  </a:lnTo>
                  <a:lnTo>
                    <a:pt x="554" y="1499"/>
                  </a:lnTo>
                  <a:lnTo>
                    <a:pt x="535" y="1499"/>
                  </a:lnTo>
                  <a:lnTo>
                    <a:pt x="510" y="1499"/>
                  </a:lnTo>
                  <a:lnTo>
                    <a:pt x="510" y="1525"/>
                  </a:lnTo>
                  <a:lnTo>
                    <a:pt x="491" y="1525"/>
                  </a:lnTo>
                  <a:lnTo>
                    <a:pt x="466" y="1525"/>
                  </a:lnTo>
                  <a:lnTo>
                    <a:pt x="447" y="1525"/>
                  </a:lnTo>
                  <a:lnTo>
                    <a:pt x="422" y="1525"/>
                  </a:lnTo>
                  <a:lnTo>
                    <a:pt x="403" y="1525"/>
                  </a:lnTo>
                  <a:lnTo>
                    <a:pt x="0" y="1525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5144" y="2729"/>
              <a:ext cx="82" cy="433"/>
            </a:xfrm>
            <a:custGeom>
              <a:avLst/>
              <a:gdLst>
                <a:gd name="T0" fmla="*/ 82 w 82"/>
                <a:gd name="T1" fmla="*/ 349 h 433"/>
                <a:gd name="T2" fmla="*/ 82 w 82"/>
                <a:gd name="T3" fmla="*/ 84 h 433"/>
                <a:gd name="T4" fmla="*/ 82 w 82"/>
                <a:gd name="T5" fmla="*/ 65 h 433"/>
                <a:gd name="T6" fmla="*/ 82 w 82"/>
                <a:gd name="T7" fmla="*/ 45 h 433"/>
                <a:gd name="T8" fmla="*/ 63 w 82"/>
                <a:gd name="T9" fmla="*/ 45 h 433"/>
                <a:gd name="T10" fmla="*/ 63 w 82"/>
                <a:gd name="T11" fmla="*/ 20 h 433"/>
                <a:gd name="T12" fmla="*/ 38 w 82"/>
                <a:gd name="T13" fmla="*/ 20 h 433"/>
                <a:gd name="T14" fmla="*/ 19 w 82"/>
                <a:gd name="T15" fmla="*/ 20 h 433"/>
                <a:gd name="T16" fmla="*/ 19 w 82"/>
                <a:gd name="T17" fmla="*/ 0 h 433"/>
                <a:gd name="T18" fmla="*/ 0 w 82"/>
                <a:gd name="T19" fmla="*/ 0 h 433"/>
                <a:gd name="T20" fmla="*/ 0 w 82"/>
                <a:gd name="T21" fmla="*/ 433 h 433"/>
                <a:gd name="T22" fmla="*/ 19 w 82"/>
                <a:gd name="T23" fmla="*/ 433 h 433"/>
                <a:gd name="T24" fmla="*/ 38 w 82"/>
                <a:gd name="T25" fmla="*/ 414 h 433"/>
                <a:gd name="T26" fmla="*/ 63 w 82"/>
                <a:gd name="T27" fmla="*/ 414 h 433"/>
                <a:gd name="T28" fmla="*/ 63 w 82"/>
                <a:gd name="T29" fmla="*/ 394 h 433"/>
                <a:gd name="T30" fmla="*/ 82 w 82"/>
                <a:gd name="T31" fmla="*/ 394 h 433"/>
                <a:gd name="T32" fmla="*/ 82 w 82"/>
                <a:gd name="T33" fmla="*/ 368 h 433"/>
                <a:gd name="T34" fmla="*/ 82 w 82"/>
                <a:gd name="T35" fmla="*/ 349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433">
                  <a:moveTo>
                    <a:pt x="82" y="349"/>
                  </a:moveTo>
                  <a:lnTo>
                    <a:pt x="82" y="84"/>
                  </a:lnTo>
                  <a:lnTo>
                    <a:pt x="82" y="65"/>
                  </a:lnTo>
                  <a:lnTo>
                    <a:pt x="82" y="45"/>
                  </a:lnTo>
                  <a:lnTo>
                    <a:pt x="63" y="45"/>
                  </a:lnTo>
                  <a:lnTo>
                    <a:pt x="63" y="20"/>
                  </a:lnTo>
                  <a:lnTo>
                    <a:pt x="38" y="20"/>
                  </a:lnTo>
                  <a:lnTo>
                    <a:pt x="19" y="2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433"/>
                  </a:lnTo>
                  <a:lnTo>
                    <a:pt x="19" y="433"/>
                  </a:lnTo>
                  <a:lnTo>
                    <a:pt x="38" y="414"/>
                  </a:lnTo>
                  <a:lnTo>
                    <a:pt x="63" y="414"/>
                  </a:lnTo>
                  <a:lnTo>
                    <a:pt x="63" y="394"/>
                  </a:lnTo>
                  <a:lnTo>
                    <a:pt x="82" y="394"/>
                  </a:lnTo>
                  <a:lnTo>
                    <a:pt x="82" y="368"/>
                  </a:lnTo>
                  <a:lnTo>
                    <a:pt x="82" y="349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5144" y="3317"/>
              <a:ext cx="82" cy="542"/>
            </a:xfrm>
            <a:custGeom>
              <a:avLst/>
              <a:gdLst>
                <a:gd name="T0" fmla="*/ 82 w 82"/>
                <a:gd name="T1" fmla="*/ 478 h 542"/>
                <a:gd name="T2" fmla="*/ 82 w 82"/>
                <a:gd name="T3" fmla="*/ 84 h 542"/>
                <a:gd name="T4" fmla="*/ 82 w 82"/>
                <a:gd name="T5" fmla="*/ 65 h 542"/>
                <a:gd name="T6" fmla="*/ 82 w 82"/>
                <a:gd name="T7" fmla="*/ 45 h 542"/>
                <a:gd name="T8" fmla="*/ 63 w 82"/>
                <a:gd name="T9" fmla="*/ 45 h 542"/>
                <a:gd name="T10" fmla="*/ 63 w 82"/>
                <a:gd name="T11" fmla="*/ 19 h 542"/>
                <a:gd name="T12" fmla="*/ 38 w 82"/>
                <a:gd name="T13" fmla="*/ 19 h 542"/>
                <a:gd name="T14" fmla="*/ 38 w 82"/>
                <a:gd name="T15" fmla="*/ 0 h 542"/>
                <a:gd name="T16" fmla="*/ 19 w 82"/>
                <a:gd name="T17" fmla="*/ 0 h 542"/>
                <a:gd name="T18" fmla="*/ 0 w 82"/>
                <a:gd name="T19" fmla="*/ 0 h 542"/>
                <a:gd name="T20" fmla="*/ 0 w 82"/>
                <a:gd name="T21" fmla="*/ 542 h 542"/>
                <a:gd name="T22" fmla="*/ 19 w 82"/>
                <a:gd name="T23" fmla="*/ 542 h 542"/>
                <a:gd name="T24" fmla="*/ 38 w 82"/>
                <a:gd name="T25" fmla="*/ 542 h 542"/>
                <a:gd name="T26" fmla="*/ 63 w 82"/>
                <a:gd name="T27" fmla="*/ 542 h 542"/>
                <a:gd name="T28" fmla="*/ 63 w 82"/>
                <a:gd name="T29" fmla="*/ 523 h 542"/>
                <a:gd name="T30" fmla="*/ 82 w 82"/>
                <a:gd name="T31" fmla="*/ 523 h 542"/>
                <a:gd name="T32" fmla="*/ 82 w 82"/>
                <a:gd name="T33" fmla="*/ 504 h 542"/>
                <a:gd name="T34" fmla="*/ 82 w 82"/>
                <a:gd name="T35" fmla="*/ 478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542">
                  <a:moveTo>
                    <a:pt x="82" y="478"/>
                  </a:moveTo>
                  <a:lnTo>
                    <a:pt x="82" y="84"/>
                  </a:lnTo>
                  <a:lnTo>
                    <a:pt x="82" y="65"/>
                  </a:lnTo>
                  <a:lnTo>
                    <a:pt x="82" y="45"/>
                  </a:lnTo>
                  <a:lnTo>
                    <a:pt x="63" y="45"/>
                  </a:lnTo>
                  <a:lnTo>
                    <a:pt x="63" y="19"/>
                  </a:lnTo>
                  <a:lnTo>
                    <a:pt x="38" y="19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542"/>
                  </a:lnTo>
                  <a:lnTo>
                    <a:pt x="19" y="542"/>
                  </a:lnTo>
                  <a:lnTo>
                    <a:pt x="38" y="542"/>
                  </a:lnTo>
                  <a:lnTo>
                    <a:pt x="63" y="542"/>
                  </a:lnTo>
                  <a:lnTo>
                    <a:pt x="63" y="523"/>
                  </a:lnTo>
                  <a:lnTo>
                    <a:pt x="82" y="523"/>
                  </a:lnTo>
                  <a:lnTo>
                    <a:pt x="82" y="504"/>
                  </a:lnTo>
                  <a:lnTo>
                    <a:pt x="82" y="478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610" y="2535"/>
              <a:ext cx="321" cy="1525"/>
            </a:xfrm>
            <a:prstGeom prst="rect">
              <a:avLst/>
            </a:pr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610" y="2535"/>
              <a:ext cx="321" cy="1525"/>
            </a:xfrm>
            <a:prstGeom prst="rect">
              <a:avLst/>
            </a:prstGeom>
            <a:noFill/>
            <a:ln w="0">
              <a:solidFill>
                <a:srgbClr val="0033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013" y="2535"/>
              <a:ext cx="592" cy="1525"/>
            </a:xfrm>
            <a:custGeom>
              <a:avLst/>
              <a:gdLst>
                <a:gd name="T0" fmla="*/ 592 w 592"/>
                <a:gd name="T1" fmla="*/ 1525 h 1525"/>
                <a:gd name="T2" fmla="*/ 0 w 592"/>
                <a:gd name="T3" fmla="*/ 1525 h 1525"/>
                <a:gd name="T4" fmla="*/ 0 w 592"/>
                <a:gd name="T5" fmla="*/ 0 h 1525"/>
                <a:gd name="T6" fmla="*/ 321 w 592"/>
                <a:gd name="T7" fmla="*/ 0 h 1525"/>
                <a:gd name="T8" fmla="*/ 321 w 592"/>
                <a:gd name="T9" fmla="*/ 1324 h 1525"/>
                <a:gd name="T10" fmla="*/ 592 w 592"/>
                <a:gd name="T11" fmla="*/ 1324 h 1525"/>
                <a:gd name="T12" fmla="*/ 592 w 592"/>
                <a:gd name="T13" fmla="*/ 1525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2" h="1525">
                  <a:moveTo>
                    <a:pt x="592" y="1525"/>
                  </a:moveTo>
                  <a:lnTo>
                    <a:pt x="0" y="1525"/>
                  </a:lnTo>
                  <a:lnTo>
                    <a:pt x="0" y="0"/>
                  </a:lnTo>
                  <a:lnTo>
                    <a:pt x="321" y="0"/>
                  </a:lnTo>
                  <a:lnTo>
                    <a:pt x="321" y="1324"/>
                  </a:lnTo>
                  <a:lnTo>
                    <a:pt x="592" y="1324"/>
                  </a:lnTo>
                  <a:lnTo>
                    <a:pt x="592" y="1525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6013" y="2535"/>
              <a:ext cx="592" cy="1525"/>
            </a:xfrm>
            <a:custGeom>
              <a:avLst/>
              <a:gdLst>
                <a:gd name="T0" fmla="*/ 592 w 592"/>
                <a:gd name="T1" fmla="*/ 1525 h 1525"/>
                <a:gd name="T2" fmla="*/ 0 w 592"/>
                <a:gd name="T3" fmla="*/ 1525 h 1525"/>
                <a:gd name="T4" fmla="*/ 0 w 592"/>
                <a:gd name="T5" fmla="*/ 0 h 1525"/>
                <a:gd name="T6" fmla="*/ 321 w 592"/>
                <a:gd name="T7" fmla="*/ 0 h 1525"/>
                <a:gd name="T8" fmla="*/ 321 w 592"/>
                <a:gd name="T9" fmla="*/ 1324 h 1525"/>
                <a:gd name="T10" fmla="*/ 592 w 592"/>
                <a:gd name="T11" fmla="*/ 1324 h 1525"/>
                <a:gd name="T12" fmla="*/ 592 w 592"/>
                <a:gd name="T13" fmla="*/ 1525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2" h="1525">
                  <a:moveTo>
                    <a:pt x="592" y="1525"/>
                  </a:moveTo>
                  <a:lnTo>
                    <a:pt x="0" y="1525"/>
                  </a:lnTo>
                  <a:lnTo>
                    <a:pt x="0" y="0"/>
                  </a:lnTo>
                  <a:lnTo>
                    <a:pt x="321" y="0"/>
                  </a:lnTo>
                  <a:lnTo>
                    <a:pt x="321" y="1324"/>
                  </a:lnTo>
                  <a:lnTo>
                    <a:pt x="592" y="1324"/>
                  </a:lnTo>
                  <a:lnTo>
                    <a:pt x="592" y="1525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6674" y="2535"/>
              <a:ext cx="699" cy="1544"/>
            </a:xfrm>
            <a:custGeom>
              <a:avLst/>
              <a:gdLst>
                <a:gd name="T0" fmla="*/ 403 w 699"/>
                <a:gd name="T1" fmla="*/ 239 h 1544"/>
                <a:gd name="T2" fmla="*/ 359 w 699"/>
                <a:gd name="T3" fmla="*/ 194 h 1544"/>
                <a:gd name="T4" fmla="*/ 315 w 699"/>
                <a:gd name="T5" fmla="*/ 214 h 1544"/>
                <a:gd name="T6" fmla="*/ 315 w 699"/>
                <a:gd name="T7" fmla="*/ 1305 h 1544"/>
                <a:gd name="T8" fmla="*/ 359 w 699"/>
                <a:gd name="T9" fmla="*/ 1324 h 1544"/>
                <a:gd name="T10" fmla="*/ 403 w 699"/>
                <a:gd name="T11" fmla="*/ 1305 h 1544"/>
                <a:gd name="T12" fmla="*/ 699 w 699"/>
                <a:gd name="T13" fmla="*/ 911 h 1544"/>
                <a:gd name="T14" fmla="*/ 699 w 699"/>
                <a:gd name="T15" fmla="*/ 1344 h 1544"/>
                <a:gd name="T16" fmla="*/ 680 w 699"/>
                <a:gd name="T17" fmla="*/ 1415 h 1544"/>
                <a:gd name="T18" fmla="*/ 636 w 699"/>
                <a:gd name="T19" fmla="*/ 1434 h 1544"/>
                <a:gd name="T20" fmla="*/ 611 w 699"/>
                <a:gd name="T21" fmla="*/ 1479 h 1544"/>
                <a:gd name="T22" fmla="*/ 573 w 699"/>
                <a:gd name="T23" fmla="*/ 1499 h 1544"/>
                <a:gd name="T24" fmla="*/ 529 w 699"/>
                <a:gd name="T25" fmla="*/ 1525 h 1544"/>
                <a:gd name="T26" fmla="*/ 466 w 699"/>
                <a:gd name="T27" fmla="*/ 1525 h 1544"/>
                <a:gd name="T28" fmla="*/ 403 w 699"/>
                <a:gd name="T29" fmla="*/ 1544 h 1544"/>
                <a:gd name="T30" fmla="*/ 340 w 699"/>
                <a:gd name="T31" fmla="*/ 1544 h 1544"/>
                <a:gd name="T32" fmla="*/ 277 w 699"/>
                <a:gd name="T33" fmla="*/ 1544 h 1544"/>
                <a:gd name="T34" fmla="*/ 208 w 699"/>
                <a:gd name="T35" fmla="*/ 1525 h 1544"/>
                <a:gd name="T36" fmla="*/ 145 w 699"/>
                <a:gd name="T37" fmla="*/ 1499 h 1544"/>
                <a:gd name="T38" fmla="*/ 82 w 699"/>
                <a:gd name="T39" fmla="*/ 1479 h 1544"/>
                <a:gd name="T40" fmla="*/ 63 w 699"/>
                <a:gd name="T41" fmla="*/ 1434 h 1544"/>
                <a:gd name="T42" fmla="*/ 19 w 699"/>
                <a:gd name="T43" fmla="*/ 1415 h 1544"/>
                <a:gd name="T44" fmla="*/ 0 w 699"/>
                <a:gd name="T45" fmla="*/ 1370 h 1544"/>
                <a:gd name="T46" fmla="*/ 0 w 699"/>
                <a:gd name="T47" fmla="*/ 1305 h 1544"/>
                <a:gd name="T48" fmla="*/ 0 w 699"/>
                <a:gd name="T49" fmla="*/ 278 h 1544"/>
                <a:gd name="T50" fmla="*/ 0 w 699"/>
                <a:gd name="T51" fmla="*/ 214 h 1544"/>
                <a:gd name="T52" fmla="*/ 19 w 699"/>
                <a:gd name="T53" fmla="*/ 149 h 1544"/>
                <a:gd name="T54" fmla="*/ 38 w 699"/>
                <a:gd name="T55" fmla="*/ 104 h 1544"/>
                <a:gd name="T56" fmla="*/ 82 w 699"/>
                <a:gd name="T57" fmla="*/ 84 h 1544"/>
                <a:gd name="T58" fmla="*/ 107 w 699"/>
                <a:gd name="T59" fmla="*/ 39 h 1544"/>
                <a:gd name="T60" fmla="*/ 145 w 699"/>
                <a:gd name="T61" fmla="*/ 20 h 1544"/>
                <a:gd name="T62" fmla="*/ 208 w 699"/>
                <a:gd name="T63" fmla="*/ 20 h 1544"/>
                <a:gd name="T64" fmla="*/ 277 w 699"/>
                <a:gd name="T65" fmla="*/ 0 h 1544"/>
                <a:gd name="T66" fmla="*/ 340 w 699"/>
                <a:gd name="T67" fmla="*/ 0 h 1544"/>
                <a:gd name="T68" fmla="*/ 403 w 699"/>
                <a:gd name="T69" fmla="*/ 0 h 1544"/>
                <a:gd name="T70" fmla="*/ 466 w 699"/>
                <a:gd name="T71" fmla="*/ 0 h 1544"/>
                <a:gd name="T72" fmla="*/ 510 w 699"/>
                <a:gd name="T73" fmla="*/ 20 h 1544"/>
                <a:gd name="T74" fmla="*/ 573 w 699"/>
                <a:gd name="T75" fmla="*/ 20 h 1544"/>
                <a:gd name="T76" fmla="*/ 611 w 699"/>
                <a:gd name="T77" fmla="*/ 59 h 1544"/>
                <a:gd name="T78" fmla="*/ 655 w 699"/>
                <a:gd name="T79" fmla="*/ 84 h 1544"/>
                <a:gd name="T80" fmla="*/ 680 w 699"/>
                <a:gd name="T81" fmla="*/ 149 h 1544"/>
                <a:gd name="T82" fmla="*/ 699 w 699"/>
                <a:gd name="T83" fmla="*/ 194 h 1544"/>
                <a:gd name="T84" fmla="*/ 699 w 699"/>
                <a:gd name="T85" fmla="*/ 259 h 1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1544">
                  <a:moveTo>
                    <a:pt x="699" y="543"/>
                  </a:moveTo>
                  <a:lnTo>
                    <a:pt x="403" y="543"/>
                  </a:lnTo>
                  <a:lnTo>
                    <a:pt x="403" y="239"/>
                  </a:lnTo>
                  <a:lnTo>
                    <a:pt x="403" y="214"/>
                  </a:lnTo>
                  <a:lnTo>
                    <a:pt x="378" y="194"/>
                  </a:lnTo>
                  <a:lnTo>
                    <a:pt x="359" y="194"/>
                  </a:lnTo>
                  <a:lnTo>
                    <a:pt x="340" y="194"/>
                  </a:lnTo>
                  <a:lnTo>
                    <a:pt x="340" y="214"/>
                  </a:lnTo>
                  <a:lnTo>
                    <a:pt x="315" y="214"/>
                  </a:lnTo>
                  <a:lnTo>
                    <a:pt x="315" y="239"/>
                  </a:lnTo>
                  <a:lnTo>
                    <a:pt x="315" y="1286"/>
                  </a:lnTo>
                  <a:lnTo>
                    <a:pt x="315" y="1305"/>
                  </a:lnTo>
                  <a:lnTo>
                    <a:pt x="315" y="1324"/>
                  </a:lnTo>
                  <a:lnTo>
                    <a:pt x="340" y="1324"/>
                  </a:lnTo>
                  <a:lnTo>
                    <a:pt x="359" y="1324"/>
                  </a:lnTo>
                  <a:lnTo>
                    <a:pt x="378" y="1324"/>
                  </a:lnTo>
                  <a:lnTo>
                    <a:pt x="403" y="1324"/>
                  </a:lnTo>
                  <a:lnTo>
                    <a:pt x="403" y="1305"/>
                  </a:lnTo>
                  <a:lnTo>
                    <a:pt x="403" y="1286"/>
                  </a:lnTo>
                  <a:lnTo>
                    <a:pt x="403" y="911"/>
                  </a:lnTo>
                  <a:lnTo>
                    <a:pt x="699" y="911"/>
                  </a:lnTo>
                  <a:lnTo>
                    <a:pt x="699" y="1305"/>
                  </a:lnTo>
                  <a:lnTo>
                    <a:pt x="699" y="1324"/>
                  </a:lnTo>
                  <a:lnTo>
                    <a:pt x="699" y="1344"/>
                  </a:lnTo>
                  <a:lnTo>
                    <a:pt x="699" y="1370"/>
                  </a:lnTo>
                  <a:lnTo>
                    <a:pt x="680" y="1389"/>
                  </a:lnTo>
                  <a:lnTo>
                    <a:pt x="680" y="1415"/>
                  </a:lnTo>
                  <a:lnTo>
                    <a:pt x="655" y="1415"/>
                  </a:lnTo>
                  <a:lnTo>
                    <a:pt x="655" y="1434"/>
                  </a:lnTo>
                  <a:lnTo>
                    <a:pt x="636" y="1434"/>
                  </a:lnTo>
                  <a:lnTo>
                    <a:pt x="636" y="1460"/>
                  </a:lnTo>
                  <a:lnTo>
                    <a:pt x="611" y="1460"/>
                  </a:lnTo>
                  <a:lnTo>
                    <a:pt x="611" y="1479"/>
                  </a:lnTo>
                  <a:lnTo>
                    <a:pt x="592" y="1479"/>
                  </a:lnTo>
                  <a:lnTo>
                    <a:pt x="573" y="1479"/>
                  </a:lnTo>
                  <a:lnTo>
                    <a:pt x="573" y="1499"/>
                  </a:lnTo>
                  <a:lnTo>
                    <a:pt x="548" y="1499"/>
                  </a:lnTo>
                  <a:lnTo>
                    <a:pt x="529" y="1499"/>
                  </a:lnTo>
                  <a:lnTo>
                    <a:pt x="529" y="1525"/>
                  </a:lnTo>
                  <a:lnTo>
                    <a:pt x="510" y="1525"/>
                  </a:lnTo>
                  <a:lnTo>
                    <a:pt x="492" y="1525"/>
                  </a:lnTo>
                  <a:lnTo>
                    <a:pt x="466" y="1525"/>
                  </a:lnTo>
                  <a:lnTo>
                    <a:pt x="447" y="1544"/>
                  </a:lnTo>
                  <a:lnTo>
                    <a:pt x="422" y="1544"/>
                  </a:lnTo>
                  <a:lnTo>
                    <a:pt x="403" y="1544"/>
                  </a:lnTo>
                  <a:lnTo>
                    <a:pt x="378" y="1544"/>
                  </a:lnTo>
                  <a:lnTo>
                    <a:pt x="359" y="1544"/>
                  </a:lnTo>
                  <a:lnTo>
                    <a:pt x="340" y="1544"/>
                  </a:lnTo>
                  <a:lnTo>
                    <a:pt x="315" y="1544"/>
                  </a:lnTo>
                  <a:lnTo>
                    <a:pt x="296" y="1544"/>
                  </a:lnTo>
                  <a:lnTo>
                    <a:pt x="277" y="1544"/>
                  </a:lnTo>
                  <a:lnTo>
                    <a:pt x="252" y="1544"/>
                  </a:lnTo>
                  <a:lnTo>
                    <a:pt x="233" y="1525"/>
                  </a:lnTo>
                  <a:lnTo>
                    <a:pt x="208" y="1525"/>
                  </a:lnTo>
                  <a:lnTo>
                    <a:pt x="189" y="1525"/>
                  </a:lnTo>
                  <a:lnTo>
                    <a:pt x="164" y="1525"/>
                  </a:lnTo>
                  <a:lnTo>
                    <a:pt x="145" y="1499"/>
                  </a:lnTo>
                  <a:lnTo>
                    <a:pt x="126" y="1499"/>
                  </a:lnTo>
                  <a:lnTo>
                    <a:pt x="107" y="1479"/>
                  </a:lnTo>
                  <a:lnTo>
                    <a:pt x="82" y="1479"/>
                  </a:lnTo>
                  <a:lnTo>
                    <a:pt x="82" y="1460"/>
                  </a:lnTo>
                  <a:lnTo>
                    <a:pt x="63" y="1460"/>
                  </a:lnTo>
                  <a:lnTo>
                    <a:pt x="63" y="1434"/>
                  </a:lnTo>
                  <a:lnTo>
                    <a:pt x="38" y="1434"/>
                  </a:lnTo>
                  <a:lnTo>
                    <a:pt x="38" y="1415"/>
                  </a:lnTo>
                  <a:lnTo>
                    <a:pt x="19" y="1415"/>
                  </a:lnTo>
                  <a:lnTo>
                    <a:pt x="19" y="1389"/>
                  </a:lnTo>
                  <a:lnTo>
                    <a:pt x="19" y="1370"/>
                  </a:lnTo>
                  <a:lnTo>
                    <a:pt x="0" y="1370"/>
                  </a:lnTo>
                  <a:lnTo>
                    <a:pt x="0" y="1344"/>
                  </a:lnTo>
                  <a:lnTo>
                    <a:pt x="0" y="1324"/>
                  </a:lnTo>
                  <a:lnTo>
                    <a:pt x="0" y="1305"/>
                  </a:lnTo>
                  <a:lnTo>
                    <a:pt x="0" y="1286"/>
                  </a:lnTo>
                  <a:lnTo>
                    <a:pt x="0" y="1260"/>
                  </a:lnTo>
                  <a:lnTo>
                    <a:pt x="0" y="278"/>
                  </a:lnTo>
                  <a:lnTo>
                    <a:pt x="0" y="259"/>
                  </a:lnTo>
                  <a:lnTo>
                    <a:pt x="0" y="239"/>
                  </a:lnTo>
                  <a:lnTo>
                    <a:pt x="0" y="214"/>
                  </a:lnTo>
                  <a:lnTo>
                    <a:pt x="0" y="194"/>
                  </a:lnTo>
                  <a:lnTo>
                    <a:pt x="19" y="175"/>
                  </a:lnTo>
                  <a:lnTo>
                    <a:pt x="19" y="149"/>
                  </a:lnTo>
                  <a:lnTo>
                    <a:pt x="19" y="130"/>
                  </a:lnTo>
                  <a:lnTo>
                    <a:pt x="38" y="130"/>
                  </a:lnTo>
                  <a:lnTo>
                    <a:pt x="38" y="104"/>
                  </a:lnTo>
                  <a:lnTo>
                    <a:pt x="63" y="104"/>
                  </a:lnTo>
                  <a:lnTo>
                    <a:pt x="63" y="84"/>
                  </a:lnTo>
                  <a:lnTo>
                    <a:pt x="82" y="84"/>
                  </a:lnTo>
                  <a:lnTo>
                    <a:pt x="82" y="59"/>
                  </a:lnTo>
                  <a:lnTo>
                    <a:pt x="107" y="59"/>
                  </a:lnTo>
                  <a:lnTo>
                    <a:pt x="107" y="39"/>
                  </a:lnTo>
                  <a:lnTo>
                    <a:pt x="126" y="39"/>
                  </a:lnTo>
                  <a:lnTo>
                    <a:pt x="145" y="39"/>
                  </a:lnTo>
                  <a:lnTo>
                    <a:pt x="145" y="20"/>
                  </a:lnTo>
                  <a:lnTo>
                    <a:pt x="164" y="20"/>
                  </a:lnTo>
                  <a:lnTo>
                    <a:pt x="189" y="20"/>
                  </a:lnTo>
                  <a:lnTo>
                    <a:pt x="208" y="20"/>
                  </a:lnTo>
                  <a:lnTo>
                    <a:pt x="233" y="0"/>
                  </a:lnTo>
                  <a:lnTo>
                    <a:pt x="252" y="0"/>
                  </a:lnTo>
                  <a:lnTo>
                    <a:pt x="277" y="0"/>
                  </a:lnTo>
                  <a:lnTo>
                    <a:pt x="296" y="0"/>
                  </a:lnTo>
                  <a:lnTo>
                    <a:pt x="315" y="0"/>
                  </a:lnTo>
                  <a:lnTo>
                    <a:pt x="340" y="0"/>
                  </a:lnTo>
                  <a:lnTo>
                    <a:pt x="359" y="0"/>
                  </a:lnTo>
                  <a:lnTo>
                    <a:pt x="378" y="0"/>
                  </a:lnTo>
                  <a:lnTo>
                    <a:pt x="403" y="0"/>
                  </a:lnTo>
                  <a:lnTo>
                    <a:pt x="422" y="0"/>
                  </a:lnTo>
                  <a:lnTo>
                    <a:pt x="447" y="0"/>
                  </a:lnTo>
                  <a:lnTo>
                    <a:pt x="466" y="0"/>
                  </a:lnTo>
                  <a:lnTo>
                    <a:pt x="492" y="0"/>
                  </a:lnTo>
                  <a:lnTo>
                    <a:pt x="510" y="0"/>
                  </a:lnTo>
                  <a:lnTo>
                    <a:pt x="510" y="20"/>
                  </a:lnTo>
                  <a:lnTo>
                    <a:pt x="529" y="20"/>
                  </a:lnTo>
                  <a:lnTo>
                    <a:pt x="548" y="20"/>
                  </a:lnTo>
                  <a:lnTo>
                    <a:pt x="573" y="20"/>
                  </a:lnTo>
                  <a:lnTo>
                    <a:pt x="592" y="39"/>
                  </a:lnTo>
                  <a:lnTo>
                    <a:pt x="611" y="39"/>
                  </a:lnTo>
                  <a:lnTo>
                    <a:pt x="611" y="59"/>
                  </a:lnTo>
                  <a:lnTo>
                    <a:pt x="636" y="59"/>
                  </a:lnTo>
                  <a:lnTo>
                    <a:pt x="636" y="84"/>
                  </a:lnTo>
                  <a:lnTo>
                    <a:pt x="655" y="84"/>
                  </a:lnTo>
                  <a:lnTo>
                    <a:pt x="655" y="104"/>
                  </a:lnTo>
                  <a:lnTo>
                    <a:pt x="680" y="130"/>
                  </a:lnTo>
                  <a:lnTo>
                    <a:pt x="680" y="149"/>
                  </a:lnTo>
                  <a:lnTo>
                    <a:pt x="699" y="149"/>
                  </a:lnTo>
                  <a:lnTo>
                    <a:pt x="699" y="175"/>
                  </a:lnTo>
                  <a:lnTo>
                    <a:pt x="699" y="194"/>
                  </a:lnTo>
                  <a:lnTo>
                    <a:pt x="699" y="214"/>
                  </a:lnTo>
                  <a:lnTo>
                    <a:pt x="699" y="239"/>
                  </a:lnTo>
                  <a:lnTo>
                    <a:pt x="699" y="259"/>
                  </a:lnTo>
                  <a:lnTo>
                    <a:pt x="699" y="543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6674" y="2535"/>
              <a:ext cx="699" cy="1544"/>
            </a:xfrm>
            <a:custGeom>
              <a:avLst/>
              <a:gdLst>
                <a:gd name="T0" fmla="*/ 403 w 699"/>
                <a:gd name="T1" fmla="*/ 239 h 1544"/>
                <a:gd name="T2" fmla="*/ 359 w 699"/>
                <a:gd name="T3" fmla="*/ 194 h 1544"/>
                <a:gd name="T4" fmla="*/ 315 w 699"/>
                <a:gd name="T5" fmla="*/ 214 h 1544"/>
                <a:gd name="T6" fmla="*/ 315 w 699"/>
                <a:gd name="T7" fmla="*/ 1305 h 1544"/>
                <a:gd name="T8" fmla="*/ 359 w 699"/>
                <a:gd name="T9" fmla="*/ 1324 h 1544"/>
                <a:gd name="T10" fmla="*/ 403 w 699"/>
                <a:gd name="T11" fmla="*/ 1305 h 1544"/>
                <a:gd name="T12" fmla="*/ 699 w 699"/>
                <a:gd name="T13" fmla="*/ 911 h 1544"/>
                <a:gd name="T14" fmla="*/ 699 w 699"/>
                <a:gd name="T15" fmla="*/ 1344 h 1544"/>
                <a:gd name="T16" fmla="*/ 680 w 699"/>
                <a:gd name="T17" fmla="*/ 1415 h 1544"/>
                <a:gd name="T18" fmla="*/ 636 w 699"/>
                <a:gd name="T19" fmla="*/ 1434 h 1544"/>
                <a:gd name="T20" fmla="*/ 611 w 699"/>
                <a:gd name="T21" fmla="*/ 1479 h 1544"/>
                <a:gd name="T22" fmla="*/ 573 w 699"/>
                <a:gd name="T23" fmla="*/ 1499 h 1544"/>
                <a:gd name="T24" fmla="*/ 529 w 699"/>
                <a:gd name="T25" fmla="*/ 1525 h 1544"/>
                <a:gd name="T26" fmla="*/ 466 w 699"/>
                <a:gd name="T27" fmla="*/ 1525 h 1544"/>
                <a:gd name="T28" fmla="*/ 403 w 699"/>
                <a:gd name="T29" fmla="*/ 1544 h 1544"/>
                <a:gd name="T30" fmla="*/ 340 w 699"/>
                <a:gd name="T31" fmla="*/ 1544 h 1544"/>
                <a:gd name="T32" fmla="*/ 277 w 699"/>
                <a:gd name="T33" fmla="*/ 1544 h 1544"/>
                <a:gd name="T34" fmla="*/ 208 w 699"/>
                <a:gd name="T35" fmla="*/ 1525 h 1544"/>
                <a:gd name="T36" fmla="*/ 145 w 699"/>
                <a:gd name="T37" fmla="*/ 1499 h 1544"/>
                <a:gd name="T38" fmla="*/ 82 w 699"/>
                <a:gd name="T39" fmla="*/ 1479 h 1544"/>
                <a:gd name="T40" fmla="*/ 63 w 699"/>
                <a:gd name="T41" fmla="*/ 1434 h 1544"/>
                <a:gd name="T42" fmla="*/ 19 w 699"/>
                <a:gd name="T43" fmla="*/ 1415 h 1544"/>
                <a:gd name="T44" fmla="*/ 0 w 699"/>
                <a:gd name="T45" fmla="*/ 1370 h 1544"/>
                <a:gd name="T46" fmla="*/ 0 w 699"/>
                <a:gd name="T47" fmla="*/ 1305 h 1544"/>
                <a:gd name="T48" fmla="*/ 0 w 699"/>
                <a:gd name="T49" fmla="*/ 278 h 1544"/>
                <a:gd name="T50" fmla="*/ 0 w 699"/>
                <a:gd name="T51" fmla="*/ 214 h 1544"/>
                <a:gd name="T52" fmla="*/ 19 w 699"/>
                <a:gd name="T53" fmla="*/ 149 h 1544"/>
                <a:gd name="T54" fmla="*/ 38 w 699"/>
                <a:gd name="T55" fmla="*/ 104 h 1544"/>
                <a:gd name="T56" fmla="*/ 82 w 699"/>
                <a:gd name="T57" fmla="*/ 84 h 1544"/>
                <a:gd name="T58" fmla="*/ 107 w 699"/>
                <a:gd name="T59" fmla="*/ 39 h 1544"/>
                <a:gd name="T60" fmla="*/ 145 w 699"/>
                <a:gd name="T61" fmla="*/ 20 h 1544"/>
                <a:gd name="T62" fmla="*/ 208 w 699"/>
                <a:gd name="T63" fmla="*/ 20 h 1544"/>
                <a:gd name="T64" fmla="*/ 277 w 699"/>
                <a:gd name="T65" fmla="*/ 0 h 1544"/>
                <a:gd name="T66" fmla="*/ 340 w 699"/>
                <a:gd name="T67" fmla="*/ 0 h 1544"/>
                <a:gd name="T68" fmla="*/ 403 w 699"/>
                <a:gd name="T69" fmla="*/ 0 h 1544"/>
                <a:gd name="T70" fmla="*/ 466 w 699"/>
                <a:gd name="T71" fmla="*/ 0 h 1544"/>
                <a:gd name="T72" fmla="*/ 510 w 699"/>
                <a:gd name="T73" fmla="*/ 20 h 1544"/>
                <a:gd name="T74" fmla="*/ 573 w 699"/>
                <a:gd name="T75" fmla="*/ 20 h 1544"/>
                <a:gd name="T76" fmla="*/ 611 w 699"/>
                <a:gd name="T77" fmla="*/ 59 h 1544"/>
                <a:gd name="T78" fmla="*/ 655 w 699"/>
                <a:gd name="T79" fmla="*/ 84 h 1544"/>
                <a:gd name="T80" fmla="*/ 680 w 699"/>
                <a:gd name="T81" fmla="*/ 149 h 1544"/>
                <a:gd name="T82" fmla="*/ 699 w 699"/>
                <a:gd name="T83" fmla="*/ 194 h 1544"/>
                <a:gd name="T84" fmla="*/ 699 w 699"/>
                <a:gd name="T85" fmla="*/ 259 h 1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1544">
                  <a:moveTo>
                    <a:pt x="699" y="543"/>
                  </a:moveTo>
                  <a:lnTo>
                    <a:pt x="403" y="543"/>
                  </a:lnTo>
                  <a:lnTo>
                    <a:pt x="403" y="239"/>
                  </a:lnTo>
                  <a:lnTo>
                    <a:pt x="403" y="214"/>
                  </a:lnTo>
                  <a:lnTo>
                    <a:pt x="378" y="194"/>
                  </a:lnTo>
                  <a:lnTo>
                    <a:pt x="359" y="194"/>
                  </a:lnTo>
                  <a:lnTo>
                    <a:pt x="340" y="194"/>
                  </a:lnTo>
                  <a:lnTo>
                    <a:pt x="340" y="214"/>
                  </a:lnTo>
                  <a:lnTo>
                    <a:pt x="315" y="214"/>
                  </a:lnTo>
                  <a:lnTo>
                    <a:pt x="315" y="239"/>
                  </a:lnTo>
                  <a:lnTo>
                    <a:pt x="315" y="1286"/>
                  </a:lnTo>
                  <a:lnTo>
                    <a:pt x="315" y="1305"/>
                  </a:lnTo>
                  <a:lnTo>
                    <a:pt x="315" y="1324"/>
                  </a:lnTo>
                  <a:lnTo>
                    <a:pt x="340" y="1324"/>
                  </a:lnTo>
                  <a:lnTo>
                    <a:pt x="359" y="1324"/>
                  </a:lnTo>
                  <a:lnTo>
                    <a:pt x="378" y="1324"/>
                  </a:lnTo>
                  <a:lnTo>
                    <a:pt x="403" y="1324"/>
                  </a:lnTo>
                  <a:lnTo>
                    <a:pt x="403" y="1305"/>
                  </a:lnTo>
                  <a:lnTo>
                    <a:pt x="403" y="1286"/>
                  </a:lnTo>
                  <a:lnTo>
                    <a:pt x="403" y="911"/>
                  </a:lnTo>
                  <a:lnTo>
                    <a:pt x="699" y="911"/>
                  </a:lnTo>
                  <a:lnTo>
                    <a:pt x="699" y="1305"/>
                  </a:lnTo>
                  <a:lnTo>
                    <a:pt x="699" y="1324"/>
                  </a:lnTo>
                  <a:lnTo>
                    <a:pt x="699" y="1344"/>
                  </a:lnTo>
                  <a:lnTo>
                    <a:pt x="699" y="1370"/>
                  </a:lnTo>
                  <a:lnTo>
                    <a:pt x="680" y="1389"/>
                  </a:lnTo>
                  <a:lnTo>
                    <a:pt x="680" y="1415"/>
                  </a:lnTo>
                  <a:lnTo>
                    <a:pt x="655" y="1415"/>
                  </a:lnTo>
                  <a:lnTo>
                    <a:pt x="655" y="1434"/>
                  </a:lnTo>
                  <a:lnTo>
                    <a:pt x="636" y="1434"/>
                  </a:lnTo>
                  <a:lnTo>
                    <a:pt x="636" y="1460"/>
                  </a:lnTo>
                  <a:lnTo>
                    <a:pt x="611" y="1460"/>
                  </a:lnTo>
                  <a:lnTo>
                    <a:pt x="611" y="1479"/>
                  </a:lnTo>
                  <a:lnTo>
                    <a:pt x="592" y="1479"/>
                  </a:lnTo>
                  <a:lnTo>
                    <a:pt x="573" y="1479"/>
                  </a:lnTo>
                  <a:lnTo>
                    <a:pt x="573" y="1499"/>
                  </a:lnTo>
                  <a:lnTo>
                    <a:pt x="548" y="1499"/>
                  </a:lnTo>
                  <a:lnTo>
                    <a:pt x="529" y="1499"/>
                  </a:lnTo>
                  <a:lnTo>
                    <a:pt x="529" y="1525"/>
                  </a:lnTo>
                  <a:lnTo>
                    <a:pt x="510" y="1525"/>
                  </a:lnTo>
                  <a:lnTo>
                    <a:pt x="492" y="1525"/>
                  </a:lnTo>
                  <a:lnTo>
                    <a:pt x="466" y="1525"/>
                  </a:lnTo>
                  <a:lnTo>
                    <a:pt x="447" y="1544"/>
                  </a:lnTo>
                  <a:lnTo>
                    <a:pt x="422" y="1544"/>
                  </a:lnTo>
                  <a:lnTo>
                    <a:pt x="403" y="1544"/>
                  </a:lnTo>
                  <a:lnTo>
                    <a:pt x="378" y="1544"/>
                  </a:lnTo>
                  <a:lnTo>
                    <a:pt x="359" y="1544"/>
                  </a:lnTo>
                  <a:lnTo>
                    <a:pt x="340" y="1544"/>
                  </a:lnTo>
                  <a:lnTo>
                    <a:pt x="315" y="1544"/>
                  </a:lnTo>
                  <a:lnTo>
                    <a:pt x="296" y="1544"/>
                  </a:lnTo>
                  <a:lnTo>
                    <a:pt x="277" y="1544"/>
                  </a:lnTo>
                  <a:lnTo>
                    <a:pt x="252" y="1544"/>
                  </a:lnTo>
                  <a:lnTo>
                    <a:pt x="233" y="1525"/>
                  </a:lnTo>
                  <a:lnTo>
                    <a:pt x="208" y="1525"/>
                  </a:lnTo>
                  <a:lnTo>
                    <a:pt x="189" y="1525"/>
                  </a:lnTo>
                  <a:lnTo>
                    <a:pt x="164" y="1525"/>
                  </a:lnTo>
                  <a:lnTo>
                    <a:pt x="145" y="1499"/>
                  </a:lnTo>
                  <a:lnTo>
                    <a:pt x="126" y="1499"/>
                  </a:lnTo>
                  <a:lnTo>
                    <a:pt x="107" y="1479"/>
                  </a:lnTo>
                  <a:lnTo>
                    <a:pt x="82" y="1479"/>
                  </a:lnTo>
                  <a:lnTo>
                    <a:pt x="82" y="1460"/>
                  </a:lnTo>
                  <a:lnTo>
                    <a:pt x="63" y="1460"/>
                  </a:lnTo>
                  <a:lnTo>
                    <a:pt x="63" y="1434"/>
                  </a:lnTo>
                  <a:lnTo>
                    <a:pt x="38" y="1434"/>
                  </a:lnTo>
                  <a:lnTo>
                    <a:pt x="38" y="1415"/>
                  </a:lnTo>
                  <a:lnTo>
                    <a:pt x="19" y="1415"/>
                  </a:lnTo>
                  <a:lnTo>
                    <a:pt x="19" y="1389"/>
                  </a:lnTo>
                  <a:lnTo>
                    <a:pt x="19" y="1370"/>
                  </a:lnTo>
                  <a:lnTo>
                    <a:pt x="0" y="1370"/>
                  </a:lnTo>
                  <a:lnTo>
                    <a:pt x="0" y="1344"/>
                  </a:lnTo>
                  <a:lnTo>
                    <a:pt x="0" y="1324"/>
                  </a:lnTo>
                  <a:lnTo>
                    <a:pt x="0" y="1305"/>
                  </a:lnTo>
                  <a:lnTo>
                    <a:pt x="0" y="1286"/>
                  </a:lnTo>
                  <a:lnTo>
                    <a:pt x="0" y="1260"/>
                  </a:lnTo>
                  <a:lnTo>
                    <a:pt x="0" y="278"/>
                  </a:lnTo>
                  <a:lnTo>
                    <a:pt x="0" y="259"/>
                  </a:lnTo>
                  <a:lnTo>
                    <a:pt x="0" y="239"/>
                  </a:lnTo>
                  <a:lnTo>
                    <a:pt x="0" y="214"/>
                  </a:lnTo>
                  <a:lnTo>
                    <a:pt x="0" y="194"/>
                  </a:lnTo>
                  <a:lnTo>
                    <a:pt x="19" y="175"/>
                  </a:lnTo>
                  <a:lnTo>
                    <a:pt x="19" y="149"/>
                  </a:lnTo>
                  <a:lnTo>
                    <a:pt x="19" y="130"/>
                  </a:lnTo>
                  <a:lnTo>
                    <a:pt x="38" y="130"/>
                  </a:lnTo>
                  <a:lnTo>
                    <a:pt x="38" y="104"/>
                  </a:lnTo>
                  <a:lnTo>
                    <a:pt x="63" y="104"/>
                  </a:lnTo>
                  <a:lnTo>
                    <a:pt x="63" y="84"/>
                  </a:lnTo>
                  <a:lnTo>
                    <a:pt x="82" y="84"/>
                  </a:lnTo>
                  <a:lnTo>
                    <a:pt x="82" y="59"/>
                  </a:lnTo>
                  <a:lnTo>
                    <a:pt x="107" y="59"/>
                  </a:lnTo>
                  <a:lnTo>
                    <a:pt x="107" y="39"/>
                  </a:lnTo>
                  <a:lnTo>
                    <a:pt x="126" y="39"/>
                  </a:lnTo>
                  <a:lnTo>
                    <a:pt x="145" y="39"/>
                  </a:lnTo>
                  <a:lnTo>
                    <a:pt x="145" y="20"/>
                  </a:lnTo>
                  <a:lnTo>
                    <a:pt x="164" y="20"/>
                  </a:lnTo>
                  <a:lnTo>
                    <a:pt x="189" y="20"/>
                  </a:lnTo>
                  <a:lnTo>
                    <a:pt x="208" y="20"/>
                  </a:lnTo>
                  <a:lnTo>
                    <a:pt x="233" y="0"/>
                  </a:lnTo>
                  <a:lnTo>
                    <a:pt x="252" y="0"/>
                  </a:lnTo>
                  <a:lnTo>
                    <a:pt x="277" y="0"/>
                  </a:lnTo>
                  <a:lnTo>
                    <a:pt x="296" y="0"/>
                  </a:lnTo>
                  <a:lnTo>
                    <a:pt x="315" y="0"/>
                  </a:lnTo>
                  <a:lnTo>
                    <a:pt x="340" y="0"/>
                  </a:lnTo>
                  <a:lnTo>
                    <a:pt x="359" y="0"/>
                  </a:lnTo>
                  <a:lnTo>
                    <a:pt x="378" y="0"/>
                  </a:lnTo>
                  <a:lnTo>
                    <a:pt x="403" y="0"/>
                  </a:lnTo>
                  <a:lnTo>
                    <a:pt x="422" y="0"/>
                  </a:lnTo>
                  <a:lnTo>
                    <a:pt x="447" y="0"/>
                  </a:lnTo>
                  <a:lnTo>
                    <a:pt x="466" y="0"/>
                  </a:lnTo>
                  <a:lnTo>
                    <a:pt x="492" y="0"/>
                  </a:lnTo>
                  <a:lnTo>
                    <a:pt x="510" y="0"/>
                  </a:lnTo>
                  <a:lnTo>
                    <a:pt x="510" y="20"/>
                  </a:lnTo>
                  <a:lnTo>
                    <a:pt x="529" y="20"/>
                  </a:lnTo>
                  <a:lnTo>
                    <a:pt x="548" y="20"/>
                  </a:lnTo>
                  <a:lnTo>
                    <a:pt x="573" y="20"/>
                  </a:lnTo>
                  <a:lnTo>
                    <a:pt x="592" y="39"/>
                  </a:lnTo>
                  <a:lnTo>
                    <a:pt x="611" y="39"/>
                  </a:lnTo>
                  <a:lnTo>
                    <a:pt x="611" y="59"/>
                  </a:lnTo>
                  <a:lnTo>
                    <a:pt x="636" y="59"/>
                  </a:lnTo>
                  <a:lnTo>
                    <a:pt x="636" y="84"/>
                  </a:lnTo>
                  <a:lnTo>
                    <a:pt x="655" y="84"/>
                  </a:lnTo>
                  <a:lnTo>
                    <a:pt x="655" y="104"/>
                  </a:lnTo>
                  <a:lnTo>
                    <a:pt x="680" y="130"/>
                  </a:lnTo>
                  <a:lnTo>
                    <a:pt x="680" y="149"/>
                  </a:lnTo>
                  <a:lnTo>
                    <a:pt x="699" y="149"/>
                  </a:lnTo>
                  <a:lnTo>
                    <a:pt x="699" y="175"/>
                  </a:lnTo>
                  <a:lnTo>
                    <a:pt x="699" y="194"/>
                  </a:lnTo>
                  <a:lnTo>
                    <a:pt x="699" y="214"/>
                  </a:lnTo>
                  <a:lnTo>
                    <a:pt x="699" y="239"/>
                  </a:lnTo>
                  <a:lnTo>
                    <a:pt x="699" y="259"/>
                  </a:lnTo>
                  <a:lnTo>
                    <a:pt x="699" y="543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4756" y="4129"/>
              <a:ext cx="2677" cy="57"/>
            </a:xfrm>
            <a:custGeom>
              <a:avLst/>
              <a:gdLst>
                <a:gd name="T0" fmla="*/ 2569 w 2569"/>
                <a:gd name="T1" fmla="*/ 26 h 52"/>
                <a:gd name="T2" fmla="*/ 2569 w 2569"/>
                <a:gd name="T3" fmla="*/ 0 h 52"/>
                <a:gd name="T4" fmla="*/ 0 w 2569"/>
                <a:gd name="T5" fmla="*/ 0 h 52"/>
                <a:gd name="T6" fmla="*/ 0 w 2569"/>
                <a:gd name="T7" fmla="*/ 52 h 52"/>
                <a:gd name="T8" fmla="*/ 2569 w 2569"/>
                <a:gd name="T9" fmla="*/ 52 h 52"/>
                <a:gd name="T10" fmla="*/ 2569 w 2569"/>
                <a:gd name="T11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9" h="52">
                  <a:moveTo>
                    <a:pt x="2569" y="26"/>
                  </a:moveTo>
                  <a:lnTo>
                    <a:pt x="2569" y="0"/>
                  </a:lnTo>
                  <a:lnTo>
                    <a:pt x="0" y="0"/>
                  </a:lnTo>
                  <a:lnTo>
                    <a:pt x="0" y="52"/>
                  </a:lnTo>
                  <a:lnTo>
                    <a:pt x="2569" y="52"/>
                  </a:lnTo>
                  <a:lnTo>
                    <a:pt x="2569" y="26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4532" y="4275"/>
              <a:ext cx="3085" cy="57"/>
            </a:xfrm>
            <a:custGeom>
              <a:avLst/>
              <a:gdLst>
                <a:gd name="T0" fmla="*/ 2972 w 2972"/>
                <a:gd name="T1" fmla="*/ 25 h 51"/>
                <a:gd name="T2" fmla="*/ 2972 w 2972"/>
                <a:gd name="T3" fmla="*/ 0 h 51"/>
                <a:gd name="T4" fmla="*/ 0 w 2972"/>
                <a:gd name="T5" fmla="*/ 0 h 51"/>
                <a:gd name="T6" fmla="*/ 0 w 2972"/>
                <a:gd name="T7" fmla="*/ 51 h 51"/>
                <a:gd name="T8" fmla="*/ 2972 w 2972"/>
                <a:gd name="T9" fmla="*/ 51 h 51"/>
                <a:gd name="T10" fmla="*/ 2972 w 2972"/>
                <a:gd name="T11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72" h="51">
                  <a:moveTo>
                    <a:pt x="2972" y="25"/>
                  </a:moveTo>
                  <a:lnTo>
                    <a:pt x="2972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2972" y="51"/>
                  </a:lnTo>
                  <a:lnTo>
                    <a:pt x="2972" y="25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4577" y="2427"/>
              <a:ext cx="3011" cy="52"/>
            </a:xfrm>
            <a:custGeom>
              <a:avLst/>
              <a:gdLst>
                <a:gd name="T0" fmla="*/ 0 w 3011"/>
                <a:gd name="T1" fmla="*/ 0 h 52"/>
                <a:gd name="T2" fmla="*/ 13 w 3011"/>
                <a:gd name="T3" fmla="*/ 52 h 52"/>
                <a:gd name="T4" fmla="*/ 3011 w 3011"/>
                <a:gd name="T5" fmla="*/ 52 h 52"/>
                <a:gd name="T6" fmla="*/ 3011 w 3011"/>
                <a:gd name="T7" fmla="*/ 0 h 52"/>
                <a:gd name="T8" fmla="*/ 13 w 3011"/>
                <a:gd name="T9" fmla="*/ 0 h 52"/>
                <a:gd name="T10" fmla="*/ 19 w 3011"/>
                <a:gd name="T11" fmla="*/ 52 h 52"/>
                <a:gd name="T12" fmla="*/ 0 w 3011"/>
                <a:gd name="T1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11" h="52">
                  <a:moveTo>
                    <a:pt x="0" y="0"/>
                  </a:moveTo>
                  <a:lnTo>
                    <a:pt x="13" y="52"/>
                  </a:lnTo>
                  <a:lnTo>
                    <a:pt x="3011" y="52"/>
                  </a:lnTo>
                  <a:lnTo>
                    <a:pt x="3011" y="0"/>
                  </a:lnTo>
                  <a:lnTo>
                    <a:pt x="13" y="0"/>
                  </a:lnTo>
                  <a:lnTo>
                    <a:pt x="19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4577" y="1685"/>
              <a:ext cx="1537" cy="794"/>
            </a:xfrm>
            <a:custGeom>
              <a:avLst/>
              <a:gdLst>
                <a:gd name="T0" fmla="*/ 1537 w 1537"/>
                <a:gd name="T1" fmla="*/ 0 h 794"/>
                <a:gd name="T2" fmla="*/ 1512 w 1537"/>
                <a:gd name="T3" fmla="*/ 0 h 794"/>
                <a:gd name="T4" fmla="*/ 0 w 1537"/>
                <a:gd name="T5" fmla="*/ 742 h 794"/>
                <a:gd name="T6" fmla="*/ 19 w 1537"/>
                <a:gd name="T7" fmla="*/ 794 h 794"/>
                <a:gd name="T8" fmla="*/ 1537 w 1537"/>
                <a:gd name="T9" fmla="*/ 51 h 794"/>
                <a:gd name="T10" fmla="*/ 1512 w 1537"/>
                <a:gd name="T11" fmla="*/ 51 h 794"/>
                <a:gd name="T12" fmla="*/ 1537 w 1537"/>
                <a:gd name="T13" fmla="*/ 0 h 794"/>
                <a:gd name="T14" fmla="*/ 1524 w 1537"/>
                <a:gd name="T15" fmla="*/ 0 h 794"/>
                <a:gd name="T16" fmla="*/ 1512 w 1537"/>
                <a:gd name="T17" fmla="*/ 0 h 794"/>
                <a:gd name="T18" fmla="*/ 1537 w 1537"/>
                <a:gd name="T19" fmla="*/ 0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37" h="794">
                  <a:moveTo>
                    <a:pt x="1537" y="0"/>
                  </a:moveTo>
                  <a:lnTo>
                    <a:pt x="1512" y="0"/>
                  </a:lnTo>
                  <a:lnTo>
                    <a:pt x="0" y="742"/>
                  </a:lnTo>
                  <a:lnTo>
                    <a:pt x="19" y="794"/>
                  </a:lnTo>
                  <a:lnTo>
                    <a:pt x="1537" y="51"/>
                  </a:lnTo>
                  <a:lnTo>
                    <a:pt x="1512" y="51"/>
                  </a:lnTo>
                  <a:lnTo>
                    <a:pt x="1537" y="0"/>
                  </a:lnTo>
                  <a:lnTo>
                    <a:pt x="1524" y="0"/>
                  </a:lnTo>
                  <a:lnTo>
                    <a:pt x="1512" y="0"/>
                  </a:lnTo>
                  <a:lnTo>
                    <a:pt x="1537" y="0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089" y="1685"/>
              <a:ext cx="1505" cy="788"/>
            </a:xfrm>
            <a:custGeom>
              <a:avLst/>
              <a:gdLst>
                <a:gd name="T0" fmla="*/ 1499 w 1505"/>
                <a:gd name="T1" fmla="*/ 768 h 788"/>
                <a:gd name="T2" fmla="*/ 1505 w 1505"/>
                <a:gd name="T3" fmla="*/ 742 h 788"/>
                <a:gd name="T4" fmla="*/ 25 w 1505"/>
                <a:gd name="T5" fmla="*/ 0 h 788"/>
                <a:gd name="T6" fmla="*/ 0 w 1505"/>
                <a:gd name="T7" fmla="*/ 51 h 788"/>
                <a:gd name="T8" fmla="*/ 1486 w 1505"/>
                <a:gd name="T9" fmla="*/ 788 h 788"/>
                <a:gd name="T10" fmla="*/ 1499 w 1505"/>
                <a:gd name="T11" fmla="*/ 76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05" h="788">
                  <a:moveTo>
                    <a:pt x="1499" y="768"/>
                  </a:moveTo>
                  <a:lnTo>
                    <a:pt x="1505" y="742"/>
                  </a:lnTo>
                  <a:lnTo>
                    <a:pt x="25" y="0"/>
                  </a:lnTo>
                  <a:lnTo>
                    <a:pt x="0" y="51"/>
                  </a:lnTo>
                  <a:lnTo>
                    <a:pt x="1486" y="788"/>
                  </a:lnTo>
                  <a:lnTo>
                    <a:pt x="1499" y="768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5194" y="2247"/>
              <a:ext cx="1732" cy="58"/>
            </a:xfrm>
            <a:custGeom>
              <a:avLst/>
              <a:gdLst>
                <a:gd name="T0" fmla="*/ 0 w 1732"/>
                <a:gd name="T1" fmla="*/ 6 h 58"/>
                <a:gd name="T2" fmla="*/ 13 w 1732"/>
                <a:gd name="T3" fmla="*/ 58 h 58"/>
                <a:gd name="T4" fmla="*/ 1732 w 1732"/>
                <a:gd name="T5" fmla="*/ 58 h 58"/>
                <a:gd name="T6" fmla="*/ 1732 w 1732"/>
                <a:gd name="T7" fmla="*/ 0 h 58"/>
                <a:gd name="T8" fmla="*/ 13 w 1732"/>
                <a:gd name="T9" fmla="*/ 0 h 58"/>
                <a:gd name="T10" fmla="*/ 19 w 1732"/>
                <a:gd name="T11" fmla="*/ 58 h 58"/>
                <a:gd name="T12" fmla="*/ 0 w 1732"/>
                <a:gd name="T13" fmla="*/ 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2" h="58">
                  <a:moveTo>
                    <a:pt x="0" y="6"/>
                  </a:moveTo>
                  <a:lnTo>
                    <a:pt x="13" y="58"/>
                  </a:lnTo>
                  <a:lnTo>
                    <a:pt x="1732" y="58"/>
                  </a:lnTo>
                  <a:lnTo>
                    <a:pt x="1732" y="0"/>
                  </a:lnTo>
                  <a:lnTo>
                    <a:pt x="13" y="0"/>
                  </a:lnTo>
                  <a:lnTo>
                    <a:pt x="19" y="5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5194" y="1904"/>
              <a:ext cx="895" cy="401"/>
            </a:xfrm>
            <a:custGeom>
              <a:avLst/>
              <a:gdLst>
                <a:gd name="T0" fmla="*/ 895 w 895"/>
                <a:gd name="T1" fmla="*/ 0 h 401"/>
                <a:gd name="T2" fmla="*/ 876 w 895"/>
                <a:gd name="T3" fmla="*/ 0 h 401"/>
                <a:gd name="T4" fmla="*/ 0 w 895"/>
                <a:gd name="T5" fmla="*/ 349 h 401"/>
                <a:gd name="T6" fmla="*/ 19 w 895"/>
                <a:gd name="T7" fmla="*/ 401 h 401"/>
                <a:gd name="T8" fmla="*/ 895 w 895"/>
                <a:gd name="T9" fmla="*/ 52 h 401"/>
                <a:gd name="T10" fmla="*/ 876 w 895"/>
                <a:gd name="T11" fmla="*/ 52 h 401"/>
                <a:gd name="T12" fmla="*/ 895 w 895"/>
                <a:gd name="T13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5" h="401">
                  <a:moveTo>
                    <a:pt x="895" y="0"/>
                  </a:moveTo>
                  <a:lnTo>
                    <a:pt x="876" y="0"/>
                  </a:lnTo>
                  <a:lnTo>
                    <a:pt x="0" y="349"/>
                  </a:lnTo>
                  <a:lnTo>
                    <a:pt x="19" y="401"/>
                  </a:lnTo>
                  <a:lnTo>
                    <a:pt x="895" y="52"/>
                  </a:lnTo>
                  <a:lnTo>
                    <a:pt x="876" y="52"/>
                  </a:lnTo>
                  <a:lnTo>
                    <a:pt x="895" y="0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6070" y="1904"/>
              <a:ext cx="869" cy="401"/>
            </a:xfrm>
            <a:custGeom>
              <a:avLst/>
              <a:gdLst>
                <a:gd name="T0" fmla="*/ 856 w 869"/>
                <a:gd name="T1" fmla="*/ 375 h 401"/>
                <a:gd name="T2" fmla="*/ 869 w 869"/>
                <a:gd name="T3" fmla="*/ 349 h 401"/>
                <a:gd name="T4" fmla="*/ 19 w 869"/>
                <a:gd name="T5" fmla="*/ 0 h 401"/>
                <a:gd name="T6" fmla="*/ 0 w 869"/>
                <a:gd name="T7" fmla="*/ 52 h 401"/>
                <a:gd name="T8" fmla="*/ 844 w 869"/>
                <a:gd name="T9" fmla="*/ 401 h 401"/>
                <a:gd name="T10" fmla="*/ 856 w 869"/>
                <a:gd name="T11" fmla="*/ 375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9" h="401">
                  <a:moveTo>
                    <a:pt x="856" y="375"/>
                  </a:moveTo>
                  <a:lnTo>
                    <a:pt x="869" y="349"/>
                  </a:lnTo>
                  <a:lnTo>
                    <a:pt x="19" y="0"/>
                  </a:lnTo>
                  <a:lnTo>
                    <a:pt x="0" y="52"/>
                  </a:lnTo>
                  <a:lnTo>
                    <a:pt x="844" y="401"/>
                  </a:lnTo>
                  <a:lnTo>
                    <a:pt x="856" y="375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pic>
        <p:nvPicPr>
          <p:cNvPr id="32789" name="Picture 21" descr="Na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85125" y="121121"/>
            <a:ext cx="1077019" cy="81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544904" y="1428749"/>
            <a:ext cx="8209989" cy="492760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q"/>
            </a:pPr>
            <a:r>
              <a:rPr lang="en-CA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Paper: “NATO STANAG 6001 Level 4 Language Proficiency – </a:t>
            </a:r>
            <a:r>
              <a:rPr lang="en-CA" sz="2000" b="1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Conceptual Model and Implications for Testing</a:t>
            </a:r>
            <a:r>
              <a:rPr lang="en-CA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CA" sz="18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(April 2013)</a:t>
            </a:r>
          </a:p>
          <a:p>
            <a:pPr>
              <a:spcBef>
                <a:spcPts val="0"/>
              </a:spcBef>
              <a:buSzPct val="80000"/>
              <a:buFont typeface="Wingdings" panose="05000000000000000000" pitchFamily="2" charset="2"/>
              <a:buChar char="q"/>
            </a:pPr>
            <a:r>
              <a:rPr lang="en-CA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Article “</a:t>
            </a:r>
            <a:r>
              <a:rPr lang="en-GB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Defining and Assessing STANAG </a:t>
            </a:r>
            <a:r>
              <a:rPr lang="en-GB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6001</a:t>
            </a:r>
          </a:p>
          <a:p>
            <a:pPr marL="357188" indent="0">
              <a:spcBef>
                <a:spcPts val="0"/>
              </a:spcBef>
              <a:buSzPct val="80000"/>
              <a:buNone/>
            </a:pPr>
            <a:r>
              <a:rPr lang="en-GB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 4 Language Proficiency” </a:t>
            </a:r>
            <a:r>
              <a:rPr lang="en-GB" sz="18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(Chapter 10, </a:t>
            </a:r>
          </a:p>
          <a:p>
            <a:pPr marL="357188" indent="0">
              <a:spcBef>
                <a:spcPts val="0"/>
              </a:spcBef>
              <a:spcAft>
                <a:spcPts val="1200"/>
              </a:spcAft>
              <a:buSzPct val="80000"/>
              <a:buNone/>
            </a:pPr>
            <a:r>
              <a:rPr lang="en-GB" sz="1800" i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Language in Uniform</a:t>
            </a:r>
            <a:r>
              <a:rPr lang="en-GB" sz="18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Cambridge Scholars, 2015)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q"/>
            </a:pPr>
            <a:r>
              <a:rPr lang="en-GB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 4 Reading Test Specifications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q"/>
            </a:pPr>
            <a:r>
              <a:rPr lang="en-GB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Tutorial </a:t>
            </a:r>
            <a:r>
              <a:rPr lang="en-GB" sz="1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(principles of text rating, differences </a:t>
            </a:r>
            <a:r>
              <a:rPr lang="en-GB" sz="18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btw Level </a:t>
            </a:r>
            <a:r>
              <a:rPr lang="en-GB" sz="1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and </a:t>
            </a:r>
            <a:r>
              <a:rPr lang="en-GB" sz="18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 </a:t>
            </a:r>
            <a:r>
              <a:rPr lang="en-GB" sz="1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texts, sample texts, sample test development procedure, etc</a:t>
            </a:r>
            <a:r>
              <a:rPr lang="en-GB" sz="18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q"/>
            </a:pPr>
            <a:r>
              <a:rPr lang="en-GB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 4 Test Prototype </a:t>
            </a:r>
            <a:r>
              <a:rPr lang="en-GB" sz="18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(Tester and Examinee Booklets for speaking/writing modality; administration and rating procedure)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q"/>
            </a:pPr>
            <a:r>
              <a:rPr lang="en-GB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Familiarization Guide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q"/>
            </a:pPr>
            <a:r>
              <a:rPr lang="en-GB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Feedback Questionnaire</a:t>
            </a:r>
            <a:endParaRPr lang="en-GB" sz="20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>
          <a:xfrm>
            <a:off x="5612861" y="6356350"/>
            <a:ext cx="2836462" cy="365125"/>
          </a:xfrm>
        </p:spPr>
        <p:txBody>
          <a:bodyPr/>
          <a:lstStyle/>
          <a:p>
            <a:pPr>
              <a:defRPr/>
            </a:pPr>
            <a:r>
              <a:rPr lang="nl-NL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STANAG 6001 Level 4 Reading Test</a:t>
            </a:r>
            <a:endParaRPr lang="nl-NL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493722">
            <a:off x="6598113" y="1845546"/>
            <a:ext cx="1294338" cy="18144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078346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317214"/>
            <a:ext cx="9144000" cy="165789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CA" sz="3600" dirty="0" smtClean="0">
                <a:cs typeface="+mj-cs"/>
              </a:rPr>
              <a:t>Familiarization Workshop on </a:t>
            </a:r>
            <a:r>
              <a:rPr lang="en-CA" sz="3600" dirty="0" smtClean="0">
                <a:cs typeface="+mj-cs"/>
              </a:rPr>
              <a:t/>
            </a:r>
            <a:br>
              <a:rPr lang="en-CA" sz="3600" dirty="0" smtClean="0">
                <a:cs typeface="+mj-cs"/>
              </a:rPr>
            </a:br>
            <a:r>
              <a:rPr lang="en-CA" sz="3600" dirty="0" smtClean="0">
                <a:cs typeface="+mj-cs"/>
              </a:rPr>
              <a:t>Level </a:t>
            </a:r>
            <a:r>
              <a:rPr lang="en-CA" sz="3600" dirty="0" smtClean="0"/>
              <a:t>4 Reading</a:t>
            </a:r>
            <a:endParaRPr lang="en-CA" sz="3600" dirty="0"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12861" y="6356350"/>
            <a:ext cx="2836462" cy="365125"/>
          </a:xfrm>
        </p:spPr>
        <p:txBody>
          <a:bodyPr/>
          <a:lstStyle/>
          <a:p>
            <a:pPr>
              <a:defRPr/>
            </a:pPr>
            <a:r>
              <a:rPr lang="nl-NL" altLang="en-US" dirty="0" smtClean="0"/>
              <a:t>STANAG 6001 Level 4 Reading Test</a:t>
            </a:r>
            <a:endParaRPr lang="nl-NL" alt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7645" y="121121"/>
            <a:ext cx="931665" cy="838747"/>
            <a:chOff x="4532" y="1685"/>
            <a:chExt cx="3085" cy="2647"/>
          </a:xfrm>
        </p:grpSpPr>
        <p:sp>
          <p:nvSpPr>
            <p:cNvPr id="3" name="Freeform 3"/>
            <p:cNvSpPr>
              <a:spLocks noEditPoints="1"/>
            </p:cNvSpPr>
            <p:nvPr/>
          </p:nvSpPr>
          <p:spPr bwMode="auto">
            <a:xfrm>
              <a:off x="4823" y="2535"/>
              <a:ext cx="724" cy="1525"/>
            </a:xfrm>
            <a:custGeom>
              <a:avLst/>
              <a:gdLst>
                <a:gd name="T0" fmla="*/ 0 w 724"/>
                <a:gd name="T1" fmla="*/ 0 h 1525"/>
                <a:gd name="T2" fmla="*/ 403 w 724"/>
                <a:gd name="T3" fmla="*/ 0 h 1525"/>
                <a:gd name="T4" fmla="*/ 422 w 724"/>
                <a:gd name="T5" fmla="*/ 20 h 1525"/>
                <a:gd name="T6" fmla="*/ 466 w 724"/>
                <a:gd name="T7" fmla="*/ 20 h 1525"/>
                <a:gd name="T8" fmla="*/ 510 w 724"/>
                <a:gd name="T9" fmla="*/ 20 h 1525"/>
                <a:gd name="T10" fmla="*/ 535 w 724"/>
                <a:gd name="T11" fmla="*/ 39 h 1525"/>
                <a:gd name="T12" fmla="*/ 573 w 724"/>
                <a:gd name="T13" fmla="*/ 39 h 1525"/>
                <a:gd name="T14" fmla="*/ 617 w 724"/>
                <a:gd name="T15" fmla="*/ 59 h 1525"/>
                <a:gd name="T16" fmla="*/ 636 w 724"/>
                <a:gd name="T17" fmla="*/ 84 h 1525"/>
                <a:gd name="T18" fmla="*/ 661 w 724"/>
                <a:gd name="T19" fmla="*/ 104 h 1525"/>
                <a:gd name="T20" fmla="*/ 680 w 724"/>
                <a:gd name="T21" fmla="*/ 130 h 1525"/>
                <a:gd name="T22" fmla="*/ 705 w 724"/>
                <a:gd name="T23" fmla="*/ 149 h 1525"/>
                <a:gd name="T24" fmla="*/ 705 w 724"/>
                <a:gd name="T25" fmla="*/ 194 h 1525"/>
                <a:gd name="T26" fmla="*/ 705 w 724"/>
                <a:gd name="T27" fmla="*/ 239 h 1525"/>
                <a:gd name="T28" fmla="*/ 724 w 724"/>
                <a:gd name="T29" fmla="*/ 278 h 1525"/>
                <a:gd name="T30" fmla="*/ 724 w 724"/>
                <a:gd name="T31" fmla="*/ 498 h 1525"/>
                <a:gd name="T32" fmla="*/ 705 w 724"/>
                <a:gd name="T33" fmla="*/ 543 h 1525"/>
                <a:gd name="T34" fmla="*/ 705 w 724"/>
                <a:gd name="T35" fmla="*/ 588 h 1525"/>
                <a:gd name="T36" fmla="*/ 680 w 724"/>
                <a:gd name="T37" fmla="*/ 608 h 1525"/>
                <a:gd name="T38" fmla="*/ 636 w 724"/>
                <a:gd name="T39" fmla="*/ 653 h 1525"/>
                <a:gd name="T40" fmla="*/ 592 w 724"/>
                <a:gd name="T41" fmla="*/ 672 h 1525"/>
                <a:gd name="T42" fmla="*/ 573 w 724"/>
                <a:gd name="T43" fmla="*/ 692 h 1525"/>
                <a:gd name="T44" fmla="*/ 535 w 724"/>
                <a:gd name="T45" fmla="*/ 717 h 1525"/>
                <a:gd name="T46" fmla="*/ 573 w 724"/>
                <a:gd name="T47" fmla="*/ 737 h 1525"/>
                <a:gd name="T48" fmla="*/ 617 w 724"/>
                <a:gd name="T49" fmla="*/ 737 h 1525"/>
                <a:gd name="T50" fmla="*/ 636 w 724"/>
                <a:gd name="T51" fmla="*/ 756 h 1525"/>
                <a:gd name="T52" fmla="*/ 680 w 724"/>
                <a:gd name="T53" fmla="*/ 801 h 1525"/>
                <a:gd name="T54" fmla="*/ 705 w 724"/>
                <a:gd name="T55" fmla="*/ 827 h 1525"/>
                <a:gd name="T56" fmla="*/ 724 w 724"/>
                <a:gd name="T57" fmla="*/ 866 h 1525"/>
                <a:gd name="T58" fmla="*/ 724 w 724"/>
                <a:gd name="T59" fmla="*/ 911 h 1525"/>
                <a:gd name="T60" fmla="*/ 724 w 724"/>
                <a:gd name="T61" fmla="*/ 1215 h 1525"/>
                <a:gd name="T62" fmla="*/ 724 w 724"/>
                <a:gd name="T63" fmla="*/ 1260 h 1525"/>
                <a:gd name="T64" fmla="*/ 724 w 724"/>
                <a:gd name="T65" fmla="*/ 1305 h 1525"/>
                <a:gd name="T66" fmla="*/ 705 w 724"/>
                <a:gd name="T67" fmla="*/ 1324 h 1525"/>
                <a:gd name="T68" fmla="*/ 705 w 724"/>
                <a:gd name="T69" fmla="*/ 1370 h 1525"/>
                <a:gd name="T70" fmla="*/ 680 w 724"/>
                <a:gd name="T71" fmla="*/ 1389 h 1525"/>
                <a:gd name="T72" fmla="*/ 661 w 724"/>
                <a:gd name="T73" fmla="*/ 1415 h 1525"/>
                <a:gd name="T74" fmla="*/ 636 w 724"/>
                <a:gd name="T75" fmla="*/ 1434 h 1525"/>
                <a:gd name="T76" fmla="*/ 617 w 724"/>
                <a:gd name="T77" fmla="*/ 1460 h 1525"/>
                <a:gd name="T78" fmla="*/ 573 w 724"/>
                <a:gd name="T79" fmla="*/ 1479 h 1525"/>
                <a:gd name="T80" fmla="*/ 554 w 724"/>
                <a:gd name="T81" fmla="*/ 1499 h 1525"/>
                <a:gd name="T82" fmla="*/ 510 w 724"/>
                <a:gd name="T83" fmla="*/ 1499 h 1525"/>
                <a:gd name="T84" fmla="*/ 491 w 724"/>
                <a:gd name="T85" fmla="*/ 1525 h 1525"/>
                <a:gd name="T86" fmla="*/ 447 w 724"/>
                <a:gd name="T87" fmla="*/ 1525 h 1525"/>
                <a:gd name="T88" fmla="*/ 403 w 724"/>
                <a:gd name="T89" fmla="*/ 1525 h 1525"/>
                <a:gd name="T90" fmla="*/ 403 w 724"/>
                <a:gd name="T91" fmla="*/ 543 h 1525"/>
                <a:gd name="T92" fmla="*/ 403 w 724"/>
                <a:gd name="T93" fmla="*/ 259 h 1525"/>
                <a:gd name="T94" fmla="*/ 384 w 724"/>
                <a:gd name="T95" fmla="*/ 239 h 1525"/>
                <a:gd name="T96" fmla="*/ 359 w 724"/>
                <a:gd name="T97" fmla="*/ 214 h 1525"/>
                <a:gd name="T98" fmla="*/ 340 w 724"/>
                <a:gd name="T99" fmla="*/ 194 h 1525"/>
                <a:gd name="T100" fmla="*/ 321 w 724"/>
                <a:gd name="T101" fmla="*/ 627 h 1525"/>
                <a:gd name="T102" fmla="*/ 359 w 724"/>
                <a:gd name="T103" fmla="*/ 608 h 1525"/>
                <a:gd name="T104" fmla="*/ 384 w 724"/>
                <a:gd name="T105" fmla="*/ 588 h 1525"/>
                <a:gd name="T106" fmla="*/ 403 w 724"/>
                <a:gd name="T107" fmla="*/ 562 h 1525"/>
                <a:gd name="T108" fmla="*/ 403 w 724"/>
                <a:gd name="T109" fmla="*/ 1260 h 1525"/>
                <a:gd name="T110" fmla="*/ 403 w 724"/>
                <a:gd name="T111" fmla="*/ 847 h 1525"/>
                <a:gd name="T112" fmla="*/ 384 w 724"/>
                <a:gd name="T113" fmla="*/ 827 h 1525"/>
                <a:gd name="T114" fmla="*/ 359 w 724"/>
                <a:gd name="T115" fmla="*/ 801 h 1525"/>
                <a:gd name="T116" fmla="*/ 340 w 724"/>
                <a:gd name="T117" fmla="*/ 782 h 1525"/>
                <a:gd name="T118" fmla="*/ 321 w 724"/>
                <a:gd name="T119" fmla="*/ 1324 h 1525"/>
                <a:gd name="T120" fmla="*/ 359 w 724"/>
                <a:gd name="T121" fmla="*/ 1324 h 1525"/>
                <a:gd name="T122" fmla="*/ 384 w 724"/>
                <a:gd name="T123" fmla="*/ 1305 h 1525"/>
                <a:gd name="T124" fmla="*/ 403 w 724"/>
                <a:gd name="T125" fmla="*/ 1286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24" h="1525">
                  <a:moveTo>
                    <a:pt x="0" y="1525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403" y="0"/>
                  </a:lnTo>
                  <a:lnTo>
                    <a:pt x="422" y="0"/>
                  </a:lnTo>
                  <a:lnTo>
                    <a:pt x="422" y="20"/>
                  </a:lnTo>
                  <a:lnTo>
                    <a:pt x="447" y="20"/>
                  </a:lnTo>
                  <a:lnTo>
                    <a:pt x="466" y="20"/>
                  </a:lnTo>
                  <a:lnTo>
                    <a:pt x="491" y="20"/>
                  </a:lnTo>
                  <a:lnTo>
                    <a:pt x="510" y="20"/>
                  </a:lnTo>
                  <a:lnTo>
                    <a:pt x="535" y="20"/>
                  </a:lnTo>
                  <a:lnTo>
                    <a:pt x="535" y="39"/>
                  </a:lnTo>
                  <a:lnTo>
                    <a:pt x="554" y="39"/>
                  </a:lnTo>
                  <a:lnTo>
                    <a:pt x="573" y="39"/>
                  </a:lnTo>
                  <a:lnTo>
                    <a:pt x="592" y="59"/>
                  </a:lnTo>
                  <a:lnTo>
                    <a:pt x="617" y="59"/>
                  </a:lnTo>
                  <a:lnTo>
                    <a:pt x="617" y="84"/>
                  </a:lnTo>
                  <a:lnTo>
                    <a:pt x="636" y="84"/>
                  </a:lnTo>
                  <a:lnTo>
                    <a:pt x="636" y="104"/>
                  </a:lnTo>
                  <a:lnTo>
                    <a:pt x="661" y="104"/>
                  </a:lnTo>
                  <a:lnTo>
                    <a:pt x="661" y="130"/>
                  </a:lnTo>
                  <a:lnTo>
                    <a:pt x="680" y="130"/>
                  </a:lnTo>
                  <a:lnTo>
                    <a:pt x="680" y="149"/>
                  </a:lnTo>
                  <a:lnTo>
                    <a:pt x="705" y="149"/>
                  </a:lnTo>
                  <a:lnTo>
                    <a:pt x="705" y="175"/>
                  </a:lnTo>
                  <a:lnTo>
                    <a:pt x="705" y="194"/>
                  </a:lnTo>
                  <a:lnTo>
                    <a:pt x="705" y="214"/>
                  </a:lnTo>
                  <a:lnTo>
                    <a:pt x="705" y="239"/>
                  </a:lnTo>
                  <a:lnTo>
                    <a:pt x="724" y="259"/>
                  </a:lnTo>
                  <a:lnTo>
                    <a:pt x="724" y="278"/>
                  </a:lnTo>
                  <a:lnTo>
                    <a:pt x="724" y="478"/>
                  </a:lnTo>
                  <a:lnTo>
                    <a:pt x="724" y="498"/>
                  </a:lnTo>
                  <a:lnTo>
                    <a:pt x="705" y="517"/>
                  </a:lnTo>
                  <a:lnTo>
                    <a:pt x="705" y="543"/>
                  </a:lnTo>
                  <a:lnTo>
                    <a:pt x="705" y="562"/>
                  </a:lnTo>
                  <a:lnTo>
                    <a:pt x="705" y="588"/>
                  </a:lnTo>
                  <a:lnTo>
                    <a:pt x="680" y="588"/>
                  </a:lnTo>
                  <a:lnTo>
                    <a:pt x="680" y="608"/>
                  </a:lnTo>
                  <a:lnTo>
                    <a:pt x="661" y="627"/>
                  </a:lnTo>
                  <a:lnTo>
                    <a:pt x="636" y="653"/>
                  </a:lnTo>
                  <a:lnTo>
                    <a:pt x="617" y="672"/>
                  </a:lnTo>
                  <a:lnTo>
                    <a:pt x="592" y="672"/>
                  </a:lnTo>
                  <a:lnTo>
                    <a:pt x="592" y="692"/>
                  </a:lnTo>
                  <a:lnTo>
                    <a:pt x="573" y="692"/>
                  </a:lnTo>
                  <a:lnTo>
                    <a:pt x="554" y="692"/>
                  </a:lnTo>
                  <a:lnTo>
                    <a:pt x="535" y="717"/>
                  </a:lnTo>
                  <a:lnTo>
                    <a:pt x="554" y="717"/>
                  </a:lnTo>
                  <a:lnTo>
                    <a:pt x="573" y="737"/>
                  </a:lnTo>
                  <a:lnTo>
                    <a:pt x="592" y="737"/>
                  </a:lnTo>
                  <a:lnTo>
                    <a:pt x="617" y="737"/>
                  </a:lnTo>
                  <a:lnTo>
                    <a:pt x="617" y="756"/>
                  </a:lnTo>
                  <a:lnTo>
                    <a:pt x="636" y="756"/>
                  </a:lnTo>
                  <a:lnTo>
                    <a:pt x="661" y="782"/>
                  </a:lnTo>
                  <a:lnTo>
                    <a:pt x="680" y="801"/>
                  </a:lnTo>
                  <a:lnTo>
                    <a:pt x="680" y="827"/>
                  </a:lnTo>
                  <a:lnTo>
                    <a:pt x="705" y="827"/>
                  </a:lnTo>
                  <a:lnTo>
                    <a:pt x="705" y="847"/>
                  </a:lnTo>
                  <a:lnTo>
                    <a:pt x="724" y="866"/>
                  </a:lnTo>
                  <a:lnTo>
                    <a:pt x="724" y="892"/>
                  </a:lnTo>
                  <a:lnTo>
                    <a:pt x="724" y="911"/>
                  </a:lnTo>
                  <a:lnTo>
                    <a:pt x="724" y="930"/>
                  </a:lnTo>
                  <a:lnTo>
                    <a:pt x="724" y="1215"/>
                  </a:lnTo>
                  <a:lnTo>
                    <a:pt x="724" y="1240"/>
                  </a:lnTo>
                  <a:lnTo>
                    <a:pt x="724" y="1260"/>
                  </a:lnTo>
                  <a:lnTo>
                    <a:pt x="724" y="1286"/>
                  </a:lnTo>
                  <a:lnTo>
                    <a:pt x="724" y="1305"/>
                  </a:lnTo>
                  <a:lnTo>
                    <a:pt x="724" y="1324"/>
                  </a:lnTo>
                  <a:lnTo>
                    <a:pt x="705" y="1324"/>
                  </a:lnTo>
                  <a:lnTo>
                    <a:pt x="705" y="1344"/>
                  </a:lnTo>
                  <a:lnTo>
                    <a:pt x="705" y="1370"/>
                  </a:lnTo>
                  <a:lnTo>
                    <a:pt x="680" y="1370"/>
                  </a:lnTo>
                  <a:lnTo>
                    <a:pt x="680" y="1389"/>
                  </a:lnTo>
                  <a:lnTo>
                    <a:pt x="680" y="1415"/>
                  </a:lnTo>
                  <a:lnTo>
                    <a:pt x="661" y="1415"/>
                  </a:lnTo>
                  <a:lnTo>
                    <a:pt x="661" y="1434"/>
                  </a:lnTo>
                  <a:lnTo>
                    <a:pt x="636" y="1434"/>
                  </a:lnTo>
                  <a:lnTo>
                    <a:pt x="636" y="1460"/>
                  </a:lnTo>
                  <a:lnTo>
                    <a:pt x="617" y="1460"/>
                  </a:lnTo>
                  <a:lnTo>
                    <a:pt x="592" y="1479"/>
                  </a:lnTo>
                  <a:lnTo>
                    <a:pt x="573" y="1479"/>
                  </a:lnTo>
                  <a:lnTo>
                    <a:pt x="573" y="1499"/>
                  </a:lnTo>
                  <a:lnTo>
                    <a:pt x="554" y="1499"/>
                  </a:lnTo>
                  <a:lnTo>
                    <a:pt x="535" y="1499"/>
                  </a:lnTo>
                  <a:lnTo>
                    <a:pt x="510" y="1499"/>
                  </a:lnTo>
                  <a:lnTo>
                    <a:pt x="510" y="1525"/>
                  </a:lnTo>
                  <a:lnTo>
                    <a:pt x="491" y="1525"/>
                  </a:lnTo>
                  <a:lnTo>
                    <a:pt x="466" y="1525"/>
                  </a:lnTo>
                  <a:lnTo>
                    <a:pt x="447" y="1525"/>
                  </a:lnTo>
                  <a:lnTo>
                    <a:pt x="422" y="1525"/>
                  </a:lnTo>
                  <a:lnTo>
                    <a:pt x="403" y="1525"/>
                  </a:lnTo>
                  <a:lnTo>
                    <a:pt x="0" y="1525"/>
                  </a:lnTo>
                  <a:close/>
                  <a:moveTo>
                    <a:pt x="403" y="543"/>
                  </a:moveTo>
                  <a:lnTo>
                    <a:pt x="403" y="278"/>
                  </a:lnTo>
                  <a:lnTo>
                    <a:pt x="403" y="259"/>
                  </a:lnTo>
                  <a:lnTo>
                    <a:pt x="403" y="239"/>
                  </a:lnTo>
                  <a:lnTo>
                    <a:pt x="384" y="239"/>
                  </a:lnTo>
                  <a:lnTo>
                    <a:pt x="384" y="214"/>
                  </a:lnTo>
                  <a:lnTo>
                    <a:pt x="359" y="214"/>
                  </a:lnTo>
                  <a:lnTo>
                    <a:pt x="340" y="214"/>
                  </a:lnTo>
                  <a:lnTo>
                    <a:pt x="340" y="194"/>
                  </a:lnTo>
                  <a:lnTo>
                    <a:pt x="321" y="194"/>
                  </a:lnTo>
                  <a:lnTo>
                    <a:pt x="321" y="627"/>
                  </a:lnTo>
                  <a:lnTo>
                    <a:pt x="340" y="627"/>
                  </a:lnTo>
                  <a:lnTo>
                    <a:pt x="359" y="608"/>
                  </a:lnTo>
                  <a:lnTo>
                    <a:pt x="384" y="608"/>
                  </a:lnTo>
                  <a:lnTo>
                    <a:pt x="384" y="588"/>
                  </a:lnTo>
                  <a:lnTo>
                    <a:pt x="403" y="588"/>
                  </a:lnTo>
                  <a:lnTo>
                    <a:pt x="403" y="562"/>
                  </a:lnTo>
                  <a:lnTo>
                    <a:pt x="403" y="543"/>
                  </a:lnTo>
                  <a:close/>
                  <a:moveTo>
                    <a:pt x="403" y="1260"/>
                  </a:moveTo>
                  <a:lnTo>
                    <a:pt x="403" y="866"/>
                  </a:lnTo>
                  <a:lnTo>
                    <a:pt x="403" y="847"/>
                  </a:lnTo>
                  <a:lnTo>
                    <a:pt x="403" y="827"/>
                  </a:lnTo>
                  <a:lnTo>
                    <a:pt x="384" y="827"/>
                  </a:lnTo>
                  <a:lnTo>
                    <a:pt x="384" y="801"/>
                  </a:lnTo>
                  <a:lnTo>
                    <a:pt x="359" y="801"/>
                  </a:lnTo>
                  <a:lnTo>
                    <a:pt x="359" y="782"/>
                  </a:lnTo>
                  <a:lnTo>
                    <a:pt x="340" y="782"/>
                  </a:lnTo>
                  <a:lnTo>
                    <a:pt x="321" y="782"/>
                  </a:lnTo>
                  <a:lnTo>
                    <a:pt x="321" y="1324"/>
                  </a:lnTo>
                  <a:lnTo>
                    <a:pt x="340" y="1324"/>
                  </a:lnTo>
                  <a:lnTo>
                    <a:pt x="359" y="1324"/>
                  </a:lnTo>
                  <a:lnTo>
                    <a:pt x="384" y="1324"/>
                  </a:lnTo>
                  <a:lnTo>
                    <a:pt x="384" y="1305"/>
                  </a:lnTo>
                  <a:lnTo>
                    <a:pt x="403" y="1305"/>
                  </a:lnTo>
                  <a:lnTo>
                    <a:pt x="403" y="1286"/>
                  </a:lnTo>
                  <a:lnTo>
                    <a:pt x="403" y="1260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4823" y="2535"/>
              <a:ext cx="724" cy="1525"/>
            </a:xfrm>
            <a:custGeom>
              <a:avLst/>
              <a:gdLst>
                <a:gd name="T0" fmla="*/ 0 w 724"/>
                <a:gd name="T1" fmla="*/ 0 h 1525"/>
                <a:gd name="T2" fmla="*/ 403 w 724"/>
                <a:gd name="T3" fmla="*/ 0 h 1525"/>
                <a:gd name="T4" fmla="*/ 422 w 724"/>
                <a:gd name="T5" fmla="*/ 20 h 1525"/>
                <a:gd name="T6" fmla="*/ 466 w 724"/>
                <a:gd name="T7" fmla="*/ 20 h 1525"/>
                <a:gd name="T8" fmla="*/ 510 w 724"/>
                <a:gd name="T9" fmla="*/ 20 h 1525"/>
                <a:gd name="T10" fmla="*/ 535 w 724"/>
                <a:gd name="T11" fmla="*/ 39 h 1525"/>
                <a:gd name="T12" fmla="*/ 573 w 724"/>
                <a:gd name="T13" fmla="*/ 39 h 1525"/>
                <a:gd name="T14" fmla="*/ 617 w 724"/>
                <a:gd name="T15" fmla="*/ 59 h 1525"/>
                <a:gd name="T16" fmla="*/ 636 w 724"/>
                <a:gd name="T17" fmla="*/ 84 h 1525"/>
                <a:gd name="T18" fmla="*/ 661 w 724"/>
                <a:gd name="T19" fmla="*/ 104 h 1525"/>
                <a:gd name="T20" fmla="*/ 680 w 724"/>
                <a:gd name="T21" fmla="*/ 130 h 1525"/>
                <a:gd name="T22" fmla="*/ 705 w 724"/>
                <a:gd name="T23" fmla="*/ 149 h 1525"/>
                <a:gd name="T24" fmla="*/ 705 w 724"/>
                <a:gd name="T25" fmla="*/ 194 h 1525"/>
                <a:gd name="T26" fmla="*/ 705 w 724"/>
                <a:gd name="T27" fmla="*/ 239 h 1525"/>
                <a:gd name="T28" fmla="*/ 724 w 724"/>
                <a:gd name="T29" fmla="*/ 278 h 1525"/>
                <a:gd name="T30" fmla="*/ 724 w 724"/>
                <a:gd name="T31" fmla="*/ 498 h 1525"/>
                <a:gd name="T32" fmla="*/ 705 w 724"/>
                <a:gd name="T33" fmla="*/ 543 h 1525"/>
                <a:gd name="T34" fmla="*/ 705 w 724"/>
                <a:gd name="T35" fmla="*/ 588 h 1525"/>
                <a:gd name="T36" fmla="*/ 680 w 724"/>
                <a:gd name="T37" fmla="*/ 608 h 1525"/>
                <a:gd name="T38" fmla="*/ 636 w 724"/>
                <a:gd name="T39" fmla="*/ 653 h 1525"/>
                <a:gd name="T40" fmla="*/ 592 w 724"/>
                <a:gd name="T41" fmla="*/ 672 h 1525"/>
                <a:gd name="T42" fmla="*/ 573 w 724"/>
                <a:gd name="T43" fmla="*/ 692 h 1525"/>
                <a:gd name="T44" fmla="*/ 535 w 724"/>
                <a:gd name="T45" fmla="*/ 717 h 1525"/>
                <a:gd name="T46" fmla="*/ 573 w 724"/>
                <a:gd name="T47" fmla="*/ 737 h 1525"/>
                <a:gd name="T48" fmla="*/ 617 w 724"/>
                <a:gd name="T49" fmla="*/ 737 h 1525"/>
                <a:gd name="T50" fmla="*/ 636 w 724"/>
                <a:gd name="T51" fmla="*/ 756 h 1525"/>
                <a:gd name="T52" fmla="*/ 680 w 724"/>
                <a:gd name="T53" fmla="*/ 801 h 1525"/>
                <a:gd name="T54" fmla="*/ 705 w 724"/>
                <a:gd name="T55" fmla="*/ 827 h 1525"/>
                <a:gd name="T56" fmla="*/ 724 w 724"/>
                <a:gd name="T57" fmla="*/ 866 h 1525"/>
                <a:gd name="T58" fmla="*/ 724 w 724"/>
                <a:gd name="T59" fmla="*/ 911 h 1525"/>
                <a:gd name="T60" fmla="*/ 724 w 724"/>
                <a:gd name="T61" fmla="*/ 1215 h 1525"/>
                <a:gd name="T62" fmla="*/ 724 w 724"/>
                <a:gd name="T63" fmla="*/ 1260 h 1525"/>
                <a:gd name="T64" fmla="*/ 724 w 724"/>
                <a:gd name="T65" fmla="*/ 1305 h 1525"/>
                <a:gd name="T66" fmla="*/ 705 w 724"/>
                <a:gd name="T67" fmla="*/ 1324 h 1525"/>
                <a:gd name="T68" fmla="*/ 705 w 724"/>
                <a:gd name="T69" fmla="*/ 1370 h 1525"/>
                <a:gd name="T70" fmla="*/ 680 w 724"/>
                <a:gd name="T71" fmla="*/ 1389 h 1525"/>
                <a:gd name="T72" fmla="*/ 661 w 724"/>
                <a:gd name="T73" fmla="*/ 1415 h 1525"/>
                <a:gd name="T74" fmla="*/ 636 w 724"/>
                <a:gd name="T75" fmla="*/ 1434 h 1525"/>
                <a:gd name="T76" fmla="*/ 617 w 724"/>
                <a:gd name="T77" fmla="*/ 1460 h 1525"/>
                <a:gd name="T78" fmla="*/ 573 w 724"/>
                <a:gd name="T79" fmla="*/ 1479 h 1525"/>
                <a:gd name="T80" fmla="*/ 554 w 724"/>
                <a:gd name="T81" fmla="*/ 1499 h 1525"/>
                <a:gd name="T82" fmla="*/ 510 w 724"/>
                <a:gd name="T83" fmla="*/ 1499 h 1525"/>
                <a:gd name="T84" fmla="*/ 491 w 724"/>
                <a:gd name="T85" fmla="*/ 1525 h 1525"/>
                <a:gd name="T86" fmla="*/ 447 w 724"/>
                <a:gd name="T87" fmla="*/ 1525 h 1525"/>
                <a:gd name="T88" fmla="*/ 403 w 724"/>
                <a:gd name="T89" fmla="*/ 1525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24" h="1525">
                  <a:moveTo>
                    <a:pt x="0" y="1525"/>
                  </a:moveTo>
                  <a:lnTo>
                    <a:pt x="0" y="0"/>
                  </a:lnTo>
                  <a:lnTo>
                    <a:pt x="384" y="0"/>
                  </a:lnTo>
                  <a:lnTo>
                    <a:pt x="403" y="0"/>
                  </a:lnTo>
                  <a:lnTo>
                    <a:pt x="422" y="0"/>
                  </a:lnTo>
                  <a:lnTo>
                    <a:pt x="422" y="20"/>
                  </a:lnTo>
                  <a:lnTo>
                    <a:pt x="447" y="20"/>
                  </a:lnTo>
                  <a:lnTo>
                    <a:pt x="466" y="20"/>
                  </a:lnTo>
                  <a:lnTo>
                    <a:pt x="491" y="20"/>
                  </a:lnTo>
                  <a:lnTo>
                    <a:pt x="510" y="20"/>
                  </a:lnTo>
                  <a:lnTo>
                    <a:pt x="535" y="20"/>
                  </a:lnTo>
                  <a:lnTo>
                    <a:pt x="535" y="39"/>
                  </a:lnTo>
                  <a:lnTo>
                    <a:pt x="554" y="39"/>
                  </a:lnTo>
                  <a:lnTo>
                    <a:pt x="573" y="39"/>
                  </a:lnTo>
                  <a:lnTo>
                    <a:pt x="592" y="59"/>
                  </a:lnTo>
                  <a:lnTo>
                    <a:pt x="617" y="59"/>
                  </a:lnTo>
                  <a:lnTo>
                    <a:pt x="617" y="84"/>
                  </a:lnTo>
                  <a:lnTo>
                    <a:pt x="636" y="84"/>
                  </a:lnTo>
                  <a:lnTo>
                    <a:pt x="636" y="104"/>
                  </a:lnTo>
                  <a:lnTo>
                    <a:pt x="661" y="104"/>
                  </a:lnTo>
                  <a:lnTo>
                    <a:pt x="661" y="130"/>
                  </a:lnTo>
                  <a:lnTo>
                    <a:pt x="680" y="130"/>
                  </a:lnTo>
                  <a:lnTo>
                    <a:pt x="680" y="149"/>
                  </a:lnTo>
                  <a:lnTo>
                    <a:pt x="705" y="149"/>
                  </a:lnTo>
                  <a:lnTo>
                    <a:pt x="705" y="175"/>
                  </a:lnTo>
                  <a:lnTo>
                    <a:pt x="705" y="194"/>
                  </a:lnTo>
                  <a:lnTo>
                    <a:pt x="705" y="214"/>
                  </a:lnTo>
                  <a:lnTo>
                    <a:pt x="705" y="239"/>
                  </a:lnTo>
                  <a:lnTo>
                    <a:pt x="724" y="259"/>
                  </a:lnTo>
                  <a:lnTo>
                    <a:pt x="724" y="278"/>
                  </a:lnTo>
                  <a:lnTo>
                    <a:pt x="724" y="478"/>
                  </a:lnTo>
                  <a:lnTo>
                    <a:pt x="724" y="498"/>
                  </a:lnTo>
                  <a:lnTo>
                    <a:pt x="705" y="517"/>
                  </a:lnTo>
                  <a:lnTo>
                    <a:pt x="705" y="543"/>
                  </a:lnTo>
                  <a:lnTo>
                    <a:pt x="705" y="562"/>
                  </a:lnTo>
                  <a:lnTo>
                    <a:pt x="705" y="588"/>
                  </a:lnTo>
                  <a:lnTo>
                    <a:pt x="680" y="588"/>
                  </a:lnTo>
                  <a:lnTo>
                    <a:pt x="680" y="608"/>
                  </a:lnTo>
                  <a:lnTo>
                    <a:pt x="661" y="627"/>
                  </a:lnTo>
                  <a:lnTo>
                    <a:pt x="636" y="653"/>
                  </a:lnTo>
                  <a:lnTo>
                    <a:pt x="617" y="672"/>
                  </a:lnTo>
                  <a:lnTo>
                    <a:pt x="592" y="672"/>
                  </a:lnTo>
                  <a:lnTo>
                    <a:pt x="592" y="692"/>
                  </a:lnTo>
                  <a:lnTo>
                    <a:pt x="573" y="692"/>
                  </a:lnTo>
                  <a:lnTo>
                    <a:pt x="554" y="692"/>
                  </a:lnTo>
                  <a:lnTo>
                    <a:pt x="535" y="717"/>
                  </a:lnTo>
                  <a:lnTo>
                    <a:pt x="554" y="717"/>
                  </a:lnTo>
                  <a:lnTo>
                    <a:pt x="573" y="737"/>
                  </a:lnTo>
                  <a:lnTo>
                    <a:pt x="592" y="737"/>
                  </a:lnTo>
                  <a:lnTo>
                    <a:pt x="617" y="737"/>
                  </a:lnTo>
                  <a:lnTo>
                    <a:pt x="617" y="756"/>
                  </a:lnTo>
                  <a:lnTo>
                    <a:pt x="636" y="756"/>
                  </a:lnTo>
                  <a:lnTo>
                    <a:pt x="661" y="782"/>
                  </a:lnTo>
                  <a:lnTo>
                    <a:pt x="680" y="801"/>
                  </a:lnTo>
                  <a:lnTo>
                    <a:pt x="680" y="827"/>
                  </a:lnTo>
                  <a:lnTo>
                    <a:pt x="705" y="827"/>
                  </a:lnTo>
                  <a:lnTo>
                    <a:pt x="705" y="847"/>
                  </a:lnTo>
                  <a:lnTo>
                    <a:pt x="724" y="866"/>
                  </a:lnTo>
                  <a:lnTo>
                    <a:pt x="724" y="892"/>
                  </a:lnTo>
                  <a:lnTo>
                    <a:pt x="724" y="911"/>
                  </a:lnTo>
                  <a:lnTo>
                    <a:pt x="724" y="930"/>
                  </a:lnTo>
                  <a:lnTo>
                    <a:pt x="724" y="1215"/>
                  </a:lnTo>
                  <a:lnTo>
                    <a:pt x="724" y="1240"/>
                  </a:lnTo>
                  <a:lnTo>
                    <a:pt x="724" y="1260"/>
                  </a:lnTo>
                  <a:lnTo>
                    <a:pt x="724" y="1286"/>
                  </a:lnTo>
                  <a:lnTo>
                    <a:pt x="724" y="1305"/>
                  </a:lnTo>
                  <a:lnTo>
                    <a:pt x="724" y="1324"/>
                  </a:lnTo>
                  <a:lnTo>
                    <a:pt x="705" y="1324"/>
                  </a:lnTo>
                  <a:lnTo>
                    <a:pt x="705" y="1344"/>
                  </a:lnTo>
                  <a:lnTo>
                    <a:pt x="705" y="1370"/>
                  </a:lnTo>
                  <a:lnTo>
                    <a:pt x="680" y="1370"/>
                  </a:lnTo>
                  <a:lnTo>
                    <a:pt x="680" y="1389"/>
                  </a:lnTo>
                  <a:lnTo>
                    <a:pt x="680" y="1415"/>
                  </a:lnTo>
                  <a:lnTo>
                    <a:pt x="661" y="1415"/>
                  </a:lnTo>
                  <a:lnTo>
                    <a:pt x="661" y="1434"/>
                  </a:lnTo>
                  <a:lnTo>
                    <a:pt x="636" y="1434"/>
                  </a:lnTo>
                  <a:lnTo>
                    <a:pt x="636" y="1460"/>
                  </a:lnTo>
                  <a:lnTo>
                    <a:pt x="617" y="1460"/>
                  </a:lnTo>
                  <a:lnTo>
                    <a:pt x="592" y="1479"/>
                  </a:lnTo>
                  <a:lnTo>
                    <a:pt x="573" y="1479"/>
                  </a:lnTo>
                  <a:lnTo>
                    <a:pt x="573" y="1499"/>
                  </a:lnTo>
                  <a:lnTo>
                    <a:pt x="554" y="1499"/>
                  </a:lnTo>
                  <a:lnTo>
                    <a:pt x="535" y="1499"/>
                  </a:lnTo>
                  <a:lnTo>
                    <a:pt x="510" y="1499"/>
                  </a:lnTo>
                  <a:lnTo>
                    <a:pt x="510" y="1525"/>
                  </a:lnTo>
                  <a:lnTo>
                    <a:pt x="491" y="1525"/>
                  </a:lnTo>
                  <a:lnTo>
                    <a:pt x="466" y="1525"/>
                  </a:lnTo>
                  <a:lnTo>
                    <a:pt x="447" y="1525"/>
                  </a:lnTo>
                  <a:lnTo>
                    <a:pt x="422" y="1525"/>
                  </a:lnTo>
                  <a:lnTo>
                    <a:pt x="403" y="1525"/>
                  </a:lnTo>
                  <a:lnTo>
                    <a:pt x="0" y="1525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5144" y="2729"/>
              <a:ext cx="82" cy="433"/>
            </a:xfrm>
            <a:custGeom>
              <a:avLst/>
              <a:gdLst>
                <a:gd name="T0" fmla="*/ 82 w 82"/>
                <a:gd name="T1" fmla="*/ 349 h 433"/>
                <a:gd name="T2" fmla="*/ 82 w 82"/>
                <a:gd name="T3" fmla="*/ 84 h 433"/>
                <a:gd name="T4" fmla="*/ 82 w 82"/>
                <a:gd name="T5" fmla="*/ 65 h 433"/>
                <a:gd name="T6" fmla="*/ 82 w 82"/>
                <a:gd name="T7" fmla="*/ 45 h 433"/>
                <a:gd name="T8" fmla="*/ 63 w 82"/>
                <a:gd name="T9" fmla="*/ 45 h 433"/>
                <a:gd name="T10" fmla="*/ 63 w 82"/>
                <a:gd name="T11" fmla="*/ 20 h 433"/>
                <a:gd name="T12" fmla="*/ 38 w 82"/>
                <a:gd name="T13" fmla="*/ 20 h 433"/>
                <a:gd name="T14" fmla="*/ 19 w 82"/>
                <a:gd name="T15" fmla="*/ 20 h 433"/>
                <a:gd name="T16" fmla="*/ 19 w 82"/>
                <a:gd name="T17" fmla="*/ 0 h 433"/>
                <a:gd name="T18" fmla="*/ 0 w 82"/>
                <a:gd name="T19" fmla="*/ 0 h 433"/>
                <a:gd name="T20" fmla="*/ 0 w 82"/>
                <a:gd name="T21" fmla="*/ 433 h 433"/>
                <a:gd name="T22" fmla="*/ 19 w 82"/>
                <a:gd name="T23" fmla="*/ 433 h 433"/>
                <a:gd name="T24" fmla="*/ 38 w 82"/>
                <a:gd name="T25" fmla="*/ 414 h 433"/>
                <a:gd name="T26" fmla="*/ 63 w 82"/>
                <a:gd name="T27" fmla="*/ 414 h 433"/>
                <a:gd name="T28" fmla="*/ 63 w 82"/>
                <a:gd name="T29" fmla="*/ 394 h 433"/>
                <a:gd name="T30" fmla="*/ 82 w 82"/>
                <a:gd name="T31" fmla="*/ 394 h 433"/>
                <a:gd name="T32" fmla="*/ 82 w 82"/>
                <a:gd name="T33" fmla="*/ 368 h 433"/>
                <a:gd name="T34" fmla="*/ 82 w 82"/>
                <a:gd name="T35" fmla="*/ 349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433">
                  <a:moveTo>
                    <a:pt x="82" y="349"/>
                  </a:moveTo>
                  <a:lnTo>
                    <a:pt x="82" y="84"/>
                  </a:lnTo>
                  <a:lnTo>
                    <a:pt x="82" y="65"/>
                  </a:lnTo>
                  <a:lnTo>
                    <a:pt x="82" y="45"/>
                  </a:lnTo>
                  <a:lnTo>
                    <a:pt x="63" y="45"/>
                  </a:lnTo>
                  <a:lnTo>
                    <a:pt x="63" y="20"/>
                  </a:lnTo>
                  <a:lnTo>
                    <a:pt x="38" y="20"/>
                  </a:lnTo>
                  <a:lnTo>
                    <a:pt x="19" y="2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433"/>
                  </a:lnTo>
                  <a:lnTo>
                    <a:pt x="19" y="433"/>
                  </a:lnTo>
                  <a:lnTo>
                    <a:pt x="38" y="414"/>
                  </a:lnTo>
                  <a:lnTo>
                    <a:pt x="63" y="414"/>
                  </a:lnTo>
                  <a:lnTo>
                    <a:pt x="63" y="394"/>
                  </a:lnTo>
                  <a:lnTo>
                    <a:pt x="82" y="394"/>
                  </a:lnTo>
                  <a:lnTo>
                    <a:pt x="82" y="368"/>
                  </a:lnTo>
                  <a:lnTo>
                    <a:pt x="82" y="349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5144" y="3317"/>
              <a:ext cx="82" cy="542"/>
            </a:xfrm>
            <a:custGeom>
              <a:avLst/>
              <a:gdLst>
                <a:gd name="T0" fmla="*/ 82 w 82"/>
                <a:gd name="T1" fmla="*/ 478 h 542"/>
                <a:gd name="T2" fmla="*/ 82 w 82"/>
                <a:gd name="T3" fmla="*/ 84 h 542"/>
                <a:gd name="T4" fmla="*/ 82 w 82"/>
                <a:gd name="T5" fmla="*/ 65 h 542"/>
                <a:gd name="T6" fmla="*/ 82 w 82"/>
                <a:gd name="T7" fmla="*/ 45 h 542"/>
                <a:gd name="T8" fmla="*/ 63 w 82"/>
                <a:gd name="T9" fmla="*/ 45 h 542"/>
                <a:gd name="T10" fmla="*/ 63 w 82"/>
                <a:gd name="T11" fmla="*/ 19 h 542"/>
                <a:gd name="T12" fmla="*/ 38 w 82"/>
                <a:gd name="T13" fmla="*/ 19 h 542"/>
                <a:gd name="T14" fmla="*/ 38 w 82"/>
                <a:gd name="T15" fmla="*/ 0 h 542"/>
                <a:gd name="T16" fmla="*/ 19 w 82"/>
                <a:gd name="T17" fmla="*/ 0 h 542"/>
                <a:gd name="T18" fmla="*/ 0 w 82"/>
                <a:gd name="T19" fmla="*/ 0 h 542"/>
                <a:gd name="T20" fmla="*/ 0 w 82"/>
                <a:gd name="T21" fmla="*/ 542 h 542"/>
                <a:gd name="T22" fmla="*/ 19 w 82"/>
                <a:gd name="T23" fmla="*/ 542 h 542"/>
                <a:gd name="T24" fmla="*/ 38 w 82"/>
                <a:gd name="T25" fmla="*/ 542 h 542"/>
                <a:gd name="T26" fmla="*/ 63 w 82"/>
                <a:gd name="T27" fmla="*/ 542 h 542"/>
                <a:gd name="T28" fmla="*/ 63 w 82"/>
                <a:gd name="T29" fmla="*/ 523 h 542"/>
                <a:gd name="T30" fmla="*/ 82 w 82"/>
                <a:gd name="T31" fmla="*/ 523 h 542"/>
                <a:gd name="T32" fmla="*/ 82 w 82"/>
                <a:gd name="T33" fmla="*/ 504 h 542"/>
                <a:gd name="T34" fmla="*/ 82 w 82"/>
                <a:gd name="T35" fmla="*/ 478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542">
                  <a:moveTo>
                    <a:pt x="82" y="478"/>
                  </a:moveTo>
                  <a:lnTo>
                    <a:pt x="82" y="84"/>
                  </a:lnTo>
                  <a:lnTo>
                    <a:pt x="82" y="65"/>
                  </a:lnTo>
                  <a:lnTo>
                    <a:pt x="82" y="45"/>
                  </a:lnTo>
                  <a:lnTo>
                    <a:pt x="63" y="45"/>
                  </a:lnTo>
                  <a:lnTo>
                    <a:pt x="63" y="19"/>
                  </a:lnTo>
                  <a:lnTo>
                    <a:pt x="38" y="19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542"/>
                  </a:lnTo>
                  <a:lnTo>
                    <a:pt x="19" y="542"/>
                  </a:lnTo>
                  <a:lnTo>
                    <a:pt x="38" y="542"/>
                  </a:lnTo>
                  <a:lnTo>
                    <a:pt x="63" y="542"/>
                  </a:lnTo>
                  <a:lnTo>
                    <a:pt x="63" y="523"/>
                  </a:lnTo>
                  <a:lnTo>
                    <a:pt x="82" y="523"/>
                  </a:lnTo>
                  <a:lnTo>
                    <a:pt x="82" y="504"/>
                  </a:lnTo>
                  <a:lnTo>
                    <a:pt x="82" y="478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610" y="2535"/>
              <a:ext cx="321" cy="1525"/>
            </a:xfrm>
            <a:prstGeom prst="rect">
              <a:avLst/>
            </a:pr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610" y="2535"/>
              <a:ext cx="321" cy="1525"/>
            </a:xfrm>
            <a:prstGeom prst="rect">
              <a:avLst/>
            </a:prstGeom>
            <a:noFill/>
            <a:ln w="0">
              <a:solidFill>
                <a:srgbClr val="0033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013" y="2535"/>
              <a:ext cx="592" cy="1525"/>
            </a:xfrm>
            <a:custGeom>
              <a:avLst/>
              <a:gdLst>
                <a:gd name="T0" fmla="*/ 592 w 592"/>
                <a:gd name="T1" fmla="*/ 1525 h 1525"/>
                <a:gd name="T2" fmla="*/ 0 w 592"/>
                <a:gd name="T3" fmla="*/ 1525 h 1525"/>
                <a:gd name="T4" fmla="*/ 0 w 592"/>
                <a:gd name="T5" fmla="*/ 0 h 1525"/>
                <a:gd name="T6" fmla="*/ 321 w 592"/>
                <a:gd name="T7" fmla="*/ 0 h 1525"/>
                <a:gd name="T8" fmla="*/ 321 w 592"/>
                <a:gd name="T9" fmla="*/ 1324 h 1525"/>
                <a:gd name="T10" fmla="*/ 592 w 592"/>
                <a:gd name="T11" fmla="*/ 1324 h 1525"/>
                <a:gd name="T12" fmla="*/ 592 w 592"/>
                <a:gd name="T13" fmla="*/ 1525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2" h="1525">
                  <a:moveTo>
                    <a:pt x="592" y="1525"/>
                  </a:moveTo>
                  <a:lnTo>
                    <a:pt x="0" y="1525"/>
                  </a:lnTo>
                  <a:lnTo>
                    <a:pt x="0" y="0"/>
                  </a:lnTo>
                  <a:lnTo>
                    <a:pt x="321" y="0"/>
                  </a:lnTo>
                  <a:lnTo>
                    <a:pt x="321" y="1324"/>
                  </a:lnTo>
                  <a:lnTo>
                    <a:pt x="592" y="1324"/>
                  </a:lnTo>
                  <a:lnTo>
                    <a:pt x="592" y="1525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6013" y="2535"/>
              <a:ext cx="592" cy="1525"/>
            </a:xfrm>
            <a:custGeom>
              <a:avLst/>
              <a:gdLst>
                <a:gd name="T0" fmla="*/ 592 w 592"/>
                <a:gd name="T1" fmla="*/ 1525 h 1525"/>
                <a:gd name="T2" fmla="*/ 0 w 592"/>
                <a:gd name="T3" fmla="*/ 1525 h 1525"/>
                <a:gd name="T4" fmla="*/ 0 w 592"/>
                <a:gd name="T5" fmla="*/ 0 h 1525"/>
                <a:gd name="T6" fmla="*/ 321 w 592"/>
                <a:gd name="T7" fmla="*/ 0 h 1525"/>
                <a:gd name="T8" fmla="*/ 321 w 592"/>
                <a:gd name="T9" fmla="*/ 1324 h 1525"/>
                <a:gd name="T10" fmla="*/ 592 w 592"/>
                <a:gd name="T11" fmla="*/ 1324 h 1525"/>
                <a:gd name="T12" fmla="*/ 592 w 592"/>
                <a:gd name="T13" fmla="*/ 1525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2" h="1525">
                  <a:moveTo>
                    <a:pt x="592" y="1525"/>
                  </a:moveTo>
                  <a:lnTo>
                    <a:pt x="0" y="1525"/>
                  </a:lnTo>
                  <a:lnTo>
                    <a:pt x="0" y="0"/>
                  </a:lnTo>
                  <a:lnTo>
                    <a:pt x="321" y="0"/>
                  </a:lnTo>
                  <a:lnTo>
                    <a:pt x="321" y="1324"/>
                  </a:lnTo>
                  <a:lnTo>
                    <a:pt x="592" y="1324"/>
                  </a:lnTo>
                  <a:lnTo>
                    <a:pt x="592" y="1525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6674" y="2535"/>
              <a:ext cx="699" cy="1544"/>
            </a:xfrm>
            <a:custGeom>
              <a:avLst/>
              <a:gdLst>
                <a:gd name="T0" fmla="*/ 403 w 699"/>
                <a:gd name="T1" fmla="*/ 239 h 1544"/>
                <a:gd name="T2" fmla="*/ 359 w 699"/>
                <a:gd name="T3" fmla="*/ 194 h 1544"/>
                <a:gd name="T4" fmla="*/ 315 w 699"/>
                <a:gd name="T5" fmla="*/ 214 h 1544"/>
                <a:gd name="T6" fmla="*/ 315 w 699"/>
                <a:gd name="T7" fmla="*/ 1305 h 1544"/>
                <a:gd name="T8" fmla="*/ 359 w 699"/>
                <a:gd name="T9" fmla="*/ 1324 h 1544"/>
                <a:gd name="T10" fmla="*/ 403 w 699"/>
                <a:gd name="T11" fmla="*/ 1305 h 1544"/>
                <a:gd name="T12" fmla="*/ 699 w 699"/>
                <a:gd name="T13" fmla="*/ 911 h 1544"/>
                <a:gd name="T14" fmla="*/ 699 w 699"/>
                <a:gd name="T15" fmla="*/ 1344 h 1544"/>
                <a:gd name="T16" fmla="*/ 680 w 699"/>
                <a:gd name="T17" fmla="*/ 1415 h 1544"/>
                <a:gd name="T18" fmla="*/ 636 w 699"/>
                <a:gd name="T19" fmla="*/ 1434 h 1544"/>
                <a:gd name="T20" fmla="*/ 611 w 699"/>
                <a:gd name="T21" fmla="*/ 1479 h 1544"/>
                <a:gd name="T22" fmla="*/ 573 w 699"/>
                <a:gd name="T23" fmla="*/ 1499 h 1544"/>
                <a:gd name="T24" fmla="*/ 529 w 699"/>
                <a:gd name="T25" fmla="*/ 1525 h 1544"/>
                <a:gd name="T26" fmla="*/ 466 w 699"/>
                <a:gd name="T27" fmla="*/ 1525 h 1544"/>
                <a:gd name="T28" fmla="*/ 403 w 699"/>
                <a:gd name="T29" fmla="*/ 1544 h 1544"/>
                <a:gd name="T30" fmla="*/ 340 w 699"/>
                <a:gd name="T31" fmla="*/ 1544 h 1544"/>
                <a:gd name="T32" fmla="*/ 277 w 699"/>
                <a:gd name="T33" fmla="*/ 1544 h 1544"/>
                <a:gd name="T34" fmla="*/ 208 w 699"/>
                <a:gd name="T35" fmla="*/ 1525 h 1544"/>
                <a:gd name="T36" fmla="*/ 145 w 699"/>
                <a:gd name="T37" fmla="*/ 1499 h 1544"/>
                <a:gd name="T38" fmla="*/ 82 w 699"/>
                <a:gd name="T39" fmla="*/ 1479 h 1544"/>
                <a:gd name="T40" fmla="*/ 63 w 699"/>
                <a:gd name="T41" fmla="*/ 1434 h 1544"/>
                <a:gd name="T42" fmla="*/ 19 w 699"/>
                <a:gd name="T43" fmla="*/ 1415 h 1544"/>
                <a:gd name="T44" fmla="*/ 0 w 699"/>
                <a:gd name="T45" fmla="*/ 1370 h 1544"/>
                <a:gd name="T46" fmla="*/ 0 w 699"/>
                <a:gd name="T47" fmla="*/ 1305 h 1544"/>
                <a:gd name="T48" fmla="*/ 0 w 699"/>
                <a:gd name="T49" fmla="*/ 278 h 1544"/>
                <a:gd name="T50" fmla="*/ 0 w 699"/>
                <a:gd name="T51" fmla="*/ 214 h 1544"/>
                <a:gd name="T52" fmla="*/ 19 w 699"/>
                <a:gd name="T53" fmla="*/ 149 h 1544"/>
                <a:gd name="T54" fmla="*/ 38 w 699"/>
                <a:gd name="T55" fmla="*/ 104 h 1544"/>
                <a:gd name="T56" fmla="*/ 82 w 699"/>
                <a:gd name="T57" fmla="*/ 84 h 1544"/>
                <a:gd name="T58" fmla="*/ 107 w 699"/>
                <a:gd name="T59" fmla="*/ 39 h 1544"/>
                <a:gd name="T60" fmla="*/ 145 w 699"/>
                <a:gd name="T61" fmla="*/ 20 h 1544"/>
                <a:gd name="T62" fmla="*/ 208 w 699"/>
                <a:gd name="T63" fmla="*/ 20 h 1544"/>
                <a:gd name="T64" fmla="*/ 277 w 699"/>
                <a:gd name="T65" fmla="*/ 0 h 1544"/>
                <a:gd name="T66" fmla="*/ 340 w 699"/>
                <a:gd name="T67" fmla="*/ 0 h 1544"/>
                <a:gd name="T68" fmla="*/ 403 w 699"/>
                <a:gd name="T69" fmla="*/ 0 h 1544"/>
                <a:gd name="T70" fmla="*/ 466 w 699"/>
                <a:gd name="T71" fmla="*/ 0 h 1544"/>
                <a:gd name="T72" fmla="*/ 510 w 699"/>
                <a:gd name="T73" fmla="*/ 20 h 1544"/>
                <a:gd name="T74" fmla="*/ 573 w 699"/>
                <a:gd name="T75" fmla="*/ 20 h 1544"/>
                <a:gd name="T76" fmla="*/ 611 w 699"/>
                <a:gd name="T77" fmla="*/ 59 h 1544"/>
                <a:gd name="T78" fmla="*/ 655 w 699"/>
                <a:gd name="T79" fmla="*/ 84 h 1544"/>
                <a:gd name="T80" fmla="*/ 680 w 699"/>
                <a:gd name="T81" fmla="*/ 149 h 1544"/>
                <a:gd name="T82" fmla="*/ 699 w 699"/>
                <a:gd name="T83" fmla="*/ 194 h 1544"/>
                <a:gd name="T84" fmla="*/ 699 w 699"/>
                <a:gd name="T85" fmla="*/ 259 h 1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1544">
                  <a:moveTo>
                    <a:pt x="699" y="543"/>
                  </a:moveTo>
                  <a:lnTo>
                    <a:pt x="403" y="543"/>
                  </a:lnTo>
                  <a:lnTo>
                    <a:pt x="403" y="239"/>
                  </a:lnTo>
                  <a:lnTo>
                    <a:pt x="403" y="214"/>
                  </a:lnTo>
                  <a:lnTo>
                    <a:pt x="378" y="194"/>
                  </a:lnTo>
                  <a:lnTo>
                    <a:pt x="359" y="194"/>
                  </a:lnTo>
                  <a:lnTo>
                    <a:pt x="340" y="194"/>
                  </a:lnTo>
                  <a:lnTo>
                    <a:pt x="340" y="214"/>
                  </a:lnTo>
                  <a:lnTo>
                    <a:pt x="315" y="214"/>
                  </a:lnTo>
                  <a:lnTo>
                    <a:pt x="315" y="239"/>
                  </a:lnTo>
                  <a:lnTo>
                    <a:pt x="315" y="1286"/>
                  </a:lnTo>
                  <a:lnTo>
                    <a:pt x="315" y="1305"/>
                  </a:lnTo>
                  <a:lnTo>
                    <a:pt x="315" y="1324"/>
                  </a:lnTo>
                  <a:lnTo>
                    <a:pt x="340" y="1324"/>
                  </a:lnTo>
                  <a:lnTo>
                    <a:pt x="359" y="1324"/>
                  </a:lnTo>
                  <a:lnTo>
                    <a:pt x="378" y="1324"/>
                  </a:lnTo>
                  <a:lnTo>
                    <a:pt x="403" y="1324"/>
                  </a:lnTo>
                  <a:lnTo>
                    <a:pt x="403" y="1305"/>
                  </a:lnTo>
                  <a:lnTo>
                    <a:pt x="403" y="1286"/>
                  </a:lnTo>
                  <a:lnTo>
                    <a:pt x="403" y="911"/>
                  </a:lnTo>
                  <a:lnTo>
                    <a:pt x="699" y="911"/>
                  </a:lnTo>
                  <a:lnTo>
                    <a:pt x="699" y="1305"/>
                  </a:lnTo>
                  <a:lnTo>
                    <a:pt x="699" y="1324"/>
                  </a:lnTo>
                  <a:lnTo>
                    <a:pt x="699" y="1344"/>
                  </a:lnTo>
                  <a:lnTo>
                    <a:pt x="699" y="1370"/>
                  </a:lnTo>
                  <a:lnTo>
                    <a:pt x="680" y="1389"/>
                  </a:lnTo>
                  <a:lnTo>
                    <a:pt x="680" y="1415"/>
                  </a:lnTo>
                  <a:lnTo>
                    <a:pt x="655" y="1415"/>
                  </a:lnTo>
                  <a:lnTo>
                    <a:pt x="655" y="1434"/>
                  </a:lnTo>
                  <a:lnTo>
                    <a:pt x="636" y="1434"/>
                  </a:lnTo>
                  <a:lnTo>
                    <a:pt x="636" y="1460"/>
                  </a:lnTo>
                  <a:lnTo>
                    <a:pt x="611" y="1460"/>
                  </a:lnTo>
                  <a:lnTo>
                    <a:pt x="611" y="1479"/>
                  </a:lnTo>
                  <a:lnTo>
                    <a:pt x="592" y="1479"/>
                  </a:lnTo>
                  <a:lnTo>
                    <a:pt x="573" y="1479"/>
                  </a:lnTo>
                  <a:lnTo>
                    <a:pt x="573" y="1499"/>
                  </a:lnTo>
                  <a:lnTo>
                    <a:pt x="548" y="1499"/>
                  </a:lnTo>
                  <a:lnTo>
                    <a:pt x="529" y="1499"/>
                  </a:lnTo>
                  <a:lnTo>
                    <a:pt x="529" y="1525"/>
                  </a:lnTo>
                  <a:lnTo>
                    <a:pt x="510" y="1525"/>
                  </a:lnTo>
                  <a:lnTo>
                    <a:pt x="492" y="1525"/>
                  </a:lnTo>
                  <a:lnTo>
                    <a:pt x="466" y="1525"/>
                  </a:lnTo>
                  <a:lnTo>
                    <a:pt x="447" y="1544"/>
                  </a:lnTo>
                  <a:lnTo>
                    <a:pt x="422" y="1544"/>
                  </a:lnTo>
                  <a:lnTo>
                    <a:pt x="403" y="1544"/>
                  </a:lnTo>
                  <a:lnTo>
                    <a:pt x="378" y="1544"/>
                  </a:lnTo>
                  <a:lnTo>
                    <a:pt x="359" y="1544"/>
                  </a:lnTo>
                  <a:lnTo>
                    <a:pt x="340" y="1544"/>
                  </a:lnTo>
                  <a:lnTo>
                    <a:pt x="315" y="1544"/>
                  </a:lnTo>
                  <a:lnTo>
                    <a:pt x="296" y="1544"/>
                  </a:lnTo>
                  <a:lnTo>
                    <a:pt x="277" y="1544"/>
                  </a:lnTo>
                  <a:lnTo>
                    <a:pt x="252" y="1544"/>
                  </a:lnTo>
                  <a:lnTo>
                    <a:pt x="233" y="1525"/>
                  </a:lnTo>
                  <a:lnTo>
                    <a:pt x="208" y="1525"/>
                  </a:lnTo>
                  <a:lnTo>
                    <a:pt x="189" y="1525"/>
                  </a:lnTo>
                  <a:lnTo>
                    <a:pt x="164" y="1525"/>
                  </a:lnTo>
                  <a:lnTo>
                    <a:pt x="145" y="1499"/>
                  </a:lnTo>
                  <a:lnTo>
                    <a:pt x="126" y="1499"/>
                  </a:lnTo>
                  <a:lnTo>
                    <a:pt x="107" y="1479"/>
                  </a:lnTo>
                  <a:lnTo>
                    <a:pt x="82" y="1479"/>
                  </a:lnTo>
                  <a:lnTo>
                    <a:pt x="82" y="1460"/>
                  </a:lnTo>
                  <a:lnTo>
                    <a:pt x="63" y="1460"/>
                  </a:lnTo>
                  <a:lnTo>
                    <a:pt x="63" y="1434"/>
                  </a:lnTo>
                  <a:lnTo>
                    <a:pt x="38" y="1434"/>
                  </a:lnTo>
                  <a:lnTo>
                    <a:pt x="38" y="1415"/>
                  </a:lnTo>
                  <a:lnTo>
                    <a:pt x="19" y="1415"/>
                  </a:lnTo>
                  <a:lnTo>
                    <a:pt x="19" y="1389"/>
                  </a:lnTo>
                  <a:lnTo>
                    <a:pt x="19" y="1370"/>
                  </a:lnTo>
                  <a:lnTo>
                    <a:pt x="0" y="1370"/>
                  </a:lnTo>
                  <a:lnTo>
                    <a:pt x="0" y="1344"/>
                  </a:lnTo>
                  <a:lnTo>
                    <a:pt x="0" y="1324"/>
                  </a:lnTo>
                  <a:lnTo>
                    <a:pt x="0" y="1305"/>
                  </a:lnTo>
                  <a:lnTo>
                    <a:pt x="0" y="1286"/>
                  </a:lnTo>
                  <a:lnTo>
                    <a:pt x="0" y="1260"/>
                  </a:lnTo>
                  <a:lnTo>
                    <a:pt x="0" y="278"/>
                  </a:lnTo>
                  <a:lnTo>
                    <a:pt x="0" y="259"/>
                  </a:lnTo>
                  <a:lnTo>
                    <a:pt x="0" y="239"/>
                  </a:lnTo>
                  <a:lnTo>
                    <a:pt x="0" y="214"/>
                  </a:lnTo>
                  <a:lnTo>
                    <a:pt x="0" y="194"/>
                  </a:lnTo>
                  <a:lnTo>
                    <a:pt x="19" y="175"/>
                  </a:lnTo>
                  <a:lnTo>
                    <a:pt x="19" y="149"/>
                  </a:lnTo>
                  <a:lnTo>
                    <a:pt x="19" y="130"/>
                  </a:lnTo>
                  <a:lnTo>
                    <a:pt x="38" y="130"/>
                  </a:lnTo>
                  <a:lnTo>
                    <a:pt x="38" y="104"/>
                  </a:lnTo>
                  <a:lnTo>
                    <a:pt x="63" y="104"/>
                  </a:lnTo>
                  <a:lnTo>
                    <a:pt x="63" y="84"/>
                  </a:lnTo>
                  <a:lnTo>
                    <a:pt x="82" y="84"/>
                  </a:lnTo>
                  <a:lnTo>
                    <a:pt x="82" y="59"/>
                  </a:lnTo>
                  <a:lnTo>
                    <a:pt x="107" y="59"/>
                  </a:lnTo>
                  <a:lnTo>
                    <a:pt x="107" y="39"/>
                  </a:lnTo>
                  <a:lnTo>
                    <a:pt x="126" y="39"/>
                  </a:lnTo>
                  <a:lnTo>
                    <a:pt x="145" y="39"/>
                  </a:lnTo>
                  <a:lnTo>
                    <a:pt x="145" y="20"/>
                  </a:lnTo>
                  <a:lnTo>
                    <a:pt x="164" y="20"/>
                  </a:lnTo>
                  <a:lnTo>
                    <a:pt x="189" y="20"/>
                  </a:lnTo>
                  <a:lnTo>
                    <a:pt x="208" y="20"/>
                  </a:lnTo>
                  <a:lnTo>
                    <a:pt x="233" y="0"/>
                  </a:lnTo>
                  <a:lnTo>
                    <a:pt x="252" y="0"/>
                  </a:lnTo>
                  <a:lnTo>
                    <a:pt x="277" y="0"/>
                  </a:lnTo>
                  <a:lnTo>
                    <a:pt x="296" y="0"/>
                  </a:lnTo>
                  <a:lnTo>
                    <a:pt x="315" y="0"/>
                  </a:lnTo>
                  <a:lnTo>
                    <a:pt x="340" y="0"/>
                  </a:lnTo>
                  <a:lnTo>
                    <a:pt x="359" y="0"/>
                  </a:lnTo>
                  <a:lnTo>
                    <a:pt x="378" y="0"/>
                  </a:lnTo>
                  <a:lnTo>
                    <a:pt x="403" y="0"/>
                  </a:lnTo>
                  <a:lnTo>
                    <a:pt x="422" y="0"/>
                  </a:lnTo>
                  <a:lnTo>
                    <a:pt x="447" y="0"/>
                  </a:lnTo>
                  <a:lnTo>
                    <a:pt x="466" y="0"/>
                  </a:lnTo>
                  <a:lnTo>
                    <a:pt x="492" y="0"/>
                  </a:lnTo>
                  <a:lnTo>
                    <a:pt x="510" y="0"/>
                  </a:lnTo>
                  <a:lnTo>
                    <a:pt x="510" y="20"/>
                  </a:lnTo>
                  <a:lnTo>
                    <a:pt x="529" y="20"/>
                  </a:lnTo>
                  <a:lnTo>
                    <a:pt x="548" y="20"/>
                  </a:lnTo>
                  <a:lnTo>
                    <a:pt x="573" y="20"/>
                  </a:lnTo>
                  <a:lnTo>
                    <a:pt x="592" y="39"/>
                  </a:lnTo>
                  <a:lnTo>
                    <a:pt x="611" y="39"/>
                  </a:lnTo>
                  <a:lnTo>
                    <a:pt x="611" y="59"/>
                  </a:lnTo>
                  <a:lnTo>
                    <a:pt x="636" y="59"/>
                  </a:lnTo>
                  <a:lnTo>
                    <a:pt x="636" y="84"/>
                  </a:lnTo>
                  <a:lnTo>
                    <a:pt x="655" y="84"/>
                  </a:lnTo>
                  <a:lnTo>
                    <a:pt x="655" y="104"/>
                  </a:lnTo>
                  <a:lnTo>
                    <a:pt x="680" y="130"/>
                  </a:lnTo>
                  <a:lnTo>
                    <a:pt x="680" y="149"/>
                  </a:lnTo>
                  <a:lnTo>
                    <a:pt x="699" y="149"/>
                  </a:lnTo>
                  <a:lnTo>
                    <a:pt x="699" y="175"/>
                  </a:lnTo>
                  <a:lnTo>
                    <a:pt x="699" y="194"/>
                  </a:lnTo>
                  <a:lnTo>
                    <a:pt x="699" y="214"/>
                  </a:lnTo>
                  <a:lnTo>
                    <a:pt x="699" y="239"/>
                  </a:lnTo>
                  <a:lnTo>
                    <a:pt x="699" y="259"/>
                  </a:lnTo>
                  <a:lnTo>
                    <a:pt x="699" y="543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6674" y="2535"/>
              <a:ext cx="699" cy="1544"/>
            </a:xfrm>
            <a:custGeom>
              <a:avLst/>
              <a:gdLst>
                <a:gd name="T0" fmla="*/ 403 w 699"/>
                <a:gd name="T1" fmla="*/ 239 h 1544"/>
                <a:gd name="T2" fmla="*/ 359 w 699"/>
                <a:gd name="T3" fmla="*/ 194 h 1544"/>
                <a:gd name="T4" fmla="*/ 315 w 699"/>
                <a:gd name="T5" fmla="*/ 214 h 1544"/>
                <a:gd name="T6" fmla="*/ 315 w 699"/>
                <a:gd name="T7" fmla="*/ 1305 h 1544"/>
                <a:gd name="T8" fmla="*/ 359 w 699"/>
                <a:gd name="T9" fmla="*/ 1324 h 1544"/>
                <a:gd name="T10" fmla="*/ 403 w 699"/>
                <a:gd name="T11" fmla="*/ 1305 h 1544"/>
                <a:gd name="T12" fmla="*/ 699 w 699"/>
                <a:gd name="T13" fmla="*/ 911 h 1544"/>
                <a:gd name="T14" fmla="*/ 699 w 699"/>
                <a:gd name="T15" fmla="*/ 1344 h 1544"/>
                <a:gd name="T16" fmla="*/ 680 w 699"/>
                <a:gd name="T17" fmla="*/ 1415 h 1544"/>
                <a:gd name="T18" fmla="*/ 636 w 699"/>
                <a:gd name="T19" fmla="*/ 1434 h 1544"/>
                <a:gd name="T20" fmla="*/ 611 w 699"/>
                <a:gd name="T21" fmla="*/ 1479 h 1544"/>
                <a:gd name="T22" fmla="*/ 573 w 699"/>
                <a:gd name="T23" fmla="*/ 1499 h 1544"/>
                <a:gd name="T24" fmla="*/ 529 w 699"/>
                <a:gd name="T25" fmla="*/ 1525 h 1544"/>
                <a:gd name="T26" fmla="*/ 466 w 699"/>
                <a:gd name="T27" fmla="*/ 1525 h 1544"/>
                <a:gd name="T28" fmla="*/ 403 w 699"/>
                <a:gd name="T29" fmla="*/ 1544 h 1544"/>
                <a:gd name="T30" fmla="*/ 340 w 699"/>
                <a:gd name="T31" fmla="*/ 1544 h 1544"/>
                <a:gd name="T32" fmla="*/ 277 w 699"/>
                <a:gd name="T33" fmla="*/ 1544 h 1544"/>
                <a:gd name="T34" fmla="*/ 208 w 699"/>
                <a:gd name="T35" fmla="*/ 1525 h 1544"/>
                <a:gd name="T36" fmla="*/ 145 w 699"/>
                <a:gd name="T37" fmla="*/ 1499 h 1544"/>
                <a:gd name="T38" fmla="*/ 82 w 699"/>
                <a:gd name="T39" fmla="*/ 1479 h 1544"/>
                <a:gd name="T40" fmla="*/ 63 w 699"/>
                <a:gd name="T41" fmla="*/ 1434 h 1544"/>
                <a:gd name="T42" fmla="*/ 19 w 699"/>
                <a:gd name="T43" fmla="*/ 1415 h 1544"/>
                <a:gd name="T44" fmla="*/ 0 w 699"/>
                <a:gd name="T45" fmla="*/ 1370 h 1544"/>
                <a:gd name="T46" fmla="*/ 0 w 699"/>
                <a:gd name="T47" fmla="*/ 1305 h 1544"/>
                <a:gd name="T48" fmla="*/ 0 w 699"/>
                <a:gd name="T49" fmla="*/ 278 h 1544"/>
                <a:gd name="T50" fmla="*/ 0 w 699"/>
                <a:gd name="T51" fmla="*/ 214 h 1544"/>
                <a:gd name="T52" fmla="*/ 19 w 699"/>
                <a:gd name="T53" fmla="*/ 149 h 1544"/>
                <a:gd name="T54" fmla="*/ 38 w 699"/>
                <a:gd name="T55" fmla="*/ 104 h 1544"/>
                <a:gd name="T56" fmla="*/ 82 w 699"/>
                <a:gd name="T57" fmla="*/ 84 h 1544"/>
                <a:gd name="T58" fmla="*/ 107 w 699"/>
                <a:gd name="T59" fmla="*/ 39 h 1544"/>
                <a:gd name="T60" fmla="*/ 145 w 699"/>
                <a:gd name="T61" fmla="*/ 20 h 1544"/>
                <a:gd name="T62" fmla="*/ 208 w 699"/>
                <a:gd name="T63" fmla="*/ 20 h 1544"/>
                <a:gd name="T64" fmla="*/ 277 w 699"/>
                <a:gd name="T65" fmla="*/ 0 h 1544"/>
                <a:gd name="T66" fmla="*/ 340 w 699"/>
                <a:gd name="T67" fmla="*/ 0 h 1544"/>
                <a:gd name="T68" fmla="*/ 403 w 699"/>
                <a:gd name="T69" fmla="*/ 0 h 1544"/>
                <a:gd name="T70" fmla="*/ 466 w 699"/>
                <a:gd name="T71" fmla="*/ 0 h 1544"/>
                <a:gd name="T72" fmla="*/ 510 w 699"/>
                <a:gd name="T73" fmla="*/ 20 h 1544"/>
                <a:gd name="T74" fmla="*/ 573 w 699"/>
                <a:gd name="T75" fmla="*/ 20 h 1544"/>
                <a:gd name="T76" fmla="*/ 611 w 699"/>
                <a:gd name="T77" fmla="*/ 59 h 1544"/>
                <a:gd name="T78" fmla="*/ 655 w 699"/>
                <a:gd name="T79" fmla="*/ 84 h 1544"/>
                <a:gd name="T80" fmla="*/ 680 w 699"/>
                <a:gd name="T81" fmla="*/ 149 h 1544"/>
                <a:gd name="T82" fmla="*/ 699 w 699"/>
                <a:gd name="T83" fmla="*/ 194 h 1544"/>
                <a:gd name="T84" fmla="*/ 699 w 699"/>
                <a:gd name="T85" fmla="*/ 259 h 1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1544">
                  <a:moveTo>
                    <a:pt x="699" y="543"/>
                  </a:moveTo>
                  <a:lnTo>
                    <a:pt x="403" y="543"/>
                  </a:lnTo>
                  <a:lnTo>
                    <a:pt x="403" y="239"/>
                  </a:lnTo>
                  <a:lnTo>
                    <a:pt x="403" y="214"/>
                  </a:lnTo>
                  <a:lnTo>
                    <a:pt x="378" y="194"/>
                  </a:lnTo>
                  <a:lnTo>
                    <a:pt x="359" y="194"/>
                  </a:lnTo>
                  <a:lnTo>
                    <a:pt x="340" y="194"/>
                  </a:lnTo>
                  <a:lnTo>
                    <a:pt x="340" y="214"/>
                  </a:lnTo>
                  <a:lnTo>
                    <a:pt x="315" y="214"/>
                  </a:lnTo>
                  <a:lnTo>
                    <a:pt x="315" y="239"/>
                  </a:lnTo>
                  <a:lnTo>
                    <a:pt x="315" y="1286"/>
                  </a:lnTo>
                  <a:lnTo>
                    <a:pt x="315" y="1305"/>
                  </a:lnTo>
                  <a:lnTo>
                    <a:pt x="315" y="1324"/>
                  </a:lnTo>
                  <a:lnTo>
                    <a:pt x="340" y="1324"/>
                  </a:lnTo>
                  <a:lnTo>
                    <a:pt x="359" y="1324"/>
                  </a:lnTo>
                  <a:lnTo>
                    <a:pt x="378" y="1324"/>
                  </a:lnTo>
                  <a:lnTo>
                    <a:pt x="403" y="1324"/>
                  </a:lnTo>
                  <a:lnTo>
                    <a:pt x="403" y="1305"/>
                  </a:lnTo>
                  <a:lnTo>
                    <a:pt x="403" y="1286"/>
                  </a:lnTo>
                  <a:lnTo>
                    <a:pt x="403" y="911"/>
                  </a:lnTo>
                  <a:lnTo>
                    <a:pt x="699" y="911"/>
                  </a:lnTo>
                  <a:lnTo>
                    <a:pt x="699" y="1305"/>
                  </a:lnTo>
                  <a:lnTo>
                    <a:pt x="699" y="1324"/>
                  </a:lnTo>
                  <a:lnTo>
                    <a:pt x="699" y="1344"/>
                  </a:lnTo>
                  <a:lnTo>
                    <a:pt x="699" y="1370"/>
                  </a:lnTo>
                  <a:lnTo>
                    <a:pt x="680" y="1389"/>
                  </a:lnTo>
                  <a:lnTo>
                    <a:pt x="680" y="1415"/>
                  </a:lnTo>
                  <a:lnTo>
                    <a:pt x="655" y="1415"/>
                  </a:lnTo>
                  <a:lnTo>
                    <a:pt x="655" y="1434"/>
                  </a:lnTo>
                  <a:lnTo>
                    <a:pt x="636" y="1434"/>
                  </a:lnTo>
                  <a:lnTo>
                    <a:pt x="636" y="1460"/>
                  </a:lnTo>
                  <a:lnTo>
                    <a:pt x="611" y="1460"/>
                  </a:lnTo>
                  <a:lnTo>
                    <a:pt x="611" y="1479"/>
                  </a:lnTo>
                  <a:lnTo>
                    <a:pt x="592" y="1479"/>
                  </a:lnTo>
                  <a:lnTo>
                    <a:pt x="573" y="1479"/>
                  </a:lnTo>
                  <a:lnTo>
                    <a:pt x="573" y="1499"/>
                  </a:lnTo>
                  <a:lnTo>
                    <a:pt x="548" y="1499"/>
                  </a:lnTo>
                  <a:lnTo>
                    <a:pt x="529" y="1499"/>
                  </a:lnTo>
                  <a:lnTo>
                    <a:pt x="529" y="1525"/>
                  </a:lnTo>
                  <a:lnTo>
                    <a:pt x="510" y="1525"/>
                  </a:lnTo>
                  <a:lnTo>
                    <a:pt x="492" y="1525"/>
                  </a:lnTo>
                  <a:lnTo>
                    <a:pt x="466" y="1525"/>
                  </a:lnTo>
                  <a:lnTo>
                    <a:pt x="447" y="1544"/>
                  </a:lnTo>
                  <a:lnTo>
                    <a:pt x="422" y="1544"/>
                  </a:lnTo>
                  <a:lnTo>
                    <a:pt x="403" y="1544"/>
                  </a:lnTo>
                  <a:lnTo>
                    <a:pt x="378" y="1544"/>
                  </a:lnTo>
                  <a:lnTo>
                    <a:pt x="359" y="1544"/>
                  </a:lnTo>
                  <a:lnTo>
                    <a:pt x="340" y="1544"/>
                  </a:lnTo>
                  <a:lnTo>
                    <a:pt x="315" y="1544"/>
                  </a:lnTo>
                  <a:lnTo>
                    <a:pt x="296" y="1544"/>
                  </a:lnTo>
                  <a:lnTo>
                    <a:pt x="277" y="1544"/>
                  </a:lnTo>
                  <a:lnTo>
                    <a:pt x="252" y="1544"/>
                  </a:lnTo>
                  <a:lnTo>
                    <a:pt x="233" y="1525"/>
                  </a:lnTo>
                  <a:lnTo>
                    <a:pt x="208" y="1525"/>
                  </a:lnTo>
                  <a:lnTo>
                    <a:pt x="189" y="1525"/>
                  </a:lnTo>
                  <a:lnTo>
                    <a:pt x="164" y="1525"/>
                  </a:lnTo>
                  <a:lnTo>
                    <a:pt x="145" y="1499"/>
                  </a:lnTo>
                  <a:lnTo>
                    <a:pt x="126" y="1499"/>
                  </a:lnTo>
                  <a:lnTo>
                    <a:pt x="107" y="1479"/>
                  </a:lnTo>
                  <a:lnTo>
                    <a:pt x="82" y="1479"/>
                  </a:lnTo>
                  <a:lnTo>
                    <a:pt x="82" y="1460"/>
                  </a:lnTo>
                  <a:lnTo>
                    <a:pt x="63" y="1460"/>
                  </a:lnTo>
                  <a:lnTo>
                    <a:pt x="63" y="1434"/>
                  </a:lnTo>
                  <a:lnTo>
                    <a:pt x="38" y="1434"/>
                  </a:lnTo>
                  <a:lnTo>
                    <a:pt x="38" y="1415"/>
                  </a:lnTo>
                  <a:lnTo>
                    <a:pt x="19" y="1415"/>
                  </a:lnTo>
                  <a:lnTo>
                    <a:pt x="19" y="1389"/>
                  </a:lnTo>
                  <a:lnTo>
                    <a:pt x="19" y="1370"/>
                  </a:lnTo>
                  <a:lnTo>
                    <a:pt x="0" y="1370"/>
                  </a:lnTo>
                  <a:lnTo>
                    <a:pt x="0" y="1344"/>
                  </a:lnTo>
                  <a:lnTo>
                    <a:pt x="0" y="1324"/>
                  </a:lnTo>
                  <a:lnTo>
                    <a:pt x="0" y="1305"/>
                  </a:lnTo>
                  <a:lnTo>
                    <a:pt x="0" y="1286"/>
                  </a:lnTo>
                  <a:lnTo>
                    <a:pt x="0" y="1260"/>
                  </a:lnTo>
                  <a:lnTo>
                    <a:pt x="0" y="278"/>
                  </a:lnTo>
                  <a:lnTo>
                    <a:pt x="0" y="259"/>
                  </a:lnTo>
                  <a:lnTo>
                    <a:pt x="0" y="239"/>
                  </a:lnTo>
                  <a:lnTo>
                    <a:pt x="0" y="214"/>
                  </a:lnTo>
                  <a:lnTo>
                    <a:pt x="0" y="194"/>
                  </a:lnTo>
                  <a:lnTo>
                    <a:pt x="19" y="175"/>
                  </a:lnTo>
                  <a:lnTo>
                    <a:pt x="19" y="149"/>
                  </a:lnTo>
                  <a:lnTo>
                    <a:pt x="19" y="130"/>
                  </a:lnTo>
                  <a:lnTo>
                    <a:pt x="38" y="130"/>
                  </a:lnTo>
                  <a:lnTo>
                    <a:pt x="38" y="104"/>
                  </a:lnTo>
                  <a:lnTo>
                    <a:pt x="63" y="104"/>
                  </a:lnTo>
                  <a:lnTo>
                    <a:pt x="63" y="84"/>
                  </a:lnTo>
                  <a:lnTo>
                    <a:pt x="82" y="84"/>
                  </a:lnTo>
                  <a:lnTo>
                    <a:pt x="82" y="59"/>
                  </a:lnTo>
                  <a:lnTo>
                    <a:pt x="107" y="59"/>
                  </a:lnTo>
                  <a:lnTo>
                    <a:pt x="107" y="39"/>
                  </a:lnTo>
                  <a:lnTo>
                    <a:pt x="126" y="39"/>
                  </a:lnTo>
                  <a:lnTo>
                    <a:pt x="145" y="39"/>
                  </a:lnTo>
                  <a:lnTo>
                    <a:pt x="145" y="20"/>
                  </a:lnTo>
                  <a:lnTo>
                    <a:pt x="164" y="20"/>
                  </a:lnTo>
                  <a:lnTo>
                    <a:pt x="189" y="20"/>
                  </a:lnTo>
                  <a:lnTo>
                    <a:pt x="208" y="20"/>
                  </a:lnTo>
                  <a:lnTo>
                    <a:pt x="233" y="0"/>
                  </a:lnTo>
                  <a:lnTo>
                    <a:pt x="252" y="0"/>
                  </a:lnTo>
                  <a:lnTo>
                    <a:pt x="277" y="0"/>
                  </a:lnTo>
                  <a:lnTo>
                    <a:pt x="296" y="0"/>
                  </a:lnTo>
                  <a:lnTo>
                    <a:pt x="315" y="0"/>
                  </a:lnTo>
                  <a:lnTo>
                    <a:pt x="340" y="0"/>
                  </a:lnTo>
                  <a:lnTo>
                    <a:pt x="359" y="0"/>
                  </a:lnTo>
                  <a:lnTo>
                    <a:pt x="378" y="0"/>
                  </a:lnTo>
                  <a:lnTo>
                    <a:pt x="403" y="0"/>
                  </a:lnTo>
                  <a:lnTo>
                    <a:pt x="422" y="0"/>
                  </a:lnTo>
                  <a:lnTo>
                    <a:pt x="447" y="0"/>
                  </a:lnTo>
                  <a:lnTo>
                    <a:pt x="466" y="0"/>
                  </a:lnTo>
                  <a:lnTo>
                    <a:pt x="492" y="0"/>
                  </a:lnTo>
                  <a:lnTo>
                    <a:pt x="510" y="0"/>
                  </a:lnTo>
                  <a:lnTo>
                    <a:pt x="510" y="20"/>
                  </a:lnTo>
                  <a:lnTo>
                    <a:pt x="529" y="20"/>
                  </a:lnTo>
                  <a:lnTo>
                    <a:pt x="548" y="20"/>
                  </a:lnTo>
                  <a:lnTo>
                    <a:pt x="573" y="20"/>
                  </a:lnTo>
                  <a:lnTo>
                    <a:pt x="592" y="39"/>
                  </a:lnTo>
                  <a:lnTo>
                    <a:pt x="611" y="39"/>
                  </a:lnTo>
                  <a:lnTo>
                    <a:pt x="611" y="59"/>
                  </a:lnTo>
                  <a:lnTo>
                    <a:pt x="636" y="59"/>
                  </a:lnTo>
                  <a:lnTo>
                    <a:pt x="636" y="84"/>
                  </a:lnTo>
                  <a:lnTo>
                    <a:pt x="655" y="84"/>
                  </a:lnTo>
                  <a:lnTo>
                    <a:pt x="655" y="104"/>
                  </a:lnTo>
                  <a:lnTo>
                    <a:pt x="680" y="130"/>
                  </a:lnTo>
                  <a:lnTo>
                    <a:pt x="680" y="149"/>
                  </a:lnTo>
                  <a:lnTo>
                    <a:pt x="699" y="149"/>
                  </a:lnTo>
                  <a:lnTo>
                    <a:pt x="699" y="175"/>
                  </a:lnTo>
                  <a:lnTo>
                    <a:pt x="699" y="194"/>
                  </a:lnTo>
                  <a:lnTo>
                    <a:pt x="699" y="214"/>
                  </a:lnTo>
                  <a:lnTo>
                    <a:pt x="699" y="239"/>
                  </a:lnTo>
                  <a:lnTo>
                    <a:pt x="699" y="259"/>
                  </a:lnTo>
                  <a:lnTo>
                    <a:pt x="699" y="543"/>
                  </a:lnTo>
                </a:path>
              </a:pathLst>
            </a:custGeom>
            <a:noFill/>
            <a:ln w="0">
              <a:solidFill>
                <a:srgbClr val="00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4756" y="4129"/>
              <a:ext cx="2677" cy="57"/>
            </a:xfrm>
            <a:custGeom>
              <a:avLst/>
              <a:gdLst>
                <a:gd name="T0" fmla="*/ 2569 w 2569"/>
                <a:gd name="T1" fmla="*/ 26 h 52"/>
                <a:gd name="T2" fmla="*/ 2569 w 2569"/>
                <a:gd name="T3" fmla="*/ 0 h 52"/>
                <a:gd name="T4" fmla="*/ 0 w 2569"/>
                <a:gd name="T5" fmla="*/ 0 h 52"/>
                <a:gd name="T6" fmla="*/ 0 w 2569"/>
                <a:gd name="T7" fmla="*/ 52 h 52"/>
                <a:gd name="T8" fmla="*/ 2569 w 2569"/>
                <a:gd name="T9" fmla="*/ 52 h 52"/>
                <a:gd name="T10" fmla="*/ 2569 w 2569"/>
                <a:gd name="T11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9" h="52">
                  <a:moveTo>
                    <a:pt x="2569" y="26"/>
                  </a:moveTo>
                  <a:lnTo>
                    <a:pt x="2569" y="0"/>
                  </a:lnTo>
                  <a:lnTo>
                    <a:pt x="0" y="0"/>
                  </a:lnTo>
                  <a:lnTo>
                    <a:pt x="0" y="52"/>
                  </a:lnTo>
                  <a:lnTo>
                    <a:pt x="2569" y="52"/>
                  </a:lnTo>
                  <a:lnTo>
                    <a:pt x="2569" y="26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4532" y="4275"/>
              <a:ext cx="3085" cy="57"/>
            </a:xfrm>
            <a:custGeom>
              <a:avLst/>
              <a:gdLst>
                <a:gd name="T0" fmla="*/ 2972 w 2972"/>
                <a:gd name="T1" fmla="*/ 25 h 51"/>
                <a:gd name="T2" fmla="*/ 2972 w 2972"/>
                <a:gd name="T3" fmla="*/ 0 h 51"/>
                <a:gd name="T4" fmla="*/ 0 w 2972"/>
                <a:gd name="T5" fmla="*/ 0 h 51"/>
                <a:gd name="T6" fmla="*/ 0 w 2972"/>
                <a:gd name="T7" fmla="*/ 51 h 51"/>
                <a:gd name="T8" fmla="*/ 2972 w 2972"/>
                <a:gd name="T9" fmla="*/ 51 h 51"/>
                <a:gd name="T10" fmla="*/ 2972 w 2972"/>
                <a:gd name="T11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72" h="51">
                  <a:moveTo>
                    <a:pt x="2972" y="25"/>
                  </a:moveTo>
                  <a:lnTo>
                    <a:pt x="2972" y="0"/>
                  </a:lnTo>
                  <a:lnTo>
                    <a:pt x="0" y="0"/>
                  </a:lnTo>
                  <a:lnTo>
                    <a:pt x="0" y="51"/>
                  </a:lnTo>
                  <a:lnTo>
                    <a:pt x="2972" y="51"/>
                  </a:lnTo>
                  <a:lnTo>
                    <a:pt x="2972" y="25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4577" y="2427"/>
              <a:ext cx="3011" cy="52"/>
            </a:xfrm>
            <a:custGeom>
              <a:avLst/>
              <a:gdLst>
                <a:gd name="T0" fmla="*/ 0 w 3011"/>
                <a:gd name="T1" fmla="*/ 0 h 52"/>
                <a:gd name="T2" fmla="*/ 13 w 3011"/>
                <a:gd name="T3" fmla="*/ 52 h 52"/>
                <a:gd name="T4" fmla="*/ 3011 w 3011"/>
                <a:gd name="T5" fmla="*/ 52 h 52"/>
                <a:gd name="T6" fmla="*/ 3011 w 3011"/>
                <a:gd name="T7" fmla="*/ 0 h 52"/>
                <a:gd name="T8" fmla="*/ 13 w 3011"/>
                <a:gd name="T9" fmla="*/ 0 h 52"/>
                <a:gd name="T10" fmla="*/ 19 w 3011"/>
                <a:gd name="T11" fmla="*/ 52 h 52"/>
                <a:gd name="T12" fmla="*/ 0 w 3011"/>
                <a:gd name="T1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11" h="52">
                  <a:moveTo>
                    <a:pt x="0" y="0"/>
                  </a:moveTo>
                  <a:lnTo>
                    <a:pt x="13" y="52"/>
                  </a:lnTo>
                  <a:lnTo>
                    <a:pt x="3011" y="52"/>
                  </a:lnTo>
                  <a:lnTo>
                    <a:pt x="3011" y="0"/>
                  </a:lnTo>
                  <a:lnTo>
                    <a:pt x="13" y="0"/>
                  </a:lnTo>
                  <a:lnTo>
                    <a:pt x="19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4577" y="1685"/>
              <a:ext cx="1537" cy="794"/>
            </a:xfrm>
            <a:custGeom>
              <a:avLst/>
              <a:gdLst>
                <a:gd name="T0" fmla="*/ 1537 w 1537"/>
                <a:gd name="T1" fmla="*/ 0 h 794"/>
                <a:gd name="T2" fmla="*/ 1512 w 1537"/>
                <a:gd name="T3" fmla="*/ 0 h 794"/>
                <a:gd name="T4" fmla="*/ 0 w 1537"/>
                <a:gd name="T5" fmla="*/ 742 h 794"/>
                <a:gd name="T6" fmla="*/ 19 w 1537"/>
                <a:gd name="T7" fmla="*/ 794 h 794"/>
                <a:gd name="T8" fmla="*/ 1537 w 1537"/>
                <a:gd name="T9" fmla="*/ 51 h 794"/>
                <a:gd name="T10" fmla="*/ 1512 w 1537"/>
                <a:gd name="T11" fmla="*/ 51 h 794"/>
                <a:gd name="T12" fmla="*/ 1537 w 1537"/>
                <a:gd name="T13" fmla="*/ 0 h 794"/>
                <a:gd name="T14" fmla="*/ 1524 w 1537"/>
                <a:gd name="T15" fmla="*/ 0 h 794"/>
                <a:gd name="T16" fmla="*/ 1512 w 1537"/>
                <a:gd name="T17" fmla="*/ 0 h 794"/>
                <a:gd name="T18" fmla="*/ 1537 w 1537"/>
                <a:gd name="T19" fmla="*/ 0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37" h="794">
                  <a:moveTo>
                    <a:pt x="1537" y="0"/>
                  </a:moveTo>
                  <a:lnTo>
                    <a:pt x="1512" y="0"/>
                  </a:lnTo>
                  <a:lnTo>
                    <a:pt x="0" y="742"/>
                  </a:lnTo>
                  <a:lnTo>
                    <a:pt x="19" y="794"/>
                  </a:lnTo>
                  <a:lnTo>
                    <a:pt x="1537" y="51"/>
                  </a:lnTo>
                  <a:lnTo>
                    <a:pt x="1512" y="51"/>
                  </a:lnTo>
                  <a:lnTo>
                    <a:pt x="1537" y="0"/>
                  </a:lnTo>
                  <a:lnTo>
                    <a:pt x="1524" y="0"/>
                  </a:lnTo>
                  <a:lnTo>
                    <a:pt x="1512" y="0"/>
                  </a:lnTo>
                  <a:lnTo>
                    <a:pt x="1537" y="0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089" y="1685"/>
              <a:ext cx="1505" cy="788"/>
            </a:xfrm>
            <a:custGeom>
              <a:avLst/>
              <a:gdLst>
                <a:gd name="T0" fmla="*/ 1499 w 1505"/>
                <a:gd name="T1" fmla="*/ 768 h 788"/>
                <a:gd name="T2" fmla="*/ 1505 w 1505"/>
                <a:gd name="T3" fmla="*/ 742 h 788"/>
                <a:gd name="T4" fmla="*/ 25 w 1505"/>
                <a:gd name="T5" fmla="*/ 0 h 788"/>
                <a:gd name="T6" fmla="*/ 0 w 1505"/>
                <a:gd name="T7" fmla="*/ 51 h 788"/>
                <a:gd name="T8" fmla="*/ 1486 w 1505"/>
                <a:gd name="T9" fmla="*/ 788 h 788"/>
                <a:gd name="T10" fmla="*/ 1499 w 1505"/>
                <a:gd name="T11" fmla="*/ 76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05" h="788">
                  <a:moveTo>
                    <a:pt x="1499" y="768"/>
                  </a:moveTo>
                  <a:lnTo>
                    <a:pt x="1505" y="742"/>
                  </a:lnTo>
                  <a:lnTo>
                    <a:pt x="25" y="0"/>
                  </a:lnTo>
                  <a:lnTo>
                    <a:pt x="0" y="51"/>
                  </a:lnTo>
                  <a:lnTo>
                    <a:pt x="1486" y="788"/>
                  </a:lnTo>
                  <a:lnTo>
                    <a:pt x="1499" y="768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5194" y="2247"/>
              <a:ext cx="1732" cy="58"/>
            </a:xfrm>
            <a:custGeom>
              <a:avLst/>
              <a:gdLst>
                <a:gd name="T0" fmla="*/ 0 w 1732"/>
                <a:gd name="T1" fmla="*/ 6 h 58"/>
                <a:gd name="T2" fmla="*/ 13 w 1732"/>
                <a:gd name="T3" fmla="*/ 58 h 58"/>
                <a:gd name="T4" fmla="*/ 1732 w 1732"/>
                <a:gd name="T5" fmla="*/ 58 h 58"/>
                <a:gd name="T6" fmla="*/ 1732 w 1732"/>
                <a:gd name="T7" fmla="*/ 0 h 58"/>
                <a:gd name="T8" fmla="*/ 13 w 1732"/>
                <a:gd name="T9" fmla="*/ 0 h 58"/>
                <a:gd name="T10" fmla="*/ 19 w 1732"/>
                <a:gd name="T11" fmla="*/ 58 h 58"/>
                <a:gd name="T12" fmla="*/ 0 w 1732"/>
                <a:gd name="T13" fmla="*/ 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2" h="58">
                  <a:moveTo>
                    <a:pt x="0" y="6"/>
                  </a:moveTo>
                  <a:lnTo>
                    <a:pt x="13" y="58"/>
                  </a:lnTo>
                  <a:lnTo>
                    <a:pt x="1732" y="58"/>
                  </a:lnTo>
                  <a:lnTo>
                    <a:pt x="1732" y="0"/>
                  </a:lnTo>
                  <a:lnTo>
                    <a:pt x="13" y="0"/>
                  </a:lnTo>
                  <a:lnTo>
                    <a:pt x="19" y="5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5194" y="1904"/>
              <a:ext cx="895" cy="401"/>
            </a:xfrm>
            <a:custGeom>
              <a:avLst/>
              <a:gdLst>
                <a:gd name="T0" fmla="*/ 895 w 895"/>
                <a:gd name="T1" fmla="*/ 0 h 401"/>
                <a:gd name="T2" fmla="*/ 876 w 895"/>
                <a:gd name="T3" fmla="*/ 0 h 401"/>
                <a:gd name="T4" fmla="*/ 0 w 895"/>
                <a:gd name="T5" fmla="*/ 349 h 401"/>
                <a:gd name="T6" fmla="*/ 19 w 895"/>
                <a:gd name="T7" fmla="*/ 401 h 401"/>
                <a:gd name="T8" fmla="*/ 895 w 895"/>
                <a:gd name="T9" fmla="*/ 52 h 401"/>
                <a:gd name="T10" fmla="*/ 876 w 895"/>
                <a:gd name="T11" fmla="*/ 52 h 401"/>
                <a:gd name="T12" fmla="*/ 895 w 895"/>
                <a:gd name="T13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5" h="401">
                  <a:moveTo>
                    <a:pt x="895" y="0"/>
                  </a:moveTo>
                  <a:lnTo>
                    <a:pt x="876" y="0"/>
                  </a:lnTo>
                  <a:lnTo>
                    <a:pt x="0" y="349"/>
                  </a:lnTo>
                  <a:lnTo>
                    <a:pt x="19" y="401"/>
                  </a:lnTo>
                  <a:lnTo>
                    <a:pt x="895" y="52"/>
                  </a:lnTo>
                  <a:lnTo>
                    <a:pt x="876" y="52"/>
                  </a:lnTo>
                  <a:lnTo>
                    <a:pt x="895" y="0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6070" y="1904"/>
              <a:ext cx="869" cy="401"/>
            </a:xfrm>
            <a:custGeom>
              <a:avLst/>
              <a:gdLst>
                <a:gd name="T0" fmla="*/ 856 w 869"/>
                <a:gd name="T1" fmla="*/ 375 h 401"/>
                <a:gd name="T2" fmla="*/ 869 w 869"/>
                <a:gd name="T3" fmla="*/ 349 h 401"/>
                <a:gd name="T4" fmla="*/ 19 w 869"/>
                <a:gd name="T5" fmla="*/ 0 h 401"/>
                <a:gd name="T6" fmla="*/ 0 w 869"/>
                <a:gd name="T7" fmla="*/ 52 h 401"/>
                <a:gd name="T8" fmla="*/ 844 w 869"/>
                <a:gd name="T9" fmla="*/ 401 h 401"/>
                <a:gd name="T10" fmla="*/ 856 w 869"/>
                <a:gd name="T11" fmla="*/ 375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9" h="401">
                  <a:moveTo>
                    <a:pt x="856" y="375"/>
                  </a:moveTo>
                  <a:lnTo>
                    <a:pt x="869" y="349"/>
                  </a:lnTo>
                  <a:lnTo>
                    <a:pt x="19" y="0"/>
                  </a:lnTo>
                  <a:lnTo>
                    <a:pt x="0" y="52"/>
                  </a:lnTo>
                  <a:lnTo>
                    <a:pt x="844" y="401"/>
                  </a:lnTo>
                  <a:lnTo>
                    <a:pt x="856" y="375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pic>
        <p:nvPicPr>
          <p:cNvPr id="32789" name="Picture 21" descr="Na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85125" y="121121"/>
            <a:ext cx="1077019" cy="81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824555" y="2322576"/>
            <a:ext cx="7876713" cy="4033774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When:  23-27 </a:t>
            </a:r>
            <a:r>
              <a:rPr lang="en-US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October </a:t>
            </a:r>
            <a:r>
              <a:rPr lang="en-US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2017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Who:</a:t>
            </a:r>
            <a:endParaRPr lang="en-US" sz="20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person per </a:t>
            </a:r>
            <a:r>
              <a:rPr lang="en-US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</a:t>
            </a:r>
            <a:endParaRPr lang="en-US" sz="20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ALTS </a:t>
            </a:r>
            <a:r>
              <a:rPr lang="en-US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graduate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Deadline for applications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 September</a:t>
            </a:r>
          </a:p>
          <a:p>
            <a:pPr lvl="1"/>
            <a:endParaRPr lang="en-US" sz="20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Calibri" pitchFamily="34" charset="0"/>
                <a:cs typeface="Calibri" panose="020F0502020204030204" pitchFamily="34" charset="0"/>
              </a:rPr>
              <a:t>See Jana </a:t>
            </a:r>
            <a:r>
              <a:rPr lang="en-GB" dirty="0" err="1" smtClean="0">
                <a:solidFill>
                  <a:srgbClr val="0066CC"/>
                </a:solidFill>
                <a:latin typeface="Calibri" pitchFamily="34" charset="0"/>
              </a:rPr>
              <a:t>Vasilj-Begovic</a:t>
            </a:r>
            <a:r>
              <a:rPr lang="en-GB" dirty="0" smtClean="0">
                <a:solidFill>
                  <a:srgbClr val="0066CC"/>
                </a:solidFill>
                <a:latin typeface="Calibri" pitchFamily="34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  <a:cs typeface="Calibri" panose="020F0502020204030204" pitchFamily="34" charset="0"/>
              </a:rPr>
              <a:t>for more information</a:t>
            </a:r>
            <a:endParaRPr lang="en-US" dirty="0" smtClean="0">
              <a:solidFill>
                <a:schemeClr val="tx2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endParaRPr lang="en-US" sz="17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CA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5709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</TotalTime>
  <Words>279</Words>
  <Application>Microsoft Office PowerPoint</Application>
  <PresentationFormat>On-screen Show (4:3)</PresentationFormat>
  <Paragraphs>46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Custom Design</vt:lpstr>
      <vt:lpstr>Executive</vt:lpstr>
      <vt:lpstr>CorelDRAW</vt:lpstr>
      <vt:lpstr>Slide 1</vt:lpstr>
      <vt:lpstr>Introduction and Background</vt:lpstr>
      <vt:lpstr>Products</vt:lpstr>
      <vt:lpstr>Familiarization Workshop on  Level 4 Reading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L4 Reading Proficiency</dc:title>
  <dc:subject>Language Testing Seminar</dc:subject>
  <dc:creator>Seinhorst</dc:creator>
  <cp:lastModifiedBy>GCMC</cp:lastModifiedBy>
  <cp:revision>708</cp:revision>
  <cp:lastPrinted>2017-05-11T11:18:03Z</cp:lastPrinted>
  <dcterms:created xsi:type="dcterms:W3CDTF">1997-10-06T23:22:08Z</dcterms:created>
  <dcterms:modified xsi:type="dcterms:W3CDTF">2017-09-05T19:44:09Z</dcterms:modified>
</cp:coreProperties>
</file>