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70" r:id="rId3"/>
    <p:sldId id="305" r:id="rId4"/>
    <p:sldId id="372" r:id="rId5"/>
    <p:sldId id="373" r:id="rId6"/>
    <p:sldId id="307" r:id="rId7"/>
    <p:sldId id="371" r:id="rId8"/>
    <p:sldId id="340" r:id="rId9"/>
    <p:sldId id="3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1C1C1C"/>
    <a:srgbClr val="4D4D4D"/>
    <a:srgbClr val="1D0E01"/>
    <a:srgbClr val="292929"/>
    <a:srgbClr val="CAE8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0681" autoAdjust="0"/>
  </p:normalViewPr>
  <p:slideViewPr>
    <p:cSldViewPr>
      <p:cViewPr>
        <p:scale>
          <a:sx n="55" d="100"/>
          <a:sy n="55" d="100"/>
        </p:scale>
        <p:origin x="-159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B8FE-69ED-4F06-90F9-7D1B60DCFA1F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FA50D-731B-4242-A83B-D3276ADE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3D65-E312-468C-B882-CF649BBFF17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7D37-6F54-464A-A3CE-59A2BEEE9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7D37-6F54-464A-A3CE-59A2BEEE9E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5.jpe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gi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MOD_logo_FONIS GARES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05381"/>
            <a:ext cx="14478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gerb_NDA_eng_fonis gareshe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0"/>
            <a:ext cx="1440160" cy="1658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364222"/>
            <a:ext cx="9144000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1752600"/>
            <a:ext cx="5715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ka-GE" sz="2800" b="1" spc="150" dirty="0" smtClean="0">
              <a:ln w="11430"/>
              <a:solidFill>
                <a:srgbClr val="292929"/>
              </a:solidFill>
              <a:latin typeface="DumbaMtavr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a-GE" sz="3000" b="1" dirty="0" smtClean="0">
                <a:solidFill>
                  <a:srgbClr val="292929"/>
                </a:solidFill>
                <a:latin typeface="DumbaMtavr" pitchFamily="2" charset="0"/>
              </a:rPr>
              <a:t> </a:t>
            </a:r>
            <a:r>
              <a:rPr lang="en-US" sz="2800" b="1" dirty="0" smtClean="0">
                <a:solidFill>
                  <a:srgbClr val="292929"/>
                </a:solidFill>
                <a:latin typeface="Sylfaen" panose="010A0502050306030303" pitchFamily="18" charset="0"/>
              </a:rPr>
              <a:t>National Defense Academy</a:t>
            </a:r>
          </a:p>
          <a:p>
            <a:pPr algn="ctr">
              <a:lnSpc>
                <a:spcPct val="150000"/>
              </a:lnSpc>
            </a:pPr>
            <a:r>
              <a:rPr lang="en-US" sz="2800" b="1" spc="150" dirty="0" smtClean="0">
                <a:ln w="11430"/>
                <a:solidFill>
                  <a:srgbClr val="292929"/>
                </a:solidFill>
                <a:latin typeface="Sylfaen" panose="010A0502050306030303" pitchFamily="18" charset="0"/>
              </a:rPr>
              <a:t>Language Training School</a:t>
            </a:r>
            <a:endParaRPr lang="en-US" sz="2800" b="1" spc="150" dirty="0">
              <a:ln w="11430"/>
              <a:latin typeface="DumbaMtavr" pitchFamily="2" charset="0"/>
            </a:endParaRPr>
          </a:p>
          <a:p>
            <a:pPr marL="355600" indent="0" algn="ctr">
              <a:lnSpc>
                <a:spcPct val="150000"/>
              </a:lnSpc>
              <a:buNone/>
            </a:pPr>
            <a:endParaRPr lang="en-US" sz="3200" b="1" dirty="0" smtClean="0">
              <a:solidFill>
                <a:srgbClr val="292929"/>
              </a:solidFill>
              <a:latin typeface="DumbaMtavr" pitchFamily="2" charset="0"/>
            </a:endParaRPr>
          </a:p>
          <a:p>
            <a:pPr marL="355600" indent="0" algn="ctr">
              <a:lnSpc>
                <a:spcPct val="150000"/>
              </a:lnSpc>
              <a:buNone/>
            </a:pPr>
            <a:endParaRPr lang="ka-GE" sz="3200" b="1" dirty="0" smtClean="0">
              <a:solidFill>
                <a:srgbClr val="292929"/>
              </a:solidFill>
              <a:latin typeface="DumbaMtavr" pitchFamily="2" charset="0"/>
            </a:endParaRPr>
          </a:p>
          <a:p>
            <a:pPr marL="355600" indent="0" algn="ctr">
              <a:lnSpc>
                <a:spcPct val="150000"/>
              </a:lnSpc>
              <a:buNone/>
            </a:pPr>
            <a:r>
              <a:rPr lang="ka-GE" sz="2400" b="1" dirty="0" smtClean="0">
                <a:solidFill>
                  <a:srgbClr val="292929"/>
                </a:solidFill>
                <a:latin typeface="DumbaMtavr" pitchFamily="2" charset="0"/>
              </a:rPr>
              <a:t>201</a:t>
            </a:r>
            <a:r>
              <a:rPr lang="en-US" sz="2400" b="1" dirty="0" smtClean="0">
                <a:solidFill>
                  <a:srgbClr val="292929"/>
                </a:solidFill>
                <a:latin typeface="DumbaMtavr" pitchFamily="2" charset="0"/>
              </a:rPr>
              <a:t>7</a:t>
            </a:r>
            <a:endParaRPr lang="ka-GE" sz="2400" b="1" dirty="0">
              <a:solidFill>
                <a:srgbClr val="292929"/>
              </a:solidFill>
              <a:latin typeface="Dumba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7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MOD_logo_FONIS GARES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05381"/>
            <a:ext cx="14478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gerb_NDA_eng_fonis gareshe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0"/>
            <a:ext cx="1440160" cy="1658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364222"/>
            <a:ext cx="9144000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917138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ka-GE" sz="2800" b="1" spc="150" dirty="0" smtClean="0">
              <a:ln w="11430"/>
              <a:solidFill>
                <a:srgbClr val="292929"/>
              </a:solidFill>
              <a:latin typeface="DumbaMtavr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a-GE" sz="2400" b="1" dirty="0" smtClean="0">
                <a:solidFill>
                  <a:srgbClr val="292929"/>
                </a:solidFill>
                <a:latin typeface="DumbaMtavr" pitchFamily="2" charset="0"/>
              </a:rPr>
              <a:t> </a:t>
            </a:r>
            <a:r>
              <a:rPr lang="en-US" sz="2400" b="1" dirty="0" smtClean="0">
                <a:solidFill>
                  <a:srgbClr val="292929"/>
                </a:solidFill>
                <a:latin typeface="Sylfaen" panose="010A0502050306030303" pitchFamily="18" charset="0"/>
              </a:rPr>
              <a:t>National Defense Academy</a:t>
            </a:r>
            <a:endParaRPr lang="ka-GE" sz="3200" b="1" dirty="0" smtClean="0">
              <a:solidFill>
                <a:srgbClr val="292929"/>
              </a:solidFill>
              <a:latin typeface="DumbaMtavr" pitchFamily="2" charset="0"/>
            </a:endParaRPr>
          </a:p>
        </p:txBody>
      </p:sp>
      <p:pic>
        <p:nvPicPr>
          <p:cNvPr id="8" name="Picture 7" descr="akadem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167890"/>
            <a:ext cx="6400800" cy="40805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 flipV="1">
            <a:off x="6988828" y="5943600"/>
            <a:ext cx="108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1862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7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912" y="6557865"/>
            <a:ext cx="9144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7" name="Picture 6" descr="gerb_NDA_eng_fonis gareshe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112" y="5867527"/>
            <a:ext cx="864096" cy="99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MOD_logo_FONIS GARES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040" y="5874314"/>
            <a:ext cx="912151" cy="91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1" name="Group 50"/>
          <p:cNvGrpSpPr/>
          <p:nvPr/>
        </p:nvGrpSpPr>
        <p:grpSpPr>
          <a:xfrm>
            <a:off x="1638964" y="228600"/>
            <a:ext cx="5447636" cy="5861627"/>
            <a:chOff x="1574022" y="265806"/>
            <a:chExt cx="4541052" cy="3868301"/>
          </a:xfrm>
        </p:grpSpPr>
        <p:sp>
          <p:nvSpPr>
            <p:cNvPr id="52" name="Rounded Rectangle 51"/>
            <p:cNvSpPr/>
            <p:nvPr/>
          </p:nvSpPr>
          <p:spPr>
            <a:xfrm>
              <a:off x="1574022" y="265806"/>
              <a:ext cx="4541052" cy="45258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School Structure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46128" y="768678"/>
              <a:ext cx="2743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Chief of School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84275" y="2679589"/>
              <a:ext cx="2942825" cy="145451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English Language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Course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ka-GE" sz="1600" b="1" i="1" dirty="0" smtClean="0">
                  <a:solidFill>
                    <a:schemeClr val="tx1"/>
                  </a:solidFill>
                </a:rPr>
                <a:t>2 </a:t>
              </a:r>
              <a:r>
                <a:rPr lang="en-US" sz="1600" b="1" i="1" dirty="0" smtClean="0">
                  <a:solidFill>
                    <a:schemeClr val="tx1"/>
                  </a:solidFill>
                </a:rPr>
                <a:t>Senior Teachers</a:t>
              </a:r>
              <a:endParaRPr lang="en-US" sz="1600" b="1" i="1" dirty="0" smtClean="0">
                <a:solidFill>
                  <a:schemeClr val="tx1"/>
                </a:solidFill>
                <a:latin typeface="+mj-lt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German Language Course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Russian  Language  Course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Turkish Language Course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French language Course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Persian Language Course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152400" y="2438400"/>
            <a:ext cx="1143000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Deputy Chief of School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24000" y="2514600"/>
            <a:ext cx="1066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School Sergeant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43200" y="2438400"/>
            <a:ext cx="14478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Language Departments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43400" y="2438400"/>
            <a:ext cx="12954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</a:t>
            </a:r>
            <a:r>
              <a:rPr lang="ka-GE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Testing Specialists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20000" y="2514600"/>
            <a:ext cx="13716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Librarian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15000" y="2362200"/>
            <a:ext cx="1828800" cy="1447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 Administrative Support Specialists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1066801" y="16764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362201" y="16764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352006" y="1980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687094" y="1943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5638800" y="175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096000" y="16764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2" idx="4"/>
            <a:endCxn id="61" idx="0"/>
          </p:cNvCxnSpPr>
          <p:nvPr/>
        </p:nvCxnSpPr>
        <p:spPr>
          <a:xfrm rot="5400000">
            <a:off x="3327466" y="3746566"/>
            <a:ext cx="228600" cy="50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 descr="MOD_logo_FONIS GARES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776995"/>
            <a:ext cx="912151" cy="91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133600" y="1219200"/>
            <a:ext cx="426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a-GE" sz="2600" b="1" dirty="0" smtClean="0">
                <a:solidFill>
                  <a:schemeClr val="accent3">
                    <a:lumMod val="50000"/>
                  </a:schemeClr>
                </a:solidFill>
                <a:latin typeface="DumbaMtavr" pitchFamily="2" charset="0"/>
              </a:rPr>
              <a:t/>
            </a:r>
            <a:br>
              <a:rPr lang="ka-GE" sz="2600" b="1" dirty="0" smtClean="0">
                <a:solidFill>
                  <a:schemeClr val="accent3">
                    <a:lumMod val="50000"/>
                  </a:schemeClr>
                </a:solidFill>
                <a:latin typeface="DumbaMtavr" pitchFamily="2" charset="0"/>
              </a:rPr>
            </a:br>
            <a:endParaRPr lang="en-US" sz="2600" b="1" dirty="0">
              <a:solidFill>
                <a:schemeClr val="accent3">
                  <a:lumMod val="50000"/>
                </a:schemeClr>
              </a:solidFill>
              <a:latin typeface="DumbaMtavr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533399" y="1295401"/>
            <a:ext cx="7620000" cy="6096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Language Course –Intensive Course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DumbaMtavr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762000" y="2286000"/>
            <a:ext cx="7924800" cy="6096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Language Course–Non -Intensive Course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3048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Previously Implemented English Language programs</a:t>
            </a:r>
          </a:p>
        </p:txBody>
      </p:sp>
      <p:pic>
        <p:nvPicPr>
          <p:cNvPr id="17" name="Picture 16" descr="Image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16404">
            <a:off x="1540679" y="3400253"/>
            <a:ext cx="2138102" cy="2739229"/>
          </a:xfrm>
          <a:prstGeom prst="rect">
            <a:avLst/>
          </a:prstGeom>
        </p:spPr>
      </p:pic>
      <p:pic>
        <p:nvPicPr>
          <p:cNvPr id="11" name="Picture 10" descr="Image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124200"/>
            <a:ext cx="2087796" cy="2706495"/>
          </a:xfrm>
          <a:prstGeom prst="rect">
            <a:avLst/>
          </a:prstGeom>
        </p:spPr>
      </p:pic>
      <p:pic>
        <p:nvPicPr>
          <p:cNvPr id="16" name="Picture 15" descr="Image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65474">
            <a:off x="5866141" y="3451532"/>
            <a:ext cx="1967610" cy="2620466"/>
          </a:xfrm>
          <a:prstGeom prst="rect">
            <a:avLst/>
          </a:prstGeom>
        </p:spPr>
      </p:pic>
      <p:pic>
        <p:nvPicPr>
          <p:cNvPr id="7" name="Picture 6" descr="gerb_NDA_eng_fonis gareshe_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5694008"/>
            <a:ext cx="864096" cy="99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8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2133600" y="1219200"/>
            <a:ext cx="426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a-GE" sz="2600" b="1" dirty="0" smtClean="0">
                <a:solidFill>
                  <a:schemeClr val="accent3">
                    <a:lumMod val="50000"/>
                  </a:schemeClr>
                </a:solidFill>
                <a:latin typeface="DumbaMtavr" pitchFamily="2" charset="0"/>
              </a:rPr>
              <a:t/>
            </a:r>
            <a:br>
              <a:rPr lang="ka-GE" sz="2600" b="1" dirty="0" smtClean="0">
                <a:solidFill>
                  <a:schemeClr val="accent3">
                    <a:lumMod val="50000"/>
                  </a:schemeClr>
                </a:solidFill>
                <a:latin typeface="DumbaMtavr" pitchFamily="2" charset="0"/>
              </a:rPr>
            </a:br>
            <a:endParaRPr lang="en-US" sz="2600" b="1" dirty="0">
              <a:solidFill>
                <a:schemeClr val="accent3">
                  <a:lumMod val="50000"/>
                </a:schemeClr>
              </a:solidFill>
              <a:latin typeface="DumbaMtavr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048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Ongoing English Language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1066800"/>
            <a:ext cx="8001000" cy="2123658"/>
          </a:xfrm>
          <a:prstGeom prst="rect">
            <a:avLst/>
          </a:prstGeom>
          <a:noFill/>
          <a:ln w="25400" cap="rnd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American Language  Semi-Intensive Course 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umbaMtavr" pitchFamily="2" charset="0"/>
              </a:rPr>
              <a:t>(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ALC Intensive Course Book 1 through Book 20)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Duration - 52 training weeks 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hours -802 (15 hours per week)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: Book Quizzes </a:t>
            </a:r>
          </a:p>
          <a:p>
            <a:pPr lvl="2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Final exam (ALCPT Test; Speaking  Exam)</a:t>
            </a:r>
          </a:p>
          <a:p>
            <a:pPr lvl="2"/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518118"/>
            <a:ext cx="8229600" cy="2154436"/>
          </a:xfrm>
          <a:prstGeom prst="rect">
            <a:avLst/>
          </a:prstGeom>
          <a:noFill/>
          <a:ln w="25400" cap="rnd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Resolute Support Mission Intensive Course 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umbaMtavr" pitchFamily="2" charset="0"/>
              </a:rPr>
              <a:t>(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Campaign 1, 2; Command &amp;Control)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Duration – 28 training weeks 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hours -534 (20 hours per week)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: Campaign quick and midterm tests</a:t>
            </a:r>
          </a:p>
          <a:p>
            <a:pPr lvl="2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Final exam –Campaign End-of –Course Test (4 skills)</a:t>
            </a:r>
          </a:p>
          <a:p>
            <a:pPr lvl="2"/>
            <a:endParaRPr lang="en-US" b="1" dirty="0" smtClean="0">
              <a:latin typeface="DumbaMtavr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86600" y="4114800"/>
            <a:ext cx="1219200" cy="1600200"/>
            <a:chOff x="869799" y="3489752"/>
            <a:chExt cx="1874885" cy="2604063"/>
          </a:xfrm>
        </p:grpSpPr>
        <p:pic>
          <p:nvPicPr>
            <p:cNvPr id="22" name="Picture 21" descr="Image (7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753418">
              <a:off x="869799" y="3489752"/>
              <a:ext cx="1330763" cy="1674236"/>
            </a:xfrm>
            <a:prstGeom prst="rect">
              <a:avLst/>
            </a:prstGeom>
          </p:spPr>
        </p:pic>
        <p:pic>
          <p:nvPicPr>
            <p:cNvPr id="23" name="Picture 22" descr="Image (8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194422">
              <a:off x="1423665" y="4229897"/>
              <a:ext cx="1321019" cy="1863918"/>
            </a:xfrm>
            <a:prstGeom prst="rect">
              <a:avLst/>
            </a:prstGeom>
          </p:spPr>
        </p:pic>
      </p:grpSp>
      <p:pic>
        <p:nvPicPr>
          <p:cNvPr id="12" name="Picture 11" descr="MOD_logo_FONIS GARESH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76995"/>
            <a:ext cx="912151" cy="91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erb_NDA_eng_fonis gareshe_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5694008"/>
            <a:ext cx="864096" cy="99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8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3124200"/>
            <a:ext cx="4419600" cy="2590800"/>
            <a:chOff x="460862" y="916125"/>
            <a:chExt cx="7815199" cy="4613682"/>
          </a:xfrm>
        </p:grpSpPr>
        <p:pic>
          <p:nvPicPr>
            <p:cNvPr id="11" name="Picture 10" descr="Im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52891">
              <a:off x="4923261" y="1165908"/>
              <a:ext cx="3352800" cy="4363899"/>
            </a:xfrm>
            <a:prstGeom prst="rect">
              <a:avLst/>
            </a:prstGeom>
          </p:spPr>
        </p:pic>
        <p:pic>
          <p:nvPicPr>
            <p:cNvPr id="15" name="Picture 14" descr="Image (3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471515">
              <a:off x="460862" y="916125"/>
              <a:ext cx="3412034" cy="4423157"/>
            </a:xfrm>
            <a:prstGeom prst="rect">
              <a:avLst/>
            </a:prstGeom>
          </p:spPr>
        </p:pic>
        <p:pic>
          <p:nvPicPr>
            <p:cNvPr id="14" name="Picture 13" descr="Image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1401448">
              <a:off x="2945663" y="934264"/>
              <a:ext cx="3457608" cy="44745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6381328"/>
            <a:ext cx="9067800" cy="399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7" name="Picture 6" descr="gerb_NDA_eng_fonis gareshe_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1304" y="5946758"/>
            <a:ext cx="725082" cy="835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MOD_logo_FONIS GARESH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1" y="5940194"/>
            <a:ext cx="765406" cy="765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Rectangle 54"/>
          <p:cNvSpPr/>
          <p:nvPr/>
        </p:nvSpPr>
        <p:spPr>
          <a:xfrm>
            <a:off x="2438400" y="3810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Revamping  Programs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286000" y="1524000"/>
            <a:ext cx="685800" cy="3810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62200" y="2209800"/>
            <a:ext cx="762000" cy="2286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76200" y="1828800"/>
            <a:ext cx="2438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Intensive Courses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090136"/>
            <a:ext cx="571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Intensive English Language Course-Level I </a:t>
            </a:r>
          </a:p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(American Language Course + Skillful)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2209800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Intensive English Language Course-Level  II</a:t>
            </a:r>
          </a:p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(American Language Course + Skillful)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038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3541455"/>
            <a:ext cx="8686800" cy="2616101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Intensive English Language Course-Level  II</a:t>
            </a:r>
          </a:p>
          <a:p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ALC (Book 13 through Book 30)/Skillful Level 1; Level 2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Duration -36 training weeks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hours -868                25 hours per week: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&amp;Quizzes -32 hours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18 hours - ALC book quizzes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8 hours – Skillful speaking/writing tests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 hour – Midterm ALCPT test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 hours – Final exam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81328"/>
            <a:ext cx="9067800" cy="399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7" name="Picture 6" descr="gerb_NDA_eng_fonis gareshe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04" y="5946758"/>
            <a:ext cx="725082" cy="835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MOD_logo_FONIS GARESH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1" y="5940194"/>
            <a:ext cx="765406" cy="765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Rectangle 54"/>
          <p:cNvSpPr/>
          <p:nvPr/>
        </p:nvSpPr>
        <p:spPr>
          <a:xfrm>
            <a:off x="2362200" y="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Revamping  Programs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33400"/>
            <a:ext cx="8686800" cy="2646878"/>
          </a:xfrm>
          <a:prstGeom prst="rect">
            <a:avLst/>
          </a:prstGeom>
          <a:noFill/>
          <a:ln w="25400" cap="rnd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Intensive English Language Course-Level I 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ALC (Book 1 through Book 18)/Skillful Foundation; Level 1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Duration -36 training weeks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hours -870               25 hours per week: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&amp;Quizzes -30 hours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18 hours - ALC book quizzes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7 hours – Skillful speaking/writing tests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 hour – Midterm ALCPT test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 hours – Final exam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1371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 hours –ALC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hours - Skillful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 hours –ALC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hours – Skillful 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 descr="asterisk-clipart-heavy_asterisk_u2731_icon_256x256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2514600" y="1447800"/>
            <a:ext cx="304800" cy="304800"/>
          </a:xfrm>
          <a:prstGeom prst="rect">
            <a:avLst/>
          </a:prstGeom>
        </p:spPr>
      </p:pic>
      <p:pic>
        <p:nvPicPr>
          <p:cNvPr id="16" name="Picture 15" descr="asterisk-clipart-heavy_asterisk_u2731_icon_256x256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2590800" y="4419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 descr="gerb_NDA_eng_fonis gareshe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791200"/>
            <a:ext cx="864096" cy="99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MOD_logo_FONIS GARESH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874187"/>
            <a:ext cx="912151" cy="91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 rot="10800000" flipV="1">
            <a:off x="1752600" y="609597"/>
            <a:ext cx="5943600" cy="914402"/>
          </a:xfrm>
          <a:prstGeom prst="roundRect">
            <a:avLst>
              <a:gd name="adj" fmla="val 50000"/>
            </a:avLst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Pre-Launching Phase</a:t>
            </a:r>
            <a:endParaRPr lang="ka-GE" sz="3600" b="1" dirty="0">
              <a:solidFill>
                <a:schemeClr val="tx1">
                  <a:lumMod val="75000"/>
                  <a:lumOff val="25000"/>
                </a:schemeClr>
              </a:solidFill>
              <a:latin typeface="DumbaMtavr" pitchFamily="2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305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endParaRPr lang="ka-GE" sz="1400" dirty="0" smtClean="0"/>
          </a:p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umbaMtavr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Consultations with National Defense Academy Administration Representatives and Quality Management Department </a:t>
            </a:r>
          </a:p>
          <a:p>
            <a:pPr marL="285750" indent="-285750">
              <a:buFontTx/>
              <a:buChar char="-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4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Day Skillful Training Conducted by English Book in Georgia</a:t>
            </a:r>
          </a:p>
          <a:p>
            <a:pPr marL="285750" indent="-285750">
              <a:buFontTx/>
              <a:buChar char="-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Optimizing Infrastructural Resources of the Language Training School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ka-GE" sz="1400" dirty="0"/>
          </a:p>
          <a:p>
            <a:pPr marL="285750" indent="-285750">
              <a:buFontTx/>
              <a:buChar char="-"/>
            </a:pPr>
            <a:endParaRPr lang="ka-GE" sz="1400" dirty="0"/>
          </a:p>
          <a:p>
            <a:pPr marL="285750" indent="-285750">
              <a:buFontTx/>
              <a:buChar char="-"/>
            </a:pPr>
            <a:endParaRPr lang="ka-GE" sz="1400" dirty="0" smtClean="0"/>
          </a:p>
          <a:p>
            <a:pPr marL="285750" indent="-285750">
              <a:buFontTx/>
              <a:buChar char="-"/>
            </a:pPr>
            <a:endParaRPr lang="ka-GE" sz="1400" dirty="0" smtClean="0"/>
          </a:p>
          <a:p>
            <a:pPr marL="285750" indent="-285750">
              <a:buFontTx/>
              <a:buChar char="-"/>
            </a:pPr>
            <a:endParaRPr lang="ka-GE" sz="1400" dirty="0" smtClean="0"/>
          </a:p>
          <a:p>
            <a:endParaRPr lang="ka-GE" sz="1400" dirty="0"/>
          </a:p>
        </p:txBody>
      </p:sp>
    </p:spTree>
    <p:extLst>
      <p:ext uri="{BB962C8B-B14F-4D97-AF65-F5344CB8AC3E}">
        <p14:creationId xmlns:p14="http://schemas.microsoft.com/office/powerpoint/2010/main" xmlns="" val="3969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EAB0-D927-4C18-A851-044B15AA4D9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895475" y="0"/>
            <a:ext cx="5286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en-US" altLang="en-US" sz="3200" b="1" dirty="0" smtClean="0"/>
          </a:p>
          <a:p>
            <a:pPr algn="ctr"/>
            <a:r>
              <a:rPr lang="en-US" altLang="en-US" sz="4800" b="1" dirty="0" smtClean="0"/>
              <a:t>Q u e s t </a:t>
            </a:r>
            <a:r>
              <a:rPr lang="en-US" altLang="en-US" sz="4800" b="1" dirty="0" err="1" smtClean="0"/>
              <a:t>i</a:t>
            </a:r>
            <a:r>
              <a:rPr lang="en-US" altLang="en-US" sz="4800" b="1" dirty="0" smtClean="0"/>
              <a:t> o n s</a:t>
            </a:r>
            <a:endParaRPr lang="en-US" altLang="en-US" sz="4800" b="1" dirty="0"/>
          </a:p>
        </p:txBody>
      </p:sp>
      <p:pic>
        <p:nvPicPr>
          <p:cNvPr id="23556" name="Picture 7" descr="D: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32" y="1600200"/>
            <a:ext cx="83534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</TotalTime>
  <Words>399</Words>
  <Application>Microsoft Office PowerPoint</Application>
  <PresentationFormat>On-screen Show (4:3)</PresentationFormat>
  <Paragraphs>100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ერეკლე ჩიგოგიძე</dc:creator>
  <cp:lastModifiedBy>user</cp:lastModifiedBy>
  <cp:revision>972</cp:revision>
  <dcterms:created xsi:type="dcterms:W3CDTF">2006-08-16T00:00:00Z</dcterms:created>
  <dcterms:modified xsi:type="dcterms:W3CDTF">2017-10-02T04:19:22Z</dcterms:modified>
</cp:coreProperties>
</file>