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FBB546-62CF-433A-A40F-F0C752684F4C}" type="datetimeFigureOut">
              <a:rPr lang="sr-Latn-CS" smtClean="0"/>
              <a:t>30.9.2018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69BA6A-E63F-49C9-93D9-253652FEE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 descr="C:\Users\Korisnik\Desktop\Fruit square\ind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388364" cy="471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square </a:t>
            </a:r>
            <a:r>
              <a:rPr lang="hr-HR" dirty="0" smtClean="0"/>
              <a:t>- </a:t>
            </a:r>
            <a:r>
              <a:rPr lang="en-US" dirty="0" smtClean="0"/>
              <a:t>l</a:t>
            </a:r>
            <a:r>
              <a:rPr lang="hr-HR" dirty="0" err="1" smtClean="0"/>
              <a:t>ocation</a:t>
            </a:r>
            <a:endParaRPr lang="en-U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r>
              <a:rPr lang="hr-HR" dirty="0" err="1" smtClean="0"/>
              <a:t>Near</a:t>
            </a:r>
            <a:r>
              <a:rPr lang="hr-HR" dirty="0" smtClean="0"/>
              <a:t> </a:t>
            </a:r>
            <a:r>
              <a:rPr lang="hr-HR" dirty="0" err="1" smtClean="0"/>
              <a:t>Diocletian</a:t>
            </a:r>
            <a:r>
              <a:rPr lang="en-US" dirty="0" smtClean="0"/>
              <a:t>’s Palace </a:t>
            </a:r>
            <a:r>
              <a:rPr lang="hr-HR" dirty="0" smtClean="0"/>
              <a:t>- </a:t>
            </a:r>
            <a:r>
              <a:rPr lang="en-US" dirty="0" smtClean="0"/>
              <a:t>west</a:t>
            </a:r>
          </a:p>
          <a:p>
            <a:r>
              <a:rPr lang="en-US" dirty="0" smtClean="0"/>
              <a:t>It was market where women from the surrounding villages came to sell their fruit</a:t>
            </a:r>
          </a:p>
          <a:p>
            <a:r>
              <a:rPr lang="en-US" dirty="0" smtClean="0"/>
              <a:t>Square of the </a:t>
            </a:r>
            <a:r>
              <a:rPr lang="en-US" dirty="0" err="1" smtClean="0"/>
              <a:t>Radić</a:t>
            </a:r>
            <a:r>
              <a:rPr lang="en-US" dirty="0" smtClean="0"/>
              <a:t> brothers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Slikovni rezultat za dioklecijanova palač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890821" cy="4357718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3571868" y="3071810"/>
            <a:ext cx="1500198" cy="8572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Fruit square </a:t>
            </a:r>
            <a:r>
              <a:rPr lang="hr-HR" sz="3200" dirty="0" smtClean="0"/>
              <a:t>- </a:t>
            </a:r>
            <a:r>
              <a:rPr lang="en-US" sz="3200" dirty="0" smtClean="0"/>
              <a:t>famous </a:t>
            </a:r>
            <a:r>
              <a:rPr lang="en-US" sz="3200" dirty="0" smtClean="0"/>
              <a:t>buildings and monuments</a:t>
            </a:r>
            <a:endParaRPr lang="en-US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903433"/>
            <a:ext cx="3900486" cy="4525963"/>
          </a:xfrm>
        </p:spPr>
        <p:txBody>
          <a:bodyPr/>
          <a:lstStyle/>
          <a:p>
            <a:r>
              <a:rPr lang="en-US" dirty="0" smtClean="0"/>
              <a:t>The biggest is the octagonal Venetian tower</a:t>
            </a:r>
          </a:p>
          <a:p>
            <a:r>
              <a:rPr lang="en-US" dirty="0" smtClean="0"/>
              <a:t>It was built in the 15th century for the defense of the Split</a:t>
            </a:r>
            <a:endParaRPr lang="en-US" dirty="0"/>
          </a:p>
        </p:txBody>
      </p:sp>
      <p:sp>
        <p:nvSpPr>
          <p:cNvPr id="6146" name="AutoShape 2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 descr="C:\Users\Korisnik\Desktop\Fruit square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2498" y="1239866"/>
            <a:ext cx="3120030" cy="554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Fruit square </a:t>
            </a:r>
            <a:r>
              <a:rPr lang="hr-HR" sz="3200" dirty="0" smtClean="0"/>
              <a:t>- </a:t>
            </a:r>
            <a:r>
              <a:rPr lang="en-US" sz="3200" dirty="0" smtClean="0"/>
              <a:t>famous </a:t>
            </a:r>
            <a:r>
              <a:rPr lang="en-US" sz="3200" dirty="0" smtClean="0"/>
              <a:t>buildings and monuments</a:t>
            </a:r>
            <a:endParaRPr lang="en-US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57158" y="1600200"/>
            <a:ext cx="332898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Palace of the old family </a:t>
            </a:r>
            <a:r>
              <a:rPr lang="en-US" dirty="0" err="1" smtClean="0"/>
              <a:t>Milesi</a:t>
            </a:r>
            <a:r>
              <a:rPr lang="en-US" dirty="0" smtClean="0"/>
              <a:t> from the 17th century with a Baroque facade</a:t>
            </a:r>
          </a:p>
          <a:p>
            <a:r>
              <a:rPr lang="hr-HR" dirty="0" smtClean="0"/>
              <a:t>It</a:t>
            </a:r>
            <a:r>
              <a:rPr lang="en-US" dirty="0" smtClean="0"/>
              <a:t>’s one of the best examples of that style in the whole of Dalmatia</a:t>
            </a:r>
            <a:endParaRPr lang="en-US" dirty="0"/>
          </a:p>
        </p:txBody>
      </p:sp>
      <p:sp>
        <p:nvSpPr>
          <p:cNvPr id="6146" name="AutoShape 2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643050"/>
            <a:ext cx="5343525" cy="401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Fruit square </a:t>
            </a:r>
            <a:r>
              <a:rPr lang="hr-HR" sz="3200" dirty="0" smtClean="0"/>
              <a:t>- </a:t>
            </a:r>
            <a:r>
              <a:rPr lang="en-US" sz="3200" dirty="0" smtClean="0"/>
              <a:t>famous </a:t>
            </a:r>
            <a:r>
              <a:rPr lang="en-US" sz="3200" dirty="0" smtClean="0"/>
              <a:t>buildings and monuments</a:t>
            </a:r>
            <a:endParaRPr lang="en-US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900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Statue of Marko </a:t>
            </a:r>
            <a:r>
              <a:rPr lang="en-US" dirty="0" err="1" smtClean="0"/>
              <a:t>Marulić</a:t>
            </a:r>
            <a:endParaRPr lang="en-US" dirty="0" smtClean="0"/>
          </a:p>
          <a:p>
            <a:r>
              <a:rPr lang="en-US" dirty="0" smtClean="0"/>
              <a:t>MM is father of the Croatian literature, the citizen of Split</a:t>
            </a:r>
          </a:p>
          <a:p>
            <a:r>
              <a:rPr lang="en-US" dirty="0" smtClean="0"/>
              <a:t>He was one of the most important philosophers and intellectuals of the 15th century</a:t>
            </a:r>
          </a:p>
          <a:p>
            <a:r>
              <a:rPr lang="en-US" dirty="0" err="1" smtClean="0"/>
              <a:t>Judita</a:t>
            </a:r>
            <a:endParaRPr lang="en-US" dirty="0" smtClean="0"/>
          </a:p>
          <a:p>
            <a:r>
              <a:rPr lang="en-US" dirty="0" smtClean="0"/>
              <a:t>The monument is a work of famous sculptor Ivan Mestrovic</a:t>
            </a:r>
            <a:endParaRPr lang="en-US" dirty="0"/>
          </a:p>
        </p:txBody>
      </p:sp>
      <p:sp>
        <p:nvSpPr>
          <p:cNvPr id="6146" name="AutoShape 2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blob:https://web.whatsapp.com/8256cc8f-0041-42dd-a0cd-07c980b1d8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 descr="C:\Users\Korisnik\Desktop\Fruit square\index3.jpg"/>
          <p:cNvPicPr>
            <a:picLocks noChangeAspect="1" noChangeArrowheads="1"/>
          </p:cNvPicPr>
          <p:nvPr/>
        </p:nvPicPr>
        <p:blipFill>
          <a:blip r:embed="rId2"/>
          <a:srcRect t="4183" r="17322" b="30487"/>
          <a:stretch>
            <a:fillRect/>
          </a:stretch>
        </p:blipFill>
        <p:spPr bwMode="auto">
          <a:xfrm>
            <a:off x="4929189" y="1142984"/>
            <a:ext cx="3814063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34004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Fruit square today</a:t>
            </a:r>
            <a:endParaRPr lang="en-US" dirty="0"/>
          </a:p>
        </p:txBody>
      </p:sp>
      <p:pic>
        <p:nvPicPr>
          <p:cNvPr id="17410" name="Picture 2" descr="http://www.daytripsfromsplit.com/wp-content/uploads/2017/06/tavernatfruitsquaresplitcroa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465007" cy="3643338"/>
          </a:xfrm>
          <a:prstGeom prst="rect">
            <a:avLst/>
          </a:prstGeom>
          <a:noFill/>
        </p:spPr>
      </p:pic>
      <p:pic>
        <p:nvPicPr>
          <p:cNvPr id="17411" name="Picture 3" descr="C:\Users\Korisnik\Desktop\Fruit square\index4.jpg"/>
          <p:cNvPicPr>
            <a:picLocks noChangeAspect="1" noChangeArrowheads="1"/>
          </p:cNvPicPr>
          <p:nvPr/>
        </p:nvPicPr>
        <p:blipFill>
          <a:blip r:embed="rId3"/>
          <a:srcRect l="17313" t="4397" r="9728"/>
          <a:stretch>
            <a:fillRect/>
          </a:stretch>
        </p:blipFill>
        <p:spPr bwMode="auto">
          <a:xfrm>
            <a:off x="4929190" y="3751364"/>
            <a:ext cx="4214810" cy="3106636"/>
          </a:xfrm>
          <a:prstGeom prst="rect">
            <a:avLst/>
          </a:prstGeom>
          <a:noFill/>
        </p:spPr>
      </p:pic>
      <p:pic>
        <p:nvPicPr>
          <p:cNvPr id="17413" name="Picture 5" descr="Slikovni rezultat za voćni trg spl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1315" y="0"/>
            <a:ext cx="428268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for </a:t>
            </a:r>
            <a:r>
              <a:rPr lang="en-US" dirty="0"/>
              <a:t>y</a:t>
            </a:r>
            <a:r>
              <a:rPr lang="en-US" dirty="0" smtClean="0"/>
              <a:t>our attention</a:t>
            </a:r>
            <a:endParaRPr lang="en-US" dirty="0"/>
          </a:p>
        </p:txBody>
      </p:sp>
      <p:pic>
        <p:nvPicPr>
          <p:cNvPr id="19458" name="Picture 2" descr="C:\Users\Korisnik\Desktop\Fruit square\inde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26" y="1608248"/>
            <a:ext cx="8824930" cy="49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151</Words>
  <Application>Microsoft Office PowerPoint</Application>
  <PresentationFormat>Prikaz na zaslonu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Bogatstvo</vt:lpstr>
      <vt:lpstr>Fruit square</vt:lpstr>
      <vt:lpstr>Fruit square - location</vt:lpstr>
      <vt:lpstr>Fruit square - famous buildings and monuments</vt:lpstr>
      <vt:lpstr>Fruit square - famous buildings and monuments</vt:lpstr>
      <vt:lpstr>Fruit square - famous buildings and monuments</vt:lpstr>
      <vt:lpstr>Fruit square today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square</dc:title>
  <dc:creator>Korisnik</dc:creator>
  <cp:lastModifiedBy>Korisnik</cp:lastModifiedBy>
  <cp:revision>12</cp:revision>
  <dcterms:created xsi:type="dcterms:W3CDTF">2018-09-30T17:18:04Z</dcterms:created>
  <dcterms:modified xsi:type="dcterms:W3CDTF">2018-09-30T19:09:31Z</dcterms:modified>
</cp:coreProperties>
</file>