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89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904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056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238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280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226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544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505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685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232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83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B6C9B-E47D-40B6-B1C8-D30DAC949760}" type="datetimeFigureOut">
              <a:rPr lang="sl-SI" smtClean="0"/>
              <a:t>5.9.2018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80F4B-BB83-4639-BD8E-BBBA3DE8A27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273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National Testing Team Panel Discussions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Kranjska</a:t>
            </a:r>
            <a:r>
              <a:rPr lang="en-GB" dirty="0" smtClean="0"/>
              <a:t> Gora</a:t>
            </a:r>
          </a:p>
          <a:p>
            <a:r>
              <a:rPr lang="en-GB" dirty="0" smtClean="0"/>
              <a:t>September 2018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8291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Panel 1</a:t>
            </a:r>
            <a:br>
              <a:rPr lang="en-GB" dirty="0" smtClean="0"/>
            </a:br>
            <a:r>
              <a:rPr lang="en-GB" sz="4000" dirty="0" smtClean="0"/>
              <a:t>National practices before and after trialling</a:t>
            </a:r>
            <a:endParaRPr lang="sl-S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Bulgaria, Georgia, Germany, Serbia</a:t>
            </a:r>
          </a:p>
          <a:p>
            <a:endParaRPr lang="en-GB" dirty="0"/>
          </a:p>
          <a:p>
            <a:r>
              <a:rPr lang="en-GB" dirty="0" smtClean="0"/>
              <a:t>Pre-trialling practices (identifying the target population, organizing and setting up for trialling, etc.)</a:t>
            </a:r>
          </a:p>
          <a:p>
            <a:pPr lvl="1"/>
            <a:r>
              <a:rPr lang="en-GB" dirty="0" smtClean="0"/>
              <a:t>What steps do you take to prepare for the trialling session?</a:t>
            </a:r>
          </a:p>
          <a:p>
            <a:pPr lvl="1"/>
            <a:r>
              <a:rPr lang="en-GB" dirty="0" smtClean="0"/>
              <a:t>What factors do you consider in order to replicate operational test conditions?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9354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Panel 1</a:t>
            </a:r>
            <a:br>
              <a:rPr lang="en-GB" dirty="0" smtClean="0"/>
            </a:br>
            <a:r>
              <a:rPr lang="en-GB" sz="4000" dirty="0" smtClean="0"/>
              <a:t>National practices before and after trialling</a:t>
            </a:r>
            <a:endParaRPr lang="sl-S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Bulgaria, Georgia, Germany, Serbia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Post-pretesting practices (data analysis, technical reports, test/item modification, etc.)</a:t>
            </a:r>
          </a:p>
          <a:p>
            <a:pPr lvl="1"/>
            <a:r>
              <a:rPr lang="en-GB" dirty="0" smtClean="0"/>
              <a:t>What statistical analysis procedures are conducted?</a:t>
            </a:r>
          </a:p>
          <a:p>
            <a:pPr lvl="1"/>
            <a:r>
              <a:rPr lang="en-GB" dirty="0" smtClean="0"/>
              <a:t>What software programs are used?</a:t>
            </a:r>
          </a:p>
          <a:p>
            <a:pPr lvl="1"/>
            <a:r>
              <a:rPr lang="en-GB" dirty="0" smtClean="0"/>
              <a:t>What is included in your technical reports?</a:t>
            </a:r>
          </a:p>
        </p:txBody>
      </p:sp>
    </p:spTree>
    <p:extLst>
      <p:ext uri="{BB962C8B-B14F-4D97-AF65-F5344CB8AC3E}">
        <p14:creationId xmlns:p14="http://schemas.microsoft.com/office/powerpoint/2010/main" val="8164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Panel 2</a:t>
            </a:r>
            <a:br>
              <a:rPr lang="en-GB" dirty="0" smtClean="0"/>
            </a:br>
            <a:r>
              <a:rPr lang="en-GB" sz="4000" dirty="0" smtClean="0"/>
              <a:t>Pros and cons of trialling bilaterally</a:t>
            </a:r>
            <a:endParaRPr lang="sl-S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Croatia, Lithuania, Norway, Slovenia</a:t>
            </a:r>
          </a:p>
          <a:p>
            <a:endParaRPr lang="en-GB" dirty="0" smtClean="0"/>
          </a:p>
          <a:p>
            <a:r>
              <a:rPr lang="en-GB" dirty="0" smtClean="0"/>
              <a:t>What are the advantages of trialling in other nations?</a:t>
            </a:r>
          </a:p>
          <a:p>
            <a:r>
              <a:rPr lang="en-GB" dirty="0" smtClean="0"/>
              <a:t>What are your lessons learned?</a:t>
            </a:r>
          </a:p>
          <a:p>
            <a:r>
              <a:rPr lang="en-GB" dirty="0" smtClean="0"/>
              <a:t>Are there any cautions or limitations related to trialling in other nations?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7555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Panel 3</a:t>
            </a:r>
            <a:br>
              <a:rPr lang="en-GB" dirty="0" smtClean="0"/>
            </a:br>
            <a:r>
              <a:rPr lang="en-GB" sz="3600" dirty="0" smtClean="0"/>
              <a:t>Item banking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Bosnia-Herzegovina, Bulgaria, Czech Republic, Moldova</a:t>
            </a:r>
          </a:p>
          <a:p>
            <a:endParaRPr lang="en-GB" dirty="0" smtClean="0"/>
          </a:p>
          <a:p>
            <a:r>
              <a:rPr lang="en-GB" dirty="0" smtClean="0"/>
              <a:t>What metadata is recorded?</a:t>
            </a:r>
          </a:p>
          <a:p>
            <a:r>
              <a:rPr lang="en-GB" dirty="0" smtClean="0"/>
              <a:t>How are the items stored?</a:t>
            </a:r>
          </a:p>
          <a:p>
            <a:r>
              <a:rPr lang="en-GB" dirty="0" smtClean="0"/>
              <a:t>What security measures are in place?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722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National Testing Team Panel Discussions</vt:lpstr>
      <vt:lpstr>Panel 1 National practices before and after trialling</vt:lpstr>
      <vt:lpstr>Panel 1 National practices before and after trialling</vt:lpstr>
      <vt:lpstr>Panel 2 Pros and cons of trialling bilaterally</vt:lpstr>
      <vt:lpstr>Panel 3 Item banking</vt:lpstr>
    </vt:vector>
  </TitlesOfParts>
  <Company>HIT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Testing Team Panel Discussions</dc:title>
  <dc:creator>Alpinea</dc:creator>
  <cp:lastModifiedBy>Alpinea</cp:lastModifiedBy>
  <cp:revision>4</cp:revision>
  <dcterms:created xsi:type="dcterms:W3CDTF">2018-09-05T10:38:16Z</dcterms:created>
  <dcterms:modified xsi:type="dcterms:W3CDTF">2018-09-05T10:56:58Z</dcterms:modified>
</cp:coreProperties>
</file>