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style7.xml" ContentType="application/vnd.ms-office.chartstyl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7" r:id="rId2"/>
    <p:sldId id="288" r:id="rId3"/>
    <p:sldId id="294" r:id="rId4"/>
    <p:sldId id="305" r:id="rId5"/>
    <p:sldId id="296" r:id="rId6"/>
    <p:sldId id="299" r:id="rId7"/>
    <p:sldId id="298" r:id="rId8"/>
    <p:sldId id="300" r:id="rId9"/>
    <p:sldId id="301" r:id="rId10"/>
    <p:sldId id="302" r:id="rId11"/>
    <p:sldId id="304" r:id="rId12"/>
    <p:sldId id="303" r:id="rId13"/>
    <p:sldId id="306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zione predefinita" id="{C44E2AF7-1246-4D0B-BA01-20AE6FADAAF2}">
          <p14:sldIdLst>
            <p14:sldId id="287"/>
            <p14:sldId id="288"/>
            <p14:sldId id="294"/>
            <p14:sldId id="305"/>
            <p14:sldId id="296"/>
            <p14:sldId id="299"/>
            <p14:sldId id="298"/>
            <p14:sldId id="300"/>
          </p14:sldIdLst>
        </p14:section>
        <p14:section name="Sezione senza titolo" id="{7AF5367E-58B1-4F58-B792-E5204F5F07A3}">
          <p14:sldIdLst>
            <p14:sldId id="301"/>
            <p14:sldId id="302"/>
            <p14:sldId id="304"/>
            <p14:sldId id="30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33" autoAdjust="0"/>
    <p:restoredTop sz="86200" autoAdjust="0"/>
  </p:normalViewPr>
  <p:slideViewPr>
    <p:cSldViewPr>
      <p:cViewPr>
        <p:scale>
          <a:sx n="50" d="100"/>
          <a:sy n="50" d="100"/>
        </p:scale>
        <p:origin x="-11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E:\fake%20sta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E:\fake%20sta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E:\fake%20sta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E:\fake%20stat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E:\fake%20sta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E:\fake%20stat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E:\fake%20sta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E:\fake%20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lang="it-IT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(IPad </a:t>
            </a:r>
            <a:r>
              <a:rPr lang="en-US" dirty="0"/>
              <a:t>course) were you satisfied with the course? </a:t>
            </a:r>
          </a:p>
        </c:rich>
      </c:tx>
      <c:layout/>
      <c:spPr>
        <a:solidFill>
          <a:schemeClr val="bg1"/>
        </a:solidFill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(IPad course) were you satisfied with the course? 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81-461A-BCCF-EB1618384082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81-461A-BCCF-EB1618384082}"/>
              </c:ext>
            </c:extLst>
          </c:dPt>
          <c:cat>
            <c:strRef>
              <c:f>Sheet1!$B$1:$C$1</c:f>
              <c:strCache>
                <c:ptCount val="2"/>
                <c:pt idx="0">
                  <c:v>satisfied</c:v>
                </c:pt>
                <c:pt idx="1">
                  <c:v>unsatisfied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43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81-461A-BCCF-EB161838408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81-461A-BCCF-EB1618384082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C81-461A-BCCF-EB1618384082}"/>
              </c:ext>
            </c:extLst>
          </c:dPt>
          <c:cat>
            <c:strRef>
              <c:f>Sheet1!$B$1:$C$1</c:f>
              <c:strCache>
                <c:ptCount val="2"/>
                <c:pt idx="0">
                  <c:v>satisfied</c:v>
                </c:pt>
                <c:pt idx="1">
                  <c:v>unsatisfied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C81-461A-BCCF-EB1618384082}"/>
            </c:ext>
          </c:extLst>
        </c:ser>
      </c:pie3DChart>
      <c:spPr>
        <a:solidFill>
          <a:schemeClr val="bg1"/>
        </a:solidFill>
        <a:ln>
          <a:noFill/>
        </a:ln>
        <a:effectLst/>
      </c:spPr>
    </c:plotArea>
    <c:legend>
      <c:legendPos val="b"/>
      <c:layout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Foglio1!$A$2</c:f>
              <c:strCache>
                <c:ptCount val="1"/>
                <c:pt idx="0">
                  <c:v>(old course) were you satisfied with the course? 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F3-4D03-B15C-FEDAA0A3C9C7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F3-4D03-B15C-FEDAA0A3C9C7}"/>
              </c:ext>
            </c:extLst>
          </c:dPt>
          <c:cat>
            <c:strRef>
              <c:f>Foglio1!$B$1:$C$1</c:f>
              <c:strCache>
                <c:ptCount val="2"/>
                <c:pt idx="0">
                  <c:v>satisfied </c:v>
                </c:pt>
                <c:pt idx="1">
                  <c:v>unsatisfied </c:v>
                </c:pt>
              </c:strCache>
            </c:strRef>
          </c:cat>
          <c:val>
            <c:numRef>
              <c:f>Foglio1!$B$2:$C$2</c:f>
              <c:numCache>
                <c:formatCode>General</c:formatCode>
                <c:ptCount val="2"/>
                <c:pt idx="0">
                  <c:v>38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F3-4D03-B15C-FEDAA0A3C9C7}"/>
            </c:ext>
          </c:extLst>
        </c:ser>
      </c:pie3DChart>
      <c:spPr>
        <a:solidFill>
          <a:schemeClr val="bg1"/>
        </a:soli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lang="it-IT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(IPad) did you feel that the course challenged you on a daily basis?</a:t>
            </a:r>
          </a:p>
        </c:rich>
      </c:tx>
      <c:layout>
        <c:manualLayout>
          <c:xMode val="edge"/>
          <c:yMode val="edge"/>
          <c:x val="0.10749300087489069"/>
          <c:y val="2.7777777777777891E-2"/>
        </c:manualLayout>
      </c:layout>
      <c:spPr>
        <a:solidFill>
          <a:schemeClr val="bg1"/>
        </a:solidFill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1111111111177E-2"/>
          <c:y val="0.25083333333333324"/>
          <c:w val="0.93888888888888999"/>
          <c:h val="0.59233741615631352"/>
        </c:manualLayout>
      </c:layout>
      <c:pie3DChart>
        <c:varyColors val="1"/>
        <c:ser>
          <c:idx val="0"/>
          <c:order val="0"/>
          <c:tx>
            <c:strRef>
              <c:f>Foglio4!$A$2:$F$2</c:f>
              <c:strCache>
                <c:ptCount val="6"/>
                <c:pt idx="0">
                  <c:v>(IPad) did you feel that the course challenged you on daily basis?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D6-496A-911C-41D7CEC14C15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D6-496A-911C-41D7CEC14C15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D6-496A-911C-41D7CEC14C15}"/>
              </c:ext>
            </c:extLst>
          </c:dPt>
          <c:cat>
            <c:strRef>
              <c:f>Foglio4!$G$1:$I$1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Foglio4!$G$2:$I$2</c:f>
              <c:numCache>
                <c:formatCode>General</c:formatCode>
                <c:ptCount val="3"/>
                <c:pt idx="0">
                  <c:v>41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8D6-496A-911C-41D7CEC14C15}"/>
            </c:ext>
          </c:extLst>
        </c:ser>
      </c:pie3DChart>
      <c:spPr>
        <a:solidFill>
          <a:schemeClr val="bg1"/>
        </a:soli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lang="it-IT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(old course) did you feel that the course challenged you on a daily basis?</a:t>
            </a:r>
          </a:p>
        </c:rich>
      </c:tx>
      <c:layout/>
      <c:spPr>
        <a:solidFill>
          <a:schemeClr val="bg1"/>
        </a:solidFill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Foglio5!$A$2:$F$2</c:f>
              <c:strCache>
                <c:ptCount val="6"/>
                <c:pt idx="0">
                  <c:v>(Old course) Did you feel that the course challenged you on daily basis?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92-4F81-84C5-E560A7A10BD3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92-4F81-84C5-E560A7A10BD3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92-4F81-84C5-E560A7A10BD3}"/>
              </c:ext>
            </c:extLst>
          </c:dPt>
          <c:cat>
            <c:strRef>
              <c:f>Foglio5!$G$1:$I$1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Foglio5!$G$2:$I$2</c:f>
              <c:numCache>
                <c:formatCode>General</c:formatCode>
                <c:ptCount val="3"/>
                <c:pt idx="0">
                  <c:v>29</c:v>
                </c:pt>
                <c:pt idx="1">
                  <c:v>16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92-4F81-84C5-E560A7A10BD3}"/>
            </c:ext>
          </c:extLst>
        </c:ser>
      </c:pie3DChart>
      <c:spPr>
        <a:solidFill>
          <a:schemeClr val="bg1"/>
        </a:soli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15774300087489132"/>
          <c:y val="1.642038955542550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Foglio6!$A$2:$G$2</c:f>
              <c:strCache>
                <c:ptCount val="7"/>
                <c:pt idx="0">
                  <c:v>(IPad) did you feel prepared for the STANAG proficiency test?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65-43FE-8261-46555CD82368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65-43FE-8261-46555CD82368}"/>
              </c:ext>
            </c:extLst>
          </c:dPt>
          <c:cat>
            <c:strRef>
              <c:f>Foglio6!$H$1:$I$1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Foglio6!$H$2:$I$2</c:f>
              <c:numCache>
                <c:formatCode>General</c:formatCode>
                <c:ptCount val="2"/>
                <c:pt idx="0">
                  <c:v>40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65-43FE-8261-46555CD82368}"/>
            </c:ext>
          </c:extLst>
        </c:ser>
      </c:pie3DChart>
      <c:spPr>
        <a:solidFill>
          <a:schemeClr val="bg1"/>
        </a:solidFill>
        <a:ln>
          <a:noFill/>
        </a:ln>
        <a:effectLst/>
      </c:spPr>
    </c:plotArea>
    <c:legend>
      <c:legendPos val="b"/>
      <c:layout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lang="it-IT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(old course) did you feel prepared for the STANAG proficiency test?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Foglio7!$A$2:$G$2</c:f>
              <c:strCache>
                <c:ptCount val="7"/>
                <c:pt idx="0">
                  <c:v>(Old course) Did you feel prepared for the STANAG proficiency test?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85-4E5A-882D-E7D46CC97E7F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85-4E5A-882D-E7D46CC97E7F}"/>
              </c:ext>
            </c:extLst>
          </c:dPt>
          <c:cat>
            <c:strRef>
              <c:f>Foglio7!$H$1:$I$1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Foglio7!$H$2:$I$2</c:f>
              <c:numCache>
                <c:formatCode>General</c:formatCode>
                <c:ptCount val="2"/>
                <c:pt idx="0">
                  <c:v>28</c:v>
                </c:pt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85-4E5A-882D-E7D46CC97E7F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lang="it-IT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(IPad) do you think you are a more autonomous learner?</a:t>
            </a:r>
          </a:p>
        </c:rich>
      </c:tx>
      <c:layout/>
      <c:spPr>
        <a:solidFill>
          <a:schemeClr val="bg1"/>
        </a:solidFill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Foglio8!$A$2:$C$2</c:f>
              <c:strCache>
                <c:ptCount val="3"/>
                <c:pt idx="0">
                  <c:v>(IPad) do you think your are a more autonomous learner?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B7-45DE-BB40-335B1916CC8A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B7-45DE-BB40-335B1916CC8A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B7-45DE-BB40-335B1916CC8A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FB7-45DE-BB40-335B1916CC8A}"/>
              </c:ext>
            </c:extLst>
          </c:dPt>
          <c:cat>
            <c:strRef>
              <c:f>Foglio8!$D$1:$G$1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don't know</c:v>
                </c:pt>
              </c:strCache>
            </c:strRef>
          </c:cat>
          <c:val>
            <c:numRef>
              <c:f>Foglio8!$D$2:$G$2</c:f>
              <c:numCache>
                <c:formatCode>General</c:formatCode>
                <c:ptCount val="4"/>
                <c:pt idx="0">
                  <c:v>45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FB7-45DE-BB40-335B1916CC8A}"/>
            </c:ext>
          </c:extLst>
        </c:ser>
      </c:pie3DChart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2225612423447114"/>
          <c:y val="0.8772546489790638"/>
          <c:w val="0.5499319772528436"/>
          <c:h val="0.1066915044813830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lang="it-IT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(old course) do you think you are a more autonomous learner?</a:t>
            </a:r>
          </a:p>
        </c:rich>
      </c:tx>
      <c:layout>
        <c:manualLayout>
          <c:xMode val="edge"/>
          <c:yMode val="edge"/>
          <c:x val="0.17190266841644794"/>
          <c:y val="0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798773891092805E-2"/>
          <c:y val="0.13319472250559553"/>
          <c:w val="0.94073099849388209"/>
          <c:h val="0.76627188079134412"/>
        </c:manualLayout>
      </c:layout>
      <c:pie3DChart>
        <c:varyColors val="1"/>
        <c:ser>
          <c:idx val="0"/>
          <c:order val="0"/>
          <c:tx>
            <c:strRef>
              <c:f>Foglio9!$A$2:$C$2</c:f>
              <c:strCache>
                <c:ptCount val="3"/>
                <c:pt idx="0">
                  <c:v>(Old course) Do you think you are a more autonomous learner?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74-4E6D-9E9A-CD41EFB6E971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74-4E6D-9E9A-CD41EFB6E971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74-4E6D-9E9A-CD41EFB6E971}"/>
              </c:ext>
            </c:extLst>
          </c:dPt>
          <c:cat>
            <c:strRef>
              <c:f>Foglio9!$D$1:$F$1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don't know</c:v>
                </c:pt>
              </c:strCache>
            </c:strRef>
          </c:cat>
          <c:val>
            <c:numRef>
              <c:f>Foglio9!$D$2:$F$2</c:f>
              <c:numCache>
                <c:formatCode>General</c:formatCode>
                <c:ptCount val="3"/>
                <c:pt idx="0">
                  <c:v>35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674-4E6D-9E9A-CD41EFB6E971}"/>
            </c:ext>
          </c:extLst>
        </c:ser>
      </c:pie3DChart>
      <c:spPr>
        <a:solidFill>
          <a:schemeClr val="bg1"/>
        </a:solidFill>
        <a:ln>
          <a:noFill/>
        </a:ln>
        <a:effectLst/>
      </c:spPr>
    </c:plotArea>
    <c:legend>
      <c:legendPos val="b"/>
      <c:layout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3ABB4-CD22-4CBA-AB12-7453EDD482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8BC2E9F-D95E-422C-9B93-1901F1E66292}">
      <dgm:prSet phldrT="[Testo]"/>
      <dgm:spPr/>
      <dgm:t>
        <a:bodyPr/>
        <a:lstStyle/>
        <a:p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ABOVE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6C4E9C-875C-4C3B-A043-6EB3AA45FD53}" type="parTrans" cxnId="{AD8622A6-ABFA-47C6-A5A2-2FB92DD296CB}">
      <dgm:prSet/>
      <dgm:spPr/>
      <dgm:t>
        <a:bodyPr/>
        <a:lstStyle/>
        <a:p>
          <a:endParaRPr lang="it-IT"/>
        </a:p>
      </dgm:t>
    </dgm:pt>
    <dgm:pt modelId="{14F2D3C7-9A01-4335-AF17-FEB2FEBBAE78}" type="sibTrans" cxnId="{AD8622A6-ABFA-47C6-A5A2-2FB92DD296CB}">
      <dgm:prSet/>
      <dgm:spPr/>
      <dgm:t>
        <a:bodyPr/>
        <a:lstStyle/>
        <a:p>
          <a:endParaRPr lang="it-IT"/>
        </a:p>
      </dgm:t>
    </dgm:pt>
    <dgm:pt modelId="{B62CC77B-2588-457F-8BB5-7F0939FFE1FA}">
      <dgm:prSet phldrT="[Testo]" custT="1"/>
      <dgm:spPr/>
      <dgm:t>
        <a:bodyPr/>
        <a:lstStyle/>
        <a:p>
          <a:r>
            <a:rPr lang="it-IT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CURRICULUM</a:t>
          </a:r>
          <a:endParaRPr lang="it-IT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8B8131-D520-4C9B-AD1E-0290A344AE28}" type="parTrans" cxnId="{FA35281D-21CB-4F4F-B4FE-FF3B7AAABB34}">
      <dgm:prSet/>
      <dgm:spPr/>
      <dgm:t>
        <a:bodyPr/>
        <a:lstStyle/>
        <a:p>
          <a:endParaRPr lang="it-IT"/>
        </a:p>
      </dgm:t>
    </dgm:pt>
    <dgm:pt modelId="{5953A999-A360-4C77-A4D0-0FB2EB22BB05}" type="sibTrans" cxnId="{FA35281D-21CB-4F4F-B4FE-FF3B7AAABB34}">
      <dgm:prSet/>
      <dgm:spPr/>
      <dgm:t>
        <a:bodyPr/>
        <a:lstStyle/>
        <a:p>
          <a:endParaRPr lang="it-IT"/>
        </a:p>
      </dgm:t>
    </dgm:pt>
    <dgm:pt modelId="{A153B3E6-C2AE-4872-8831-8F80403B8D39}">
      <dgm:prSet phldrT="[Testo]" custT="1"/>
      <dgm:spPr/>
      <dgm:t>
        <a:bodyPr/>
        <a:lstStyle/>
        <a:p>
          <a:r>
            <a:rPr lang="it-IT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PACE &amp; PATH</a:t>
          </a:r>
          <a:endParaRPr lang="it-IT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12F415-512C-4BB3-B0EF-E9423185232B}" type="parTrans" cxnId="{125FBE1A-EE07-48D1-9FE6-A78BD7B7361E}">
      <dgm:prSet/>
      <dgm:spPr/>
      <dgm:t>
        <a:bodyPr/>
        <a:lstStyle/>
        <a:p>
          <a:endParaRPr lang="it-IT"/>
        </a:p>
      </dgm:t>
    </dgm:pt>
    <dgm:pt modelId="{10997692-216E-4853-B0C0-368133AFA5F3}" type="sibTrans" cxnId="{125FBE1A-EE07-48D1-9FE6-A78BD7B7361E}">
      <dgm:prSet/>
      <dgm:spPr/>
      <dgm:t>
        <a:bodyPr/>
        <a:lstStyle/>
        <a:p>
          <a:endParaRPr lang="it-IT"/>
        </a:p>
      </dgm:t>
    </dgm:pt>
    <dgm:pt modelId="{6C5E5DDD-7C9D-4240-9BB4-11A1A1115D23}" type="pres">
      <dgm:prSet presAssocID="{A4D3ABB4-CD22-4CBA-AB12-7453EDD482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A48C2338-2EF8-4136-8976-1152D98BE95D}" type="pres">
      <dgm:prSet presAssocID="{58BC2E9F-D95E-422C-9B93-1901F1E66292}" presName="hierRoot1" presStyleCnt="0">
        <dgm:presLayoutVars>
          <dgm:hierBranch val="init"/>
        </dgm:presLayoutVars>
      </dgm:prSet>
      <dgm:spPr/>
    </dgm:pt>
    <dgm:pt modelId="{2AFC92BA-1559-4328-8DA6-A7401FD2C166}" type="pres">
      <dgm:prSet presAssocID="{58BC2E9F-D95E-422C-9B93-1901F1E66292}" presName="rootComposite1" presStyleCnt="0"/>
      <dgm:spPr/>
    </dgm:pt>
    <dgm:pt modelId="{E5F88D93-FD76-447E-9D3A-E484841CE9C4}" type="pres">
      <dgm:prSet presAssocID="{58BC2E9F-D95E-422C-9B93-1901F1E6629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B18D639-8FAE-4158-B84D-3BCEEC7B6783}" type="pres">
      <dgm:prSet presAssocID="{58BC2E9F-D95E-422C-9B93-1901F1E66292}" presName="rootConnector1" presStyleLbl="node1" presStyleIdx="0" presStyleCnt="0"/>
      <dgm:spPr/>
      <dgm:t>
        <a:bodyPr/>
        <a:lstStyle/>
        <a:p>
          <a:endParaRPr lang="it-IT"/>
        </a:p>
      </dgm:t>
    </dgm:pt>
    <dgm:pt modelId="{BCE062F9-AA20-4430-861D-0DA5DB109BEB}" type="pres">
      <dgm:prSet presAssocID="{58BC2E9F-D95E-422C-9B93-1901F1E66292}" presName="hierChild2" presStyleCnt="0"/>
      <dgm:spPr/>
    </dgm:pt>
    <dgm:pt modelId="{D0708B83-E44A-4EC8-B4C9-C89CCCD6D2B7}" type="pres">
      <dgm:prSet presAssocID="{BD8B8131-D520-4C9B-AD1E-0290A344AE28}" presName="Name37" presStyleLbl="parChTrans1D2" presStyleIdx="0" presStyleCnt="2"/>
      <dgm:spPr/>
      <dgm:t>
        <a:bodyPr/>
        <a:lstStyle/>
        <a:p>
          <a:endParaRPr lang="it-IT"/>
        </a:p>
      </dgm:t>
    </dgm:pt>
    <dgm:pt modelId="{37B056F6-29B3-4C17-8AF7-13FEB7CE87CB}" type="pres">
      <dgm:prSet presAssocID="{B62CC77B-2588-457F-8BB5-7F0939FFE1FA}" presName="hierRoot2" presStyleCnt="0">
        <dgm:presLayoutVars>
          <dgm:hierBranch val="init"/>
        </dgm:presLayoutVars>
      </dgm:prSet>
      <dgm:spPr/>
    </dgm:pt>
    <dgm:pt modelId="{E0E1FC98-BF47-461B-91A8-C2DD29E67B43}" type="pres">
      <dgm:prSet presAssocID="{B62CC77B-2588-457F-8BB5-7F0939FFE1FA}" presName="rootComposite" presStyleCnt="0"/>
      <dgm:spPr/>
    </dgm:pt>
    <dgm:pt modelId="{14FE3624-EB36-425B-8F17-2BDF4AE6C8C6}" type="pres">
      <dgm:prSet presAssocID="{B62CC77B-2588-457F-8BB5-7F0939FFE1F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50F2553-1C54-499E-92B8-A53940DEBCA0}" type="pres">
      <dgm:prSet presAssocID="{B62CC77B-2588-457F-8BB5-7F0939FFE1FA}" presName="rootConnector" presStyleLbl="node2" presStyleIdx="0" presStyleCnt="2"/>
      <dgm:spPr/>
      <dgm:t>
        <a:bodyPr/>
        <a:lstStyle/>
        <a:p>
          <a:endParaRPr lang="it-IT"/>
        </a:p>
      </dgm:t>
    </dgm:pt>
    <dgm:pt modelId="{0C372D59-D38C-406F-947D-7E6884F8C49B}" type="pres">
      <dgm:prSet presAssocID="{B62CC77B-2588-457F-8BB5-7F0939FFE1FA}" presName="hierChild4" presStyleCnt="0"/>
      <dgm:spPr/>
    </dgm:pt>
    <dgm:pt modelId="{E77CD9D7-7118-4908-A6C1-EEF662CC3DA3}" type="pres">
      <dgm:prSet presAssocID="{B62CC77B-2588-457F-8BB5-7F0939FFE1FA}" presName="hierChild5" presStyleCnt="0"/>
      <dgm:spPr/>
    </dgm:pt>
    <dgm:pt modelId="{0FAC8192-9FC8-4B1E-821D-011C6A100276}" type="pres">
      <dgm:prSet presAssocID="{9D12F415-512C-4BB3-B0EF-E9423185232B}" presName="Name37" presStyleLbl="parChTrans1D2" presStyleIdx="1" presStyleCnt="2"/>
      <dgm:spPr/>
      <dgm:t>
        <a:bodyPr/>
        <a:lstStyle/>
        <a:p>
          <a:endParaRPr lang="it-IT"/>
        </a:p>
      </dgm:t>
    </dgm:pt>
    <dgm:pt modelId="{51A7B0F6-13DB-495A-809E-4BB1212ECFCA}" type="pres">
      <dgm:prSet presAssocID="{A153B3E6-C2AE-4872-8831-8F80403B8D39}" presName="hierRoot2" presStyleCnt="0">
        <dgm:presLayoutVars>
          <dgm:hierBranch val="init"/>
        </dgm:presLayoutVars>
      </dgm:prSet>
      <dgm:spPr/>
    </dgm:pt>
    <dgm:pt modelId="{05AC8DA2-BCF9-4B28-9867-76810B8894E0}" type="pres">
      <dgm:prSet presAssocID="{A153B3E6-C2AE-4872-8831-8F80403B8D39}" presName="rootComposite" presStyleCnt="0"/>
      <dgm:spPr/>
    </dgm:pt>
    <dgm:pt modelId="{AB90C3E9-4E93-45B9-9EAE-B83547C4D47D}" type="pres">
      <dgm:prSet presAssocID="{A153B3E6-C2AE-4872-8831-8F80403B8D3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7DB0393-0C00-425C-9B15-BEC21E6E9531}" type="pres">
      <dgm:prSet presAssocID="{A153B3E6-C2AE-4872-8831-8F80403B8D39}" presName="rootConnector" presStyleLbl="node2" presStyleIdx="1" presStyleCnt="2"/>
      <dgm:spPr/>
      <dgm:t>
        <a:bodyPr/>
        <a:lstStyle/>
        <a:p>
          <a:endParaRPr lang="it-IT"/>
        </a:p>
      </dgm:t>
    </dgm:pt>
    <dgm:pt modelId="{940AC9B6-9C20-41E5-BCCA-0E7C9AF0859A}" type="pres">
      <dgm:prSet presAssocID="{A153B3E6-C2AE-4872-8831-8F80403B8D39}" presName="hierChild4" presStyleCnt="0"/>
      <dgm:spPr/>
    </dgm:pt>
    <dgm:pt modelId="{E492D605-6C8D-4982-B82E-1FD7EDD2BE70}" type="pres">
      <dgm:prSet presAssocID="{A153B3E6-C2AE-4872-8831-8F80403B8D39}" presName="hierChild5" presStyleCnt="0"/>
      <dgm:spPr/>
    </dgm:pt>
    <dgm:pt modelId="{416163FC-7656-410D-A10B-FAF2517BF760}" type="pres">
      <dgm:prSet presAssocID="{58BC2E9F-D95E-422C-9B93-1901F1E66292}" presName="hierChild3" presStyleCnt="0"/>
      <dgm:spPr/>
    </dgm:pt>
  </dgm:ptLst>
  <dgm:cxnLst>
    <dgm:cxn modelId="{CE5B6DAA-ADD5-4AFF-B58A-D0A7EB2A0E74}" type="presOf" srcId="{A4D3ABB4-CD22-4CBA-AB12-7453EDD48294}" destId="{6C5E5DDD-7C9D-4240-9BB4-11A1A1115D23}" srcOrd="0" destOrd="0" presId="urn:microsoft.com/office/officeart/2005/8/layout/orgChart1"/>
    <dgm:cxn modelId="{5B046D38-504B-4D5E-9DA3-4F0719B5FF16}" type="presOf" srcId="{A153B3E6-C2AE-4872-8831-8F80403B8D39}" destId="{F7DB0393-0C00-425C-9B15-BEC21E6E9531}" srcOrd="1" destOrd="0" presId="urn:microsoft.com/office/officeart/2005/8/layout/orgChart1"/>
    <dgm:cxn modelId="{D467DC6C-FAA5-4987-B3C9-703CF59E5706}" type="presOf" srcId="{58BC2E9F-D95E-422C-9B93-1901F1E66292}" destId="{E5F88D93-FD76-447E-9D3A-E484841CE9C4}" srcOrd="0" destOrd="0" presId="urn:microsoft.com/office/officeart/2005/8/layout/orgChart1"/>
    <dgm:cxn modelId="{88172F95-6636-4C66-BC5F-F43183EA3A68}" type="presOf" srcId="{B62CC77B-2588-457F-8BB5-7F0939FFE1FA}" destId="{14FE3624-EB36-425B-8F17-2BDF4AE6C8C6}" srcOrd="0" destOrd="0" presId="urn:microsoft.com/office/officeart/2005/8/layout/orgChart1"/>
    <dgm:cxn modelId="{FA35281D-21CB-4F4F-B4FE-FF3B7AAABB34}" srcId="{58BC2E9F-D95E-422C-9B93-1901F1E66292}" destId="{B62CC77B-2588-457F-8BB5-7F0939FFE1FA}" srcOrd="0" destOrd="0" parTransId="{BD8B8131-D520-4C9B-AD1E-0290A344AE28}" sibTransId="{5953A999-A360-4C77-A4D0-0FB2EB22BB05}"/>
    <dgm:cxn modelId="{643FC7FB-F455-403C-8FCB-AA3BE78B3CC4}" type="presOf" srcId="{9D12F415-512C-4BB3-B0EF-E9423185232B}" destId="{0FAC8192-9FC8-4B1E-821D-011C6A100276}" srcOrd="0" destOrd="0" presId="urn:microsoft.com/office/officeart/2005/8/layout/orgChart1"/>
    <dgm:cxn modelId="{AD8622A6-ABFA-47C6-A5A2-2FB92DD296CB}" srcId="{A4D3ABB4-CD22-4CBA-AB12-7453EDD48294}" destId="{58BC2E9F-D95E-422C-9B93-1901F1E66292}" srcOrd="0" destOrd="0" parTransId="{756C4E9C-875C-4C3B-A043-6EB3AA45FD53}" sibTransId="{14F2D3C7-9A01-4335-AF17-FEB2FEBBAE78}"/>
    <dgm:cxn modelId="{125FBE1A-EE07-48D1-9FE6-A78BD7B7361E}" srcId="{58BC2E9F-D95E-422C-9B93-1901F1E66292}" destId="{A153B3E6-C2AE-4872-8831-8F80403B8D39}" srcOrd="1" destOrd="0" parTransId="{9D12F415-512C-4BB3-B0EF-E9423185232B}" sibTransId="{10997692-216E-4853-B0C0-368133AFA5F3}"/>
    <dgm:cxn modelId="{37A2AD53-E1F9-4D35-B4BE-1F9E1ECCD039}" type="presOf" srcId="{BD8B8131-D520-4C9B-AD1E-0290A344AE28}" destId="{D0708B83-E44A-4EC8-B4C9-C89CCCD6D2B7}" srcOrd="0" destOrd="0" presId="urn:microsoft.com/office/officeart/2005/8/layout/orgChart1"/>
    <dgm:cxn modelId="{3B48FAAC-13A5-4AB0-AAAA-BFA0CCDEAAA8}" type="presOf" srcId="{A153B3E6-C2AE-4872-8831-8F80403B8D39}" destId="{AB90C3E9-4E93-45B9-9EAE-B83547C4D47D}" srcOrd="0" destOrd="0" presId="urn:microsoft.com/office/officeart/2005/8/layout/orgChart1"/>
    <dgm:cxn modelId="{3583CC77-B53C-4E3D-83A2-B869F27E574B}" type="presOf" srcId="{B62CC77B-2588-457F-8BB5-7F0939FFE1FA}" destId="{A50F2553-1C54-499E-92B8-A53940DEBCA0}" srcOrd="1" destOrd="0" presId="urn:microsoft.com/office/officeart/2005/8/layout/orgChart1"/>
    <dgm:cxn modelId="{17E2C8A4-E118-4CBD-9DD3-4F882C9C57A1}" type="presOf" srcId="{58BC2E9F-D95E-422C-9B93-1901F1E66292}" destId="{9B18D639-8FAE-4158-B84D-3BCEEC7B6783}" srcOrd="1" destOrd="0" presId="urn:microsoft.com/office/officeart/2005/8/layout/orgChart1"/>
    <dgm:cxn modelId="{BBACF95C-E51F-4CE2-9EC2-2E7FF4253507}" type="presParOf" srcId="{6C5E5DDD-7C9D-4240-9BB4-11A1A1115D23}" destId="{A48C2338-2EF8-4136-8976-1152D98BE95D}" srcOrd="0" destOrd="0" presId="urn:microsoft.com/office/officeart/2005/8/layout/orgChart1"/>
    <dgm:cxn modelId="{D17C2128-FF90-4425-A5E1-60186D1C5C12}" type="presParOf" srcId="{A48C2338-2EF8-4136-8976-1152D98BE95D}" destId="{2AFC92BA-1559-4328-8DA6-A7401FD2C166}" srcOrd="0" destOrd="0" presId="urn:microsoft.com/office/officeart/2005/8/layout/orgChart1"/>
    <dgm:cxn modelId="{C235789E-FA0E-44FF-A21C-B743D5E46C53}" type="presParOf" srcId="{2AFC92BA-1559-4328-8DA6-A7401FD2C166}" destId="{E5F88D93-FD76-447E-9D3A-E484841CE9C4}" srcOrd="0" destOrd="0" presId="urn:microsoft.com/office/officeart/2005/8/layout/orgChart1"/>
    <dgm:cxn modelId="{2643305B-26DD-4F24-B828-7306DF2DDB3C}" type="presParOf" srcId="{2AFC92BA-1559-4328-8DA6-A7401FD2C166}" destId="{9B18D639-8FAE-4158-B84D-3BCEEC7B6783}" srcOrd="1" destOrd="0" presId="urn:microsoft.com/office/officeart/2005/8/layout/orgChart1"/>
    <dgm:cxn modelId="{455F3EE5-5896-40F4-9BEF-5EC850AE0813}" type="presParOf" srcId="{A48C2338-2EF8-4136-8976-1152D98BE95D}" destId="{BCE062F9-AA20-4430-861D-0DA5DB109BEB}" srcOrd="1" destOrd="0" presId="urn:microsoft.com/office/officeart/2005/8/layout/orgChart1"/>
    <dgm:cxn modelId="{316CE793-E9EF-475F-B92A-E48A09A8BC8D}" type="presParOf" srcId="{BCE062F9-AA20-4430-861D-0DA5DB109BEB}" destId="{D0708B83-E44A-4EC8-B4C9-C89CCCD6D2B7}" srcOrd="0" destOrd="0" presId="urn:microsoft.com/office/officeart/2005/8/layout/orgChart1"/>
    <dgm:cxn modelId="{2C6B7B2E-9CBB-4531-B8FA-BB8D7421EF69}" type="presParOf" srcId="{BCE062F9-AA20-4430-861D-0DA5DB109BEB}" destId="{37B056F6-29B3-4C17-8AF7-13FEB7CE87CB}" srcOrd="1" destOrd="0" presId="urn:microsoft.com/office/officeart/2005/8/layout/orgChart1"/>
    <dgm:cxn modelId="{B2569D84-43D8-4AF8-BE93-EE226B04E364}" type="presParOf" srcId="{37B056F6-29B3-4C17-8AF7-13FEB7CE87CB}" destId="{E0E1FC98-BF47-461B-91A8-C2DD29E67B43}" srcOrd="0" destOrd="0" presId="urn:microsoft.com/office/officeart/2005/8/layout/orgChart1"/>
    <dgm:cxn modelId="{FF2466FF-3EF0-4F74-B39C-43F04C484949}" type="presParOf" srcId="{E0E1FC98-BF47-461B-91A8-C2DD29E67B43}" destId="{14FE3624-EB36-425B-8F17-2BDF4AE6C8C6}" srcOrd="0" destOrd="0" presId="urn:microsoft.com/office/officeart/2005/8/layout/orgChart1"/>
    <dgm:cxn modelId="{8E7163BF-E726-4826-9AF3-1C968711FEB7}" type="presParOf" srcId="{E0E1FC98-BF47-461B-91A8-C2DD29E67B43}" destId="{A50F2553-1C54-499E-92B8-A53940DEBCA0}" srcOrd="1" destOrd="0" presId="urn:microsoft.com/office/officeart/2005/8/layout/orgChart1"/>
    <dgm:cxn modelId="{962AE07C-5C40-40F6-A5F3-CC47E8A11219}" type="presParOf" srcId="{37B056F6-29B3-4C17-8AF7-13FEB7CE87CB}" destId="{0C372D59-D38C-406F-947D-7E6884F8C49B}" srcOrd="1" destOrd="0" presId="urn:microsoft.com/office/officeart/2005/8/layout/orgChart1"/>
    <dgm:cxn modelId="{A4C499D6-1D8E-4B8C-B40C-440DE72776F2}" type="presParOf" srcId="{37B056F6-29B3-4C17-8AF7-13FEB7CE87CB}" destId="{E77CD9D7-7118-4908-A6C1-EEF662CC3DA3}" srcOrd="2" destOrd="0" presId="urn:microsoft.com/office/officeart/2005/8/layout/orgChart1"/>
    <dgm:cxn modelId="{CCDB2653-B69A-4E4B-8BB5-AD15008E16E8}" type="presParOf" srcId="{BCE062F9-AA20-4430-861D-0DA5DB109BEB}" destId="{0FAC8192-9FC8-4B1E-821D-011C6A100276}" srcOrd="2" destOrd="0" presId="urn:microsoft.com/office/officeart/2005/8/layout/orgChart1"/>
    <dgm:cxn modelId="{59D16F0A-285B-49A7-BA3F-1CF82D8875E0}" type="presParOf" srcId="{BCE062F9-AA20-4430-861D-0DA5DB109BEB}" destId="{51A7B0F6-13DB-495A-809E-4BB1212ECFCA}" srcOrd="3" destOrd="0" presId="urn:microsoft.com/office/officeart/2005/8/layout/orgChart1"/>
    <dgm:cxn modelId="{912C8EBB-3693-4374-8590-95D19DA2D672}" type="presParOf" srcId="{51A7B0F6-13DB-495A-809E-4BB1212ECFCA}" destId="{05AC8DA2-BCF9-4B28-9867-76810B8894E0}" srcOrd="0" destOrd="0" presId="urn:microsoft.com/office/officeart/2005/8/layout/orgChart1"/>
    <dgm:cxn modelId="{5E841EC9-8ADF-49DF-9849-F781C9D4DEE4}" type="presParOf" srcId="{05AC8DA2-BCF9-4B28-9867-76810B8894E0}" destId="{AB90C3E9-4E93-45B9-9EAE-B83547C4D47D}" srcOrd="0" destOrd="0" presId="urn:microsoft.com/office/officeart/2005/8/layout/orgChart1"/>
    <dgm:cxn modelId="{5264938A-9F64-4D7C-998D-FD5986F184E6}" type="presParOf" srcId="{05AC8DA2-BCF9-4B28-9867-76810B8894E0}" destId="{F7DB0393-0C00-425C-9B15-BEC21E6E9531}" srcOrd="1" destOrd="0" presId="urn:microsoft.com/office/officeart/2005/8/layout/orgChart1"/>
    <dgm:cxn modelId="{E9D2C29E-D397-49B0-B01F-A0E1B61B4BA8}" type="presParOf" srcId="{51A7B0F6-13DB-495A-809E-4BB1212ECFCA}" destId="{940AC9B6-9C20-41E5-BCCA-0E7C9AF0859A}" srcOrd="1" destOrd="0" presId="urn:microsoft.com/office/officeart/2005/8/layout/orgChart1"/>
    <dgm:cxn modelId="{B268FFC8-A6B9-4423-8895-E3AFB3D42C1E}" type="presParOf" srcId="{51A7B0F6-13DB-495A-809E-4BB1212ECFCA}" destId="{E492D605-6C8D-4982-B82E-1FD7EDD2BE70}" srcOrd="2" destOrd="0" presId="urn:microsoft.com/office/officeart/2005/8/layout/orgChart1"/>
    <dgm:cxn modelId="{2A934D36-6AD7-4CF6-B6B5-27D739285219}" type="presParOf" srcId="{A48C2338-2EF8-4136-8976-1152D98BE95D}" destId="{416163FC-7656-410D-A10B-FAF2517BF760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1835DD-4455-4C97-826A-8F3FB37EE43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3FC44C-90B9-42C8-AD0C-AB196153342A}">
      <dgm:prSet phldrT="[Testo]" custT="1"/>
      <dgm:spPr/>
      <dgm:t>
        <a:bodyPr/>
        <a:lstStyle/>
        <a:p>
          <a:r>
            <a:rPr lang="en-US" sz="2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Curriculum </a:t>
          </a:r>
          <a:endParaRPr lang="en-US" sz="2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91B227-43D0-403D-B369-67C5C9326FB0}" type="parTrans" cxnId="{E2A39C9A-9F99-430E-A625-D309FE3211AE}">
      <dgm:prSet/>
      <dgm:spPr/>
      <dgm:t>
        <a:bodyPr/>
        <a:lstStyle/>
        <a:p>
          <a:endParaRPr lang="it-IT"/>
        </a:p>
      </dgm:t>
    </dgm:pt>
    <dgm:pt modelId="{EE9E74CE-A4FF-48B4-8A3B-8DBAFF7A9675}" type="sibTrans" cxnId="{E2A39C9A-9F99-430E-A625-D309FE3211AE}">
      <dgm:prSet/>
      <dgm:spPr/>
      <dgm:t>
        <a:bodyPr/>
        <a:lstStyle/>
        <a:p>
          <a:endParaRPr lang="it-IT"/>
        </a:p>
      </dgm:t>
    </dgm:pt>
    <dgm:pt modelId="{710D5DA2-8288-4A55-9415-E435FAFFF15A}">
      <dgm:prSet phldrT="[Testo]" custT="1"/>
      <dgm:spPr/>
      <dgm:t>
        <a:bodyPr/>
        <a:lstStyle/>
        <a:p>
          <a:r>
            <a:rPr lang="en-US" sz="2000" noProof="0" dirty="0" smtClean="0"/>
            <a:t>Based on the final learning objectives  </a:t>
          </a:r>
          <a:endParaRPr lang="en-US" sz="2000" noProof="0" dirty="0"/>
        </a:p>
      </dgm:t>
    </dgm:pt>
    <dgm:pt modelId="{8C3172D7-3E01-48E1-8ED4-BBFB24D612BE}" type="parTrans" cxnId="{6E38CD44-2A57-4C99-A58B-2237B4B1F553}">
      <dgm:prSet/>
      <dgm:spPr/>
      <dgm:t>
        <a:bodyPr/>
        <a:lstStyle/>
        <a:p>
          <a:endParaRPr lang="it-IT"/>
        </a:p>
      </dgm:t>
    </dgm:pt>
    <dgm:pt modelId="{3D14828E-DC39-4A38-9D0F-27F1AB6009EA}" type="sibTrans" cxnId="{6E38CD44-2A57-4C99-A58B-2237B4B1F553}">
      <dgm:prSet/>
      <dgm:spPr/>
      <dgm:t>
        <a:bodyPr/>
        <a:lstStyle/>
        <a:p>
          <a:endParaRPr lang="it-IT"/>
        </a:p>
      </dgm:t>
    </dgm:pt>
    <dgm:pt modelId="{422B6C0B-5E4E-406E-883D-AAF16BCEB6AA}">
      <dgm:prSet phldrT="[Testo]" custT="1"/>
      <dgm:spPr/>
      <dgm:t>
        <a:bodyPr/>
        <a:lstStyle/>
        <a:p>
          <a:r>
            <a:rPr lang="en-US" sz="2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Syllabus</a:t>
          </a:r>
          <a:r>
            <a:rPr lang="en-US" sz="1900" noProof="0" dirty="0" smtClean="0"/>
            <a:t> </a:t>
          </a:r>
          <a:endParaRPr lang="en-US" sz="1900" noProof="0" dirty="0"/>
        </a:p>
      </dgm:t>
    </dgm:pt>
    <dgm:pt modelId="{3402C22A-BD6C-42BA-A7F8-54291A9A4963}" type="parTrans" cxnId="{6882876F-BE72-4F6D-9D9F-0AC5D4C8E297}">
      <dgm:prSet/>
      <dgm:spPr/>
      <dgm:t>
        <a:bodyPr/>
        <a:lstStyle/>
        <a:p>
          <a:endParaRPr lang="it-IT"/>
        </a:p>
      </dgm:t>
    </dgm:pt>
    <dgm:pt modelId="{B1197C98-05F1-43B7-B432-2D06E8BC5A6E}" type="sibTrans" cxnId="{6882876F-BE72-4F6D-9D9F-0AC5D4C8E297}">
      <dgm:prSet/>
      <dgm:spPr/>
      <dgm:t>
        <a:bodyPr/>
        <a:lstStyle/>
        <a:p>
          <a:endParaRPr lang="it-IT"/>
        </a:p>
      </dgm:t>
    </dgm:pt>
    <dgm:pt modelId="{F4050418-3D32-48B5-ADAA-F21665217944}">
      <dgm:prSet phldrT="[Testo]" custT="1"/>
      <dgm:spPr/>
      <dgm:t>
        <a:bodyPr/>
        <a:lstStyle/>
        <a:p>
          <a:r>
            <a:rPr lang="en-US" sz="2000" noProof="0" dirty="0" smtClean="0"/>
            <a:t>Internally designed </a:t>
          </a:r>
          <a:endParaRPr lang="en-US" sz="2000" noProof="0" dirty="0"/>
        </a:p>
      </dgm:t>
    </dgm:pt>
    <dgm:pt modelId="{6A0B2197-9A6F-4B69-A94F-EC10487BAE03}" type="parTrans" cxnId="{7E00AC73-6480-445E-984A-A85D591DD036}">
      <dgm:prSet/>
      <dgm:spPr/>
      <dgm:t>
        <a:bodyPr/>
        <a:lstStyle/>
        <a:p>
          <a:endParaRPr lang="it-IT"/>
        </a:p>
      </dgm:t>
    </dgm:pt>
    <dgm:pt modelId="{EB01F381-2BC9-4232-8F63-1890DD473A67}" type="sibTrans" cxnId="{7E00AC73-6480-445E-984A-A85D591DD036}">
      <dgm:prSet/>
      <dgm:spPr/>
      <dgm:t>
        <a:bodyPr/>
        <a:lstStyle/>
        <a:p>
          <a:endParaRPr lang="it-IT"/>
        </a:p>
      </dgm:t>
    </dgm:pt>
    <dgm:pt modelId="{6F73F097-C868-48FE-A4FA-6E40725E3A57}">
      <dgm:prSet phldrT="[Testo]" custT="1"/>
      <dgm:spPr/>
      <dgm:t>
        <a:bodyPr/>
        <a:lstStyle/>
        <a:p>
          <a:r>
            <a:rPr lang="en-US" sz="2000" noProof="0" dirty="0" smtClean="0"/>
            <a:t>Based on curriculum and other sources </a:t>
          </a:r>
          <a:endParaRPr lang="en-US" sz="2000" noProof="0" dirty="0"/>
        </a:p>
      </dgm:t>
    </dgm:pt>
    <dgm:pt modelId="{EF25AAF7-8530-41A6-ACDE-64FFE0FABF7C}" type="parTrans" cxnId="{5120C05F-799F-46C9-A425-84862D5DE3B9}">
      <dgm:prSet/>
      <dgm:spPr/>
      <dgm:t>
        <a:bodyPr/>
        <a:lstStyle/>
        <a:p>
          <a:endParaRPr lang="it-IT"/>
        </a:p>
      </dgm:t>
    </dgm:pt>
    <dgm:pt modelId="{0E09A7B7-E727-4D0A-9766-2CAD35DFECC4}" type="sibTrans" cxnId="{5120C05F-799F-46C9-A425-84862D5DE3B9}">
      <dgm:prSet/>
      <dgm:spPr/>
      <dgm:t>
        <a:bodyPr/>
        <a:lstStyle/>
        <a:p>
          <a:endParaRPr lang="it-IT"/>
        </a:p>
      </dgm:t>
    </dgm:pt>
    <dgm:pt modelId="{5D501EDF-23B2-42E9-9793-DDC994900407}">
      <dgm:prSet phldrT="[Testo]" custT="1"/>
      <dgm:spPr/>
      <dgm:t>
        <a:bodyPr/>
        <a:lstStyle/>
        <a:p>
          <a:r>
            <a:rPr lang="en-US" sz="2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Course</a:t>
          </a:r>
          <a:r>
            <a:rPr lang="en-US" sz="1900" noProof="0" dirty="0" smtClean="0"/>
            <a:t> </a:t>
          </a:r>
          <a:r>
            <a:rPr lang="en-US" sz="2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</a:t>
          </a:r>
          <a:r>
            <a:rPr lang="en-US" sz="1900" noProof="0" dirty="0" smtClean="0"/>
            <a:t> </a:t>
          </a:r>
          <a:endParaRPr lang="en-US" sz="1900" noProof="0" dirty="0"/>
        </a:p>
      </dgm:t>
    </dgm:pt>
    <dgm:pt modelId="{A7F5801A-41C5-4254-ADA2-9DAB0C23C778}" type="parTrans" cxnId="{C41372DE-9B2D-4C69-BFF2-3699DA6957AE}">
      <dgm:prSet/>
      <dgm:spPr/>
      <dgm:t>
        <a:bodyPr/>
        <a:lstStyle/>
        <a:p>
          <a:endParaRPr lang="it-IT"/>
        </a:p>
      </dgm:t>
    </dgm:pt>
    <dgm:pt modelId="{B526714A-4595-49F8-839B-3C84C4AC4B29}" type="sibTrans" cxnId="{C41372DE-9B2D-4C69-BFF2-3699DA6957AE}">
      <dgm:prSet/>
      <dgm:spPr/>
      <dgm:t>
        <a:bodyPr/>
        <a:lstStyle/>
        <a:p>
          <a:endParaRPr lang="it-IT"/>
        </a:p>
      </dgm:t>
    </dgm:pt>
    <dgm:pt modelId="{449CE56C-EAB1-40ED-B20A-E657B6167C08}">
      <dgm:prSet phldrT="[Testo]" custT="1"/>
      <dgm:spPr/>
      <dgm:t>
        <a:bodyPr/>
        <a:lstStyle/>
        <a:p>
          <a:r>
            <a:rPr lang="en-US" sz="1800" noProof="0" dirty="0" smtClean="0"/>
            <a:t>Designed</a:t>
          </a:r>
          <a:r>
            <a:rPr lang="en-US" sz="1800" dirty="0" smtClean="0"/>
            <a:t> for the known learners by those involved in teaching  </a:t>
          </a:r>
          <a:endParaRPr lang="en-US" sz="1800" dirty="0"/>
        </a:p>
      </dgm:t>
    </dgm:pt>
    <dgm:pt modelId="{258638C8-4644-4462-B729-CD4234A3F544}" type="parTrans" cxnId="{B8461ECE-F55C-4D3A-B237-CDA55DA6E3EF}">
      <dgm:prSet/>
      <dgm:spPr/>
      <dgm:t>
        <a:bodyPr/>
        <a:lstStyle/>
        <a:p>
          <a:endParaRPr lang="it-IT"/>
        </a:p>
      </dgm:t>
    </dgm:pt>
    <dgm:pt modelId="{75ECA15E-1076-44D1-9588-644F4C0F7586}" type="sibTrans" cxnId="{B8461ECE-F55C-4D3A-B237-CDA55DA6E3EF}">
      <dgm:prSet/>
      <dgm:spPr/>
      <dgm:t>
        <a:bodyPr/>
        <a:lstStyle/>
        <a:p>
          <a:endParaRPr lang="it-IT"/>
        </a:p>
      </dgm:t>
    </dgm:pt>
    <dgm:pt modelId="{17007C1A-8474-49BC-BB74-D6AE3091AE2D}">
      <dgm:prSet phldrT="[Testo]" custT="1"/>
      <dgm:spPr/>
      <dgm:t>
        <a:bodyPr/>
        <a:lstStyle/>
        <a:p>
          <a:r>
            <a:rPr lang="en-US" sz="1800" noProof="0" dirty="0" smtClean="0"/>
            <a:t>Based on the input from teachers and students </a:t>
          </a:r>
          <a:endParaRPr lang="en-US" sz="1800" noProof="0" dirty="0"/>
        </a:p>
      </dgm:t>
    </dgm:pt>
    <dgm:pt modelId="{75C9AD5C-682A-43A0-802C-4567D3827ECC}" type="parTrans" cxnId="{133C4D78-521C-466D-8C58-D098A52B12A9}">
      <dgm:prSet/>
      <dgm:spPr/>
      <dgm:t>
        <a:bodyPr/>
        <a:lstStyle/>
        <a:p>
          <a:endParaRPr lang="it-IT"/>
        </a:p>
      </dgm:t>
    </dgm:pt>
    <dgm:pt modelId="{462C24B0-FD5D-4C14-A665-0A5A34FB0711}" type="sibTrans" cxnId="{133C4D78-521C-466D-8C58-D098A52B12A9}">
      <dgm:prSet/>
      <dgm:spPr/>
      <dgm:t>
        <a:bodyPr/>
        <a:lstStyle/>
        <a:p>
          <a:endParaRPr lang="it-IT"/>
        </a:p>
      </dgm:t>
    </dgm:pt>
    <dgm:pt modelId="{BF75CE19-4F5C-45E4-8906-E0A72F52C7AB}" type="pres">
      <dgm:prSet presAssocID="{321835DD-4455-4C97-826A-8F3FB37EE4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B878A6A-1C61-4B13-A570-E9A07F6DC6A0}" type="pres">
      <dgm:prSet presAssocID="{5D501EDF-23B2-42E9-9793-DDC994900407}" presName="boxAndChildren" presStyleCnt="0"/>
      <dgm:spPr/>
    </dgm:pt>
    <dgm:pt modelId="{6B20FFAF-8266-4502-96E3-5A5E993ED102}" type="pres">
      <dgm:prSet presAssocID="{5D501EDF-23B2-42E9-9793-DDC994900407}" presName="parentTextBox" presStyleLbl="node1" presStyleIdx="0" presStyleCnt="3"/>
      <dgm:spPr/>
      <dgm:t>
        <a:bodyPr/>
        <a:lstStyle/>
        <a:p>
          <a:endParaRPr lang="it-IT"/>
        </a:p>
      </dgm:t>
    </dgm:pt>
    <dgm:pt modelId="{EE1B4E74-F7E0-4C5F-8650-789EF2D148C2}" type="pres">
      <dgm:prSet presAssocID="{5D501EDF-23B2-42E9-9793-DDC994900407}" presName="entireBox" presStyleLbl="node1" presStyleIdx="0" presStyleCnt="3"/>
      <dgm:spPr/>
      <dgm:t>
        <a:bodyPr/>
        <a:lstStyle/>
        <a:p>
          <a:endParaRPr lang="it-IT"/>
        </a:p>
      </dgm:t>
    </dgm:pt>
    <dgm:pt modelId="{43298ABD-5533-4FF1-AD03-24D54BED0223}" type="pres">
      <dgm:prSet presAssocID="{5D501EDF-23B2-42E9-9793-DDC994900407}" presName="descendantBox" presStyleCnt="0"/>
      <dgm:spPr/>
    </dgm:pt>
    <dgm:pt modelId="{C262D9C9-9B39-424F-B9C2-2F95C8F74697}" type="pres">
      <dgm:prSet presAssocID="{449CE56C-EAB1-40ED-B20A-E657B6167C08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99E630-2D89-4A4A-AD51-53973FD7B0C2}" type="pres">
      <dgm:prSet presAssocID="{17007C1A-8474-49BC-BB74-D6AE3091AE2D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00782C-2601-438D-92A4-6A4E72970A4C}" type="pres">
      <dgm:prSet presAssocID="{B1197C98-05F1-43B7-B432-2D06E8BC5A6E}" presName="sp" presStyleCnt="0"/>
      <dgm:spPr/>
    </dgm:pt>
    <dgm:pt modelId="{9409E317-EEDA-4226-81B8-24437C8D1EA2}" type="pres">
      <dgm:prSet presAssocID="{422B6C0B-5E4E-406E-883D-AAF16BCEB6AA}" presName="arrowAndChildren" presStyleCnt="0"/>
      <dgm:spPr/>
    </dgm:pt>
    <dgm:pt modelId="{5317E083-B097-4CC3-BC70-3E9878F7087B}" type="pres">
      <dgm:prSet presAssocID="{422B6C0B-5E4E-406E-883D-AAF16BCEB6AA}" presName="parentTextArrow" presStyleLbl="node1" presStyleIdx="0" presStyleCnt="3"/>
      <dgm:spPr/>
      <dgm:t>
        <a:bodyPr/>
        <a:lstStyle/>
        <a:p>
          <a:endParaRPr lang="it-IT"/>
        </a:p>
      </dgm:t>
    </dgm:pt>
    <dgm:pt modelId="{A46E6D6C-09C4-4CB7-B27E-02BD60E08880}" type="pres">
      <dgm:prSet presAssocID="{422B6C0B-5E4E-406E-883D-AAF16BCEB6AA}" presName="arrow" presStyleLbl="node1" presStyleIdx="1" presStyleCnt="3"/>
      <dgm:spPr/>
      <dgm:t>
        <a:bodyPr/>
        <a:lstStyle/>
        <a:p>
          <a:endParaRPr lang="it-IT"/>
        </a:p>
      </dgm:t>
    </dgm:pt>
    <dgm:pt modelId="{EFB14BB8-B0AA-49D7-BF7D-4FCC32A836C9}" type="pres">
      <dgm:prSet presAssocID="{422B6C0B-5E4E-406E-883D-AAF16BCEB6AA}" presName="descendantArrow" presStyleCnt="0"/>
      <dgm:spPr/>
    </dgm:pt>
    <dgm:pt modelId="{0C31BBC0-82EE-476D-A2F5-BF174ADF4B6F}" type="pres">
      <dgm:prSet presAssocID="{F4050418-3D32-48B5-ADAA-F21665217944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44404E-1806-4C73-87B2-1B2A1A30550B}" type="pres">
      <dgm:prSet presAssocID="{6F73F097-C868-48FE-A4FA-6E40725E3A57}" presName="childTextArrow" presStyleLbl="fgAccFollowNode1" presStyleIdx="3" presStyleCnt="5" custScaleX="1353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13D2C7-DA48-4AB3-82A9-11D8E1BDF950}" type="pres">
      <dgm:prSet presAssocID="{EE9E74CE-A4FF-48B4-8A3B-8DBAFF7A9675}" presName="sp" presStyleCnt="0"/>
      <dgm:spPr/>
    </dgm:pt>
    <dgm:pt modelId="{7034774A-2D6A-4690-85F9-EEF55CC5EAD5}" type="pres">
      <dgm:prSet presAssocID="{F93FC44C-90B9-42C8-AD0C-AB196153342A}" presName="arrowAndChildren" presStyleCnt="0"/>
      <dgm:spPr/>
    </dgm:pt>
    <dgm:pt modelId="{C16560A0-BB87-4D1C-9687-DB55AD013B71}" type="pres">
      <dgm:prSet presAssocID="{F93FC44C-90B9-42C8-AD0C-AB196153342A}" presName="parentTextArrow" presStyleLbl="node1" presStyleIdx="1" presStyleCnt="3"/>
      <dgm:spPr/>
      <dgm:t>
        <a:bodyPr/>
        <a:lstStyle/>
        <a:p>
          <a:endParaRPr lang="it-IT"/>
        </a:p>
      </dgm:t>
    </dgm:pt>
    <dgm:pt modelId="{5D1C4C6E-6DB1-4E3D-BF53-D0FDA9B5245E}" type="pres">
      <dgm:prSet presAssocID="{F93FC44C-90B9-42C8-AD0C-AB196153342A}" presName="arrow" presStyleLbl="node1" presStyleIdx="2" presStyleCnt="3" custLinFactNeighborX="2138" custLinFactNeighborY="-6156"/>
      <dgm:spPr/>
      <dgm:t>
        <a:bodyPr/>
        <a:lstStyle/>
        <a:p>
          <a:endParaRPr lang="it-IT"/>
        </a:p>
      </dgm:t>
    </dgm:pt>
    <dgm:pt modelId="{150D5E0C-65FA-46BB-9135-B2AB03F535C5}" type="pres">
      <dgm:prSet presAssocID="{F93FC44C-90B9-42C8-AD0C-AB196153342A}" presName="descendantArrow" presStyleCnt="0"/>
      <dgm:spPr/>
    </dgm:pt>
    <dgm:pt modelId="{F6CDB4F5-6C02-45F3-80E4-B013D55AB2D0}" type="pres">
      <dgm:prSet presAssocID="{710D5DA2-8288-4A55-9415-E435FAFFF15A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475BAD8-CB43-4314-9B0F-92546EB0B95C}" type="presOf" srcId="{422B6C0B-5E4E-406E-883D-AAF16BCEB6AA}" destId="{A46E6D6C-09C4-4CB7-B27E-02BD60E08880}" srcOrd="1" destOrd="0" presId="urn:microsoft.com/office/officeart/2005/8/layout/process4"/>
    <dgm:cxn modelId="{5F2623C2-BBD4-4DFA-B1EC-98F3861B9316}" type="presOf" srcId="{F93FC44C-90B9-42C8-AD0C-AB196153342A}" destId="{C16560A0-BB87-4D1C-9687-DB55AD013B71}" srcOrd="0" destOrd="0" presId="urn:microsoft.com/office/officeart/2005/8/layout/process4"/>
    <dgm:cxn modelId="{C41372DE-9B2D-4C69-BFF2-3699DA6957AE}" srcId="{321835DD-4455-4C97-826A-8F3FB37EE433}" destId="{5D501EDF-23B2-42E9-9793-DDC994900407}" srcOrd="2" destOrd="0" parTransId="{A7F5801A-41C5-4254-ADA2-9DAB0C23C778}" sibTransId="{B526714A-4595-49F8-839B-3C84C4AC4B29}"/>
    <dgm:cxn modelId="{BA58378E-601D-4D87-BC52-9D78EDB929BE}" type="presOf" srcId="{F4050418-3D32-48B5-ADAA-F21665217944}" destId="{0C31BBC0-82EE-476D-A2F5-BF174ADF4B6F}" srcOrd="0" destOrd="0" presId="urn:microsoft.com/office/officeart/2005/8/layout/process4"/>
    <dgm:cxn modelId="{6E38CD44-2A57-4C99-A58B-2237B4B1F553}" srcId="{F93FC44C-90B9-42C8-AD0C-AB196153342A}" destId="{710D5DA2-8288-4A55-9415-E435FAFFF15A}" srcOrd="0" destOrd="0" parTransId="{8C3172D7-3E01-48E1-8ED4-BBFB24D612BE}" sibTransId="{3D14828E-DC39-4A38-9D0F-27F1AB6009EA}"/>
    <dgm:cxn modelId="{71A7EC0B-F18A-438C-A282-90C397761876}" type="presOf" srcId="{5D501EDF-23B2-42E9-9793-DDC994900407}" destId="{EE1B4E74-F7E0-4C5F-8650-789EF2D148C2}" srcOrd="1" destOrd="0" presId="urn:microsoft.com/office/officeart/2005/8/layout/process4"/>
    <dgm:cxn modelId="{0673B79C-8DCB-400D-8933-F519077B6A00}" type="presOf" srcId="{17007C1A-8474-49BC-BB74-D6AE3091AE2D}" destId="{2A99E630-2D89-4A4A-AD51-53973FD7B0C2}" srcOrd="0" destOrd="0" presId="urn:microsoft.com/office/officeart/2005/8/layout/process4"/>
    <dgm:cxn modelId="{6882876F-BE72-4F6D-9D9F-0AC5D4C8E297}" srcId="{321835DD-4455-4C97-826A-8F3FB37EE433}" destId="{422B6C0B-5E4E-406E-883D-AAF16BCEB6AA}" srcOrd="1" destOrd="0" parTransId="{3402C22A-BD6C-42BA-A7F8-54291A9A4963}" sibTransId="{B1197C98-05F1-43B7-B432-2D06E8BC5A6E}"/>
    <dgm:cxn modelId="{B612CC1A-3029-4FED-8FCA-FB3C317AF35C}" type="presOf" srcId="{F93FC44C-90B9-42C8-AD0C-AB196153342A}" destId="{5D1C4C6E-6DB1-4E3D-BF53-D0FDA9B5245E}" srcOrd="1" destOrd="0" presId="urn:microsoft.com/office/officeart/2005/8/layout/process4"/>
    <dgm:cxn modelId="{C4EB382D-01D4-42F9-9F7D-9E2A18D045EE}" type="presOf" srcId="{5D501EDF-23B2-42E9-9793-DDC994900407}" destId="{6B20FFAF-8266-4502-96E3-5A5E993ED102}" srcOrd="0" destOrd="0" presId="urn:microsoft.com/office/officeart/2005/8/layout/process4"/>
    <dgm:cxn modelId="{133C4D78-521C-466D-8C58-D098A52B12A9}" srcId="{5D501EDF-23B2-42E9-9793-DDC994900407}" destId="{17007C1A-8474-49BC-BB74-D6AE3091AE2D}" srcOrd="1" destOrd="0" parTransId="{75C9AD5C-682A-43A0-802C-4567D3827ECC}" sibTransId="{462C24B0-FD5D-4C14-A665-0A5A34FB0711}"/>
    <dgm:cxn modelId="{E2A39C9A-9F99-430E-A625-D309FE3211AE}" srcId="{321835DD-4455-4C97-826A-8F3FB37EE433}" destId="{F93FC44C-90B9-42C8-AD0C-AB196153342A}" srcOrd="0" destOrd="0" parTransId="{0991B227-43D0-403D-B369-67C5C9326FB0}" sibTransId="{EE9E74CE-A4FF-48B4-8A3B-8DBAFF7A9675}"/>
    <dgm:cxn modelId="{B676C2E1-5695-4E91-90EF-5D0EAFFA8B55}" type="presOf" srcId="{449CE56C-EAB1-40ED-B20A-E657B6167C08}" destId="{C262D9C9-9B39-424F-B9C2-2F95C8F74697}" srcOrd="0" destOrd="0" presId="urn:microsoft.com/office/officeart/2005/8/layout/process4"/>
    <dgm:cxn modelId="{A60E779C-C3D0-4615-B61D-83D926C7FEB1}" type="presOf" srcId="{6F73F097-C868-48FE-A4FA-6E40725E3A57}" destId="{B644404E-1806-4C73-87B2-1B2A1A30550B}" srcOrd="0" destOrd="0" presId="urn:microsoft.com/office/officeart/2005/8/layout/process4"/>
    <dgm:cxn modelId="{353BF98D-852E-467B-A2CD-3868B7D60A52}" type="presOf" srcId="{422B6C0B-5E4E-406E-883D-AAF16BCEB6AA}" destId="{5317E083-B097-4CC3-BC70-3E9878F7087B}" srcOrd="0" destOrd="0" presId="urn:microsoft.com/office/officeart/2005/8/layout/process4"/>
    <dgm:cxn modelId="{5120C05F-799F-46C9-A425-84862D5DE3B9}" srcId="{422B6C0B-5E4E-406E-883D-AAF16BCEB6AA}" destId="{6F73F097-C868-48FE-A4FA-6E40725E3A57}" srcOrd="1" destOrd="0" parTransId="{EF25AAF7-8530-41A6-ACDE-64FFE0FABF7C}" sibTransId="{0E09A7B7-E727-4D0A-9766-2CAD35DFECC4}"/>
    <dgm:cxn modelId="{0AB96037-4728-4FA5-B9E9-A62BCFEAFFD0}" type="presOf" srcId="{321835DD-4455-4C97-826A-8F3FB37EE433}" destId="{BF75CE19-4F5C-45E4-8906-E0A72F52C7AB}" srcOrd="0" destOrd="0" presId="urn:microsoft.com/office/officeart/2005/8/layout/process4"/>
    <dgm:cxn modelId="{B8461ECE-F55C-4D3A-B237-CDA55DA6E3EF}" srcId="{5D501EDF-23B2-42E9-9793-DDC994900407}" destId="{449CE56C-EAB1-40ED-B20A-E657B6167C08}" srcOrd="0" destOrd="0" parTransId="{258638C8-4644-4462-B729-CD4234A3F544}" sibTransId="{75ECA15E-1076-44D1-9588-644F4C0F7586}"/>
    <dgm:cxn modelId="{A2163CDE-C6A5-4119-8BEE-C0B76739C340}" type="presOf" srcId="{710D5DA2-8288-4A55-9415-E435FAFFF15A}" destId="{F6CDB4F5-6C02-45F3-80E4-B013D55AB2D0}" srcOrd="0" destOrd="0" presId="urn:microsoft.com/office/officeart/2005/8/layout/process4"/>
    <dgm:cxn modelId="{7E00AC73-6480-445E-984A-A85D591DD036}" srcId="{422B6C0B-5E4E-406E-883D-AAF16BCEB6AA}" destId="{F4050418-3D32-48B5-ADAA-F21665217944}" srcOrd="0" destOrd="0" parTransId="{6A0B2197-9A6F-4B69-A94F-EC10487BAE03}" sibTransId="{EB01F381-2BC9-4232-8F63-1890DD473A67}"/>
    <dgm:cxn modelId="{E588F224-8425-4D3C-B11F-0CB502490CB5}" type="presParOf" srcId="{BF75CE19-4F5C-45E4-8906-E0A72F52C7AB}" destId="{3B878A6A-1C61-4B13-A570-E9A07F6DC6A0}" srcOrd="0" destOrd="0" presId="urn:microsoft.com/office/officeart/2005/8/layout/process4"/>
    <dgm:cxn modelId="{B1E51A16-18DB-4B1D-8754-38A68D3EF3B1}" type="presParOf" srcId="{3B878A6A-1C61-4B13-A570-E9A07F6DC6A0}" destId="{6B20FFAF-8266-4502-96E3-5A5E993ED102}" srcOrd="0" destOrd="0" presId="urn:microsoft.com/office/officeart/2005/8/layout/process4"/>
    <dgm:cxn modelId="{912F1F06-A776-4400-815D-CE5C915DBCCB}" type="presParOf" srcId="{3B878A6A-1C61-4B13-A570-E9A07F6DC6A0}" destId="{EE1B4E74-F7E0-4C5F-8650-789EF2D148C2}" srcOrd="1" destOrd="0" presId="urn:microsoft.com/office/officeart/2005/8/layout/process4"/>
    <dgm:cxn modelId="{F13A9B81-8615-4D2F-BD40-00AC5F9729D6}" type="presParOf" srcId="{3B878A6A-1C61-4B13-A570-E9A07F6DC6A0}" destId="{43298ABD-5533-4FF1-AD03-24D54BED0223}" srcOrd="2" destOrd="0" presId="urn:microsoft.com/office/officeart/2005/8/layout/process4"/>
    <dgm:cxn modelId="{2F5BBC44-3589-4804-8491-7553A585EFB4}" type="presParOf" srcId="{43298ABD-5533-4FF1-AD03-24D54BED0223}" destId="{C262D9C9-9B39-424F-B9C2-2F95C8F74697}" srcOrd="0" destOrd="0" presId="urn:microsoft.com/office/officeart/2005/8/layout/process4"/>
    <dgm:cxn modelId="{08A9551D-166C-4681-AE05-3CE83761EA4C}" type="presParOf" srcId="{43298ABD-5533-4FF1-AD03-24D54BED0223}" destId="{2A99E630-2D89-4A4A-AD51-53973FD7B0C2}" srcOrd="1" destOrd="0" presId="urn:microsoft.com/office/officeart/2005/8/layout/process4"/>
    <dgm:cxn modelId="{8B05B4A9-FA4B-442A-8061-3CD489E621B0}" type="presParOf" srcId="{BF75CE19-4F5C-45E4-8906-E0A72F52C7AB}" destId="{8700782C-2601-438D-92A4-6A4E72970A4C}" srcOrd="1" destOrd="0" presId="urn:microsoft.com/office/officeart/2005/8/layout/process4"/>
    <dgm:cxn modelId="{EC52E9B1-06E4-4A5C-8148-FBDAF1ADBDD5}" type="presParOf" srcId="{BF75CE19-4F5C-45E4-8906-E0A72F52C7AB}" destId="{9409E317-EEDA-4226-81B8-24437C8D1EA2}" srcOrd="2" destOrd="0" presId="urn:microsoft.com/office/officeart/2005/8/layout/process4"/>
    <dgm:cxn modelId="{D2D03764-6814-4719-AC98-9ED3E4583B14}" type="presParOf" srcId="{9409E317-EEDA-4226-81B8-24437C8D1EA2}" destId="{5317E083-B097-4CC3-BC70-3E9878F7087B}" srcOrd="0" destOrd="0" presId="urn:microsoft.com/office/officeart/2005/8/layout/process4"/>
    <dgm:cxn modelId="{F4629790-A957-470B-85B3-E4CDCF229E8E}" type="presParOf" srcId="{9409E317-EEDA-4226-81B8-24437C8D1EA2}" destId="{A46E6D6C-09C4-4CB7-B27E-02BD60E08880}" srcOrd="1" destOrd="0" presId="urn:microsoft.com/office/officeart/2005/8/layout/process4"/>
    <dgm:cxn modelId="{B90D2A74-1EE8-42E2-B558-6F0E5EB05C4F}" type="presParOf" srcId="{9409E317-EEDA-4226-81B8-24437C8D1EA2}" destId="{EFB14BB8-B0AA-49D7-BF7D-4FCC32A836C9}" srcOrd="2" destOrd="0" presId="urn:microsoft.com/office/officeart/2005/8/layout/process4"/>
    <dgm:cxn modelId="{8EF14673-D864-4992-98EC-B7B7DC36E0A8}" type="presParOf" srcId="{EFB14BB8-B0AA-49D7-BF7D-4FCC32A836C9}" destId="{0C31BBC0-82EE-476D-A2F5-BF174ADF4B6F}" srcOrd="0" destOrd="0" presId="urn:microsoft.com/office/officeart/2005/8/layout/process4"/>
    <dgm:cxn modelId="{F1E639BE-925E-4DBE-B90E-42E81DC9E871}" type="presParOf" srcId="{EFB14BB8-B0AA-49D7-BF7D-4FCC32A836C9}" destId="{B644404E-1806-4C73-87B2-1B2A1A30550B}" srcOrd="1" destOrd="0" presId="urn:microsoft.com/office/officeart/2005/8/layout/process4"/>
    <dgm:cxn modelId="{97C08A23-0C2F-421B-96D7-52A5A0E8996A}" type="presParOf" srcId="{BF75CE19-4F5C-45E4-8906-E0A72F52C7AB}" destId="{5D13D2C7-DA48-4AB3-82A9-11D8E1BDF950}" srcOrd="3" destOrd="0" presId="urn:microsoft.com/office/officeart/2005/8/layout/process4"/>
    <dgm:cxn modelId="{84AEAFE4-F567-4802-B88A-F8B3063BA833}" type="presParOf" srcId="{BF75CE19-4F5C-45E4-8906-E0A72F52C7AB}" destId="{7034774A-2D6A-4690-85F9-EEF55CC5EAD5}" srcOrd="4" destOrd="0" presId="urn:microsoft.com/office/officeart/2005/8/layout/process4"/>
    <dgm:cxn modelId="{0A752AAB-AF75-43E6-A2FC-84B9B64A4A5D}" type="presParOf" srcId="{7034774A-2D6A-4690-85F9-EEF55CC5EAD5}" destId="{C16560A0-BB87-4D1C-9687-DB55AD013B71}" srcOrd="0" destOrd="0" presId="urn:microsoft.com/office/officeart/2005/8/layout/process4"/>
    <dgm:cxn modelId="{D0ED483D-178C-49E7-84F5-3EB75588A584}" type="presParOf" srcId="{7034774A-2D6A-4690-85F9-EEF55CC5EAD5}" destId="{5D1C4C6E-6DB1-4E3D-BF53-D0FDA9B5245E}" srcOrd="1" destOrd="0" presId="urn:microsoft.com/office/officeart/2005/8/layout/process4"/>
    <dgm:cxn modelId="{00C2BBB0-7BEB-4AF9-B335-E61DC9EBAD7E}" type="presParOf" srcId="{7034774A-2D6A-4690-85F9-EEF55CC5EAD5}" destId="{150D5E0C-65FA-46BB-9135-B2AB03F535C5}" srcOrd="2" destOrd="0" presId="urn:microsoft.com/office/officeart/2005/8/layout/process4"/>
    <dgm:cxn modelId="{D1EFCF69-9A13-4D0E-91A5-FA8DA84E937E}" type="presParOf" srcId="{150D5E0C-65FA-46BB-9135-B2AB03F535C5}" destId="{F6CDB4F5-6C02-45F3-80E4-B013D55AB2D0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AC8192-9FC8-4B1E-821D-011C6A100276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08B83-E44A-4EC8-B4C9-C89CCCD6D2B7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88D93-FD76-447E-9D3A-E484841CE9C4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ABOVE</a:t>
          </a:r>
          <a:endParaRPr lang="it-IT" sz="6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69479" y="363990"/>
        <a:ext cx="2757041" cy="1378520"/>
      </dsp:txXfrm>
    </dsp:sp>
    <dsp:sp modelId="{14FE3624-EB36-425B-8F17-2BDF4AE6C8C6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CURRICULUM</a:t>
          </a:r>
          <a:endParaRPr lang="it-IT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9" y="2321489"/>
        <a:ext cx="2757041" cy="1378520"/>
      </dsp:txXfrm>
    </dsp:sp>
    <dsp:sp modelId="{AB90C3E9-4E93-45B9-9EAE-B83547C4D47D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PACE &amp; PATH</a:t>
          </a:r>
          <a:endParaRPr lang="it-IT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37489" y="2321489"/>
        <a:ext cx="2757041" cy="1378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1B4E74-F7E0-4C5F-8650-789EF2D148C2}">
      <dsp:nvSpPr>
        <dsp:cNvPr id="0" name=""/>
        <dsp:cNvSpPr/>
      </dsp:nvSpPr>
      <dsp:spPr>
        <a:xfrm>
          <a:off x="0" y="3380325"/>
          <a:ext cx="7533368" cy="1109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Course</a:t>
          </a:r>
          <a:r>
            <a:rPr lang="en-US" sz="1900" kern="1200" noProof="0" dirty="0" smtClean="0"/>
            <a:t> </a:t>
          </a:r>
          <a:r>
            <a:rPr lang="en-US" sz="28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</a:t>
          </a:r>
          <a:r>
            <a:rPr lang="en-US" sz="1900" kern="1200" noProof="0" dirty="0" smtClean="0"/>
            <a:t> </a:t>
          </a:r>
          <a:endParaRPr lang="en-US" sz="1900" kern="1200" noProof="0" dirty="0"/>
        </a:p>
      </dsp:txBody>
      <dsp:txXfrm>
        <a:off x="0" y="3380325"/>
        <a:ext cx="7533368" cy="599129"/>
      </dsp:txXfrm>
    </dsp:sp>
    <dsp:sp modelId="{C262D9C9-9B39-424F-B9C2-2F95C8F74697}">
      <dsp:nvSpPr>
        <dsp:cNvPr id="0" name=""/>
        <dsp:cNvSpPr/>
      </dsp:nvSpPr>
      <dsp:spPr>
        <a:xfrm>
          <a:off x="0" y="3957265"/>
          <a:ext cx="3766684" cy="5103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Designed</a:t>
          </a:r>
          <a:r>
            <a:rPr lang="en-US" sz="1800" kern="1200" dirty="0" smtClean="0"/>
            <a:t> for the known learners by those involved in teaching  </a:t>
          </a:r>
          <a:endParaRPr lang="en-US" sz="1800" kern="1200" dirty="0"/>
        </a:p>
      </dsp:txBody>
      <dsp:txXfrm>
        <a:off x="0" y="3957265"/>
        <a:ext cx="3766684" cy="510369"/>
      </dsp:txXfrm>
    </dsp:sp>
    <dsp:sp modelId="{2A99E630-2D89-4A4A-AD51-53973FD7B0C2}">
      <dsp:nvSpPr>
        <dsp:cNvPr id="0" name=""/>
        <dsp:cNvSpPr/>
      </dsp:nvSpPr>
      <dsp:spPr>
        <a:xfrm>
          <a:off x="3766684" y="3957265"/>
          <a:ext cx="3766684" cy="5103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Based on the input from teachers and students </a:t>
          </a:r>
          <a:endParaRPr lang="en-US" sz="1800" kern="1200" noProof="0" dirty="0"/>
        </a:p>
      </dsp:txBody>
      <dsp:txXfrm>
        <a:off x="3766684" y="3957265"/>
        <a:ext cx="3766684" cy="510369"/>
      </dsp:txXfrm>
    </dsp:sp>
    <dsp:sp modelId="{A46E6D6C-09C4-4CB7-B27E-02BD60E08880}">
      <dsp:nvSpPr>
        <dsp:cNvPr id="0" name=""/>
        <dsp:cNvSpPr/>
      </dsp:nvSpPr>
      <dsp:spPr>
        <a:xfrm rot="10800000">
          <a:off x="0" y="1690559"/>
          <a:ext cx="7533368" cy="17064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Syllabus</a:t>
          </a:r>
          <a:r>
            <a:rPr lang="en-US" sz="1900" kern="1200" noProof="0" dirty="0" smtClean="0"/>
            <a:t> </a:t>
          </a:r>
          <a:endParaRPr lang="en-US" sz="1900" kern="1200" noProof="0" dirty="0"/>
        </a:p>
      </dsp:txBody>
      <dsp:txXfrm>
        <a:off x="0" y="1690559"/>
        <a:ext cx="7533368" cy="598949"/>
      </dsp:txXfrm>
    </dsp:sp>
    <dsp:sp modelId="{0C31BBC0-82EE-476D-A2F5-BF174ADF4B6F}">
      <dsp:nvSpPr>
        <dsp:cNvPr id="0" name=""/>
        <dsp:cNvSpPr/>
      </dsp:nvSpPr>
      <dsp:spPr>
        <a:xfrm>
          <a:off x="564" y="2289509"/>
          <a:ext cx="3200210" cy="5102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Internally designed </a:t>
          </a:r>
          <a:endParaRPr lang="en-US" sz="2000" kern="1200" noProof="0" dirty="0"/>
        </a:p>
      </dsp:txBody>
      <dsp:txXfrm>
        <a:off x="564" y="2289509"/>
        <a:ext cx="3200210" cy="510216"/>
      </dsp:txXfrm>
    </dsp:sp>
    <dsp:sp modelId="{B644404E-1806-4C73-87B2-1B2A1A30550B}">
      <dsp:nvSpPr>
        <dsp:cNvPr id="0" name=""/>
        <dsp:cNvSpPr/>
      </dsp:nvSpPr>
      <dsp:spPr>
        <a:xfrm>
          <a:off x="3200774" y="2289509"/>
          <a:ext cx="4332028" cy="5102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Based on curriculum and other sources </a:t>
          </a:r>
          <a:endParaRPr lang="en-US" sz="2000" kern="1200" noProof="0" dirty="0"/>
        </a:p>
      </dsp:txBody>
      <dsp:txXfrm>
        <a:off x="3200774" y="2289509"/>
        <a:ext cx="4332028" cy="510216"/>
      </dsp:txXfrm>
    </dsp:sp>
    <dsp:sp modelId="{5D1C4C6E-6DB1-4E3D-BF53-D0FDA9B5245E}">
      <dsp:nvSpPr>
        <dsp:cNvPr id="0" name=""/>
        <dsp:cNvSpPr/>
      </dsp:nvSpPr>
      <dsp:spPr>
        <a:xfrm rot="10800000">
          <a:off x="0" y="0"/>
          <a:ext cx="7533368" cy="17064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Curriculum </a:t>
          </a:r>
          <a:endParaRPr lang="en-US" sz="2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7533368" cy="598949"/>
      </dsp:txXfrm>
    </dsp:sp>
    <dsp:sp modelId="{F6CDB4F5-6C02-45F3-80E4-B013D55AB2D0}">
      <dsp:nvSpPr>
        <dsp:cNvPr id="0" name=""/>
        <dsp:cNvSpPr/>
      </dsp:nvSpPr>
      <dsp:spPr>
        <a:xfrm>
          <a:off x="0" y="599743"/>
          <a:ext cx="7533368" cy="5102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Based on the final learning objectives  </a:t>
          </a:r>
          <a:endParaRPr lang="en-US" sz="2000" kern="1200" noProof="0" dirty="0"/>
        </a:p>
      </dsp:txBody>
      <dsp:txXfrm>
        <a:off x="0" y="599743"/>
        <a:ext cx="7533368" cy="510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1DD2-A42C-40C8-B686-BFF01DC82EBC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78201-BE60-4617-8EC0-B590B424916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1977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D3833D-07BE-4EA1-A3E7-317DACE4D8CE}" type="slidenum">
              <a:rPr lang="it-IT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i="0" u="none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D3833D-07BE-4EA1-A3E7-317DACE4D8CE}" type="slidenum">
              <a:rPr lang="it-IT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i="0" u="none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D3833D-07BE-4EA1-A3E7-317DACE4D8CE}" type="slidenum">
              <a:rPr lang="it-IT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733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200" b="0" i="0" u="non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D3833D-07BE-4EA1-A3E7-317DACE4D8CE}" type="slidenum">
              <a:rPr lang="it-IT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200" b="0" i="0" u="non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D3833D-07BE-4EA1-A3E7-317DACE4D8CE}" type="slidenum">
              <a:rPr lang="it-IT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D3833D-07BE-4EA1-A3E7-317DACE4D8CE}" type="slidenum">
              <a:rPr lang="it-IT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D3833D-07BE-4EA1-A3E7-317DACE4D8CE}" type="slidenum">
              <a:rPr lang="it-IT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D3833D-07BE-4EA1-A3E7-317DACE4D8CE}" type="slidenum">
              <a:rPr lang="it-IT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noProof="0" dirty="0" smtClean="0"/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D3833D-07BE-4EA1-A3E7-317DACE4D8CE}" type="slidenum">
              <a:rPr lang="it-IT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noProof="0" dirty="0" smtClean="0"/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D3833D-07BE-4EA1-A3E7-317DACE4D8CE}" type="slidenum">
              <a:rPr lang="it-IT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noProof="0" dirty="0" smtClean="0"/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D3833D-07BE-4EA1-A3E7-317DACE4D8CE}" type="slidenum">
              <a:rPr lang="it-IT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noProof="0" dirty="0" smtClean="0"/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D3833D-07BE-4EA1-A3E7-317DACE4D8CE}" type="slidenum">
              <a:rPr lang="it-IT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z="1200" b="0" i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b="0" i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D3833D-07BE-4EA1-A3E7-317DACE4D8CE}" type="slidenum">
              <a:rPr lang="it-IT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3233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9981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9190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5155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3105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4040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1997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3144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9992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377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9755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08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124"/>
          <p:cNvSpPr>
            <a:spLocks noChangeArrowheads="1"/>
          </p:cNvSpPr>
          <p:nvPr/>
        </p:nvSpPr>
        <p:spPr bwMode="auto">
          <a:xfrm flipV="1">
            <a:off x="857179" y="592658"/>
            <a:ext cx="7452946" cy="7461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 eaLnBrk="0" hangingPunct="0"/>
            <a:endParaRPr lang="en-US" sz="2100" dirty="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587"/>
            <a:ext cx="53486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85" y="52488"/>
            <a:ext cx="53486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786385" y="49025"/>
            <a:ext cx="763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0070C0"/>
                </a:solidFill>
              </a:rPr>
              <a:t>1° International A.E. Conference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349094" y="6181782"/>
            <a:ext cx="275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>
              <a:defRPr/>
            </a:pPr>
            <a:r>
              <a:rPr lang="it-IT" b="1" i="1" dirty="0" smtClean="0">
                <a:solidFill>
                  <a:prstClr val="white">
                    <a:lumMod val="50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  AIR   FORCE</a:t>
            </a:r>
            <a:endParaRPr lang="it-IT" b="1" i="1" dirty="0">
              <a:solidFill>
                <a:prstClr val="white">
                  <a:lumMod val="50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30097" y="6373622"/>
            <a:ext cx="5109797" cy="659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1128909" y="6452228"/>
            <a:ext cx="5176708" cy="0"/>
          </a:xfrm>
          <a:prstGeom prst="line">
            <a:avLst/>
          </a:prstGeom>
          <a:noFill/>
          <a:ln w="28575">
            <a:solidFill>
              <a:srgbClr val="D70505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52" y="6154634"/>
            <a:ext cx="496383" cy="6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454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chart" Target="../charts/chart7.xml"/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12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chart" Target="../charts/chart5.xml"/><Relationship Id="rId5" Type="http://schemas.openxmlformats.org/officeDocument/2006/relationships/image" Target="../media/image3.jpeg"/><Relationship Id="rId10" Type="http://schemas.openxmlformats.org/officeDocument/2006/relationships/chart" Target="../charts/chart4.xml"/><Relationship Id="rId4" Type="http://schemas.openxmlformats.org/officeDocument/2006/relationships/image" Target="../media/image2.jpeg"/><Relationship Id="rId9" Type="http://schemas.openxmlformats.org/officeDocument/2006/relationships/chart" Target="../charts/chart3.xml"/><Relationship Id="rId1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user\Desktop\BILC%20Professional%20Seminar%202017\Day%201\Video_for_BILC.mp4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jpe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.xml"/><Relationship Id="rId5" Type="http://schemas.openxmlformats.org/officeDocument/2006/relationships/image" Target="../media/image3.jpeg"/><Relationship Id="rId10" Type="http://schemas.microsoft.com/office/2007/relationships/diagramDrawing" Target="../diagrams/drawing2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ther\Desktop\bilc on my mind\ge)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08720"/>
            <a:ext cx="3275855" cy="48965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5" name="Immagine 2" descr="CFAE_03_LatDX_96dp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9766" y="1052736"/>
            <a:ext cx="3432029" cy="501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2483768" y="2852936"/>
            <a:ext cx="3744416" cy="4005064"/>
          </a:xfrm>
          <a:prstGeom prst="rect">
            <a:avLst/>
          </a:prstGeom>
        </p:spPr>
        <p:txBody>
          <a:bodyPr/>
          <a:lstStyle>
            <a:lvl1pPr algn="ctr" defTabSz="1071563" rtl="0" eaLnBrk="1" fontAlgn="base" hangingPunct="1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71563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71563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71563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71563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71563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71563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71563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71563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</a:t>
            </a:r>
            <a:r>
              <a:rPr lang="en-GB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jolly </a:t>
            </a: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</a:t>
            </a:r>
            <a:r>
              <a:rPr lang="en-GB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process of standardisation of a language course) </a:t>
            </a:r>
            <a:endParaRPr lang="en-GB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195736" y="692696"/>
            <a:ext cx="4104455" cy="230832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rgbClr val="FF0000"/>
                </a:solidFill>
              </a:rPr>
              <a:t>The standardisation of Learning: </a:t>
            </a: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rgbClr val="FF0000"/>
                </a:solidFill>
              </a:rPr>
              <a:t>The Italian Approach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349094" y="6181782"/>
            <a:ext cx="275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>
              <a:defRPr/>
            </a:pPr>
            <a:r>
              <a:rPr lang="it-IT" b="1" i="1" dirty="0" smtClean="0">
                <a:solidFill>
                  <a:prstClr val="white">
                    <a:lumMod val="50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  AIR   FORCE</a:t>
            </a:r>
            <a:endParaRPr lang="it-IT" b="1" i="1" dirty="0">
              <a:solidFill>
                <a:prstClr val="white">
                  <a:lumMod val="50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Rectangle 5124"/>
          <p:cNvSpPr>
            <a:spLocks noChangeArrowheads="1"/>
          </p:cNvSpPr>
          <p:nvPr/>
        </p:nvSpPr>
        <p:spPr bwMode="auto">
          <a:xfrm flipV="1">
            <a:off x="857179" y="592658"/>
            <a:ext cx="7452946" cy="7461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 eaLnBrk="0" hangingPunct="0"/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30097" y="6373622"/>
            <a:ext cx="5109797" cy="659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128909" y="6452228"/>
            <a:ext cx="5176708" cy="0"/>
          </a:xfrm>
          <a:prstGeom prst="line">
            <a:avLst/>
          </a:prstGeom>
          <a:noFill/>
          <a:ln w="28575">
            <a:solidFill>
              <a:srgbClr val="D70505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53" y="90587"/>
            <a:ext cx="53486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999" y="52488"/>
            <a:ext cx="53486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52" y="6154634"/>
            <a:ext cx="496383" cy="6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786385" y="49025"/>
            <a:ext cx="763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Seminar Georgia 2017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059832" y="587727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 C. PIM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9769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6349094" y="6181782"/>
            <a:ext cx="275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>
              <a:defRPr/>
            </a:pPr>
            <a:r>
              <a:rPr lang="it-IT" b="1" i="1" dirty="0" smtClean="0">
                <a:solidFill>
                  <a:prstClr val="white">
                    <a:lumMod val="50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  AIR   FORCE</a:t>
            </a:r>
            <a:endParaRPr lang="it-IT" b="1" i="1" dirty="0">
              <a:solidFill>
                <a:prstClr val="white">
                  <a:lumMod val="50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Rectangle 5124"/>
          <p:cNvSpPr>
            <a:spLocks noChangeArrowheads="1"/>
          </p:cNvSpPr>
          <p:nvPr/>
        </p:nvSpPr>
        <p:spPr bwMode="auto">
          <a:xfrm flipV="1">
            <a:off x="857179" y="592658"/>
            <a:ext cx="7452946" cy="7461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 eaLnBrk="0" hangingPunct="0"/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30097" y="6373622"/>
            <a:ext cx="5109797" cy="659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128909" y="6452228"/>
            <a:ext cx="5176708" cy="0"/>
          </a:xfrm>
          <a:prstGeom prst="line">
            <a:avLst/>
          </a:prstGeom>
          <a:noFill/>
          <a:ln w="28575">
            <a:solidFill>
              <a:srgbClr val="D70505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587"/>
            <a:ext cx="53486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85" y="52488"/>
            <a:ext cx="53486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52" y="6154634"/>
            <a:ext cx="496383" cy="6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86385" y="49025"/>
            <a:ext cx="763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Seminar Georgia 2017</a:t>
            </a:r>
          </a:p>
        </p:txBody>
      </p:sp>
      <p:sp>
        <p:nvSpPr>
          <p:cNvPr id="18" name="Processo 19"/>
          <p:cNvSpPr/>
          <p:nvPr/>
        </p:nvSpPr>
        <p:spPr>
          <a:xfrm>
            <a:off x="857180" y="692696"/>
            <a:ext cx="7089760" cy="74935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Building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ttangolo 23"/>
          <p:cNvSpPr/>
          <p:nvPr/>
        </p:nvSpPr>
        <p:spPr>
          <a:xfrm>
            <a:off x="2627784" y="4149080"/>
            <a:ext cx="5649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it-IT" sz="2000" b="1" spc="50" dirty="0" smtClean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354">
            <a:off x="2795587" y="2581275"/>
            <a:ext cx="3552825" cy="1695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5"/>
            <a:ext cx="5544616" cy="4536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Immagin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682">
            <a:off x="957262" y="1772815"/>
            <a:ext cx="7229475" cy="3994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17854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6349094" y="6181782"/>
            <a:ext cx="275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>
              <a:defRPr/>
            </a:pPr>
            <a:r>
              <a:rPr lang="it-IT" b="1" i="1" dirty="0" smtClean="0">
                <a:solidFill>
                  <a:prstClr val="white">
                    <a:lumMod val="50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  AIR   FORCE</a:t>
            </a:r>
            <a:endParaRPr lang="it-IT" b="1" i="1" dirty="0">
              <a:solidFill>
                <a:prstClr val="white">
                  <a:lumMod val="50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Rectangle 5124"/>
          <p:cNvSpPr>
            <a:spLocks noChangeArrowheads="1"/>
          </p:cNvSpPr>
          <p:nvPr/>
        </p:nvSpPr>
        <p:spPr bwMode="auto">
          <a:xfrm flipV="1">
            <a:off x="857179" y="592658"/>
            <a:ext cx="7452946" cy="7461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 eaLnBrk="0" hangingPunct="0"/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30097" y="6373622"/>
            <a:ext cx="5109797" cy="659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128909" y="6452228"/>
            <a:ext cx="5176708" cy="0"/>
          </a:xfrm>
          <a:prstGeom prst="line">
            <a:avLst/>
          </a:prstGeom>
          <a:noFill/>
          <a:ln w="28575">
            <a:solidFill>
              <a:srgbClr val="D70505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587"/>
            <a:ext cx="53486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85" y="52488"/>
            <a:ext cx="53486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52" y="6154634"/>
            <a:ext cx="496383" cy="6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86385" y="49025"/>
            <a:ext cx="763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Seminar Georgia 2017</a:t>
            </a:r>
          </a:p>
        </p:txBody>
      </p:sp>
      <p:sp>
        <p:nvSpPr>
          <p:cNvPr id="18" name="Processo 19"/>
          <p:cNvSpPr/>
          <p:nvPr/>
        </p:nvSpPr>
        <p:spPr>
          <a:xfrm>
            <a:off x="857180" y="692696"/>
            <a:ext cx="7089760" cy="74935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Building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ttangolo 23"/>
          <p:cNvSpPr/>
          <p:nvPr/>
        </p:nvSpPr>
        <p:spPr>
          <a:xfrm>
            <a:off x="2627784" y="4149080"/>
            <a:ext cx="5649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it-IT" sz="2000" b="1" spc="50" dirty="0" smtClean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82941"/>
            <a:ext cx="4248472" cy="439592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3" name="Grafico 3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99844580"/>
              </p:ext>
            </p:extLst>
          </p:nvPr>
        </p:nvGraphicFramePr>
        <p:xfrm>
          <a:off x="0" y="1467479"/>
          <a:ext cx="4752020" cy="465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4" name="Grafico 3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85153800"/>
              </p:ext>
            </p:extLst>
          </p:nvPr>
        </p:nvGraphicFramePr>
        <p:xfrm>
          <a:off x="4602860" y="1432715"/>
          <a:ext cx="4572000" cy="486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5" name="Grafico 3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97309170"/>
              </p:ext>
            </p:extLst>
          </p:nvPr>
        </p:nvGraphicFramePr>
        <p:xfrm>
          <a:off x="0" y="1500174"/>
          <a:ext cx="4572000" cy="4616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6" name="Grafico 3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18876888"/>
              </p:ext>
            </p:extLst>
          </p:nvPr>
        </p:nvGraphicFramePr>
        <p:xfrm>
          <a:off x="4572000" y="1428736"/>
          <a:ext cx="457200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7" name="Grafico 3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59673621"/>
              </p:ext>
            </p:extLst>
          </p:nvPr>
        </p:nvGraphicFramePr>
        <p:xfrm>
          <a:off x="0" y="1428736"/>
          <a:ext cx="4572000" cy="464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8" name="Grafico 3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63080608"/>
              </p:ext>
            </p:extLst>
          </p:nvPr>
        </p:nvGraphicFramePr>
        <p:xfrm>
          <a:off x="4572000" y="1428736"/>
          <a:ext cx="4572000" cy="464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9" name="Grafico 3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37831725"/>
              </p:ext>
            </p:extLst>
          </p:nvPr>
        </p:nvGraphicFramePr>
        <p:xfrm>
          <a:off x="0" y="1500174"/>
          <a:ext cx="4572000" cy="474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0" name="Grafico 3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3572749"/>
              </p:ext>
            </p:extLst>
          </p:nvPr>
        </p:nvGraphicFramePr>
        <p:xfrm>
          <a:off x="4572000" y="1428736"/>
          <a:ext cx="4572000" cy="471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="" xmlns:p14="http://schemas.microsoft.com/office/powerpoint/2010/main" val="1226045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Graphic spid="34" grpId="0">
        <p:bldAsOne/>
      </p:bldGraphic>
      <p:bldGraphic spid="35" grpId="0">
        <p:bldAsOne/>
      </p:bldGraphic>
      <p:bldGraphic spid="36" grpId="0">
        <p:bldAsOne/>
      </p:bldGraphic>
      <p:bldGraphic spid="37" grpId="0">
        <p:bldAsOne/>
      </p:bldGraphic>
      <p:bldGraphic spid="38" grpId="0">
        <p:bldAsOne/>
      </p:bldGraphic>
      <p:bldGraphic spid="39" grpId="0">
        <p:bldAsOne/>
      </p:bldGraphic>
      <p:bldGraphic spid="4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6349094" y="6181782"/>
            <a:ext cx="275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>
              <a:defRPr/>
            </a:pPr>
            <a:r>
              <a:rPr lang="it-IT" b="1" i="1" dirty="0" smtClean="0">
                <a:solidFill>
                  <a:prstClr val="white">
                    <a:lumMod val="50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  AIR   FORCE</a:t>
            </a:r>
            <a:endParaRPr lang="it-IT" b="1" i="1" dirty="0">
              <a:solidFill>
                <a:prstClr val="white">
                  <a:lumMod val="50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Rectangle 5124"/>
          <p:cNvSpPr>
            <a:spLocks noChangeArrowheads="1"/>
          </p:cNvSpPr>
          <p:nvPr/>
        </p:nvSpPr>
        <p:spPr bwMode="auto">
          <a:xfrm flipV="1">
            <a:off x="857179" y="592658"/>
            <a:ext cx="7452946" cy="7461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 eaLnBrk="0" hangingPunct="0"/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30097" y="6373622"/>
            <a:ext cx="5109797" cy="659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128909" y="6452228"/>
            <a:ext cx="5176708" cy="0"/>
          </a:xfrm>
          <a:prstGeom prst="line">
            <a:avLst/>
          </a:prstGeom>
          <a:noFill/>
          <a:ln w="28575">
            <a:solidFill>
              <a:srgbClr val="D70505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587"/>
            <a:ext cx="53486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85" y="52488"/>
            <a:ext cx="53486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52" y="6154634"/>
            <a:ext cx="496383" cy="6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86385" y="49025"/>
            <a:ext cx="763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Seminar Georgia 2017</a:t>
            </a:r>
          </a:p>
        </p:txBody>
      </p:sp>
      <p:sp>
        <p:nvSpPr>
          <p:cNvPr id="18" name="Processo 19"/>
          <p:cNvSpPr/>
          <p:nvPr/>
        </p:nvSpPr>
        <p:spPr>
          <a:xfrm>
            <a:off x="857180" y="692696"/>
            <a:ext cx="7089760" cy="74935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ttangolo 23"/>
          <p:cNvSpPr/>
          <p:nvPr/>
        </p:nvSpPr>
        <p:spPr>
          <a:xfrm>
            <a:off x="2627784" y="4149080"/>
            <a:ext cx="5649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it-IT" sz="2000" b="1" spc="50" dirty="0" smtClean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dirty="0"/>
          </a:p>
        </p:txBody>
      </p:sp>
      <p:pic>
        <p:nvPicPr>
          <p:cNvPr id="20" name="Video_for_BIL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500166" y="1785926"/>
            <a:ext cx="5929354" cy="3857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7854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6349094" y="6181782"/>
            <a:ext cx="275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>
              <a:defRPr/>
            </a:pPr>
            <a:r>
              <a:rPr lang="it-IT" b="1" i="1" dirty="0" smtClean="0">
                <a:solidFill>
                  <a:prstClr val="white">
                    <a:lumMod val="50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  AIR   FORCE</a:t>
            </a:r>
            <a:endParaRPr lang="it-IT" b="1" i="1" dirty="0">
              <a:solidFill>
                <a:prstClr val="white">
                  <a:lumMod val="50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Rectangle 5124"/>
          <p:cNvSpPr>
            <a:spLocks noChangeArrowheads="1"/>
          </p:cNvSpPr>
          <p:nvPr/>
        </p:nvSpPr>
        <p:spPr bwMode="auto">
          <a:xfrm flipV="1">
            <a:off x="857179" y="592658"/>
            <a:ext cx="7452946" cy="7461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 eaLnBrk="0" hangingPunct="0"/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30097" y="6373622"/>
            <a:ext cx="5109797" cy="659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128909" y="6452228"/>
            <a:ext cx="5176708" cy="0"/>
          </a:xfrm>
          <a:prstGeom prst="line">
            <a:avLst/>
          </a:prstGeom>
          <a:noFill/>
          <a:ln w="28575">
            <a:solidFill>
              <a:srgbClr val="D70505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587"/>
            <a:ext cx="53486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85" y="52488"/>
            <a:ext cx="53486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52" y="6154634"/>
            <a:ext cx="496383" cy="6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86385" y="49025"/>
            <a:ext cx="763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Seminar Georgia 2017</a:t>
            </a:r>
          </a:p>
        </p:txBody>
      </p:sp>
      <p:sp>
        <p:nvSpPr>
          <p:cNvPr id="28" name="Rettangolo 23"/>
          <p:cNvSpPr/>
          <p:nvPr/>
        </p:nvSpPr>
        <p:spPr>
          <a:xfrm>
            <a:off x="2627784" y="4149080"/>
            <a:ext cx="5649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it-IT" sz="2000" b="1" spc="50" dirty="0" smtClean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dirty="0"/>
          </a:p>
        </p:txBody>
      </p:sp>
      <p:sp>
        <p:nvSpPr>
          <p:cNvPr id="2050" name="AutoShape 2" descr="Risultati immagini per thank you in georgian langu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TextBox 20"/>
          <p:cNvSpPr txBox="1"/>
          <p:nvPr/>
        </p:nvSpPr>
        <p:spPr>
          <a:xfrm>
            <a:off x="1259632" y="494116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benjamin.pim@gmail.com</a:t>
            </a:r>
            <a:endParaRPr lang="it-IT" sz="36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214311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მადლობა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854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2831123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6349094" y="6181782"/>
            <a:ext cx="275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>
              <a:defRPr/>
            </a:pPr>
            <a:r>
              <a:rPr lang="it-IT" b="1" i="1" dirty="0" smtClean="0">
                <a:solidFill>
                  <a:prstClr val="white">
                    <a:lumMod val="50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  AIR   FORCE</a:t>
            </a:r>
            <a:endParaRPr lang="it-IT" b="1" i="1" dirty="0">
              <a:solidFill>
                <a:prstClr val="white">
                  <a:lumMod val="50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Rectangle 5124"/>
          <p:cNvSpPr>
            <a:spLocks noChangeArrowheads="1"/>
          </p:cNvSpPr>
          <p:nvPr/>
        </p:nvSpPr>
        <p:spPr bwMode="auto">
          <a:xfrm flipV="1">
            <a:off x="857179" y="592658"/>
            <a:ext cx="7452946" cy="7461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 eaLnBrk="0" hangingPunct="0"/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30097" y="6373622"/>
            <a:ext cx="5109797" cy="659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128909" y="6452228"/>
            <a:ext cx="5176708" cy="0"/>
          </a:xfrm>
          <a:prstGeom prst="line">
            <a:avLst/>
          </a:prstGeom>
          <a:noFill/>
          <a:ln w="28575">
            <a:solidFill>
              <a:srgbClr val="D70505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587"/>
            <a:ext cx="53486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85" y="52488"/>
            <a:ext cx="53486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52" y="6154634"/>
            <a:ext cx="496383" cy="6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86385" y="49025"/>
            <a:ext cx="763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Seminar Georgia 2017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4977" y="2996952"/>
            <a:ext cx="3988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317378"/>
            <a:ext cx="3988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2"/>
          <p:cNvSpPr/>
          <p:nvPr/>
        </p:nvSpPr>
        <p:spPr>
          <a:xfrm>
            <a:off x="2599174" y="2060848"/>
            <a:ext cx="629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</a:t>
            </a:r>
            <a:r>
              <a:rPr lang="en-GB" sz="4000" b="1" spc="5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2699792" y="3717032"/>
            <a:ext cx="5649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2929" y="4509120"/>
            <a:ext cx="3988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rocesso 19"/>
          <p:cNvSpPr/>
          <p:nvPr/>
        </p:nvSpPr>
        <p:spPr>
          <a:xfrm>
            <a:off x="2384849" y="1023458"/>
            <a:ext cx="6039235" cy="74935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AGENDA</a:t>
            </a:r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0841" y="5197698"/>
            <a:ext cx="3988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tangolo 23"/>
          <p:cNvSpPr/>
          <p:nvPr/>
        </p:nvSpPr>
        <p:spPr>
          <a:xfrm>
            <a:off x="1619672" y="5066020"/>
            <a:ext cx="5649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743190" y="2924944"/>
            <a:ext cx="6293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757538"/>
            <a:ext cx="3988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tangolo 30"/>
          <p:cNvSpPr/>
          <p:nvPr/>
        </p:nvSpPr>
        <p:spPr>
          <a:xfrm>
            <a:off x="2339752" y="4417948"/>
            <a:ext cx="5649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</a:t>
            </a:r>
            <a:r>
              <a:rPr lang="en-US" sz="28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617854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6349094" y="6181782"/>
            <a:ext cx="275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>
              <a:defRPr/>
            </a:pPr>
            <a:r>
              <a:rPr lang="it-IT" b="1" i="1" dirty="0" smtClean="0">
                <a:solidFill>
                  <a:prstClr val="white">
                    <a:lumMod val="50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  AIR   FORCE</a:t>
            </a:r>
            <a:endParaRPr lang="it-IT" b="1" i="1" dirty="0">
              <a:solidFill>
                <a:prstClr val="white">
                  <a:lumMod val="50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Rectangle 5124"/>
          <p:cNvSpPr>
            <a:spLocks noChangeArrowheads="1"/>
          </p:cNvSpPr>
          <p:nvPr/>
        </p:nvSpPr>
        <p:spPr bwMode="auto">
          <a:xfrm flipV="1">
            <a:off x="857179" y="592658"/>
            <a:ext cx="7452946" cy="7461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 eaLnBrk="0" hangingPunct="0"/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30097" y="6373622"/>
            <a:ext cx="5109797" cy="659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128909" y="6452228"/>
            <a:ext cx="5176708" cy="0"/>
          </a:xfrm>
          <a:prstGeom prst="line">
            <a:avLst/>
          </a:prstGeom>
          <a:noFill/>
          <a:ln w="28575">
            <a:solidFill>
              <a:srgbClr val="D70505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587"/>
            <a:ext cx="53486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85" y="52488"/>
            <a:ext cx="53486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52" y="6154634"/>
            <a:ext cx="496383" cy="6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86385" y="49025"/>
            <a:ext cx="763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Seminar Georgia 2017</a:t>
            </a:r>
          </a:p>
        </p:txBody>
      </p:sp>
      <p:sp>
        <p:nvSpPr>
          <p:cNvPr id="18" name="Processo 19"/>
          <p:cNvSpPr/>
          <p:nvPr/>
        </p:nvSpPr>
        <p:spPr>
          <a:xfrm>
            <a:off x="939838" y="692696"/>
            <a:ext cx="7160554" cy="74935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Request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ttangolo 23"/>
          <p:cNvSpPr/>
          <p:nvPr/>
        </p:nvSpPr>
        <p:spPr>
          <a:xfrm>
            <a:off x="2627784" y="4149080"/>
            <a:ext cx="5649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it-IT" sz="2000" b="1" spc="50" dirty="0" smtClean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dirty="0"/>
          </a:p>
        </p:txBody>
      </p:sp>
      <p:pic>
        <p:nvPicPr>
          <p:cNvPr id="1026" name="Picture 2" descr="C:\Users\Other\Desktop\bilc on my mind\Hand-of-Go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772816"/>
            <a:ext cx="6120680" cy="4104456"/>
          </a:xfrm>
          <a:prstGeom prst="rect">
            <a:avLst/>
          </a:prstGeom>
          <a:noFill/>
        </p:spPr>
      </p:pic>
      <p:pic>
        <p:nvPicPr>
          <p:cNvPr id="1027" name="Picture 3" descr="C:\Users\Other\Desktop\bilc on my mind\grass-is-green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1844824"/>
            <a:ext cx="6120680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7854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6349094" y="6181782"/>
            <a:ext cx="275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>
              <a:defRPr/>
            </a:pPr>
            <a:r>
              <a:rPr lang="it-IT" b="1" i="1" dirty="0" smtClean="0">
                <a:solidFill>
                  <a:prstClr val="white">
                    <a:lumMod val="50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  AIR   FORCE</a:t>
            </a:r>
            <a:endParaRPr lang="it-IT" b="1" i="1" dirty="0">
              <a:solidFill>
                <a:prstClr val="white">
                  <a:lumMod val="50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Rectangle 5124"/>
          <p:cNvSpPr>
            <a:spLocks noChangeArrowheads="1"/>
          </p:cNvSpPr>
          <p:nvPr/>
        </p:nvSpPr>
        <p:spPr bwMode="auto">
          <a:xfrm flipV="1">
            <a:off x="857179" y="592658"/>
            <a:ext cx="7452946" cy="7461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 eaLnBrk="0" hangingPunct="0"/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30097" y="6373622"/>
            <a:ext cx="5109797" cy="659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128909" y="6452228"/>
            <a:ext cx="5176708" cy="0"/>
          </a:xfrm>
          <a:prstGeom prst="line">
            <a:avLst/>
          </a:prstGeom>
          <a:noFill/>
          <a:ln w="28575">
            <a:solidFill>
              <a:srgbClr val="D70505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587"/>
            <a:ext cx="53486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85" y="52488"/>
            <a:ext cx="53486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52" y="6154634"/>
            <a:ext cx="496383" cy="6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86385" y="49025"/>
            <a:ext cx="763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Seminar Georgia 2017</a:t>
            </a:r>
          </a:p>
        </p:txBody>
      </p:sp>
      <p:sp>
        <p:nvSpPr>
          <p:cNvPr id="18" name="Processo 19"/>
          <p:cNvSpPr/>
          <p:nvPr/>
        </p:nvSpPr>
        <p:spPr>
          <a:xfrm>
            <a:off x="899592" y="692696"/>
            <a:ext cx="7047347" cy="74935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Challenges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ttangolo 23"/>
          <p:cNvSpPr/>
          <p:nvPr/>
        </p:nvSpPr>
        <p:spPr>
          <a:xfrm>
            <a:off x="2627784" y="4149080"/>
            <a:ext cx="5649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it-IT" sz="2000" b="1" spc="50" dirty="0" smtClean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dirty="0"/>
          </a:p>
        </p:txBody>
      </p:sp>
      <p:graphicFrame>
        <p:nvGraphicFramePr>
          <p:cNvPr id="29" name="Diagramma 2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1" name="Rettangolo 30"/>
          <p:cNvSpPr/>
          <p:nvPr/>
        </p:nvSpPr>
        <p:spPr>
          <a:xfrm>
            <a:off x="1043608" y="1484784"/>
            <a:ext cx="7848872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1619672" y="1556792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PACE AND PATH</a:t>
            </a:r>
          </a:p>
          <a:p>
            <a:r>
              <a:rPr lang="en-US" dirty="0" smtClean="0"/>
              <a:t>Advantages: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Ease of implementation at scale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Meets expectations of stakeholders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Reduced risks associated with change </a:t>
            </a:r>
            <a:endParaRPr lang="en-US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763688" y="350100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Disadvantages: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Inefficient for any given student’s learning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Contributes to disengagement among students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Does not acknowledge individual learning styles</a:t>
            </a:r>
            <a:endParaRPr lang="en-US" dirty="0"/>
          </a:p>
        </p:txBody>
      </p:sp>
      <p:sp>
        <p:nvSpPr>
          <p:cNvPr id="34" name="Per 33"/>
          <p:cNvSpPr/>
          <p:nvPr/>
        </p:nvSpPr>
        <p:spPr>
          <a:xfrm>
            <a:off x="1331640" y="1628800"/>
            <a:ext cx="6048672" cy="3888432"/>
          </a:xfrm>
          <a:prstGeom prst="mathMultiply">
            <a:avLst/>
          </a:prstGeom>
          <a:solidFill>
            <a:srgbClr val="FF0000"/>
          </a:solidFill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HARMFUL</a:t>
            </a:r>
            <a:endParaRPr lang="it-IT" sz="3200" dirty="0"/>
          </a:p>
        </p:txBody>
      </p:sp>
      <p:sp>
        <p:nvSpPr>
          <p:cNvPr id="20" name="Rettangolo 19"/>
          <p:cNvSpPr/>
          <p:nvPr/>
        </p:nvSpPr>
        <p:spPr>
          <a:xfrm>
            <a:off x="785786" y="1500174"/>
            <a:ext cx="7848872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928662" y="1500174"/>
            <a:ext cx="77768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</a:t>
            </a:r>
          </a:p>
          <a:p>
            <a:r>
              <a:rPr lang="en-US" sz="2400" dirty="0" smtClean="0"/>
              <a:t>Advantages: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Supports level of equity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Reduces harm that can be done by novice teachers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Supports continuation of status quo, not incurring the risks associated with change</a:t>
            </a:r>
          </a:p>
          <a:p>
            <a:r>
              <a:rPr lang="en-US" sz="2400" dirty="0" smtClean="0"/>
              <a:t>Disadvantages: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Limits the opportunities for students to learn by enforcing a one-size-fits all curriculum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De-professionalizes teaching by marginalizing the professional judgment, experience, and skill of teachers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Tends to shift professional practice towards content coverage and away from deep understanding</a:t>
            </a: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854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E5F88D93-FD76-447E-9D3A-E484841CE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>
                                            <p:graphicEl>
                                              <a:dgm id="{E5F88D93-FD76-447E-9D3A-E484841CE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D0708B83-E44A-4EC8-B4C9-C89CCCD6D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>
                                            <p:graphicEl>
                                              <a:dgm id="{D0708B83-E44A-4EC8-B4C9-C89CCCD6D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14FE3624-EB36-425B-8F17-2BDF4AE6C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>
                                            <p:graphicEl>
                                              <a:dgm id="{14FE3624-EB36-425B-8F17-2BDF4AE6C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0FAC8192-9FC8-4B1E-821D-011C6A100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>
                                            <p:graphicEl>
                                              <a:dgm id="{0FAC8192-9FC8-4B1E-821D-011C6A100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AB90C3E9-4E93-45B9-9EAE-B83547C4D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>
                                            <p:graphicEl>
                                              <a:dgm id="{AB90C3E9-4E93-45B9-9EAE-B83547C4D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Sub>
          <a:bldDgm bld="one"/>
        </p:bldSub>
      </p:bldGraphic>
      <p:bldP spid="31" grpId="0" animBg="1"/>
      <p:bldP spid="32" grpId="0" build="p"/>
      <p:bldP spid="33" grpId="0" uiExpand="1" build="p"/>
      <p:bldP spid="34" grpId="0" animBg="1"/>
      <p:bldP spid="20" grpId="0" animBg="1"/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6349094" y="6181782"/>
            <a:ext cx="275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>
              <a:defRPr/>
            </a:pPr>
            <a:r>
              <a:rPr lang="it-IT" b="1" i="1" dirty="0" smtClean="0">
                <a:solidFill>
                  <a:prstClr val="white">
                    <a:lumMod val="50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  AIR   FORCE</a:t>
            </a:r>
            <a:endParaRPr lang="it-IT" b="1" i="1" dirty="0">
              <a:solidFill>
                <a:prstClr val="white">
                  <a:lumMod val="50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Rectangle 5124"/>
          <p:cNvSpPr>
            <a:spLocks noChangeArrowheads="1"/>
          </p:cNvSpPr>
          <p:nvPr/>
        </p:nvSpPr>
        <p:spPr bwMode="auto">
          <a:xfrm flipV="1">
            <a:off x="857179" y="592658"/>
            <a:ext cx="7452946" cy="7461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 eaLnBrk="0" hangingPunct="0"/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30097" y="6373622"/>
            <a:ext cx="5109797" cy="659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128909" y="6452228"/>
            <a:ext cx="5176708" cy="0"/>
          </a:xfrm>
          <a:prstGeom prst="line">
            <a:avLst/>
          </a:prstGeom>
          <a:noFill/>
          <a:ln w="28575">
            <a:solidFill>
              <a:srgbClr val="D70505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587"/>
            <a:ext cx="53486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85" y="52488"/>
            <a:ext cx="53486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52" y="6154634"/>
            <a:ext cx="496383" cy="6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86385" y="49025"/>
            <a:ext cx="763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Seminar Georgia 2017</a:t>
            </a:r>
          </a:p>
        </p:txBody>
      </p:sp>
      <p:sp>
        <p:nvSpPr>
          <p:cNvPr id="18" name="Processo 19"/>
          <p:cNvSpPr/>
          <p:nvPr/>
        </p:nvSpPr>
        <p:spPr>
          <a:xfrm>
            <a:off x="857180" y="692696"/>
            <a:ext cx="7089760" cy="74935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Challenges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ttangolo 23"/>
          <p:cNvSpPr/>
          <p:nvPr/>
        </p:nvSpPr>
        <p:spPr>
          <a:xfrm>
            <a:off x="2627784" y="4149080"/>
            <a:ext cx="5649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it-IT" sz="2000" b="1" spc="50" dirty="0" smtClean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dirty="0"/>
          </a:p>
        </p:txBody>
      </p:sp>
      <p:pic>
        <p:nvPicPr>
          <p:cNvPr id="1026" name="Picture 2" descr="C:\Users\Other\Desktop\bilc on my mind\240px-Costituzione_della_Repubblica_Italia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844824"/>
            <a:ext cx="4248472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CasellaDiTesto 19"/>
          <p:cNvSpPr txBox="1"/>
          <p:nvPr/>
        </p:nvSpPr>
        <p:spPr>
          <a:xfrm>
            <a:off x="1043608" y="1844824"/>
            <a:ext cx="69847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Art.33.1 L’arte e la scienza sono libere e libero ne e` l’insegnamento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115616" y="2924944"/>
            <a:ext cx="69847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Art.33. 1.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Republic guarantees the freedom of the arts and sciences, which should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freely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taught</a:t>
            </a:r>
            <a:r>
              <a:rPr lang="en-GB" sz="2400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17854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2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her\Desktop\bilc on my mind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00808"/>
            <a:ext cx="4968552" cy="3168352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6349094" y="6181782"/>
            <a:ext cx="275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>
              <a:defRPr/>
            </a:pPr>
            <a:r>
              <a:rPr lang="it-IT" b="1" i="1" dirty="0" smtClean="0">
                <a:solidFill>
                  <a:prstClr val="white">
                    <a:lumMod val="50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  AIR   FORCE</a:t>
            </a:r>
            <a:endParaRPr lang="it-IT" b="1" i="1" dirty="0">
              <a:solidFill>
                <a:prstClr val="white">
                  <a:lumMod val="50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Rectangle 5124"/>
          <p:cNvSpPr>
            <a:spLocks noChangeArrowheads="1"/>
          </p:cNvSpPr>
          <p:nvPr/>
        </p:nvSpPr>
        <p:spPr bwMode="auto">
          <a:xfrm flipV="1">
            <a:off x="857179" y="592658"/>
            <a:ext cx="7452946" cy="7461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 eaLnBrk="0" hangingPunct="0"/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30097" y="6373622"/>
            <a:ext cx="5109797" cy="659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128909" y="6452228"/>
            <a:ext cx="5176708" cy="0"/>
          </a:xfrm>
          <a:prstGeom prst="line">
            <a:avLst/>
          </a:prstGeom>
          <a:noFill/>
          <a:ln w="28575">
            <a:solidFill>
              <a:srgbClr val="D70505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587"/>
            <a:ext cx="53486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85" y="52488"/>
            <a:ext cx="53486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52" y="6154634"/>
            <a:ext cx="496383" cy="6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86385" y="49025"/>
            <a:ext cx="763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Seminar Georgia 2017</a:t>
            </a:r>
          </a:p>
        </p:txBody>
      </p:sp>
      <p:sp>
        <p:nvSpPr>
          <p:cNvPr id="18" name="Processo 19"/>
          <p:cNvSpPr/>
          <p:nvPr/>
        </p:nvSpPr>
        <p:spPr>
          <a:xfrm>
            <a:off x="857180" y="692696"/>
            <a:ext cx="7089760" cy="74935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Challenges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ttangolo 23"/>
          <p:cNvSpPr/>
          <p:nvPr/>
        </p:nvSpPr>
        <p:spPr>
          <a:xfrm>
            <a:off x="2627784" y="4149080"/>
            <a:ext cx="5649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it-IT" sz="2000" b="1" spc="50" dirty="0" smtClean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dirty="0"/>
          </a:p>
        </p:txBody>
      </p:sp>
      <p:pic>
        <p:nvPicPr>
          <p:cNvPr id="3074" name="Picture 2" descr="C:\Users\Other\Desktop\bilc on my mind\download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1772815"/>
            <a:ext cx="5976664" cy="3826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Freccia a sinistra 19"/>
          <p:cNvSpPr/>
          <p:nvPr/>
        </p:nvSpPr>
        <p:spPr>
          <a:xfrm rot="20182685">
            <a:off x="6479834" y="1734767"/>
            <a:ext cx="2051884" cy="79208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1" name="Freccia a destra 20"/>
          <p:cNvSpPr/>
          <p:nvPr/>
        </p:nvSpPr>
        <p:spPr>
          <a:xfrm rot="20512759">
            <a:off x="962166" y="2982919"/>
            <a:ext cx="208823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617854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animBg="1"/>
      <p:bldP spid="21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6349094" y="6181782"/>
            <a:ext cx="275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>
              <a:defRPr/>
            </a:pPr>
            <a:r>
              <a:rPr lang="it-IT" b="1" i="1" dirty="0" smtClean="0">
                <a:solidFill>
                  <a:prstClr val="white">
                    <a:lumMod val="50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  AIR   FORCE</a:t>
            </a:r>
            <a:endParaRPr lang="it-IT" b="1" i="1" dirty="0">
              <a:solidFill>
                <a:prstClr val="white">
                  <a:lumMod val="50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Rectangle 5124"/>
          <p:cNvSpPr>
            <a:spLocks noChangeArrowheads="1"/>
          </p:cNvSpPr>
          <p:nvPr/>
        </p:nvSpPr>
        <p:spPr bwMode="auto">
          <a:xfrm flipV="1">
            <a:off x="857179" y="592658"/>
            <a:ext cx="7452946" cy="7461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 eaLnBrk="0" hangingPunct="0"/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30097" y="6373622"/>
            <a:ext cx="5109797" cy="659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128909" y="6452228"/>
            <a:ext cx="5176708" cy="0"/>
          </a:xfrm>
          <a:prstGeom prst="line">
            <a:avLst/>
          </a:prstGeom>
          <a:noFill/>
          <a:ln w="28575">
            <a:solidFill>
              <a:srgbClr val="D70505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587"/>
            <a:ext cx="53486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85" y="52488"/>
            <a:ext cx="53486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52" y="6154634"/>
            <a:ext cx="496383" cy="6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86385" y="49025"/>
            <a:ext cx="763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Seminar Georgia 2017</a:t>
            </a:r>
          </a:p>
        </p:txBody>
      </p:sp>
      <p:sp>
        <p:nvSpPr>
          <p:cNvPr id="18" name="Processo 19"/>
          <p:cNvSpPr/>
          <p:nvPr/>
        </p:nvSpPr>
        <p:spPr>
          <a:xfrm>
            <a:off x="857180" y="692696"/>
            <a:ext cx="7089760" cy="74935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Solution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ttangolo 23"/>
          <p:cNvSpPr/>
          <p:nvPr/>
        </p:nvSpPr>
        <p:spPr>
          <a:xfrm>
            <a:off x="2627784" y="4149080"/>
            <a:ext cx="5649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it-IT" sz="2000" b="1" spc="50" dirty="0" smtClean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043608" y="4077072"/>
            <a:ext cx="705678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book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people, by the people, for the people…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it-IT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123728" y="1916832"/>
            <a:ext cx="424847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it-IT" sz="6000" dirty="0" smtClean="0"/>
              <a:t> </a:t>
            </a:r>
            <a:endParaRPr lang="it-IT" sz="6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123728" y="2924944"/>
            <a:ext cx="424847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</a:t>
            </a:r>
            <a:endParaRPr lang="it-IT" sz="6000" dirty="0"/>
          </a:p>
        </p:txBody>
      </p:sp>
    </p:spTree>
    <p:extLst>
      <p:ext uri="{BB962C8B-B14F-4D97-AF65-F5344CB8AC3E}">
        <p14:creationId xmlns="" xmlns:p14="http://schemas.microsoft.com/office/powerpoint/2010/main" val="2617854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uiExpand="1" build="p" animBg="1"/>
      <p:bldP spid="2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6349094" y="6181782"/>
            <a:ext cx="275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>
              <a:defRPr/>
            </a:pPr>
            <a:r>
              <a:rPr lang="it-IT" b="1" i="1" dirty="0" smtClean="0">
                <a:solidFill>
                  <a:prstClr val="white">
                    <a:lumMod val="50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  AIR   FORCE</a:t>
            </a:r>
            <a:endParaRPr lang="it-IT" b="1" i="1" dirty="0">
              <a:solidFill>
                <a:prstClr val="white">
                  <a:lumMod val="50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Rectangle 5124"/>
          <p:cNvSpPr>
            <a:spLocks noChangeArrowheads="1"/>
          </p:cNvSpPr>
          <p:nvPr/>
        </p:nvSpPr>
        <p:spPr bwMode="auto">
          <a:xfrm flipV="1">
            <a:off x="857179" y="592658"/>
            <a:ext cx="7452946" cy="7461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 eaLnBrk="0" hangingPunct="0"/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30097" y="6373622"/>
            <a:ext cx="5109797" cy="659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128909" y="6452228"/>
            <a:ext cx="5176708" cy="0"/>
          </a:xfrm>
          <a:prstGeom prst="line">
            <a:avLst/>
          </a:prstGeom>
          <a:noFill/>
          <a:ln w="28575">
            <a:solidFill>
              <a:srgbClr val="D70505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587"/>
            <a:ext cx="53486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85" y="52488"/>
            <a:ext cx="53486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52" y="6154634"/>
            <a:ext cx="496383" cy="6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86385" y="49025"/>
            <a:ext cx="763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Seminar Georgia 2017</a:t>
            </a:r>
          </a:p>
        </p:txBody>
      </p:sp>
      <p:sp>
        <p:nvSpPr>
          <p:cNvPr id="18" name="Processo 19"/>
          <p:cNvSpPr/>
          <p:nvPr/>
        </p:nvSpPr>
        <p:spPr>
          <a:xfrm>
            <a:off x="857179" y="692696"/>
            <a:ext cx="7420521" cy="74935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Solution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ttangolo 23"/>
          <p:cNvSpPr/>
          <p:nvPr/>
        </p:nvSpPr>
        <p:spPr>
          <a:xfrm>
            <a:off x="2627784" y="4149080"/>
            <a:ext cx="5649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it-IT" sz="2000" b="1" spc="50" dirty="0" smtClean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dirty="0"/>
          </a:p>
        </p:txBody>
      </p:sp>
      <p:graphicFrame>
        <p:nvGraphicFramePr>
          <p:cNvPr id="26" name="Diagramma 25"/>
          <p:cNvGraphicFramePr/>
          <p:nvPr>
            <p:extLst>
              <p:ext uri="{D42A27DB-BD31-4B8C-83A1-F6EECF244321}">
                <p14:modId xmlns="" xmlns:p14="http://schemas.microsoft.com/office/powerpoint/2010/main" val="441961330"/>
              </p:ext>
            </p:extLst>
          </p:nvPr>
        </p:nvGraphicFramePr>
        <p:xfrm>
          <a:off x="890716" y="1619156"/>
          <a:ext cx="7533368" cy="449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617854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5D1C4C6E-6DB1-4E3D-BF53-D0FDA9B52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graphicEl>
                                              <a:dgm id="{5D1C4C6E-6DB1-4E3D-BF53-D0FDA9B52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F6CDB4F5-6C02-45F3-80E4-B013D55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>
                                            <p:graphicEl>
                                              <a:dgm id="{F6CDB4F5-6C02-45F3-80E4-B013D55AB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A46E6D6C-09C4-4CB7-B27E-02BD60E08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>
                                            <p:graphicEl>
                                              <a:dgm id="{A46E6D6C-09C4-4CB7-B27E-02BD60E08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0C31BBC0-82EE-476D-A2F5-BF174ADF4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>
                                            <p:graphicEl>
                                              <a:dgm id="{0C31BBC0-82EE-476D-A2F5-BF174ADF4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644404E-1806-4C73-87B2-1B2A1A30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>
                                            <p:graphicEl>
                                              <a:dgm id="{B644404E-1806-4C73-87B2-1B2A1A305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EE1B4E74-F7E0-4C5F-8650-789EF2D14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>
                                            <p:graphicEl>
                                              <a:dgm id="{EE1B4E74-F7E0-4C5F-8650-789EF2D14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C262D9C9-9B39-424F-B9C2-2F95C8F7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>
                                            <p:graphicEl>
                                              <a:dgm id="{C262D9C9-9B39-424F-B9C2-2F95C8F74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2A99E630-2D89-4A4A-AD51-53973FD7B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>
                                            <p:graphicEl>
                                              <a:dgm id="{2A99E630-2D89-4A4A-AD51-53973FD7B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6349094" y="6181782"/>
            <a:ext cx="275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>
              <a:defRPr/>
            </a:pPr>
            <a:r>
              <a:rPr lang="it-IT" b="1" i="1" dirty="0" smtClean="0">
                <a:solidFill>
                  <a:prstClr val="white">
                    <a:lumMod val="50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  AIR   FORCE</a:t>
            </a:r>
            <a:endParaRPr lang="it-IT" b="1" i="1" dirty="0">
              <a:solidFill>
                <a:prstClr val="white">
                  <a:lumMod val="50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Rectangle 5124"/>
          <p:cNvSpPr>
            <a:spLocks noChangeArrowheads="1"/>
          </p:cNvSpPr>
          <p:nvPr/>
        </p:nvSpPr>
        <p:spPr bwMode="auto">
          <a:xfrm flipV="1">
            <a:off x="857179" y="592658"/>
            <a:ext cx="7452946" cy="7461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 eaLnBrk="0" hangingPunct="0"/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30097" y="6373622"/>
            <a:ext cx="5109797" cy="659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128909" y="6452228"/>
            <a:ext cx="5176708" cy="0"/>
          </a:xfrm>
          <a:prstGeom prst="line">
            <a:avLst/>
          </a:prstGeom>
          <a:noFill/>
          <a:ln w="28575">
            <a:solidFill>
              <a:srgbClr val="D70505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1071563">
              <a:defRPr/>
            </a:pPr>
            <a:endParaRPr lang="it-IT" sz="2100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587"/>
            <a:ext cx="53486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85" y="52488"/>
            <a:ext cx="53486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52" y="6154634"/>
            <a:ext cx="496383" cy="6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86385" y="49025"/>
            <a:ext cx="763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Seminar Georgia 2017</a:t>
            </a:r>
          </a:p>
        </p:txBody>
      </p:sp>
      <p:sp>
        <p:nvSpPr>
          <p:cNvPr id="18" name="Processo 19"/>
          <p:cNvSpPr/>
          <p:nvPr/>
        </p:nvSpPr>
        <p:spPr>
          <a:xfrm>
            <a:off x="900346" y="692696"/>
            <a:ext cx="7200046" cy="74935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Solution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ttangolo 23"/>
          <p:cNvSpPr/>
          <p:nvPr/>
        </p:nvSpPr>
        <p:spPr>
          <a:xfrm>
            <a:off x="2627784" y="4149080"/>
            <a:ext cx="5649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it-IT" sz="2000" b="1" spc="50" dirty="0" smtClean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dirty="0"/>
          </a:p>
        </p:txBody>
      </p:sp>
      <p:pic>
        <p:nvPicPr>
          <p:cNvPr id="2050" name="Picture 2" descr="C:\Users\Other\Desktop\bilc on my mind\downlo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628800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ttangolo 22"/>
          <p:cNvSpPr/>
          <p:nvPr/>
        </p:nvSpPr>
        <p:spPr>
          <a:xfrm>
            <a:off x="900346" y="1484784"/>
            <a:ext cx="7200046" cy="47525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1259632" y="2276872"/>
            <a:ext cx="151216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Structural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259632" y="2708920"/>
            <a:ext cx="151216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Skills-based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29" name="Rettangolo 28"/>
          <p:cNvSpPr/>
          <p:nvPr/>
        </p:nvSpPr>
        <p:spPr>
          <a:xfrm>
            <a:off x="1259632" y="3212976"/>
            <a:ext cx="151216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Situational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1259632" y="3717032"/>
            <a:ext cx="151216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Topic-based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1" name="Rettangolo 30"/>
          <p:cNvSpPr/>
          <p:nvPr/>
        </p:nvSpPr>
        <p:spPr>
          <a:xfrm>
            <a:off x="1259632" y="4221088"/>
            <a:ext cx="151216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Lexical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1259632" y="5085184"/>
            <a:ext cx="151216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Functional/ Communicative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1259632" y="5733256"/>
            <a:ext cx="1512168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Task-based / Procedural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259632" y="1628800"/>
            <a:ext cx="1512168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Learner-generated</a:t>
            </a:r>
            <a:endParaRPr lang="en-US" dirty="0"/>
          </a:p>
        </p:txBody>
      </p:sp>
      <p:sp>
        <p:nvSpPr>
          <p:cNvPr id="36" name="Ovale 35"/>
          <p:cNvSpPr/>
          <p:nvPr/>
        </p:nvSpPr>
        <p:spPr>
          <a:xfrm>
            <a:off x="4932040" y="2348880"/>
            <a:ext cx="2880320" cy="194421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</a:t>
            </a:r>
            <a:r>
              <a:rPr lang="it-IT" sz="4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4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ttangolo 30"/>
          <p:cNvSpPr/>
          <p:nvPr/>
        </p:nvSpPr>
        <p:spPr>
          <a:xfrm>
            <a:off x="1259632" y="4653136"/>
            <a:ext cx="151216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Notional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47" y="1578364"/>
            <a:ext cx="7200046" cy="4658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17854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1" build="allAtOnce" animBg="1"/>
      <p:bldP spid="24" grpId="0" animBg="1"/>
    </p:bldLst>
  </p:timing>
</p:sld>
</file>

<file path=ppt/theme/theme1.xml><?xml version="1.0" encoding="utf-8"?>
<a:theme xmlns:a="http://schemas.openxmlformats.org/drawingml/2006/main" name="Tema 1^ Conferenza Internaziona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1^ Conferenza Internazionale</Template>
  <TotalTime>1533</TotalTime>
  <Words>488</Words>
  <Application>Microsoft Office PowerPoint</Application>
  <PresentationFormat>On-screen Show (4:3)</PresentationFormat>
  <Paragraphs>129</Paragraphs>
  <Slides>13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1^ Conferenza Internazionale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 FIORE, 1° M.LLO Marco - Cfae</dc:creator>
  <cp:lastModifiedBy>user</cp:lastModifiedBy>
  <cp:revision>166</cp:revision>
  <dcterms:created xsi:type="dcterms:W3CDTF">2017-03-27T09:10:13Z</dcterms:created>
  <dcterms:modified xsi:type="dcterms:W3CDTF">2017-10-02T06:19:18Z</dcterms:modified>
</cp:coreProperties>
</file>