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69"/>
  </p:notesMasterIdLst>
  <p:handoutMasterIdLst>
    <p:handoutMasterId r:id="rId70"/>
  </p:handoutMasterIdLst>
  <p:sldIdLst>
    <p:sldId id="546" r:id="rId2"/>
    <p:sldId id="321" r:id="rId3"/>
    <p:sldId id="504" r:id="rId4"/>
    <p:sldId id="756" r:id="rId5"/>
    <p:sldId id="757" r:id="rId6"/>
    <p:sldId id="758" r:id="rId7"/>
    <p:sldId id="706" r:id="rId8"/>
    <p:sldId id="701" r:id="rId9"/>
    <p:sldId id="723" r:id="rId10"/>
    <p:sldId id="754" r:id="rId11"/>
    <p:sldId id="703" r:id="rId12"/>
    <p:sldId id="702" r:id="rId13"/>
    <p:sldId id="724" r:id="rId14"/>
    <p:sldId id="714" r:id="rId15"/>
    <p:sldId id="705" r:id="rId16"/>
    <p:sldId id="725" r:id="rId17"/>
    <p:sldId id="744" r:id="rId18"/>
    <p:sldId id="746" r:id="rId19"/>
    <p:sldId id="708" r:id="rId20"/>
    <p:sldId id="707" r:id="rId21"/>
    <p:sldId id="726" r:id="rId22"/>
    <p:sldId id="747" r:id="rId23"/>
    <p:sldId id="712" r:id="rId24"/>
    <p:sldId id="711" r:id="rId25"/>
    <p:sldId id="727" r:id="rId26"/>
    <p:sldId id="748" r:id="rId27"/>
    <p:sldId id="728" r:id="rId28"/>
    <p:sldId id="715" r:id="rId29"/>
    <p:sldId id="729" r:id="rId30"/>
    <p:sldId id="749" r:id="rId31"/>
    <p:sldId id="752" r:id="rId32"/>
    <p:sldId id="730" r:id="rId33"/>
    <p:sldId id="753" r:id="rId34"/>
    <p:sldId id="732" r:id="rId35"/>
    <p:sldId id="750" r:id="rId36"/>
    <p:sldId id="751" r:id="rId37"/>
    <p:sldId id="762" r:id="rId38"/>
    <p:sldId id="734" r:id="rId39"/>
    <p:sldId id="731" r:id="rId40"/>
    <p:sldId id="759" r:id="rId41"/>
    <p:sldId id="736" r:id="rId42"/>
    <p:sldId id="737" r:id="rId43"/>
    <p:sldId id="738" r:id="rId44"/>
    <p:sldId id="755" r:id="rId45"/>
    <p:sldId id="741" r:id="rId46"/>
    <p:sldId id="740" r:id="rId47"/>
    <p:sldId id="760" r:id="rId48"/>
    <p:sldId id="743" r:id="rId49"/>
    <p:sldId id="739" r:id="rId50"/>
    <p:sldId id="742" r:id="rId51"/>
    <p:sldId id="761" r:id="rId52"/>
    <p:sldId id="763" r:id="rId53"/>
    <p:sldId id="777" r:id="rId54"/>
    <p:sldId id="765" r:id="rId55"/>
    <p:sldId id="766" r:id="rId56"/>
    <p:sldId id="767" r:id="rId57"/>
    <p:sldId id="768" r:id="rId58"/>
    <p:sldId id="769" r:id="rId59"/>
    <p:sldId id="770" r:id="rId60"/>
    <p:sldId id="773" r:id="rId61"/>
    <p:sldId id="771" r:id="rId62"/>
    <p:sldId id="774" r:id="rId63"/>
    <p:sldId id="775" r:id="rId64"/>
    <p:sldId id="776" r:id="rId65"/>
    <p:sldId id="719" r:id="rId66"/>
    <p:sldId id="699" r:id="rId67"/>
    <p:sldId id="700" r:id="rId68"/>
  </p:sldIdLst>
  <p:sldSz cx="9144000" cy="6858000" type="screen4x3"/>
  <p:notesSz cx="6784975" cy="9906000"/>
  <p:custDataLst>
    <p:tags r:id="rId71"/>
  </p:custDataLst>
  <p:defaultTextStyle>
    <a:defPPr>
      <a:defRPr lang="pt-PT"/>
    </a:defPPr>
    <a:lvl1pPr algn="l" rtl="0" fontAlgn="base">
      <a:spcBef>
        <a:spcPct val="0"/>
      </a:spcBef>
      <a:spcAft>
        <a:spcPct val="0"/>
      </a:spcAft>
      <a:defRPr sz="2000"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sz="2000"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sz="2000"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sz="2000"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sz="2000" kern="1200">
        <a:solidFill>
          <a:schemeClr val="tx1"/>
        </a:solidFill>
        <a:latin typeface="Tahoma" pitchFamily="34" charset="0"/>
        <a:ea typeface="+mn-ea"/>
        <a:cs typeface="Arial" pitchFamily="34" charset="0"/>
      </a:defRPr>
    </a:lvl5pPr>
    <a:lvl6pPr marL="2286000" algn="l" defTabSz="914400" rtl="0" eaLnBrk="1" latinLnBrk="0" hangingPunct="1">
      <a:defRPr sz="2000" kern="1200">
        <a:solidFill>
          <a:schemeClr val="tx1"/>
        </a:solidFill>
        <a:latin typeface="Tahoma" pitchFamily="34" charset="0"/>
        <a:ea typeface="+mn-ea"/>
        <a:cs typeface="Arial" pitchFamily="34" charset="0"/>
      </a:defRPr>
    </a:lvl6pPr>
    <a:lvl7pPr marL="2743200" algn="l" defTabSz="914400" rtl="0" eaLnBrk="1" latinLnBrk="0" hangingPunct="1">
      <a:defRPr sz="2000" kern="1200">
        <a:solidFill>
          <a:schemeClr val="tx1"/>
        </a:solidFill>
        <a:latin typeface="Tahoma" pitchFamily="34" charset="0"/>
        <a:ea typeface="+mn-ea"/>
        <a:cs typeface="Arial" pitchFamily="34" charset="0"/>
      </a:defRPr>
    </a:lvl7pPr>
    <a:lvl8pPr marL="3200400" algn="l" defTabSz="914400" rtl="0" eaLnBrk="1" latinLnBrk="0" hangingPunct="1">
      <a:defRPr sz="2000" kern="1200">
        <a:solidFill>
          <a:schemeClr val="tx1"/>
        </a:solidFill>
        <a:latin typeface="Tahoma" pitchFamily="34" charset="0"/>
        <a:ea typeface="+mn-ea"/>
        <a:cs typeface="Arial" pitchFamily="34" charset="0"/>
      </a:defRPr>
    </a:lvl8pPr>
    <a:lvl9pPr marL="3657600" algn="l" defTabSz="914400" rtl="0" eaLnBrk="1" latinLnBrk="0" hangingPunct="1">
      <a:defRPr sz="2000"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33CC33"/>
    <a:srgbClr val="FF0000"/>
    <a:srgbClr val="FF6600"/>
    <a:srgbClr val="800000"/>
    <a:srgbClr val="CC0000"/>
    <a:srgbClr val="0000FF"/>
    <a:srgbClr val="003300"/>
    <a:srgbClr val="0F7E0C"/>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9" autoAdjust="0"/>
    <p:restoredTop sz="87458" autoAdjust="0"/>
  </p:normalViewPr>
  <p:slideViewPr>
    <p:cSldViewPr>
      <p:cViewPr varScale="1">
        <p:scale>
          <a:sx n="64" d="100"/>
          <a:sy n="64" d="100"/>
        </p:scale>
        <p:origin x="-16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0" d="100"/>
          <a:sy n="60" d="100"/>
        </p:scale>
        <p:origin x="-3202" y="-58"/>
      </p:cViewPr>
      <p:guideLst>
        <p:guide orient="horz" pos="3121"/>
        <p:guide pos="2138"/>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4146" name="Rectangle 2"/>
          <p:cNvSpPr>
            <a:spLocks noGrp="1" noChangeArrowheads="1"/>
          </p:cNvSpPr>
          <p:nvPr>
            <p:ph type="hdr" sz="quarter"/>
          </p:nvPr>
        </p:nvSpPr>
        <p:spPr bwMode="auto">
          <a:xfrm>
            <a:off x="0"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134147" name="Rectangle 3"/>
          <p:cNvSpPr>
            <a:spLocks noGrp="1" noChangeArrowheads="1"/>
          </p:cNvSpPr>
          <p:nvPr>
            <p:ph type="dt" sz="quarter" idx="1"/>
          </p:nvPr>
        </p:nvSpPr>
        <p:spPr bwMode="auto">
          <a:xfrm>
            <a:off x="3844925"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algn="r" defTabSz="928415">
              <a:defRPr sz="1200">
                <a:latin typeface="Arial" charset="0"/>
                <a:cs typeface="+mn-cs"/>
              </a:defRPr>
            </a:lvl1pPr>
          </a:lstStyle>
          <a:p>
            <a:pPr>
              <a:defRPr/>
            </a:pPr>
            <a:fld id="{6D0F9A39-7C25-4119-AEB2-257BC1166ED5}" type="datetimeFigureOut">
              <a:rPr lang="pt-PT"/>
              <a:pPr>
                <a:defRPr/>
              </a:pPr>
              <a:t>03/10/2015</a:t>
            </a:fld>
            <a:endParaRPr lang="pt-PT"/>
          </a:p>
        </p:txBody>
      </p:sp>
      <p:sp>
        <p:nvSpPr>
          <p:cNvPr id="134148" name="Rectangle 4"/>
          <p:cNvSpPr>
            <a:spLocks noGrp="1" noChangeArrowheads="1"/>
          </p:cNvSpPr>
          <p:nvPr>
            <p:ph type="ftr" sz="quarter" idx="2"/>
          </p:nvPr>
        </p:nvSpPr>
        <p:spPr bwMode="auto">
          <a:xfrm>
            <a:off x="0"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134149" name="Rectangle 5"/>
          <p:cNvSpPr>
            <a:spLocks noGrp="1" noChangeArrowheads="1"/>
          </p:cNvSpPr>
          <p:nvPr>
            <p:ph type="sldNum" sz="quarter" idx="3"/>
          </p:nvPr>
        </p:nvSpPr>
        <p:spPr bwMode="auto">
          <a:xfrm>
            <a:off x="3844925"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algn="r" defTabSz="927100">
              <a:defRPr sz="1200">
                <a:latin typeface="Arial" panose="020B0604020202020204" pitchFamily="34" charset="0"/>
                <a:cs typeface="+mn-cs"/>
              </a:defRPr>
            </a:lvl1pPr>
          </a:lstStyle>
          <a:p>
            <a:pPr>
              <a:defRPr/>
            </a:pPr>
            <a:fld id="{37629F42-57F6-4814-90EE-F1782195A408}" type="slidenum">
              <a:rPr lang="pt-PT"/>
              <a:pPr>
                <a:defRPr/>
              </a:pPr>
              <a:t>‹#›</a:t>
            </a:fld>
            <a:endParaRPr lang="pt-PT"/>
          </a:p>
        </p:txBody>
      </p:sp>
    </p:spTree>
    <p:extLst>
      <p:ext uri="{BB962C8B-B14F-4D97-AF65-F5344CB8AC3E}">
        <p14:creationId xmlns:p14="http://schemas.microsoft.com/office/powerpoint/2010/main" val="1573180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4099" name="Rectangle 3"/>
          <p:cNvSpPr>
            <a:spLocks noGrp="1" noChangeArrowheads="1"/>
          </p:cNvSpPr>
          <p:nvPr>
            <p:ph type="dt" idx="1"/>
          </p:nvPr>
        </p:nvSpPr>
        <p:spPr bwMode="auto">
          <a:xfrm>
            <a:off x="3844925" y="0"/>
            <a:ext cx="2938463" cy="496888"/>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lvl1pPr algn="r" defTabSz="928415">
              <a:defRPr sz="1200">
                <a:latin typeface="Arial" charset="0"/>
                <a:cs typeface="+mn-cs"/>
              </a:defRPr>
            </a:lvl1pPr>
          </a:lstStyle>
          <a:p>
            <a:pPr>
              <a:defRPr/>
            </a:pPr>
            <a:fld id="{87B2149B-65A8-44CB-8AE2-2A294677A4C2}" type="datetimeFigureOut">
              <a:rPr lang="pt-PT"/>
              <a:pPr>
                <a:defRPr/>
              </a:pPr>
              <a:t>03/10/2015</a:t>
            </a:fld>
            <a:endParaRPr lang="pt-PT"/>
          </a:p>
        </p:txBody>
      </p:sp>
      <p:sp>
        <p:nvSpPr>
          <p:cNvPr id="13316" name="Rectangle 4"/>
          <p:cNvSpPr>
            <a:spLocks noGrp="1" noRot="1" noChangeAspect="1" noChangeArrowheads="1" noTextEdit="1"/>
          </p:cNvSpPr>
          <p:nvPr>
            <p:ph type="sldImg" idx="2"/>
          </p:nvPr>
        </p:nvSpPr>
        <p:spPr bwMode="auto">
          <a:xfrm>
            <a:off x="915988" y="742950"/>
            <a:ext cx="4951412" cy="371475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77863" y="4705350"/>
            <a:ext cx="5429250" cy="4457700"/>
          </a:xfrm>
          <a:prstGeom prst="rect">
            <a:avLst/>
          </a:prstGeom>
          <a:noFill/>
          <a:ln w="9525">
            <a:noFill/>
            <a:miter lim="800000"/>
            <a:headEnd/>
            <a:tailEnd/>
          </a:ln>
        </p:spPr>
        <p:txBody>
          <a:bodyPr vert="horz" wrap="square" lIns="92781" tIns="46391" rIns="92781" bIns="46391" numCol="1" anchor="t" anchorCtr="0" compatLnSpc="1">
            <a:prstTxWarp prst="textNoShape">
              <a:avLst/>
            </a:prstTxWarp>
          </a:bodyPr>
          <a:lstStyle/>
          <a:p>
            <a:pPr lvl="0"/>
            <a:r>
              <a:rPr lang="pt-PT" noProof="0" smtClean="0"/>
              <a:t>Clique para editar os estilos de texto do modelo global</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p>
        </p:txBody>
      </p:sp>
      <p:sp>
        <p:nvSpPr>
          <p:cNvPr id="4102" name="Rectangle 6"/>
          <p:cNvSpPr>
            <a:spLocks noGrp="1" noChangeArrowheads="1"/>
          </p:cNvSpPr>
          <p:nvPr>
            <p:ph type="ftr" sz="quarter" idx="4"/>
          </p:nvPr>
        </p:nvSpPr>
        <p:spPr bwMode="auto">
          <a:xfrm>
            <a:off x="0"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defTabSz="928415">
              <a:defRPr sz="1200" dirty="0">
                <a:latin typeface="Arial"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44925" y="9409113"/>
            <a:ext cx="2938463" cy="495300"/>
          </a:xfrm>
          <a:prstGeom prst="rect">
            <a:avLst/>
          </a:prstGeom>
          <a:noFill/>
          <a:ln w="9525">
            <a:noFill/>
            <a:miter lim="800000"/>
            <a:headEnd/>
            <a:tailEnd/>
          </a:ln>
        </p:spPr>
        <p:txBody>
          <a:bodyPr vert="horz" wrap="square" lIns="92781" tIns="46391" rIns="92781" bIns="46391" numCol="1" anchor="b" anchorCtr="0" compatLnSpc="1">
            <a:prstTxWarp prst="textNoShape">
              <a:avLst/>
            </a:prstTxWarp>
          </a:bodyPr>
          <a:lstStyle>
            <a:lvl1pPr algn="r" defTabSz="927100">
              <a:defRPr sz="1200">
                <a:latin typeface="Arial" panose="020B0604020202020204" pitchFamily="34" charset="0"/>
                <a:cs typeface="+mn-cs"/>
              </a:defRPr>
            </a:lvl1pPr>
          </a:lstStyle>
          <a:p>
            <a:pPr>
              <a:defRPr/>
            </a:pPr>
            <a:fld id="{67FD79B1-CF7B-43C6-A0AE-CA1ECEF65248}" type="slidenum">
              <a:rPr lang="pt-PT"/>
              <a:pPr>
                <a:defRPr/>
              </a:pPr>
              <a:t>‹#›</a:t>
            </a:fld>
            <a:endParaRPr lang="pt-PT"/>
          </a:p>
        </p:txBody>
      </p:sp>
    </p:spTree>
    <p:extLst>
      <p:ext uri="{BB962C8B-B14F-4D97-AF65-F5344CB8AC3E}">
        <p14:creationId xmlns:p14="http://schemas.microsoft.com/office/powerpoint/2010/main" val="26097129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7BB7CD-38FC-4533-B83D-E215CC5F5113}" type="slidenum">
              <a:rPr lang="pt-PT" smtClean="0">
                <a:cs typeface="Arial" pitchFamily="34" charset="0"/>
              </a:rPr>
              <a:pPr/>
              <a:t>1</a:t>
            </a:fld>
            <a:endParaRPr lang="pt-PT" smtClean="0">
              <a:cs typeface="Arial" pitchFamily="34" charset="0"/>
            </a:endParaRPr>
          </a:p>
        </p:txBody>
      </p:sp>
      <p:sp>
        <p:nvSpPr>
          <p:cNvPr id="1638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06034C3-6A8E-4292-B118-DAC7A2D55469}" type="slidenum">
              <a:rPr lang="pt-PT" sz="1200">
                <a:latin typeface="Arial" pitchFamily="34" charset="0"/>
              </a:rPr>
              <a:pPr algn="r" defTabSz="931863"/>
              <a:t>1</a:t>
            </a:fld>
            <a:endParaRPr lang="pt-PT" sz="1200">
              <a:latin typeface="Arial" pitchFamily="34" charset="0"/>
            </a:endParaRPr>
          </a:p>
        </p:txBody>
      </p:sp>
      <p:sp>
        <p:nvSpPr>
          <p:cNvPr id="16387" name="Rectangle 2"/>
          <p:cNvSpPr>
            <a:spLocks noGrp="1" noRot="1" noChangeAspect="1" noChangeArrowheads="1" noTextEdit="1"/>
          </p:cNvSpPr>
          <p:nvPr>
            <p:ph type="sldImg"/>
          </p:nvPr>
        </p:nvSpPr>
        <p:spPr>
          <a:xfrm>
            <a:off x="1096963" y="742950"/>
            <a:ext cx="4464050" cy="3348038"/>
          </a:xfrm>
          <a:ln/>
        </p:spPr>
      </p:sp>
      <p:sp>
        <p:nvSpPr>
          <p:cNvPr id="16388" name="Rectangle 3"/>
          <p:cNvSpPr>
            <a:spLocks noGrp="1" noChangeArrowheads="1"/>
          </p:cNvSpPr>
          <p:nvPr>
            <p:ph type="body" idx="1"/>
          </p:nvPr>
        </p:nvSpPr>
        <p:spPr>
          <a:noFill/>
          <a:ln/>
        </p:spPr>
        <p:txBody>
          <a:bodyPr/>
          <a:lstStyle/>
          <a:p>
            <a:pPr eaLnBrk="1" hangingPunct="1">
              <a:lnSpc>
                <a:spcPts val="3000"/>
              </a:lnSpc>
            </a:pPr>
            <a:endParaRPr lang="en-US" sz="1800" b="1"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E3D7C197-6B01-4365-9D2E-20DB8C1C605D}" type="slidenum">
              <a:rPr lang="pt-PT" smtClean="0">
                <a:cs typeface="Arial" pitchFamily="34" charset="0"/>
              </a:rPr>
              <a:pPr/>
              <a:t>2</a:t>
            </a:fld>
            <a:endParaRPr lang="pt-PT" smtClean="0">
              <a:cs typeface="Arial" pitchFamily="34" charset="0"/>
            </a:endParaRPr>
          </a:p>
        </p:txBody>
      </p:sp>
      <p:sp>
        <p:nvSpPr>
          <p:cNvPr id="18434"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84903B5B-A44C-4924-9EF9-FBCFE8A99847}" type="slidenum">
              <a:rPr lang="pt-PT" sz="1200">
                <a:latin typeface="Arial" pitchFamily="34" charset="0"/>
              </a:rPr>
              <a:pPr algn="r" defTabSz="931863"/>
              <a:t>2</a:t>
            </a:fld>
            <a:endParaRPr lang="pt-PT" sz="1200">
              <a:latin typeface="Arial" pitchFamily="34" charset="0"/>
            </a:endParaRPr>
          </a:p>
        </p:txBody>
      </p:sp>
      <p:sp>
        <p:nvSpPr>
          <p:cNvPr id="18435" name="Rectangle 2"/>
          <p:cNvSpPr>
            <a:spLocks noGrp="1" noRot="1" noChangeAspect="1" noChangeArrowheads="1" noTextEdit="1"/>
          </p:cNvSpPr>
          <p:nvPr>
            <p:ph type="sldImg"/>
          </p:nvPr>
        </p:nvSpPr>
        <p:spPr>
          <a:xfrm>
            <a:off x="1303338" y="576263"/>
            <a:ext cx="4113212" cy="3084512"/>
          </a:xfrm>
          <a:ln/>
        </p:spPr>
      </p:sp>
      <p:sp>
        <p:nvSpPr>
          <p:cNvPr id="18436" name="Rectangle 3"/>
          <p:cNvSpPr>
            <a:spLocks noGrp="1" noChangeArrowheads="1"/>
          </p:cNvSpPr>
          <p:nvPr>
            <p:ph type="body" idx="1"/>
          </p:nvPr>
        </p:nvSpPr>
        <p:spPr>
          <a:xfrm>
            <a:off x="328613" y="3998913"/>
            <a:ext cx="6200775" cy="5689600"/>
          </a:xfrm>
          <a:noFill/>
          <a:ln/>
        </p:spPr>
        <p:txBody>
          <a:bodyPr/>
          <a:lstStyle/>
          <a:p>
            <a:pPr marL="227013" indent="-227013" eaLnBrk="1" hangingPunct="1"/>
            <a:endParaRPr lang="en-GB" sz="1400" b="1"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3</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3</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4</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4</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5</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5</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7355BE94-9C30-4418-9060-71F34891ED71}" type="slidenum">
              <a:rPr lang="pt-PT" smtClean="0">
                <a:cs typeface="Arial" pitchFamily="34" charset="0"/>
              </a:rPr>
              <a:pPr/>
              <a:t>6</a:t>
            </a:fld>
            <a:endParaRPr lang="pt-PT" smtClean="0">
              <a:cs typeface="Arial" pitchFamily="34" charset="0"/>
            </a:endParaRPr>
          </a:p>
        </p:txBody>
      </p:sp>
      <p:sp>
        <p:nvSpPr>
          <p:cNvPr id="20482"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2BBE5D16-20AF-42EB-9C34-2FCE16A4D371}" type="slidenum">
              <a:rPr lang="pt-PT" sz="1200">
                <a:latin typeface="Arial" pitchFamily="34" charset="0"/>
              </a:rPr>
              <a:pPr algn="r" defTabSz="931863"/>
              <a:t>6</a:t>
            </a:fld>
            <a:endParaRPr lang="pt-PT" sz="1200">
              <a:latin typeface="Arial" pitchFamily="34" charset="0"/>
            </a:endParaRPr>
          </a:p>
        </p:txBody>
      </p:sp>
      <p:sp>
        <p:nvSpPr>
          <p:cNvPr id="20483" name="Rectangle 2"/>
          <p:cNvSpPr>
            <a:spLocks noGrp="1" noRot="1" noChangeAspect="1" noChangeArrowheads="1" noTextEdit="1"/>
          </p:cNvSpPr>
          <p:nvPr>
            <p:ph type="sldImg"/>
          </p:nvPr>
        </p:nvSpPr>
        <p:spPr>
          <a:xfrm>
            <a:off x="1443038" y="433388"/>
            <a:ext cx="4016375" cy="3013075"/>
          </a:xfrm>
          <a:ln/>
        </p:spPr>
      </p:sp>
      <p:sp>
        <p:nvSpPr>
          <p:cNvPr id="20484"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67FD79B1-CF7B-43C6-A0AE-CA1ECEF65248}" type="slidenum">
              <a:rPr lang="pt-PT" smtClean="0"/>
              <a:pPr>
                <a:defRPr/>
              </a:pPr>
              <a:t>9</a:t>
            </a:fld>
            <a:endParaRPr lang="pt-P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7A8E43E9-0DD4-4D39-A966-563213B078BA}" type="slidenum">
              <a:rPr lang="pt-PT" smtClean="0">
                <a:cs typeface="Arial" pitchFamily="34" charset="0"/>
              </a:rPr>
              <a:pPr/>
              <a:t>66</a:t>
            </a:fld>
            <a:endParaRPr lang="pt-PT" smtClean="0">
              <a:cs typeface="Arial" pitchFamily="34" charset="0"/>
            </a:endParaRPr>
          </a:p>
        </p:txBody>
      </p:sp>
      <p:sp>
        <p:nvSpPr>
          <p:cNvPr id="22530"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81F149D-979E-4B5E-92FD-986B1E6B1E8A}" type="slidenum">
              <a:rPr lang="pt-PT" sz="1200">
                <a:latin typeface="Arial" pitchFamily="34" charset="0"/>
              </a:rPr>
              <a:pPr algn="r" defTabSz="931863"/>
              <a:t>66</a:t>
            </a:fld>
            <a:endParaRPr lang="pt-PT" sz="1200">
              <a:latin typeface="Arial" pitchFamily="34" charset="0"/>
            </a:endParaRPr>
          </a:p>
        </p:txBody>
      </p:sp>
      <p:sp>
        <p:nvSpPr>
          <p:cNvPr id="22531" name="Rectangle 2"/>
          <p:cNvSpPr>
            <a:spLocks noGrp="1" noRot="1" noChangeAspect="1" noChangeArrowheads="1" noTextEdit="1"/>
          </p:cNvSpPr>
          <p:nvPr>
            <p:ph type="sldImg"/>
          </p:nvPr>
        </p:nvSpPr>
        <p:spPr>
          <a:xfrm>
            <a:off x="1443038" y="433388"/>
            <a:ext cx="4016375" cy="3013075"/>
          </a:xfrm>
          <a:ln/>
        </p:spPr>
      </p:sp>
      <p:sp>
        <p:nvSpPr>
          <p:cNvPr id="22532" name="Rectangle 3"/>
          <p:cNvSpPr>
            <a:spLocks noGrp="1" noChangeArrowheads="1"/>
          </p:cNvSpPr>
          <p:nvPr>
            <p:ph type="body" idx="1"/>
          </p:nvPr>
        </p:nvSpPr>
        <p:spPr>
          <a:xfrm>
            <a:off x="381000" y="3590925"/>
            <a:ext cx="6026150" cy="5818188"/>
          </a:xfrm>
          <a:noFill/>
          <a:ln/>
        </p:spPr>
        <p:txBody>
          <a:bodyPr/>
          <a:lstStyle/>
          <a:p>
            <a:pPr algn="just">
              <a:lnSpc>
                <a:spcPct val="150000"/>
              </a:lnSpc>
            </a:pPr>
            <a:endParaRPr lang="en-GB" sz="1600" b="1" smtClean="0">
              <a:latin typeface="Arial" pitchFamily="34" charset="0"/>
            </a:endParaRPr>
          </a:p>
          <a:p>
            <a:pPr algn="just">
              <a:lnSpc>
                <a:spcPct val="120000"/>
              </a:lnSpc>
            </a:pPr>
            <a:endParaRPr lang="en-GB" sz="1600" b="1"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p:spPr>
        <p:txBody>
          <a:bodyPr/>
          <a:lstStyle/>
          <a:p>
            <a:fld id="{CF7BB7CD-38FC-4533-B83D-E215CC5F5113}" type="slidenum">
              <a:rPr lang="pt-PT" smtClean="0">
                <a:cs typeface="Arial" pitchFamily="34" charset="0"/>
              </a:rPr>
              <a:pPr/>
              <a:t>67</a:t>
            </a:fld>
            <a:endParaRPr lang="pt-PT" smtClean="0">
              <a:cs typeface="Arial" pitchFamily="34" charset="0"/>
            </a:endParaRPr>
          </a:p>
        </p:txBody>
      </p:sp>
      <p:sp>
        <p:nvSpPr>
          <p:cNvPr id="16386" name="Rectangle 7"/>
          <p:cNvSpPr txBox="1">
            <a:spLocks noGrp="1" noChangeArrowheads="1"/>
          </p:cNvSpPr>
          <p:nvPr/>
        </p:nvSpPr>
        <p:spPr bwMode="auto">
          <a:xfrm>
            <a:off x="3844925" y="9409113"/>
            <a:ext cx="2938463" cy="495300"/>
          </a:xfrm>
          <a:prstGeom prst="rect">
            <a:avLst/>
          </a:prstGeom>
          <a:noFill/>
          <a:ln w="9525">
            <a:noFill/>
            <a:miter lim="800000"/>
            <a:headEnd/>
            <a:tailEnd/>
          </a:ln>
        </p:spPr>
        <p:txBody>
          <a:bodyPr lIns="92781" tIns="46391" rIns="92781" bIns="46391" anchor="b"/>
          <a:lstStyle/>
          <a:p>
            <a:pPr algn="r" defTabSz="931863"/>
            <a:fld id="{B06034C3-6A8E-4292-B118-DAC7A2D55469}" type="slidenum">
              <a:rPr lang="pt-PT" sz="1200">
                <a:latin typeface="Arial" pitchFamily="34" charset="0"/>
              </a:rPr>
              <a:pPr algn="r" defTabSz="931863"/>
              <a:t>67</a:t>
            </a:fld>
            <a:endParaRPr lang="pt-PT" sz="1200">
              <a:latin typeface="Arial" pitchFamily="34" charset="0"/>
            </a:endParaRPr>
          </a:p>
        </p:txBody>
      </p:sp>
      <p:sp>
        <p:nvSpPr>
          <p:cNvPr id="16387" name="Rectangle 2"/>
          <p:cNvSpPr>
            <a:spLocks noGrp="1" noRot="1" noChangeAspect="1" noChangeArrowheads="1" noTextEdit="1"/>
          </p:cNvSpPr>
          <p:nvPr>
            <p:ph type="sldImg"/>
          </p:nvPr>
        </p:nvSpPr>
        <p:spPr>
          <a:xfrm>
            <a:off x="1096963" y="742950"/>
            <a:ext cx="4464050" cy="3348038"/>
          </a:xfrm>
          <a:ln/>
        </p:spPr>
      </p:sp>
      <p:sp>
        <p:nvSpPr>
          <p:cNvPr id="16388" name="Rectangle 3"/>
          <p:cNvSpPr>
            <a:spLocks noGrp="1" noChangeArrowheads="1"/>
          </p:cNvSpPr>
          <p:nvPr>
            <p:ph type="body" idx="1"/>
          </p:nvPr>
        </p:nvSpPr>
        <p:spPr>
          <a:noFill/>
          <a:ln/>
        </p:spPr>
        <p:txBody>
          <a:bodyPr/>
          <a:lstStyle/>
          <a:p>
            <a:pPr eaLnBrk="1" hangingPunct="1">
              <a:lnSpc>
                <a:spcPts val="3000"/>
              </a:lnSpc>
            </a:pPr>
            <a:endParaRPr lang="en-US" sz="1800" b="1"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1600200"/>
            <a:ext cx="8229600" cy="4525963"/>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a:prstGeom prst="rect">
            <a:avLst/>
          </a:prstGeo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idx="1"/>
          </p:nvPr>
        </p:nvSpPr>
        <p:spPr>
          <a:xfrm>
            <a:off x="457200" y="1600200"/>
            <a:ext cx="8229600" cy="4525963"/>
          </a:xfrm>
          <a:prstGeom prst="rect">
            <a:avLst/>
          </a:prstGeom>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PT" smtClean="0"/>
              <a:t>Clique para editar o estilo</a:t>
            </a:r>
            <a:endParaRPr lang="pt-P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CaixaDeTexto 1"/>
          <p:cNvSpPr txBox="1">
            <a:spLocks noChangeArrowheads="1"/>
          </p:cNvSpPr>
          <p:nvPr userDrawn="1"/>
        </p:nvSpPr>
        <p:spPr bwMode="auto">
          <a:xfrm>
            <a:off x="287338" y="6597650"/>
            <a:ext cx="468312" cy="246063"/>
          </a:xfrm>
          <a:prstGeom prst="rect">
            <a:avLst/>
          </a:prstGeom>
          <a:noFill/>
          <a:ln>
            <a:noFill/>
          </a:ln>
          <a:extLst/>
        </p:spPr>
        <p:txBody>
          <a:bodyPr>
            <a:spAutoFit/>
          </a:bodyP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fld id="{A900609B-5A1F-49B0-96CE-6CB1D635D3EB}" type="slidenum">
              <a:rPr lang="pt-PT" sz="1000">
                <a:latin typeface="Arial" panose="020B0604020202020204" pitchFamily="34" charset="0"/>
                <a:cs typeface="+mn-cs"/>
              </a:rPr>
              <a:pPr eaLnBrk="1" hangingPunct="1">
                <a:defRPr/>
              </a:pPr>
              <a:t>‹#›</a:t>
            </a:fld>
            <a:endParaRPr lang="pt-PT" sz="1000">
              <a:latin typeface="Arial" panose="020B0604020202020204" pitchFamily="34" charset="0"/>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smtClean="0"/>
          </a:p>
        </p:txBody>
      </p:sp>
      <p:sp>
        <p:nvSpPr>
          <p:cNvPr id="4" name="Marcador de Posição do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rasao emgfa light blue1 stamp2"/>
          <p:cNvPicPr>
            <a:picLocks noChangeAspect="1" noChangeArrowheads="1"/>
          </p:cNvPicPr>
          <p:nvPr userDrawn="1"/>
        </p:nvPicPr>
        <p:blipFill>
          <a:blip r:embed="rId13" cstate="print"/>
          <a:srcRect/>
          <a:stretch>
            <a:fillRect/>
          </a:stretch>
        </p:blipFill>
        <p:spPr bwMode="auto">
          <a:xfrm>
            <a:off x="5626100" y="2852738"/>
            <a:ext cx="3517900" cy="4005262"/>
          </a:xfrm>
          <a:prstGeom prst="rect">
            <a:avLst/>
          </a:prstGeom>
          <a:noFill/>
          <a:ln w="9525">
            <a:noFill/>
            <a:miter lim="800000"/>
            <a:headEnd/>
            <a:tailEnd/>
          </a:ln>
        </p:spPr>
      </p:pic>
      <p:sp>
        <p:nvSpPr>
          <p:cNvPr id="1027" name="Rectangle 3"/>
          <p:cNvSpPr>
            <a:spLocks noChangeArrowheads="1"/>
          </p:cNvSpPr>
          <p:nvPr userDrawn="1"/>
        </p:nvSpPr>
        <p:spPr bwMode="auto">
          <a:xfrm>
            <a:off x="0" y="0"/>
            <a:ext cx="9144000" cy="774700"/>
          </a:xfrm>
          <a:prstGeom prst="rect">
            <a:avLst/>
          </a:prstGeom>
          <a:gradFill rotWithShape="1">
            <a:gsLst>
              <a:gs pos="0">
                <a:srgbClr val="182F47"/>
              </a:gs>
              <a:gs pos="100000">
                <a:srgbClr val="336699"/>
              </a:gs>
            </a:gsLst>
            <a:lin ang="0" scaled="1"/>
          </a:gradFill>
          <a:ln>
            <a:noFill/>
          </a:ln>
          <a:extLst/>
        </p:spPr>
        <p:txBody>
          <a:bodyPr wrap="none" anchor="ctr"/>
          <a:lstStyle>
            <a:lvl1pPr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eaLnBrk="1" hangingPunct="1">
              <a:defRPr/>
            </a:pPr>
            <a:endParaRPr lang="pt-PT" sz="1800">
              <a:solidFill>
                <a:srgbClr val="000000"/>
              </a:solidFill>
              <a:latin typeface="Arial" panose="020B0604020202020204" pitchFamily="34" charset="0"/>
              <a:cs typeface="+mn-cs"/>
            </a:endParaRPr>
          </a:p>
        </p:txBody>
      </p:sp>
      <p:pic>
        <p:nvPicPr>
          <p:cNvPr id="1028" name="Picture 5" descr="Brasão_XL menos azul"/>
          <p:cNvPicPr>
            <a:picLocks noChangeAspect="1" noChangeArrowheads="1"/>
          </p:cNvPicPr>
          <p:nvPr userDrawn="1"/>
        </p:nvPicPr>
        <p:blipFill>
          <a:blip r:embed="rId14" cstate="print"/>
          <a:srcRect/>
          <a:stretch>
            <a:fillRect/>
          </a:stretch>
        </p:blipFill>
        <p:spPr bwMode="auto">
          <a:xfrm>
            <a:off x="293688" y="127000"/>
            <a:ext cx="533400" cy="925513"/>
          </a:xfrm>
          <a:prstGeom prst="rect">
            <a:avLst/>
          </a:prstGeom>
          <a:noFill/>
          <a:ln w="9525">
            <a:noFill/>
            <a:miter lim="800000"/>
            <a:headEnd/>
            <a:tailEnd/>
          </a:ln>
        </p:spPr>
      </p:pic>
      <p:pic>
        <p:nvPicPr>
          <p:cNvPr id="1029" name="Picture 107" descr="Bandeira1"/>
          <p:cNvPicPr>
            <a:picLocks noChangeAspect="1" noChangeArrowheads="1"/>
          </p:cNvPicPr>
          <p:nvPr userDrawn="1"/>
        </p:nvPicPr>
        <p:blipFill>
          <a:blip r:embed="rId15" cstate="print"/>
          <a:srcRect/>
          <a:stretch>
            <a:fillRect/>
          </a:stretch>
        </p:blipFill>
        <p:spPr bwMode="auto">
          <a:xfrm>
            <a:off x="0" y="0"/>
            <a:ext cx="304800" cy="6858000"/>
          </a:xfrm>
          <a:prstGeom prst="rect">
            <a:avLst/>
          </a:prstGeom>
          <a:noFill/>
          <a:ln w="9525">
            <a:noFill/>
            <a:miter lim="800000"/>
            <a:headEnd/>
            <a:tailEnd/>
          </a:ln>
        </p:spPr>
      </p:pic>
      <p:sp>
        <p:nvSpPr>
          <p:cNvPr id="1030" name="Marcador de Posição do Título 5"/>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a:t>
            </a: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803" r:id="rId7"/>
    <p:sldLayoutId id="2147483799" r:id="rId8"/>
    <p:sldLayoutId id="2147483800" r:id="rId9"/>
    <p:sldLayoutId id="2147483801" r:id="rId10"/>
    <p:sldLayoutId id="214748380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E:\BILC%202015\FINLANDIA\LISTENING\Hurricane%20Irene%20forecast%20with%20Bryan%20Shaw%20-%20YouTube.mp4"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E:\BILC%202015\FINLANDIA\LISTENING\Chris%20Kyle%20American%20Sniper%20%2010%20Questions%20%20TIme%20-%20YouTube.mp4"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png"/></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9.jpeg"/><Relationship Id="rId4" Type="http://schemas.openxmlformats.org/officeDocument/2006/relationships/image" Target="../media/image8.png"/></Relationships>
</file>

<file path=ppt/slides/_rels/slide5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ideo" Target="file:///E:\BILC%202015\FINLANDIA\LISTENING\BBC%20News%20Report%20-%20Titanic%20Wreck%20Discovery%20-%20YouTube.mp4"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6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6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11.jpeg"/></Relationships>
</file>

<file path=ppt/slides/_rels/slide6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37.png"/><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video" Target="file:///E:\BILC%202015\FINLANDIA\O%20Meu%20Filme.wmv" TargetMode="Externa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12.jpe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3ramos"/>
          <p:cNvPicPr>
            <a:picLocks noChangeAspect="1" noChangeArrowheads="1"/>
          </p:cNvPicPr>
          <p:nvPr/>
        </p:nvPicPr>
        <p:blipFill>
          <a:blip r:embed="rId3" cstate="print"/>
          <a:srcRect/>
          <a:stretch>
            <a:fillRect/>
          </a:stretch>
        </p:blipFill>
        <p:spPr bwMode="auto">
          <a:xfrm>
            <a:off x="357188" y="1071563"/>
            <a:ext cx="8715375" cy="5357812"/>
          </a:xfrm>
          <a:prstGeom prst="rect">
            <a:avLst/>
          </a:prstGeom>
          <a:noFill/>
          <a:ln w="9525">
            <a:noFill/>
            <a:miter lim="800000"/>
            <a:headEnd/>
            <a:tailEnd/>
          </a:ln>
        </p:spPr>
      </p:pic>
      <p:sp>
        <p:nvSpPr>
          <p:cNvPr id="15362" name="WordArt 7"/>
          <p:cNvSpPr>
            <a:spLocks noChangeArrowheads="1" noChangeShapeType="1" noTextEdit="1"/>
          </p:cNvSpPr>
          <p:nvPr/>
        </p:nvSpPr>
        <p:spPr bwMode="auto">
          <a:xfrm>
            <a:off x="1119188" y="115888"/>
            <a:ext cx="7343775" cy="644525"/>
          </a:xfrm>
          <a:prstGeom prst="rect">
            <a:avLst/>
          </a:prstGeom>
        </p:spPr>
        <p:txBody>
          <a:bodyPr wrap="none" fromWordArt="1">
            <a:prstTxWarp prst="textPlain">
              <a:avLst>
                <a:gd name="adj" fmla="val 50000"/>
              </a:avLst>
            </a:prstTxWarp>
          </a:bodyPr>
          <a:lstStyle/>
          <a:p>
            <a:pPr algn="ctr"/>
            <a:r>
              <a:rPr lang="pt-PT" sz="3600" b="1" kern="10">
                <a:ln w="9525">
                  <a:noFill/>
                  <a:round/>
                  <a:headEnd/>
                  <a:tailEnd/>
                </a:ln>
                <a:solidFill>
                  <a:schemeClr val="bg1"/>
                </a:solidFill>
                <a:effectLst>
                  <a:outerShdw dist="38100" dir="2700000" algn="tl" rotWithShape="0">
                    <a:srgbClr val="000000">
                      <a:alpha val="43137"/>
                    </a:srgbClr>
                  </a:outerShdw>
                </a:effectLst>
                <a:latin typeface="Tahoma"/>
                <a:ea typeface="Tahoma"/>
                <a:cs typeface="Tahoma"/>
              </a:rPr>
              <a:t>THE PORTUGUESE ARMED FORCES</a:t>
            </a:r>
          </a:p>
        </p:txBody>
      </p:sp>
      <p:sp>
        <p:nvSpPr>
          <p:cNvPr id="7178" name="Text Box 10"/>
          <p:cNvSpPr txBox="1">
            <a:spLocks noChangeArrowheads="1"/>
          </p:cNvSpPr>
          <p:nvPr/>
        </p:nvSpPr>
        <p:spPr bwMode="auto">
          <a:xfrm>
            <a:off x="6213475" y="6505575"/>
            <a:ext cx="2967038"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pt-PT" sz="1400" b="1" i="1" dirty="0" smtClean="0">
                <a:solidFill>
                  <a:srgbClr val="000000"/>
                </a:solidFill>
                <a:latin typeface="Arial" charset="0"/>
                <a:cs typeface="+mn-cs"/>
              </a:rPr>
              <a:t>LT Estela Magalhães Parreira</a:t>
            </a:r>
          </a:p>
        </p:txBody>
      </p:sp>
      <p:sp>
        <p:nvSpPr>
          <p:cNvPr id="7" name="Text Box 10"/>
          <p:cNvSpPr txBox="1">
            <a:spLocks noChangeArrowheads="1"/>
          </p:cNvSpPr>
          <p:nvPr/>
        </p:nvSpPr>
        <p:spPr bwMode="auto">
          <a:xfrm>
            <a:off x="3405188" y="6505575"/>
            <a:ext cx="296703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en-GB" sz="1400" b="1" i="1" dirty="0" smtClean="0">
                <a:solidFill>
                  <a:srgbClr val="000000"/>
                </a:solidFill>
                <a:latin typeface="Arial" charset="0"/>
                <a:cs typeface="+mn-cs"/>
              </a:rPr>
              <a:t>OCTOBER15</a:t>
            </a:r>
          </a:p>
        </p:txBody>
      </p:sp>
      <p:sp>
        <p:nvSpPr>
          <p:cNvPr id="8" name="Rectângulo 5"/>
          <p:cNvSpPr/>
          <p:nvPr/>
        </p:nvSpPr>
        <p:spPr>
          <a:xfrm>
            <a:off x="1095375" y="777875"/>
            <a:ext cx="7239000" cy="1138238"/>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sz="2400" b="1" i="1" dirty="0">
                <a:solidFill>
                  <a:srgbClr val="FFFFFF"/>
                </a:solidFill>
                <a:latin typeface="Garamond"/>
                <a:cs typeface="+mn-cs"/>
              </a:rPr>
              <a:t>BUREAU FOR INTERNATIONAL LANGUAGE CO-ORDINATION </a:t>
            </a:r>
            <a:r>
              <a:rPr lang="pt-PT" sz="2400" b="1" i="1" dirty="0" smtClean="0">
                <a:solidFill>
                  <a:srgbClr val="FFFFFF"/>
                </a:solidFill>
                <a:latin typeface="Garamond"/>
                <a:cs typeface="+mn-cs"/>
              </a:rPr>
              <a:t> - BILC</a:t>
            </a:r>
            <a:endParaRPr lang="pt-PT" sz="2400" b="1" i="1" dirty="0">
              <a:solidFill>
                <a:srgbClr val="FFFFFF"/>
              </a:solidFill>
              <a:latin typeface="Garamond"/>
              <a:cs typeface="+mn-cs"/>
            </a:endParaRPr>
          </a:p>
        </p:txBody>
      </p:sp>
      <p:sp>
        <p:nvSpPr>
          <p:cNvPr id="9" name="Rectângulo 8"/>
          <p:cNvSpPr/>
          <p:nvPr/>
        </p:nvSpPr>
        <p:spPr>
          <a:xfrm>
            <a:off x="1726407" y="1484313"/>
            <a:ext cx="5976937" cy="1693862"/>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b="1" i="1" dirty="0">
                <a:solidFill>
                  <a:schemeClr val="tx2">
                    <a:lumMod val="75000"/>
                  </a:schemeClr>
                </a:solidFill>
                <a:latin typeface="+mn-lt"/>
                <a:cs typeface="+mn-cs"/>
              </a:rPr>
              <a:t> </a:t>
            </a:r>
            <a:r>
              <a:rPr lang="pt-PT" sz="2800" b="1" i="1" dirty="0" smtClean="0">
                <a:solidFill>
                  <a:srgbClr val="FFFFFF"/>
                </a:solidFill>
                <a:latin typeface="Garamond"/>
                <a:cs typeface="+mn-cs"/>
              </a:rPr>
              <a:t>Professional </a:t>
            </a:r>
            <a:r>
              <a:rPr lang="pt-PT" sz="2800" b="1" i="1" dirty="0" err="1" smtClean="0">
                <a:solidFill>
                  <a:srgbClr val="FFFFFF"/>
                </a:solidFill>
                <a:latin typeface="Garamond"/>
                <a:cs typeface="+mn-cs"/>
              </a:rPr>
              <a:t>Seminar</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Helsinki, </a:t>
            </a:r>
            <a:r>
              <a:rPr lang="pt-PT" sz="2800" b="1" i="1" dirty="0" err="1" smtClean="0">
                <a:solidFill>
                  <a:srgbClr val="FFFFFF"/>
                </a:solidFill>
                <a:latin typeface="Garamond"/>
                <a:cs typeface="+mn-cs"/>
              </a:rPr>
              <a:t>Finland</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04-09 </a:t>
            </a:r>
            <a:r>
              <a:rPr lang="pt-PT" sz="2800" b="1" i="1" dirty="0" err="1" smtClean="0">
                <a:solidFill>
                  <a:srgbClr val="FFFFFF"/>
                </a:solidFill>
                <a:latin typeface="Garamond"/>
                <a:cs typeface="+mn-cs"/>
              </a:rPr>
              <a:t>October</a:t>
            </a:r>
            <a:r>
              <a:rPr lang="pt-PT" sz="2800" b="1" i="1" dirty="0" smtClean="0">
                <a:solidFill>
                  <a:srgbClr val="FFFFFF"/>
                </a:solidFill>
                <a:latin typeface="Garamond"/>
                <a:cs typeface="+mn-cs"/>
              </a:rPr>
              <a:t> 2015</a:t>
            </a:r>
            <a:endParaRPr lang="pt-PT" sz="2800" b="1" i="1" dirty="0">
              <a:solidFill>
                <a:srgbClr val="FFFFFF"/>
              </a:solidFill>
              <a:latin typeface="Garamond"/>
              <a:cs typeface="+mn-cs"/>
            </a:endParaRPr>
          </a:p>
        </p:txBody>
      </p:sp>
      <p:sp>
        <p:nvSpPr>
          <p:cNvPr id="15367" name="CaixaDeTexto 9"/>
          <p:cNvSpPr txBox="1">
            <a:spLocks noChangeArrowheads="1"/>
          </p:cNvSpPr>
          <p:nvPr/>
        </p:nvSpPr>
        <p:spPr bwMode="auto">
          <a:xfrm>
            <a:off x="656742" y="3452807"/>
            <a:ext cx="8116267" cy="1200329"/>
          </a:xfrm>
          <a:prstGeom prst="rect">
            <a:avLst/>
          </a:prstGeom>
          <a:noFill/>
          <a:ln w="9525">
            <a:noFill/>
            <a:miter lim="800000"/>
            <a:headEnd/>
            <a:tailEnd/>
          </a:ln>
        </p:spPr>
        <p:txBody>
          <a:bodyPr wrap="square">
            <a:spAutoFit/>
          </a:bodyPr>
          <a:lstStyle/>
          <a:p>
            <a:pPr algn="ctr"/>
            <a:r>
              <a:rPr lang="en-US" sz="3600" b="1" dirty="0" smtClean="0">
                <a:solidFill>
                  <a:srgbClr val="800000"/>
                </a:solidFill>
                <a:latin typeface="Elephant" pitchFamily="18" charset="0"/>
                <a:cs typeface="Times New Roman" pitchFamily="18" charset="0"/>
              </a:rPr>
              <a:t>“Increasing Proficiency Levels: </a:t>
            </a:r>
          </a:p>
          <a:p>
            <a:pPr algn="ctr"/>
            <a:r>
              <a:rPr lang="en-US" sz="3600" b="1" dirty="0" smtClean="0">
                <a:solidFill>
                  <a:srgbClr val="800000"/>
                </a:solidFill>
                <a:latin typeface="Elephant" pitchFamily="18" charset="0"/>
                <a:cs typeface="Times New Roman" pitchFamily="18" charset="0"/>
              </a:rPr>
              <a:t>What Works And What Doesn’t”</a:t>
            </a:r>
            <a:endParaRPr lang="en-US" sz="3600" b="1" dirty="0">
              <a:solidFill>
                <a:srgbClr val="800000"/>
              </a:solidFill>
              <a:latin typeface="Elephant"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4211960" y="3068960"/>
            <a:ext cx="4824536" cy="3539430"/>
          </a:xfrm>
          <a:prstGeom prst="rect">
            <a:avLst/>
          </a:prstGeom>
          <a:noFill/>
        </p:spPr>
        <p:txBody>
          <a:bodyPr wrap="square" rtlCol="0">
            <a:spAutoFit/>
          </a:bodyPr>
          <a:lstStyle/>
          <a:p>
            <a:r>
              <a:rPr lang="en-US" sz="1600" dirty="0" smtClean="0"/>
              <a:t>Listen to the weather forecast by Bryan Shaw and answer the questions.</a:t>
            </a:r>
            <a:endParaRPr lang="pt-PT" sz="1600" dirty="0" smtClean="0"/>
          </a:p>
          <a:p>
            <a:r>
              <a:rPr lang="en-US" sz="1600" dirty="0" smtClean="0"/>
              <a:t> </a:t>
            </a:r>
            <a:endParaRPr lang="pt-PT" sz="1600" dirty="0" smtClean="0"/>
          </a:p>
          <a:p>
            <a:pPr marL="457200" lvl="0" indent="-457200">
              <a:buAutoNum type="arabicPeriod"/>
            </a:pPr>
            <a:r>
              <a:rPr lang="en-US" sz="1600" dirty="0" smtClean="0"/>
              <a:t>What is Bryan Shaw’s profession?</a:t>
            </a:r>
          </a:p>
          <a:p>
            <a:r>
              <a:rPr lang="en-US" sz="1600" dirty="0" smtClean="0"/>
              <a:t>__________________________________</a:t>
            </a:r>
          </a:p>
          <a:p>
            <a:endParaRPr lang="pt-PT" sz="1600" dirty="0" smtClean="0"/>
          </a:p>
          <a:p>
            <a:r>
              <a:rPr lang="en-US" sz="1600" dirty="0" smtClean="0"/>
              <a:t> </a:t>
            </a:r>
            <a:endParaRPr lang="pt-PT" sz="1600" dirty="0" smtClean="0"/>
          </a:p>
          <a:p>
            <a:pPr lvl="0"/>
            <a:r>
              <a:rPr lang="en-US" sz="1600" dirty="0" smtClean="0"/>
              <a:t>2. What is Irene expected to make very shortly?</a:t>
            </a:r>
          </a:p>
          <a:p>
            <a:r>
              <a:rPr lang="en-US" sz="1600" dirty="0" smtClean="0"/>
              <a:t>___________________________________</a:t>
            </a:r>
          </a:p>
          <a:p>
            <a:endParaRPr lang="pt-PT" sz="1600" dirty="0" smtClean="0"/>
          </a:p>
          <a:p>
            <a:r>
              <a:rPr lang="en-US" sz="1600" dirty="0" smtClean="0"/>
              <a:t> </a:t>
            </a:r>
            <a:endParaRPr lang="pt-PT" sz="1600" dirty="0" smtClean="0"/>
          </a:p>
          <a:p>
            <a:pPr lvl="0"/>
            <a:r>
              <a:rPr lang="en-US" sz="1600" dirty="0" smtClean="0"/>
              <a:t>3. What weather phenomena are going to be very possible?</a:t>
            </a:r>
          </a:p>
          <a:p>
            <a:r>
              <a:rPr lang="en-US" sz="1600" dirty="0" smtClean="0"/>
              <a:t>___________________________________</a:t>
            </a:r>
            <a:endParaRPr lang="pt-PT" sz="1600" b="1" dirty="0" smtClean="0">
              <a:solidFill>
                <a:srgbClr val="800000"/>
              </a:solidFill>
              <a:ea typeface="Tahoma" pitchFamily="34" charset="0"/>
              <a:cs typeface="Tahoma" pitchFamily="34" charset="0"/>
            </a:endParaRPr>
          </a:p>
        </p:txBody>
      </p:sp>
      <p:pic>
        <p:nvPicPr>
          <p:cNvPr id="4" name="Hurricane Irene forecast with Bryan Shaw - YouTube.mp4">
            <a:hlinkClick r:id="" action="ppaction://media"/>
          </p:cNvPr>
          <p:cNvPicPr>
            <a:picLocks noRot="1" noChangeAspect="1"/>
          </p:cNvPicPr>
          <p:nvPr>
            <a:videoFile r:link="rId1"/>
          </p:nvPr>
        </p:nvPicPr>
        <p:blipFill>
          <a:blip r:embed="rId3" cstate="print"/>
          <a:stretch>
            <a:fillRect/>
          </a:stretch>
        </p:blipFill>
        <p:spPr>
          <a:xfrm>
            <a:off x="395536" y="1052736"/>
            <a:ext cx="3840000" cy="2880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rcRect r="29000"/>
          <a:stretch>
            <a:fillRect/>
          </a:stretch>
        </p:blipFill>
        <p:spPr bwMode="auto">
          <a:xfrm>
            <a:off x="2483768" y="2204864"/>
            <a:ext cx="4176464"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o 6"/>
          <p:cNvGrpSpPr/>
          <p:nvPr/>
        </p:nvGrpSpPr>
        <p:grpSpPr>
          <a:xfrm>
            <a:off x="323528" y="738000"/>
            <a:ext cx="8722485" cy="6120000"/>
            <a:chOff x="323528" y="738000"/>
            <a:chExt cx="8722485" cy="61200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0" name="Picture 7" descr="https://s-media-cache-ak0.pinimg.com/236x/73/20/9c/73209c21dec8e08ea18d41a5cc144c0d.jpg"/>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7472130" y="5778000"/>
              <a:ext cx="1080000" cy="1080000"/>
            </a:xfrm>
            <a:prstGeom prst="rect">
              <a:avLst/>
            </a:prstGeom>
            <a:noFill/>
            <a:ln>
              <a:noFill/>
            </a:ln>
          </p:spPr>
        </p:pic>
        <p:pic>
          <p:nvPicPr>
            <p:cNvPr id="11" name="Picture 2" descr="http://www.webkinzinsider.com/files/u115109/DespicableMe2.pn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6968074" y="54864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47994" y="5877272"/>
              <a:ext cx="900000" cy="900000"/>
            </a:xfrm>
            <a:prstGeom prst="rect">
              <a:avLst/>
            </a:prstGeom>
            <a:noFill/>
            <a:ln>
              <a:noFill/>
            </a:ln>
          </p:spPr>
        </p:pic>
      </p:grpSp>
      <p:pic>
        <p:nvPicPr>
          <p:cNvPr id="13" name="Imagem 1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8299714" y="5337272"/>
            <a:ext cx="844286" cy="144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4" presetClass="path" presetSubtype="0" accel="50000" decel="50000" fill="hold" nodeType="clickEffect">
                                  <p:stCondLst>
                                    <p:cond delay="0"/>
                                  </p:stCondLst>
                                  <p:childTnLst>
                                    <p:animMotion origin="layout" path="M 5.55556E-7 -1.85185E-6 L -0.11528 -0.78217 " pathEditMode="relative" rAng="0" ptsTypes="AA">
                                      <p:cBhvr>
                                        <p:cTn id="6" dur="2000" fill="hold"/>
                                        <p:tgtEl>
                                          <p:spTgt spid="13"/>
                                        </p:tgtEl>
                                        <p:attrNameLst>
                                          <p:attrName>ppt_x</p:attrName>
                                          <p:attrName>ppt_y</p:attrName>
                                        </p:attrNameLst>
                                      </p:cBhvr>
                                      <p:rCtr x="-5764" y="-3912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4852946" y="865431"/>
            <a:ext cx="2546248" cy="2851601"/>
            <a:chOff x="6201936" y="3789040"/>
            <a:chExt cx="2546248" cy="2851601"/>
          </a:xfrm>
        </p:grpSpPr>
        <p:pic>
          <p:nvPicPr>
            <p:cNvPr id="3" name="Picture 7" descr="https://s-media-cache-ak0.pinimg.com/236x/73/20/9c/73209c21dec8e08ea18d41a5cc144c0d.jpg"/>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28184" y="3789040"/>
              <a:ext cx="2520000" cy="2520000"/>
            </a:xfrm>
            <a:prstGeom prst="rect">
              <a:avLst/>
            </a:prstGeom>
            <a:noFill/>
            <a:ln>
              <a:noFill/>
            </a:ln>
          </p:spPr>
        </p:pic>
        <p:sp>
          <p:nvSpPr>
            <p:cNvPr id="4" name="Rectangle 9"/>
            <p:cNvSpPr>
              <a:spLocks noChangeArrowheads="1"/>
            </p:cNvSpPr>
            <p:nvPr/>
          </p:nvSpPr>
          <p:spPr bwMode="auto">
            <a:xfrm>
              <a:off x="6201936" y="5977438"/>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Bob</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3364472" y="3642002"/>
            <a:ext cx="5523197" cy="304698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CAN YOU REMEMBER?</a:t>
            </a:r>
            <a:endParaRPr lang="pt-PT" sz="6000" b="1" dirty="0" smtClean="0">
              <a:solidFill>
                <a:srgbClr val="800000"/>
              </a:solidFill>
              <a:ea typeface="Tahoma" pitchFamily="34" charset="0"/>
              <a:cs typeface="Tahoma" pitchFamily="34" charset="0"/>
            </a:endParaRPr>
          </a:p>
        </p:txBody>
      </p:sp>
      <p:sp>
        <p:nvSpPr>
          <p:cNvPr id="13" name="Curved Up Arrow 12"/>
          <p:cNvSpPr/>
          <p:nvPr/>
        </p:nvSpPr>
        <p:spPr>
          <a:xfrm rot="16200000">
            <a:off x="1022841" y="3097952"/>
            <a:ext cx="4389945" cy="1019592"/>
          </a:xfrm>
          <a:prstGeom prst="curvedUpArrow">
            <a:avLst/>
          </a:prstGeom>
          <a:solidFill>
            <a:schemeClr val="accent2"/>
          </a:solidFill>
          <a:ln w="762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solidFill>
                <a:schemeClr val="accent2">
                  <a:lumMod val="50000"/>
                </a:schemeClr>
              </a:solidFill>
            </a:endParaRPr>
          </a:p>
        </p:txBody>
      </p:sp>
      <p:grpSp>
        <p:nvGrpSpPr>
          <p:cNvPr id="21" name="Group 20"/>
          <p:cNvGrpSpPr/>
          <p:nvPr/>
        </p:nvGrpSpPr>
        <p:grpSpPr>
          <a:xfrm>
            <a:off x="1056804" y="1268620"/>
            <a:ext cx="1651212" cy="4608572"/>
            <a:chOff x="1056804" y="1268620"/>
            <a:chExt cx="1651212" cy="4608572"/>
          </a:xfrm>
        </p:grpSpPr>
        <p:grpSp>
          <p:nvGrpSpPr>
            <p:cNvPr id="5" name="Group 4"/>
            <p:cNvGrpSpPr/>
            <p:nvPr/>
          </p:nvGrpSpPr>
          <p:grpSpPr>
            <a:xfrm>
              <a:off x="1115616" y="3644944"/>
              <a:ext cx="1592400" cy="2232248"/>
              <a:chOff x="1619672" y="4293096"/>
              <a:chExt cx="1592400" cy="2232248"/>
            </a:xfrm>
          </p:grpSpPr>
          <p:pic>
            <p:nvPicPr>
              <p:cNvPr id="7" name="Picture 6" descr="http://www.internetgiftstore.com/blog/wp-content/uploads/2013/12/Minion-1-Stuar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293176"/>
                <a:ext cx="720000" cy="720000"/>
              </a:xfrm>
              <a:prstGeom prst="rect">
                <a:avLst/>
              </a:prstGeom>
              <a:noFill/>
              <a:ln>
                <a:noFill/>
              </a:ln>
            </p:spPr>
          </p:pic>
          <p:pic>
            <p:nvPicPr>
              <p:cNvPr id="8" name="Picture 7" descr="http://www.toysrus.com/graphics/product_images/pTRU1-15119700enh-z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5157192"/>
                <a:ext cx="720000" cy="720000"/>
              </a:xfrm>
              <a:prstGeom prst="rect">
                <a:avLst/>
              </a:prstGeom>
              <a:noFill/>
              <a:ln>
                <a:noFill/>
              </a:ln>
            </p:spPr>
          </p:pic>
          <p:pic>
            <p:nvPicPr>
              <p:cNvPr id="9" name="Picture 8" descr="https://s-media-cache-ak0.pinimg.com/736x/36/bc/f8/36bcf8786ff56d96cdd7ef4ffeb5f3e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000" y="5805344"/>
                <a:ext cx="405736" cy="720000"/>
              </a:xfrm>
              <a:prstGeom prst="rect">
                <a:avLst/>
              </a:prstGeom>
              <a:noFill/>
              <a:ln>
                <a:noFill/>
              </a:ln>
            </p:spPr>
          </p:pic>
          <p:pic>
            <p:nvPicPr>
              <p:cNvPr id="10" name="Picture 9" descr="http://www.toysrus.com/graphics/product_images/pTRU1-15119700enh-z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680" y="4293096"/>
                <a:ext cx="720000" cy="720000"/>
              </a:xfrm>
              <a:prstGeom prst="rect">
                <a:avLst/>
              </a:prstGeom>
              <a:noFill/>
              <a:ln>
                <a:noFill/>
              </a:ln>
            </p:spPr>
          </p:pic>
          <p:pic>
            <p:nvPicPr>
              <p:cNvPr id="11" name="Picture 10" descr="http://www.internetgiftstore.com/blog/wp-content/uploads/2013/12/Minion-1-Stuar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072" y="5805344"/>
                <a:ext cx="720000" cy="720000"/>
              </a:xfrm>
              <a:prstGeom prst="rect">
                <a:avLst/>
              </a:prstGeom>
              <a:noFill/>
              <a:ln>
                <a:noFill/>
              </a:ln>
            </p:spPr>
          </p:pic>
          <p:pic>
            <p:nvPicPr>
              <p:cNvPr id="12" name="Picture 11" descr="https://s-media-cache-ak0.pinimg.com/736x/36/bc/f8/36bcf8786ff56d96cdd7ef4ffeb5f3e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204" y="5013176"/>
                <a:ext cx="405736" cy="720000"/>
              </a:xfrm>
              <a:prstGeom prst="rect">
                <a:avLst/>
              </a:prstGeom>
              <a:noFill/>
              <a:ln>
                <a:noFill/>
              </a:ln>
            </p:spPr>
          </p:pic>
        </p:grpSp>
        <p:grpSp>
          <p:nvGrpSpPr>
            <p:cNvPr id="14" name="Group 13"/>
            <p:cNvGrpSpPr/>
            <p:nvPr/>
          </p:nvGrpSpPr>
          <p:grpSpPr>
            <a:xfrm>
              <a:off x="1056804" y="1268620"/>
              <a:ext cx="1592400" cy="2232248"/>
              <a:chOff x="1619672" y="4293096"/>
              <a:chExt cx="1592400" cy="2232248"/>
            </a:xfrm>
          </p:grpSpPr>
          <p:pic>
            <p:nvPicPr>
              <p:cNvPr id="15" name="Picture 14" descr="http://www.internetgiftstore.com/blog/wp-content/uploads/2013/12/Minion-1-Stuar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19672" y="4293176"/>
                <a:ext cx="720000" cy="720000"/>
              </a:xfrm>
              <a:prstGeom prst="rect">
                <a:avLst/>
              </a:prstGeom>
              <a:noFill/>
              <a:ln>
                <a:noFill/>
              </a:ln>
            </p:spPr>
          </p:pic>
          <p:pic>
            <p:nvPicPr>
              <p:cNvPr id="16" name="Picture 15" descr="http://www.toysrus.com/graphics/product_images/pTRU1-15119700enh-z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91680" y="5157192"/>
                <a:ext cx="720000" cy="720000"/>
              </a:xfrm>
              <a:prstGeom prst="rect">
                <a:avLst/>
              </a:prstGeom>
              <a:noFill/>
              <a:ln>
                <a:noFill/>
              </a:ln>
            </p:spPr>
          </p:pic>
          <p:pic>
            <p:nvPicPr>
              <p:cNvPr id="17" name="Picture 16" descr="https://s-media-cache-ak0.pinimg.com/736x/36/bc/f8/36bcf8786ff56d96cdd7ef4ffeb5f3e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90000" y="5805344"/>
                <a:ext cx="405736" cy="720000"/>
              </a:xfrm>
              <a:prstGeom prst="rect">
                <a:avLst/>
              </a:prstGeom>
              <a:noFill/>
              <a:ln>
                <a:noFill/>
              </a:ln>
            </p:spPr>
          </p:pic>
          <p:pic>
            <p:nvPicPr>
              <p:cNvPr id="18" name="Picture 17" descr="http://www.toysrus.com/graphics/product_images/pTRU1-15119700enh-z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11680" y="4293096"/>
                <a:ext cx="720000" cy="720000"/>
              </a:xfrm>
              <a:prstGeom prst="rect">
                <a:avLst/>
              </a:prstGeom>
              <a:noFill/>
              <a:ln>
                <a:noFill/>
              </a:ln>
            </p:spPr>
          </p:pic>
          <p:pic>
            <p:nvPicPr>
              <p:cNvPr id="19" name="Picture 18" descr="http://www.internetgiftstore.com/blog/wp-content/uploads/2013/12/Minion-1-Stuart.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2072" y="5805344"/>
                <a:ext cx="720000" cy="720000"/>
              </a:xfrm>
              <a:prstGeom prst="rect">
                <a:avLst/>
              </a:prstGeom>
              <a:noFill/>
              <a:ln>
                <a:noFill/>
              </a:ln>
            </p:spPr>
          </p:pic>
          <p:pic>
            <p:nvPicPr>
              <p:cNvPr id="20" name="Picture 19" descr="https://s-media-cache-ak0.pinimg.com/736x/36/bc/f8/36bcf8786ff56d96cdd7ef4ffeb5f3e5.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49204" y="5013176"/>
                <a:ext cx="405736" cy="720000"/>
              </a:xfrm>
              <a:prstGeom prst="rect">
                <a:avLst/>
              </a:prstGeom>
              <a:noFill/>
              <a:ln>
                <a:noFill/>
              </a:ln>
            </p:spPr>
          </p:pic>
        </p:grpSp>
      </p:grpSp>
      <p:sp>
        <p:nvSpPr>
          <p:cNvPr id="22" name="Rectângulo 21"/>
          <p:cNvSpPr/>
          <p:nvPr/>
        </p:nvSpPr>
        <p:spPr>
          <a:xfrm>
            <a:off x="755576" y="764704"/>
            <a:ext cx="1156086" cy="400110"/>
          </a:xfrm>
          <a:prstGeom prst="rect">
            <a:avLst/>
          </a:prstGeom>
        </p:spPr>
        <p:txBody>
          <a:bodyPr wrap="none">
            <a:spAutoFit/>
          </a:bodyPr>
          <a:lstStyle/>
          <a:p>
            <a:r>
              <a:rPr lang="en-US" b="1" dirty="0" smtClean="0">
                <a:solidFill>
                  <a:srgbClr val="800000"/>
                </a:solidFill>
                <a:ea typeface="Tahoma" pitchFamily="34" charset="0"/>
                <a:cs typeface="Tahoma" pitchFamily="34" charset="0"/>
              </a:rPr>
              <a:t>TEAM A</a:t>
            </a:r>
            <a:endParaRPr lang="pt-PT" dirty="0"/>
          </a:p>
        </p:txBody>
      </p:sp>
      <p:sp>
        <p:nvSpPr>
          <p:cNvPr id="23" name="Rectângulo 22"/>
          <p:cNvSpPr/>
          <p:nvPr/>
        </p:nvSpPr>
        <p:spPr>
          <a:xfrm>
            <a:off x="1835696" y="6021288"/>
            <a:ext cx="1156086" cy="400110"/>
          </a:xfrm>
          <a:prstGeom prst="rect">
            <a:avLst/>
          </a:prstGeom>
        </p:spPr>
        <p:txBody>
          <a:bodyPr wrap="none">
            <a:spAutoFit/>
          </a:bodyPr>
          <a:lstStyle/>
          <a:p>
            <a:r>
              <a:rPr lang="en-US" b="1" dirty="0" smtClean="0">
                <a:solidFill>
                  <a:srgbClr val="800000"/>
                </a:solidFill>
                <a:ea typeface="Tahoma" pitchFamily="34" charset="0"/>
                <a:cs typeface="Tahoma" pitchFamily="34" charset="0"/>
              </a:rPr>
              <a:t>TEAM B</a:t>
            </a:r>
            <a:endParaRPr lang="pt-PT" dirty="0"/>
          </a:p>
        </p:txBody>
      </p:sp>
    </p:spTree>
    <p:extLst>
      <p:ext uri="{BB962C8B-B14F-4D97-AF65-F5344CB8AC3E}">
        <p14:creationId xmlns:p14="http://schemas.microsoft.com/office/powerpoint/2010/main" val="40284710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noChangeAspect="1"/>
          </p:cNvGrpSpPr>
          <p:nvPr/>
        </p:nvGrpSpPr>
        <p:grpSpPr>
          <a:xfrm>
            <a:off x="3059832" y="2348880"/>
            <a:ext cx="3851585" cy="2880000"/>
            <a:chOff x="4200525" y="3081337"/>
            <a:chExt cx="1349499" cy="1009080"/>
          </a:xfrm>
        </p:grpSpPr>
        <p:pic>
          <p:nvPicPr>
            <p:cNvPr id="2" name="Imagem 1"/>
            <p:cNvPicPr/>
            <p:nvPr/>
          </p:nvPicPr>
          <p:blipFill>
            <a:blip r:embed="rId2" cstate="print">
              <a:clrChange>
                <a:clrFrom>
                  <a:srgbClr val="FFFFFF"/>
                </a:clrFrom>
                <a:clrTo>
                  <a:srgbClr val="FFFFFF">
                    <a:alpha val="0"/>
                  </a:srgbClr>
                </a:clrTo>
              </a:clrChange>
            </a:blip>
            <a:srcRect l="14800" t="52288" r="54000"/>
            <a:stretch>
              <a:fillRect/>
            </a:stretch>
          </p:blipFill>
          <p:spPr bwMode="auto">
            <a:xfrm>
              <a:off x="4200525" y="3081337"/>
              <a:ext cx="742950" cy="695325"/>
            </a:xfrm>
            <a:prstGeom prst="rect">
              <a:avLst/>
            </a:prstGeom>
            <a:noFill/>
            <a:ln w="9525">
              <a:noFill/>
              <a:miter lim="800000"/>
              <a:headEnd/>
              <a:tailEnd/>
            </a:ln>
          </p:spPr>
        </p:pic>
        <p:pic>
          <p:nvPicPr>
            <p:cNvPr id="3" name="Imagem 2"/>
            <p:cNvPicPr/>
            <p:nvPr/>
          </p:nvPicPr>
          <p:blipFill>
            <a:blip r:embed="rId3" cstate="print">
              <a:clrChange>
                <a:clrFrom>
                  <a:srgbClr val="FFFFFF"/>
                </a:clrFrom>
                <a:clrTo>
                  <a:srgbClr val="FFFFFF">
                    <a:alpha val="0"/>
                  </a:srgbClr>
                </a:clrTo>
              </a:clrChange>
            </a:blip>
            <a:srcRect l="9600" t="49673" r="58400"/>
            <a:stretch>
              <a:fillRect/>
            </a:stretch>
          </p:blipFill>
          <p:spPr bwMode="auto">
            <a:xfrm>
              <a:off x="4788024" y="3356992"/>
              <a:ext cx="762000" cy="733425"/>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p:cNvGrpSpPr/>
          <p:nvPr/>
        </p:nvGrpSpPr>
        <p:grpSpPr>
          <a:xfrm>
            <a:off x="323528" y="0"/>
            <a:ext cx="8722485" cy="6858000"/>
            <a:chOff x="323528" y="0"/>
            <a:chExt cx="8722485" cy="68580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7728855" y="54864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08775" y="5877272"/>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7380312" y="0"/>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8252282" y="5518572"/>
            <a:ext cx="1080000" cy="108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path" presetSubtype="0" accel="50000" decel="50000" fill="hold" nodeType="clickEffect">
                                  <p:stCondLst>
                                    <p:cond delay="0"/>
                                  </p:stCondLst>
                                  <p:childTnLst>
                                    <p:animMotion origin="layout" path="M 1.66667E-6 -3.33333E-6 L -0.43785 -0.77176 " pathEditMode="relative" rAng="0" ptsTypes="AA">
                                      <p:cBhvr>
                                        <p:cTn id="6" dur="2000" fill="hold"/>
                                        <p:tgtEl>
                                          <p:spTgt spid="10"/>
                                        </p:tgtEl>
                                        <p:attrNameLst>
                                          <p:attrName>ppt_x</p:attrName>
                                          <p:attrName>ppt_y</p:attrName>
                                        </p:attrNameLst>
                                      </p:cBhvr>
                                      <p:rCtr x="-21892" y="-3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5576" y="2132856"/>
            <a:ext cx="8064896"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SUNDAY MORNING </a:t>
            </a:r>
            <a:endParaRPr lang="pt-PT" sz="6000" b="1" dirty="0" smtClean="0">
              <a:solidFill>
                <a:srgbClr val="800000"/>
              </a:solidFill>
              <a:ea typeface="Tahoma" pitchFamily="34" charset="0"/>
              <a:cs typeface="Tahoma" pitchFamily="34" charset="0"/>
            </a:endParaRPr>
          </a:p>
        </p:txBody>
      </p:sp>
      <p:grpSp>
        <p:nvGrpSpPr>
          <p:cNvPr id="6" name="Grupo 5"/>
          <p:cNvGrpSpPr/>
          <p:nvPr/>
        </p:nvGrpSpPr>
        <p:grpSpPr>
          <a:xfrm>
            <a:off x="1043608" y="3125837"/>
            <a:ext cx="2592288" cy="2851601"/>
            <a:chOff x="1115616" y="3789040"/>
            <a:chExt cx="2592288" cy="2851601"/>
          </a:xfrm>
        </p:grpSpPr>
        <p:pic>
          <p:nvPicPr>
            <p:cNvPr id="7" name="Picture 2" descr="http://www.webkinzinsider.com/files/u115109/DespicableMe2.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1115616" y="3789040"/>
              <a:ext cx="1344105" cy="2520000"/>
            </a:xfrm>
            <a:prstGeom prst="rect">
              <a:avLst/>
            </a:prstGeom>
            <a:noFill/>
            <a:ln>
              <a:noFill/>
            </a:ln>
          </p:spPr>
        </p:pic>
        <p:sp>
          <p:nvSpPr>
            <p:cNvPr id="8" name="Rectangle 9"/>
            <p:cNvSpPr>
              <a:spLocks noChangeArrowheads="1"/>
            </p:cNvSpPr>
            <p:nvPr/>
          </p:nvSpPr>
          <p:spPr bwMode="auto">
            <a:xfrm>
              <a:off x="2339752" y="5977438"/>
              <a:ext cx="1368152"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Kevin</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36156034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736928" y="764704"/>
            <a:ext cx="8064896" cy="6130909"/>
            <a:chOff x="736928" y="764704"/>
            <a:chExt cx="8064896" cy="6130909"/>
          </a:xfrm>
        </p:grpSpPr>
        <p:sp>
          <p:nvSpPr>
            <p:cNvPr id="11" name="CaixaDeTexto 4"/>
            <p:cNvSpPr txBox="1"/>
            <p:nvPr/>
          </p:nvSpPr>
          <p:spPr>
            <a:xfrm>
              <a:off x="736928" y="764704"/>
              <a:ext cx="8064896" cy="6130909"/>
            </a:xfrm>
            <a:prstGeom prst="rect">
              <a:avLst/>
            </a:prstGeom>
            <a:noFill/>
          </p:spPr>
          <p:txBody>
            <a:bodyPr wrap="square" rtlCol="0">
              <a:spAutoFit/>
            </a:bodyPr>
            <a:lstStyle/>
            <a:p>
              <a:r>
                <a:rPr lang="en-US" sz="1800" dirty="0"/>
                <a:t>Read the text and then select the best answer. </a:t>
              </a:r>
              <a:endParaRPr lang="pt-PT" sz="1800" dirty="0"/>
            </a:p>
            <a:p>
              <a:r>
                <a:rPr lang="en-US" sz="1800" dirty="0"/>
                <a:t> </a:t>
              </a:r>
              <a:endParaRPr lang="pt-PT" sz="1800" dirty="0"/>
            </a:p>
            <a:p>
              <a:r>
                <a:rPr lang="en-US" sz="1800" dirty="0"/>
                <a:t>On Sunday, Tom gets up at 10 o'clock. Then he reads his newspaper in the kitchen. He has breakfast at 11.30 and then he telephones his mother in Scotland.</a:t>
              </a:r>
              <a:endParaRPr lang="pt-PT" sz="1800" dirty="0"/>
            </a:p>
            <a:p>
              <a:r>
                <a:rPr lang="en-US" sz="1800" dirty="0"/>
                <a:t>In the afternoon, at 1.00, Tom plays tennis with his sister and after that, they eat dinner in a restaurant. At 6.00, Tom swims for one hour and then he goes by bike to his brother´s house. They talk and listen to music.</a:t>
              </a:r>
              <a:endParaRPr lang="pt-PT" sz="1800" dirty="0"/>
            </a:p>
            <a:p>
              <a:r>
                <a:rPr lang="en-US" sz="1800" dirty="0"/>
                <a:t>Tom watches television in the evening and drinks a glass of Jack Daniel's whiskey. He goes to bed at 11.30.</a:t>
              </a:r>
              <a:endParaRPr lang="pt-PT" sz="1800" dirty="0"/>
            </a:p>
            <a:p>
              <a:r>
                <a:rPr lang="en-US" sz="1800" dirty="0"/>
                <a:t> </a:t>
              </a:r>
              <a:endParaRPr lang="pt-PT" sz="1800" dirty="0"/>
            </a:p>
            <a:p>
              <a:pPr marL="342900" indent="-342900">
                <a:buAutoNum type="arabicPeriod"/>
              </a:pPr>
              <a:r>
                <a:rPr lang="en-US" sz="1800" dirty="0" smtClean="0"/>
                <a:t>Where </a:t>
              </a:r>
              <a:r>
                <a:rPr lang="en-US" sz="1800" dirty="0"/>
                <a:t>does Tom have breakfast?</a:t>
              </a:r>
              <a:br>
                <a:rPr lang="en-US" sz="1800" dirty="0"/>
              </a:br>
              <a:r>
                <a:rPr lang="en-US" sz="1800" dirty="0"/>
                <a:t>    In the kitchen</a:t>
              </a:r>
              <a:br>
                <a:rPr lang="en-US" sz="1800" dirty="0"/>
              </a:br>
              <a:r>
                <a:rPr lang="en-US" sz="1800" dirty="0"/>
                <a:t>    In his bedroom</a:t>
              </a:r>
              <a:br>
                <a:rPr lang="en-US" sz="1800" dirty="0"/>
              </a:br>
              <a:r>
                <a:rPr lang="en-US" sz="1800" dirty="0"/>
                <a:t>    In the </a:t>
              </a:r>
              <a:r>
                <a:rPr lang="en-US" sz="1800" dirty="0" smtClean="0"/>
                <a:t>lounge</a:t>
              </a:r>
            </a:p>
            <a:p>
              <a:endParaRPr lang="pt-PT" sz="1800" dirty="0"/>
            </a:p>
            <a:p>
              <a:r>
                <a:rPr lang="en-US" sz="1800" dirty="0"/>
                <a:t>2. Who does he telephone in the morning?</a:t>
              </a:r>
              <a:br>
                <a:rPr lang="en-US" sz="1800" dirty="0"/>
              </a:br>
              <a:r>
                <a:rPr lang="en-US" sz="1800" dirty="0"/>
                <a:t>    His sister</a:t>
              </a:r>
              <a:br>
                <a:rPr lang="en-US" sz="1800" dirty="0"/>
              </a:br>
              <a:r>
                <a:rPr lang="en-US" sz="1800" dirty="0"/>
                <a:t>    His brother</a:t>
              </a:r>
              <a:br>
                <a:rPr lang="en-US" sz="1800" dirty="0"/>
              </a:br>
              <a:r>
                <a:rPr lang="en-US" sz="1800" dirty="0"/>
                <a:t>    His mother</a:t>
              </a:r>
              <a:endParaRPr lang="pt-PT" sz="1800" dirty="0"/>
            </a:p>
            <a:p>
              <a:pPr lvl="1" algn="ctr">
                <a:lnSpc>
                  <a:spcPct val="160000"/>
                </a:lnSpc>
                <a:spcBef>
                  <a:spcPct val="20000"/>
                </a:spcBef>
                <a:buClr>
                  <a:schemeClr val="hlink"/>
                </a:buClr>
                <a:buSzPct val="70000"/>
                <a:defRPr/>
              </a:pPr>
              <a:endParaRPr lang="pt-PT" sz="1800" b="1" dirty="0" smtClean="0">
                <a:solidFill>
                  <a:srgbClr val="800000"/>
                </a:solidFill>
                <a:ea typeface="Tahoma" pitchFamily="34" charset="0"/>
                <a:cs typeface="Tahoma" pitchFamily="34"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508104" y="4005064"/>
              <a:ext cx="2619375" cy="1743075"/>
            </a:xfrm>
            <a:prstGeom prst="rect">
              <a:avLst/>
            </a:prstGeom>
          </p:spPr>
        </p:pic>
      </p:grpSp>
    </p:spTree>
    <p:extLst>
      <p:ext uri="{BB962C8B-B14F-4D97-AF65-F5344CB8AC3E}">
        <p14:creationId xmlns:p14="http://schemas.microsoft.com/office/powerpoint/2010/main" val="24738176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683568" y="908720"/>
            <a:ext cx="8064896" cy="5832648"/>
            <a:chOff x="683568" y="980728"/>
            <a:chExt cx="8064896" cy="5832648"/>
          </a:xfrm>
        </p:grpSpPr>
        <p:grpSp>
          <p:nvGrpSpPr>
            <p:cNvPr id="3" name="Group 2"/>
            <p:cNvGrpSpPr/>
            <p:nvPr/>
          </p:nvGrpSpPr>
          <p:grpSpPr>
            <a:xfrm>
              <a:off x="683568" y="980728"/>
              <a:ext cx="8064896" cy="4983435"/>
              <a:chOff x="683568" y="980728"/>
              <a:chExt cx="8064896" cy="4983435"/>
            </a:xfrm>
          </p:grpSpPr>
          <p:sp>
            <p:nvSpPr>
              <p:cNvPr id="11" name="CaixaDeTexto 4"/>
              <p:cNvSpPr txBox="1"/>
              <p:nvPr/>
            </p:nvSpPr>
            <p:spPr>
              <a:xfrm>
                <a:off x="683568" y="980728"/>
                <a:ext cx="8064896" cy="4269182"/>
              </a:xfrm>
              <a:prstGeom prst="rect">
                <a:avLst/>
              </a:prstGeom>
              <a:noFill/>
            </p:spPr>
            <p:txBody>
              <a:bodyPr wrap="square" rtlCol="0">
                <a:spAutoFit/>
              </a:bodyPr>
              <a:lstStyle/>
              <a:p>
                <a:r>
                  <a:rPr lang="en-US" dirty="0"/>
                  <a:t>Read the text and then select the best answer. </a:t>
                </a:r>
                <a:endParaRPr lang="pt-PT" dirty="0"/>
              </a:p>
              <a:p>
                <a:r>
                  <a:rPr lang="en-US" dirty="0"/>
                  <a:t> </a:t>
                </a:r>
                <a:endParaRPr lang="pt-PT" dirty="0"/>
              </a:p>
              <a:p>
                <a:r>
                  <a:rPr lang="en-US" dirty="0"/>
                  <a:t>On Sunday, Tom gets up at 10 o'clock. Then he reads his newspaper in the kitchen. He has breakfast at 11.30 and then he telephones his mother in Scotland.</a:t>
                </a:r>
                <a:endParaRPr lang="pt-PT" dirty="0"/>
              </a:p>
              <a:p>
                <a:r>
                  <a:rPr lang="en-US" dirty="0"/>
                  <a:t>In the afternoon, at 1.00, Tom plays tennis with his sister and after that, they eat dinner in a restaurant. At 6.00, Tom swims for one hour and then he goes by bike to his brother´s house. They talk and listen to music.</a:t>
                </a:r>
                <a:endParaRPr lang="pt-PT" dirty="0"/>
              </a:p>
              <a:p>
                <a:r>
                  <a:rPr lang="en-US" dirty="0"/>
                  <a:t>Tom watches television in the evening and drinks a glass of Jack Daniel's whiskey. He goes to bed at 11.30.</a:t>
                </a:r>
                <a:endParaRPr lang="pt-PT" dirty="0"/>
              </a:p>
              <a:p>
                <a:r>
                  <a:rPr lang="en-US" dirty="0"/>
                  <a:t> </a:t>
                </a:r>
                <a:endParaRPr lang="pt-PT" dirty="0"/>
              </a:p>
              <a:p>
                <a:pPr lvl="1" algn="ctr">
                  <a:lnSpc>
                    <a:spcPct val="160000"/>
                  </a:lnSpc>
                  <a:spcBef>
                    <a:spcPct val="20000"/>
                  </a:spcBef>
                  <a:buClr>
                    <a:schemeClr val="hlink"/>
                  </a:buClr>
                  <a:buSzPct val="70000"/>
                  <a:defRPr/>
                </a:pPr>
                <a:endParaRPr lang="pt-PT" b="1" dirty="0" smtClean="0">
                  <a:solidFill>
                    <a:srgbClr val="800000"/>
                  </a:solidFill>
                  <a:ea typeface="Tahoma" pitchFamily="34" charset="0"/>
                  <a:cs typeface="Tahoma" pitchFamily="34" charset="0"/>
                </a:endParaRPr>
              </a:p>
            </p:txBody>
          </p:sp>
          <p:pic>
            <p:nvPicPr>
              <p:cNvPr id="12" name="Picture 11"/>
              <p:cNvPicPr/>
              <p:nvPr/>
            </p:nvPicPr>
            <p:blipFill>
              <a:blip r:embed="rId2" cstate="print">
                <a:extLst>
                  <a:ext uri="{28A0092B-C50C-407E-A947-70E740481C1C}">
                    <a14:useLocalDpi xmlns:a14="http://schemas.microsoft.com/office/drawing/2010/main" val="0"/>
                  </a:ext>
                </a:extLst>
              </a:blip>
              <a:stretch>
                <a:fillRect/>
              </a:stretch>
            </p:blipFill>
            <p:spPr>
              <a:xfrm>
                <a:off x="5862816" y="4221088"/>
                <a:ext cx="2619375" cy="1743075"/>
              </a:xfrm>
              <a:prstGeom prst="rect">
                <a:avLst/>
              </a:prstGeom>
            </p:spPr>
          </p:pic>
        </p:grpSp>
        <p:sp>
          <p:nvSpPr>
            <p:cNvPr id="2" name="Rectangle 1"/>
            <p:cNvSpPr/>
            <p:nvPr/>
          </p:nvSpPr>
          <p:spPr>
            <a:xfrm>
              <a:off x="736928" y="4566607"/>
              <a:ext cx="5059208" cy="2246769"/>
            </a:xfrm>
            <a:prstGeom prst="rect">
              <a:avLst/>
            </a:prstGeom>
          </p:spPr>
          <p:txBody>
            <a:bodyPr wrap="square">
              <a:spAutoFit/>
            </a:bodyPr>
            <a:lstStyle/>
            <a:p>
              <a:r>
                <a:rPr lang="en-US" dirty="0"/>
                <a:t>1. Tom gets up at 10am on Sundays.</a:t>
              </a:r>
              <a:endParaRPr lang="pt-PT" dirty="0"/>
            </a:p>
            <a:p>
              <a:r>
                <a:rPr lang="en-US" dirty="0"/>
                <a:t>    True</a:t>
              </a:r>
              <a:endParaRPr lang="pt-PT" dirty="0"/>
            </a:p>
            <a:p>
              <a:r>
                <a:rPr lang="en-US" dirty="0"/>
                <a:t>    </a:t>
              </a:r>
              <a:r>
                <a:rPr lang="en-US" dirty="0" smtClean="0"/>
                <a:t>False</a:t>
              </a:r>
            </a:p>
            <a:p>
              <a:endParaRPr lang="pt-PT" dirty="0"/>
            </a:p>
            <a:p>
              <a:r>
                <a:rPr lang="en-US" dirty="0"/>
                <a:t>2. Tom reads the newspaper in the lounge.</a:t>
              </a:r>
              <a:endParaRPr lang="pt-PT" dirty="0"/>
            </a:p>
            <a:p>
              <a:r>
                <a:rPr lang="en-US" dirty="0"/>
                <a:t>    True</a:t>
              </a:r>
              <a:endParaRPr lang="pt-PT" dirty="0"/>
            </a:p>
            <a:p>
              <a:r>
                <a:rPr lang="en-US" dirty="0"/>
                <a:t>    False</a:t>
              </a:r>
              <a:endParaRPr lang="pt-PT" dirty="0"/>
            </a:p>
          </p:txBody>
        </p:sp>
      </p:grpSp>
    </p:spTree>
    <p:extLst>
      <p:ext uri="{BB962C8B-B14F-4D97-AF65-F5344CB8AC3E}">
        <p14:creationId xmlns:p14="http://schemas.microsoft.com/office/powerpoint/2010/main" val="2598658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29"/>
          <p:cNvPicPr>
            <a:picLocks noChangeAspect="1"/>
          </p:cNvPicPr>
          <p:nvPr/>
        </p:nvPicPr>
        <p:blipFill rotWithShape="1">
          <a:blip r:embed="rId2" cstate="print">
            <a:clrChange>
              <a:clrFrom>
                <a:srgbClr val="FFFFFF"/>
              </a:clrFrom>
              <a:clrTo>
                <a:srgbClr val="FFFFFF">
                  <a:alpha val="0"/>
                </a:srgbClr>
              </a:clrTo>
            </a:clrChange>
          </a:blip>
          <a:srcRect r="28400"/>
          <a:stretch/>
        </p:blipFill>
        <p:spPr bwMode="auto">
          <a:xfrm>
            <a:off x="2466118" y="2061248"/>
            <a:ext cx="4211765" cy="360000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3344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7410" name="Group 2"/>
          <p:cNvGrpSpPr>
            <a:grpSpLocks/>
          </p:cNvGrpSpPr>
          <p:nvPr/>
        </p:nvGrpSpPr>
        <p:grpSpPr bwMode="auto">
          <a:xfrm>
            <a:off x="0" y="-2230438"/>
            <a:ext cx="9144000" cy="11318876"/>
            <a:chOff x="0" y="9348"/>
            <a:chExt cx="5760" cy="820"/>
          </a:xfrm>
        </p:grpSpPr>
        <p:sp>
          <p:nvSpPr>
            <p:cNvPr id="17415"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7416" name="Group 4"/>
            <p:cNvGrpSpPr>
              <a:grpSpLocks/>
            </p:cNvGrpSpPr>
            <p:nvPr/>
          </p:nvGrpSpPr>
          <p:grpSpPr bwMode="auto">
            <a:xfrm>
              <a:off x="0" y="9348"/>
              <a:ext cx="116" cy="820"/>
              <a:chOff x="-58" y="9319"/>
              <a:chExt cx="116" cy="820"/>
            </a:xfrm>
          </p:grpSpPr>
          <p:sp>
            <p:nvSpPr>
              <p:cNvPr id="17417"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7418"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7419"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grpSp>
        <p:nvGrpSpPr>
          <p:cNvPr id="2" name="Group 1"/>
          <p:cNvGrpSpPr/>
          <p:nvPr/>
        </p:nvGrpSpPr>
        <p:grpSpPr>
          <a:xfrm>
            <a:off x="6443663" y="1700213"/>
            <a:ext cx="2592387" cy="5022850"/>
            <a:chOff x="6443663" y="1700213"/>
            <a:chExt cx="2592387" cy="5022850"/>
          </a:xfrm>
        </p:grpSpPr>
        <p:pic>
          <p:nvPicPr>
            <p:cNvPr id="17412" name="Imagem 2"/>
            <p:cNvPicPr>
              <a:picLocks noChangeAspect="1"/>
            </p:cNvPicPr>
            <p:nvPr/>
          </p:nvPicPr>
          <p:blipFill>
            <a:blip r:embed="rId3" cstate="print"/>
            <a:srcRect/>
            <a:stretch>
              <a:fillRect/>
            </a:stretch>
          </p:blipFill>
          <p:spPr bwMode="auto">
            <a:xfrm>
              <a:off x="6443663" y="1700213"/>
              <a:ext cx="2592387" cy="1701800"/>
            </a:xfrm>
            <a:prstGeom prst="rect">
              <a:avLst/>
            </a:prstGeom>
            <a:noFill/>
            <a:ln w="9525">
              <a:noFill/>
              <a:miter lim="800000"/>
              <a:headEnd/>
              <a:tailEnd/>
            </a:ln>
          </p:spPr>
        </p:pic>
        <p:pic>
          <p:nvPicPr>
            <p:cNvPr id="17413" name="Imagem 3"/>
            <p:cNvPicPr>
              <a:picLocks noChangeAspect="1"/>
            </p:cNvPicPr>
            <p:nvPr/>
          </p:nvPicPr>
          <p:blipFill>
            <a:blip r:embed="rId4" cstate="print"/>
            <a:srcRect/>
            <a:stretch>
              <a:fillRect/>
            </a:stretch>
          </p:blipFill>
          <p:spPr bwMode="auto">
            <a:xfrm>
              <a:off x="6443663" y="5084763"/>
              <a:ext cx="2592387" cy="1638300"/>
            </a:xfrm>
            <a:prstGeom prst="rect">
              <a:avLst/>
            </a:prstGeom>
            <a:noFill/>
            <a:ln w="9525">
              <a:noFill/>
              <a:miter lim="800000"/>
              <a:headEnd/>
              <a:tailEnd/>
            </a:ln>
          </p:spPr>
        </p:pic>
        <p:pic>
          <p:nvPicPr>
            <p:cNvPr id="17414" name="Imagem 4"/>
            <p:cNvPicPr>
              <a:picLocks noChangeAspect="1"/>
            </p:cNvPicPr>
            <p:nvPr/>
          </p:nvPicPr>
          <p:blipFill>
            <a:blip r:embed="rId5" cstate="print"/>
            <a:srcRect/>
            <a:stretch>
              <a:fillRect/>
            </a:stretch>
          </p:blipFill>
          <p:spPr bwMode="auto">
            <a:xfrm>
              <a:off x="6443663" y="3373438"/>
              <a:ext cx="2592387" cy="1719262"/>
            </a:xfrm>
            <a:prstGeom prst="rect">
              <a:avLst/>
            </a:prstGeom>
            <a:noFill/>
            <a:ln w="9525">
              <a:noFill/>
              <a:miter lim="800000"/>
              <a:headEnd/>
              <a:tailEnd/>
            </a:ln>
          </p:spPr>
        </p:pic>
      </p:grpSp>
      <p:sp>
        <p:nvSpPr>
          <p:cNvPr id="13" name="CaixaDeTexto 1"/>
          <p:cNvSpPr txBox="1"/>
          <p:nvPr/>
        </p:nvSpPr>
        <p:spPr>
          <a:xfrm>
            <a:off x="92075" y="1949481"/>
            <a:ext cx="6476082" cy="4524315"/>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WHAT WORKS, OR… </a:t>
            </a:r>
            <a:r>
              <a:rPr lang="en-US" sz="6000" b="1" dirty="0">
                <a:solidFill>
                  <a:srgbClr val="800000"/>
                </a:solidFill>
                <a:ea typeface="Tahoma" pitchFamily="34" charset="0"/>
                <a:cs typeface="Tahoma" pitchFamily="34" charset="0"/>
              </a:rPr>
              <a:t>HAS </a:t>
            </a:r>
            <a:r>
              <a:rPr lang="en-US" sz="6000" b="1" dirty="0" smtClean="0">
                <a:solidFill>
                  <a:srgbClr val="800000"/>
                </a:solidFill>
                <a:ea typeface="Tahoma" pitchFamily="34" charset="0"/>
                <a:cs typeface="Tahoma" pitchFamily="34" charset="0"/>
              </a:rPr>
              <a:t>WORKED</a:t>
            </a:r>
            <a:endParaRPr lang="pt-PT" sz="6000" b="1" dirty="0" smtClean="0">
              <a:solidFill>
                <a:srgbClr val="800000"/>
              </a:solidFill>
              <a:ea typeface="Tahoma" pitchFamily="34" charset="0"/>
              <a:cs typeface="Tahoma" pitchFamily="34" charset="0"/>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23528" y="0"/>
            <a:ext cx="8722485" cy="6858000"/>
            <a:chOff x="323528" y="0"/>
            <a:chExt cx="8722485" cy="68580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2" name="Picture 5" descr="http://www.internetgiftstore.com/blog/wp-content/uploads/2013/12/Minion-1-Stuart.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04448" y="5877272"/>
              <a:ext cx="900000" cy="900000"/>
            </a:xfrm>
            <a:prstGeom prst="rect">
              <a:avLst/>
            </a:prstGeom>
            <a:noFill/>
            <a:ln>
              <a:noFill/>
            </a:ln>
          </p:spPr>
        </p:pic>
        <p:pic>
          <p:nvPicPr>
            <p:cNvPr id="13" name="Imagem 1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7380312" y="0"/>
              <a:ext cx="844286" cy="1440000"/>
            </a:xfrm>
            <a:prstGeom prst="rect">
              <a:avLst/>
            </a:prstGeom>
            <a:noFill/>
            <a:ln w="9525">
              <a:noFill/>
              <a:miter lim="800000"/>
              <a:headEnd/>
              <a:tailEnd/>
            </a:ln>
          </p:spPr>
        </p:pic>
        <p:pic>
          <p:nvPicPr>
            <p:cNvPr id="10" name="Picture 7" descr="https://s-media-cache-ak0.pinimg.com/236x/73/20/9c/73209c21dec8e08ea18d41a5cc144c0d.jpg"/>
            <p:cNvPicPr>
              <a:picLocks noChangeAspect="1"/>
            </p:cNvPicPr>
            <p:nvPr/>
          </p:nvPicPr>
          <p:blipFill>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427984" y="199728"/>
              <a:ext cx="1080000" cy="1080000"/>
            </a:xfrm>
            <a:prstGeom prst="rect">
              <a:avLst/>
            </a:prstGeom>
            <a:noFill/>
            <a:ln>
              <a:noFill/>
            </a:ln>
          </p:spPr>
        </p:pic>
      </p:grpSp>
      <p:pic>
        <p:nvPicPr>
          <p:cNvPr id="11" name="Picture 2" descr="http://www.webkinzinsider.com/files/u115109/DespicableMe2.pn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094643" y="2564904"/>
            <a:ext cx="731577" cy="1371600"/>
          </a:xfrm>
          <a:prstGeom prst="rect">
            <a:avLst/>
          </a:prstGeom>
          <a:noFill/>
          <a:ln>
            <a:noFill/>
          </a:ln>
        </p:spPr>
      </p:pic>
    </p:spTree>
    <p:extLst>
      <p:ext uri="{BB962C8B-B14F-4D97-AF65-F5344CB8AC3E}">
        <p14:creationId xmlns:p14="http://schemas.microsoft.com/office/powerpoint/2010/main" val="968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429998" y="3717032"/>
            <a:ext cx="8352928" cy="1717393"/>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600" b="1" dirty="0" smtClean="0">
                <a:solidFill>
                  <a:srgbClr val="800000"/>
                </a:solidFill>
                <a:ea typeface="Tahoma" pitchFamily="34" charset="0"/>
                <a:cs typeface="Tahoma" pitchFamily="34" charset="0"/>
              </a:rPr>
              <a:t>PARTY TIME!!!!</a:t>
            </a:r>
            <a:endParaRPr lang="pt-PT" sz="6600" b="1" dirty="0" smtClean="0">
              <a:solidFill>
                <a:srgbClr val="800000"/>
              </a:solidFill>
              <a:ea typeface="Tahoma" pitchFamily="34" charset="0"/>
              <a:cs typeface="Tahoma" pitchFamily="34" charset="0"/>
            </a:endParaRPr>
          </a:p>
        </p:txBody>
      </p:sp>
      <p:grpSp>
        <p:nvGrpSpPr>
          <p:cNvPr id="9" name="Grupo 8"/>
          <p:cNvGrpSpPr/>
          <p:nvPr/>
        </p:nvGrpSpPr>
        <p:grpSpPr>
          <a:xfrm>
            <a:off x="5416082" y="777034"/>
            <a:ext cx="3672128" cy="2520000"/>
            <a:chOff x="5364088" y="692696"/>
            <a:chExt cx="3672128" cy="2520000"/>
          </a:xfrm>
        </p:grpSpPr>
        <p:pic>
          <p:nvPicPr>
            <p:cNvPr id="10" name="Picture 5" descr="http://www.internetgiftstore.com/blog/wp-content/uploads/2013/12/Minion-1-Stuart.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692696"/>
              <a:ext cx="2520000" cy="2520000"/>
            </a:xfrm>
            <a:prstGeom prst="rect">
              <a:avLst/>
            </a:prstGeom>
            <a:noFill/>
            <a:ln>
              <a:noFill/>
            </a:ln>
          </p:spPr>
        </p:pic>
        <p:sp>
          <p:nvSpPr>
            <p:cNvPr id="11" name="Rectangle 9"/>
            <p:cNvSpPr>
              <a:spLocks noChangeArrowheads="1"/>
            </p:cNvSpPr>
            <p:nvPr/>
          </p:nvSpPr>
          <p:spPr bwMode="auto">
            <a:xfrm>
              <a:off x="5364088" y="2377318"/>
              <a:ext cx="1439887"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Stuart</a:t>
              </a: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20881424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052736"/>
            <a:ext cx="3871698" cy="54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283968" y="908720"/>
            <a:ext cx="4572000" cy="5693866"/>
          </a:xfrm>
          <a:prstGeom prst="rect">
            <a:avLst/>
          </a:prstGeom>
        </p:spPr>
        <p:txBody>
          <a:bodyPr>
            <a:spAutoFit/>
          </a:bodyPr>
          <a:lstStyle/>
          <a:p>
            <a:pPr algn="just"/>
            <a:r>
              <a:rPr lang="en-GB" sz="2800" dirty="0" smtClean="0"/>
              <a:t>You are going to organize a theme party next weekend. </a:t>
            </a:r>
          </a:p>
          <a:p>
            <a:pPr algn="just"/>
            <a:r>
              <a:rPr lang="en-GB" sz="2800" dirty="0" smtClean="0"/>
              <a:t>Send an email to your friends to invite them. Don’t forget to inform them of the date, day of the week, time, location, dress code according to the theme you chose, etc.. You may also let them know what you will have to eat and drink and the kind of music.</a:t>
            </a:r>
            <a:endParaRPr lang="pt-PT" sz="2800" dirty="0"/>
          </a:p>
        </p:txBody>
      </p:sp>
    </p:spTree>
    <p:extLst>
      <p:ext uri="{BB962C8B-B14F-4D97-AF65-F5344CB8AC3E}">
        <p14:creationId xmlns:p14="http://schemas.microsoft.com/office/powerpoint/2010/main" val="2994793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clrChange>
              <a:clrFrom>
                <a:srgbClr val="FFFFFF"/>
              </a:clrFrom>
              <a:clrTo>
                <a:srgbClr val="FFFFFF">
                  <a:alpha val="0"/>
                </a:srgbClr>
              </a:clrTo>
            </a:clrChange>
          </a:blip>
          <a:srcRect r="26800"/>
          <a:stretch>
            <a:fillRect/>
          </a:stretch>
        </p:blipFill>
        <p:spPr bwMode="auto">
          <a:xfrm>
            <a:off x="2699792" y="1844824"/>
            <a:ext cx="4305882" cy="3600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23528" y="0"/>
            <a:ext cx="8722485" cy="6858000"/>
            <a:chOff x="323528" y="0"/>
            <a:chExt cx="8722485" cy="68580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3" name="Imagem 1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7380312" y="0"/>
              <a:ext cx="844286" cy="1440000"/>
            </a:xfrm>
            <a:prstGeom prst="rect">
              <a:avLst/>
            </a:prstGeom>
            <a:noFill/>
            <a:ln w="9525">
              <a:noFill/>
              <a:miter lim="800000"/>
              <a:headEnd/>
              <a:tailEnd/>
            </a:ln>
          </p:spPr>
        </p:pic>
        <p:pic>
          <p:nvPicPr>
            <p:cNvPr id="10" name="Picture 7" descr="https://s-media-cache-ak0.pinimg.com/236x/73/20/9c/73209c21dec8e08ea18d41a5cc144c0d.jpg"/>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427984" y="188640"/>
              <a:ext cx="1080000" cy="1080000"/>
            </a:xfrm>
            <a:prstGeom prst="rect">
              <a:avLst/>
            </a:prstGeom>
            <a:noFill/>
            <a:ln>
              <a:noFill/>
            </a:ln>
          </p:spPr>
        </p:pic>
        <p:pic>
          <p:nvPicPr>
            <p:cNvPr id="11" name="Picture 2" descr="http://www.webkinzinsider.com/files/u115109/DespicableMe2.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094643" y="2564904"/>
              <a:ext cx="731577" cy="1371600"/>
            </a:xfrm>
            <a:prstGeom prst="rect">
              <a:avLst/>
            </a:prstGeom>
            <a:noFill/>
            <a:ln>
              <a:noFill/>
            </a:ln>
          </p:spPr>
        </p:pic>
      </p:grpSp>
      <p:pic>
        <p:nvPicPr>
          <p:cNvPr id="12" name="Picture 5" descr="http://www.internetgiftstore.com/blog/wp-content/uploads/2013/12/Minion-1-Stuart.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116632"/>
            <a:ext cx="900000" cy="900000"/>
          </a:xfrm>
          <a:prstGeom prst="rect">
            <a:avLst/>
          </a:prstGeom>
          <a:noFill/>
          <a:ln>
            <a:noFill/>
          </a:ln>
        </p:spPr>
      </p:pic>
    </p:spTree>
    <p:extLst>
      <p:ext uri="{BB962C8B-B14F-4D97-AF65-F5344CB8AC3E}">
        <p14:creationId xmlns:p14="http://schemas.microsoft.com/office/powerpoint/2010/main" val="968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3000" fill="hold"/>
                                        <p:tgtEl>
                                          <p:spTgt spid="12"/>
                                        </p:tgtEl>
                                        <p:attrNameLst>
                                          <p:attrName>ppt_x</p:attrName>
                                        </p:attrNameLst>
                                      </p:cBhvr>
                                      <p:tavLst>
                                        <p:tav tm="0">
                                          <p:val>
                                            <p:strVal val="#ppt_x"/>
                                          </p:val>
                                        </p:tav>
                                        <p:tav tm="100000">
                                          <p:val>
                                            <p:strVal val="#ppt_x"/>
                                          </p:val>
                                        </p:tav>
                                      </p:tavLst>
                                    </p:anim>
                                    <p:anim calcmode="lin" valueType="num">
                                      <p:cBhvr additive="base">
                                        <p:cTn id="8" dur="3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1053560" y="1988840"/>
            <a:ext cx="8064896" cy="4524315"/>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AM I SEEING DOUBLE, TRIPLE, QUADRUPLE…?</a:t>
            </a:r>
            <a:endParaRPr lang="pt-PT" sz="6000" b="1" dirty="0" smtClean="0">
              <a:solidFill>
                <a:srgbClr val="800000"/>
              </a:solidFill>
              <a:ea typeface="Tahoma" pitchFamily="34" charset="0"/>
              <a:cs typeface="Tahoma" pitchFamily="34" charset="0"/>
            </a:endParaRPr>
          </a:p>
        </p:txBody>
      </p:sp>
      <p:grpSp>
        <p:nvGrpSpPr>
          <p:cNvPr id="3" name="Group 2"/>
          <p:cNvGrpSpPr/>
          <p:nvPr/>
        </p:nvGrpSpPr>
        <p:grpSpPr>
          <a:xfrm>
            <a:off x="636400" y="2678108"/>
            <a:ext cx="1621517" cy="2551092"/>
            <a:chOff x="286187" y="3629343"/>
            <a:chExt cx="1621517" cy="2551092"/>
          </a:xfrm>
        </p:grpSpPr>
        <p:pic>
          <p:nvPicPr>
            <p:cNvPr id="4" name="Imagem 3"/>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86187" y="3629343"/>
              <a:ext cx="1477501" cy="2520000"/>
            </a:xfrm>
            <a:prstGeom prst="rect">
              <a:avLst/>
            </a:prstGeom>
            <a:noFill/>
            <a:ln w="9525">
              <a:noFill/>
              <a:miter lim="800000"/>
              <a:headEnd/>
              <a:tailEnd/>
            </a:ln>
          </p:spPr>
        </p:pic>
        <p:sp>
          <p:nvSpPr>
            <p:cNvPr id="5" name="Rectangle 9"/>
            <p:cNvSpPr>
              <a:spLocks noChangeArrowheads="1"/>
            </p:cNvSpPr>
            <p:nvPr/>
          </p:nvSpPr>
          <p:spPr bwMode="auto">
            <a:xfrm>
              <a:off x="899865" y="5517232"/>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Gru</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37899695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95536" y="1630362"/>
            <a:ext cx="7691688" cy="4318718"/>
            <a:chOff x="395536" y="1630362"/>
            <a:chExt cx="7691688" cy="4318718"/>
          </a:xfrm>
        </p:grpSpPr>
        <p:grpSp>
          <p:nvGrpSpPr>
            <p:cNvPr id="12" name="Group 11"/>
            <p:cNvGrpSpPr/>
            <p:nvPr/>
          </p:nvGrpSpPr>
          <p:grpSpPr>
            <a:xfrm>
              <a:off x="412229" y="1630362"/>
              <a:ext cx="7653924" cy="1800000"/>
              <a:chOff x="412229" y="1630362"/>
              <a:chExt cx="7653924" cy="1800000"/>
            </a:xfrm>
          </p:grpSpPr>
          <p:pic>
            <p:nvPicPr>
              <p:cNvPr id="3" name="Imagem 30"/>
              <p:cNvPicPr>
                <a:picLocks noChangeAspect="1"/>
              </p:cNvPicPr>
              <p:nvPr/>
            </p:nvPicPr>
            <p:blipFill>
              <a:blip r:embed="rId2" cstate="print"/>
              <a:srcRect/>
              <a:stretch>
                <a:fillRect/>
              </a:stretch>
            </p:blipFill>
            <p:spPr bwMode="auto">
              <a:xfrm>
                <a:off x="1403648" y="1630362"/>
                <a:ext cx="2702065" cy="1800000"/>
              </a:xfrm>
              <a:prstGeom prst="rect">
                <a:avLst/>
              </a:prstGeom>
              <a:noFill/>
              <a:ln w="9525">
                <a:noFill/>
                <a:miter lim="800000"/>
                <a:headEnd/>
                <a:tailEnd/>
              </a:ln>
            </p:spPr>
          </p:pic>
          <p:pic>
            <p:nvPicPr>
              <p:cNvPr id="4" name="Imagem 30"/>
              <p:cNvPicPr>
                <a:picLocks noChangeAspect="1"/>
              </p:cNvPicPr>
              <p:nvPr/>
            </p:nvPicPr>
            <p:blipFill>
              <a:blip r:embed="rId2" cstate="print"/>
              <a:srcRect/>
              <a:stretch>
                <a:fillRect/>
              </a:stretch>
            </p:blipFill>
            <p:spPr bwMode="auto">
              <a:xfrm flipH="1">
                <a:off x="5364088" y="1630362"/>
                <a:ext cx="2702065" cy="1800000"/>
              </a:xfrm>
              <a:prstGeom prst="rect">
                <a:avLst/>
              </a:prstGeom>
              <a:noFill/>
              <a:ln w="9525">
                <a:noFill/>
                <a:miter lim="800000"/>
                <a:headEnd/>
                <a:tailEnd/>
              </a:ln>
            </p:spPr>
          </p:pic>
          <p:sp>
            <p:nvSpPr>
              <p:cNvPr id="7" name="CaixaDeTexto 1"/>
              <p:cNvSpPr txBox="1"/>
              <p:nvPr/>
            </p:nvSpPr>
            <p:spPr>
              <a:xfrm>
                <a:off x="412229" y="1630362"/>
                <a:ext cx="1031232"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1</a:t>
                </a:r>
                <a:endParaRPr lang="pt-PT" sz="6000" b="1" dirty="0" smtClean="0">
                  <a:solidFill>
                    <a:srgbClr val="800000"/>
                  </a:solidFill>
                  <a:ea typeface="Tahoma" pitchFamily="34" charset="0"/>
                  <a:cs typeface="Tahoma" pitchFamily="34" charset="0"/>
                </a:endParaRPr>
              </a:p>
            </p:txBody>
          </p:sp>
          <p:sp>
            <p:nvSpPr>
              <p:cNvPr id="9" name="CaixaDeTexto 1"/>
              <p:cNvSpPr txBox="1"/>
              <p:nvPr/>
            </p:nvSpPr>
            <p:spPr>
              <a:xfrm>
                <a:off x="4355976" y="1630362"/>
                <a:ext cx="1031232"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a:solidFill>
                      <a:srgbClr val="800000"/>
                    </a:solidFill>
                    <a:ea typeface="Tahoma" pitchFamily="34" charset="0"/>
                    <a:cs typeface="Tahoma" pitchFamily="34" charset="0"/>
                  </a:rPr>
                  <a:t>2</a:t>
                </a:r>
                <a:endParaRPr lang="pt-PT" sz="6000" b="1" dirty="0" smtClean="0">
                  <a:solidFill>
                    <a:srgbClr val="800000"/>
                  </a:solidFill>
                  <a:ea typeface="Tahoma" pitchFamily="34" charset="0"/>
                  <a:cs typeface="Tahoma" pitchFamily="34" charset="0"/>
                </a:endParaRPr>
              </a:p>
            </p:txBody>
          </p:sp>
        </p:grpSp>
        <p:grpSp>
          <p:nvGrpSpPr>
            <p:cNvPr id="11" name="Group 10"/>
            <p:cNvGrpSpPr/>
            <p:nvPr/>
          </p:nvGrpSpPr>
          <p:grpSpPr>
            <a:xfrm>
              <a:off x="395536" y="4149080"/>
              <a:ext cx="7691688" cy="1800000"/>
              <a:chOff x="395536" y="4149080"/>
              <a:chExt cx="7691688" cy="1800000"/>
            </a:xfrm>
          </p:grpSpPr>
          <p:pic>
            <p:nvPicPr>
              <p:cNvPr id="5" name="Imagem 1"/>
              <p:cNvPicPr>
                <a:picLocks noChangeAspect="1"/>
              </p:cNvPicPr>
              <p:nvPr/>
            </p:nvPicPr>
            <p:blipFill>
              <a:blip r:embed="rId3" cstate="print"/>
              <a:srcRect/>
              <a:stretch>
                <a:fillRect/>
              </a:stretch>
            </p:blipFill>
            <p:spPr bwMode="auto">
              <a:xfrm>
                <a:off x="1403648" y="4149080"/>
                <a:ext cx="2744209" cy="1800000"/>
              </a:xfrm>
              <a:prstGeom prst="rect">
                <a:avLst/>
              </a:prstGeom>
              <a:noFill/>
              <a:ln w="9525">
                <a:noFill/>
                <a:miter lim="800000"/>
                <a:headEnd/>
                <a:tailEnd/>
              </a:ln>
            </p:spPr>
          </p:pic>
          <p:pic>
            <p:nvPicPr>
              <p:cNvPr id="6" name="Imagem 1"/>
              <p:cNvPicPr>
                <a:picLocks noChangeAspect="1"/>
              </p:cNvPicPr>
              <p:nvPr/>
            </p:nvPicPr>
            <p:blipFill>
              <a:blip r:embed="rId3" cstate="print"/>
              <a:srcRect/>
              <a:stretch>
                <a:fillRect/>
              </a:stretch>
            </p:blipFill>
            <p:spPr bwMode="auto">
              <a:xfrm flipH="1">
                <a:off x="5343015" y="4149080"/>
                <a:ext cx="2744209" cy="1800000"/>
              </a:xfrm>
              <a:prstGeom prst="rect">
                <a:avLst/>
              </a:prstGeom>
              <a:noFill/>
              <a:ln w="9525">
                <a:noFill/>
                <a:miter lim="800000"/>
                <a:headEnd/>
                <a:tailEnd/>
              </a:ln>
            </p:spPr>
          </p:pic>
          <p:sp>
            <p:nvSpPr>
              <p:cNvPr id="8" name="CaixaDeTexto 1"/>
              <p:cNvSpPr txBox="1"/>
              <p:nvPr/>
            </p:nvSpPr>
            <p:spPr>
              <a:xfrm>
                <a:off x="4332856" y="4149080"/>
                <a:ext cx="1031232"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a:solidFill>
                      <a:srgbClr val="800000"/>
                    </a:solidFill>
                    <a:ea typeface="Tahoma" pitchFamily="34" charset="0"/>
                    <a:cs typeface="Tahoma" pitchFamily="34" charset="0"/>
                  </a:rPr>
                  <a:t>4</a:t>
                </a:r>
                <a:endParaRPr lang="pt-PT" sz="6000" b="1" dirty="0" smtClean="0">
                  <a:solidFill>
                    <a:srgbClr val="800000"/>
                  </a:solidFill>
                  <a:ea typeface="Tahoma" pitchFamily="34" charset="0"/>
                  <a:cs typeface="Tahoma" pitchFamily="34" charset="0"/>
                </a:endParaRPr>
              </a:p>
            </p:txBody>
          </p:sp>
          <p:sp>
            <p:nvSpPr>
              <p:cNvPr id="10" name="CaixaDeTexto 1"/>
              <p:cNvSpPr txBox="1"/>
              <p:nvPr/>
            </p:nvSpPr>
            <p:spPr>
              <a:xfrm>
                <a:off x="395536" y="4149080"/>
                <a:ext cx="1031232"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3</a:t>
                </a:r>
                <a:endParaRPr lang="pt-PT" sz="6000" b="1" dirty="0" smtClean="0">
                  <a:solidFill>
                    <a:srgbClr val="800000"/>
                  </a:solidFill>
                  <a:ea typeface="Tahoma" pitchFamily="34" charset="0"/>
                  <a:cs typeface="Tahoma" pitchFamily="34" charset="0"/>
                </a:endParaRPr>
              </a:p>
            </p:txBody>
          </p:sp>
        </p:grpSp>
      </p:grpSp>
    </p:spTree>
    <p:extLst>
      <p:ext uri="{BB962C8B-B14F-4D97-AF65-F5344CB8AC3E}">
        <p14:creationId xmlns:p14="http://schemas.microsoft.com/office/powerpoint/2010/main" val="14754142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noChangeAspect="1"/>
          </p:cNvGrpSpPr>
          <p:nvPr/>
        </p:nvGrpSpPr>
        <p:grpSpPr>
          <a:xfrm>
            <a:off x="3059832" y="2348880"/>
            <a:ext cx="3851585" cy="2880000"/>
            <a:chOff x="4200525" y="3081337"/>
            <a:chExt cx="1349499" cy="1009080"/>
          </a:xfrm>
        </p:grpSpPr>
        <p:pic>
          <p:nvPicPr>
            <p:cNvPr id="2" name="Imagem 1"/>
            <p:cNvPicPr/>
            <p:nvPr/>
          </p:nvPicPr>
          <p:blipFill>
            <a:blip r:embed="rId2" cstate="print">
              <a:clrChange>
                <a:clrFrom>
                  <a:srgbClr val="FFFFFF"/>
                </a:clrFrom>
                <a:clrTo>
                  <a:srgbClr val="FFFFFF">
                    <a:alpha val="0"/>
                  </a:srgbClr>
                </a:clrTo>
              </a:clrChange>
            </a:blip>
            <a:srcRect l="14800" t="52288" r="54000"/>
            <a:stretch>
              <a:fillRect/>
            </a:stretch>
          </p:blipFill>
          <p:spPr bwMode="auto">
            <a:xfrm>
              <a:off x="4200525" y="3081337"/>
              <a:ext cx="742950" cy="695325"/>
            </a:xfrm>
            <a:prstGeom prst="rect">
              <a:avLst/>
            </a:prstGeom>
            <a:noFill/>
            <a:ln w="9525">
              <a:noFill/>
              <a:miter lim="800000"/>
              <a:headEnd/>
              <a:tailEnd/>
            </a:ln>
          </p:spPr>
        </p:pic>
        <p:pic>
          <p:nvPicPr>
            <p:cNvPr id="3" name="Imagem 2"/>
            <p:cNvPicPr/>
            <p:nvPr/>
          </p:nvPicPr>
          <p:blipFill>
            <a:blip r:embed="rId3" cstate="print">
              <a:clrChange>
                <a:clrFrom>
                  <a:srgbClr val="FFFFFF"/>
                </a:clrFrom>
                <a:clrTo>
                  <a:srgbClr val="FFFFFF">
                    <a:alpha val="0"/>
                  </a:srgbClr>
                </a:clrTo>
              </a:clrChange>
            </a:blip>
            <a:srcRect l="9600" t="49673" r="58400"/>
            <a:stretch>
              <a:fillRect/>
            </a:stretch>
          </p:blipFill>
          <p:spPr bwMode="auto">
            <a:xfrm>
              <a:off x="4788024" y="3356992"/>
              <a:ext cx="762000" cy="733425"/>
            </a:xfrm>
            <a:prstGeom prst="rect">
              <a:avLst/>
            </a:prstGeom>
            <a:noFill/>
            <a:ln w="9525">
              <a:noFill/>
              <a:miter lim="800000"/>
              <a:headEnd/>
              <a:tailEnd/>
            </a:ln>
          </p:spPr>
        </p:pic>
      </p:grpSp>
    </p:spTree>
    <p:extLst>
      <p:ext uri="{BB962C8B-B14F-4D97-AF65-F5344CB8AC3E}">
        <p14:creationId xmlns:p14="http://schemas.microsoft.com/office/powerpoint/2010/main" val="7502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323528" y="116632"/>
            <a:ext cx="8722485" cy="6741368"/>
            <a:chOff x="323528" y="116632"/>
            <a:chExt cx="8722485" cy="6741368"/>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0" name="Picture 7" descr="https://s-media-cache-ak0.pinimg.com/236x/73/20/9c/73209c21dec8e08ea18d41a5cc144c0d.jpg"/>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427984" y="149400"/>
              <a:ext cx="1080000" cy="1080000"/>
            </a:xfrm>
            <a:prstGeom prst="rect">
              <a:avLst/>
            </a:prstGeom>
            <a:noFill/>
            <a:ln>
              <a:noFill/>
            </a:ln>
          </p:spPr>
        </p:pic>
        <p:pic>
          <p:nvPicPr>
            <p:cNvPr id="11" name="Picture 2" descr="http://www.webkinzinsider.com/files/u115109/DespicableMe2.pn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094643" y="2564904"/>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116632"/>
              <a:ext cx="900000" cy="900000"/>
            </a:xfrm>
            <a:prstGeom prst="rect">
              <a:avLst/>
            </a:prstGeom>
            <a:noFill/>
            <a:ln>
              <a:noFill/>
            </a:ln>
          </p:spPr>
        </p:pic>
      </p:grpSp>
      <p:pic>
        <p:nvPicPr>
          <p:cNvPr id="13" name="Imagem 1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7285497" y="18000"/>
            <a:ext cx="844286" cy="1440000"/>
          </a:xfrm>
          <a:prstGeom prst="rect">
            <a:avLst/>
          </a:prstGeom>
          <a:noFill/>
          <a:ln w="9525">
            <a:noFill/>
            <a:miter lim="800000"/>
            <a:headEnd/>
            <a:tailEnd/>
          </a:ln>
        </p:spPr>
      </p:pic>
    </p:spTree>
    <p:extLst>
      <p:ext uri="{BB962C8B-B14F-4D97-AF65-F5344CB8AC3E}">
        <p14:creationId xmlns:p14="http://schemas.microsoft.com/office/powerpoint/2010/main" val="96857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path" presetSubtype="0" accel="50000" decel="50000" fill="hold" nodeType="clickEffect">
                                  <p:stCondLst>
                                    <p:cond delay="0"/>
                                  </p:stCondLst>
                                  <p:childTnLst>
                                    <p:animMotion origin="layout" path="M 4.72222E-6 -1.85185E-6 C 0.03072 0.01343 0.06805 0.02917 0.08802 0.05648 C 0.10937 0.0882 0.12534 0.12847 0.13767 0.16945 C 0.15642 0.20857 0.15364 0.24838 0.15416 0.29167 C 0.1552 0.32709 0.15 0.37037 0.13194 0.41204 C 0.11875 0.45093 0.08958 0.49028 0.05538 0.52338 C 0.02256 0.55417 -0.01546 0.58195 -0.05747 0.60255 C -0.09566 0.62477 -0.13907 0.6382 -0.17813 0.64329 C -0.22171 0.64931 -0.26268 0.64676 -0.29844 0.63033 C -0.33369 0.61759 -0.36754 0.59815 -0.38855 0.56597 C -0.41181 0.53866 -0.42691 0.4963 -0.43386 0.45857 C -0.4448 0.42593 -0.44844 0.38125 -0.43907 0.34028 C -0.42744 0.30209 -0.40105 0.26273 -0.36198 0.23843 C -0.32188 0.21296 -0.27744 0.21227 -0.24566 0.22546 C -0.2165 0.23935 -0.19254 0.26991 -0.18143 0.31181 C -0.17327 0.35417 -0.1691 0.39306 -0.17952 0.43496 C -0.19132 0.47269 -0.18681 0.47662 -0.24827 0.54236 C -0.30226 0.61019 -0.36754 0.61852 -0.40504 0.63519 C -0.44289 0.64769 -0.47709 0.64584 -0.51737 0.64491 C -0.56268 0.64306 -0.60261 0.62408 -0.63247 0.60741 C -0.66042 0.58982 -0.67761 0.56019 -0.70122 0.51204 C -0.72066 0.46088 -0.72518 0.43727 -0.73282 0.39722 C -0.74011 0.3581 -0.74792 0.31783 -0.75539 0.27778 " pathEditMode="relative" rAng="-849009" ptsTypes="fffffffffffffffffffffff">
                                      <p:cBhvr>
                                        <p:cTn id="6" dur="2000" fill="hold"/>
                                        <p:tgtEl>
                                          <p:spTgt spid="13"/>
                                        </p:tgtEl>
                                        <p:attrNameLst>
                                          <p:attrName>ppt_x</p:attrName>
                                          <p:attrName>ppt_y</p:attrName>
                                        </p:attrNameLst>
                                      </p:cBhvr>
                                      <p:rCtr x="-27205" y="3879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562256" y="3789040"/>
            <a:ext cx="2546248" cy="2851601"/>
            <a:chOff x="6201936" y="3789040"/>
            <a:chExt cx="2546248" cy="2851601"/>
          </a:xfrm>
        </p:grpSpPr>
        <p:pic>
          <p:nvPicPr>
            <p:cNvPr id="3" name="Picture 7" descr="https://s-media-cache-ak0.pinimg.com/236x/73/20/9c/73209c21dec8e08ea18d41a5cc144c0d.jpg"/>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28184" y="3789040"/>
              <a:ext cx="2520000" cy="2520000"/>
            </a:xfrm>
            <a:prstGeom prst="rect">
              <a:avLst/>
            </a:prstGeom>
            <a:noFill/>
            <a:ln>
              <a:noFill/>
            </a:ln>
          </p:spPr>
        </p:pic>
        <p:sp>
          <p:nvSpPr>
            <p:cNvPr id="4" name="Rectangle 9"/>
            <p:cNvSpPr>
              <a:spLocks noChangeArrowheads="1"/>
            </p:cNvSpPr>
            <p:nvPr/>
          </p:nvSpPr>
          <p:spPr bwMode="auto">
            <a:xfrm>
              <a:off x="6201936" y="5977438"/>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Bob</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179512" y="1124744"/>
            <a:ext cx="6984776" cy="4524315"/>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DESCRIBE THE PICTURE?... PIECE OF CAKE!</a:t>
            </a:r>
            <a:endParaRPr lang="pt-PT" sz="60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1310041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9461"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1116013" y="3357563"/>
            <a:ext cx="7634287" cy="1014412"/>
          </a:xfrm>
          <a:prstGeom prst="rect">
            <a:avLst/>
          </a:prstGeom>
          <a:noFill/>
          <a:ln>
            <a:noFill/>
          </a:ln>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6000" b="1" dirty="0" smtClean="0">
                <a:solidFill>
                  <a:schemeClr val="accent2">
                    <a:lumMod val="50000"/>
                  </a:schemeClr>
                </a:solidFill>
                <a:effectLst>
                  <a:outerShdw blurRad="38100" dist="38100" dir="2700000" algn="tl">
                    <a:srgbClr val="000000">
                      <a:alpha val="43137"/>
                    </a:srgbClr>
                  </a:outerShdw>
                </a:effectLst>
                <a:cs typeface="+mn-cs"/>
              </a:rPr>
              <a:t>INTRODUCTION</a:t>
            </a:r>
            <a:endParaRPr lang="pt-PT" sz="6000" b="1" dirty="0">
              <a:solidFill>
                <a:schemeClr val="accent2">
                  <a:lumMod val="50000"/>
                </a:schemeClr>
              </a:solidFill>
              <a:effectLst>
                <a:outerShdw blurRad="38100" dist="38100" dir="2700000" algn="tl">
                  <a:srgbClr val="000000">
                    <a:alpha val="43137"/>
                  </a:srgbClr>
                </a:outerShdw>
              </a:effectLst>
              <a:cs typeface="+mn-cs"/>
            </a:endParaRPr>
          </a:p>
        </p:txBody>
      </p:sp>
    </p:spTree>
  </p:cSld>
  <p:clrMapOvr>
    <a:masterClrMapping/>
  </p:clrMapOvr>
  <p:transition spd="med">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p:nvPr/>
        </p:nvPicPr>
        <p:blipFill>
          <a:blip r:embed="rId2" cstate="print"/>
          <a:srcRect/>
          <a:stretch>
            <a:fillRect/>
          </a:stretch>
        </p:blipFill>
        <p:spPr bwMode="auto">
          <a:xfrm>
            <a:off x="2015856" y="2060848"/>
            <a:ext cx="5400040" cy="3542030"/>
          </a:xfrm>
          <a:prstGeom prst="rect">
            <a:avLst/>
          </a:prstGeom>
          <a:noFill/>
          <a:ln w="9525">
            <a:noFill/>
            <a:miter lim="800000"/>
            <a:headEnd/>
            <a:tailEnd/>
          </a:ln>
        </p:spPr>
      </p:pic>
      <p:sp>
        <p:nvSpPr>
          <p:cNvPr id="3" name="CaixaDeTexto 5"/>
          <p:cNvSpPr txBox="1"/>
          <p:nvPr/>
        </p:nvSpPr>
        <p:spPr>
          <a:xfrm>
            <a:off x="1223488" y="5373216"/>
            <a:ext cx="6984776"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HELICOPTERS…</a:t>
            </a:r>
            <a:endParaRPr lang="pt-PT" sz="6000" b="1" dirty="0" smtClean="0">
              <a:solidFill>
                <a:srgbClr val="800000"/>
              </a:solidFill>
              <a:ea typeface="Tahoma" pitchFamily="34" charset="0"/>
              <a:cs typeface="Tahoma" pitchFamily="34" charset="0"/>
            </a:endParaRPr>
          </a:p>
        </p:txBody>
      </p:sp>
      <p:sp>
        <p:nvSpPr>
          <p:cNvPr id="4" name="CaixaDeTexto 5"/>
          <p:cNvSpPr txBox="1"/>
          <p:nvPr/>
        </p:nvSpPr>
        <p:spPr>
          <a:xfrm>
            <a:off x="1325598" y="725312"/>
            <a:ext cx="6780556"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THERE ARE…</a:t>
            </a:r>
            <a:endParaRPr lang="pt-PT" sz="60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11279285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clrChange>
              <a:clrFrom>
                <a:srgbClr val="FFFFFF"/>
              </a:clrFrom>
              <a:clrTo>
                <a:srgbClr val="FFFFFF">
                  <a:alpha val="0"/>
                </a:srgbClr>
              </a:clrTo>
            </a:clrChange>
          </a:blip>
          <a:srcRect r="26800"/>
          <a:stretch>
            <a:fillRect/>
          </a:stretch>
        </p:blipFill>
        <p:spPr bwMode="auto">
          <a:xfrm>
            <a:off x="2699792" y="1844824"/>
            <a:ext cx="4305882" cy="3600000"/>
          </a:xfrm>
          <a:prstGeom prst="rect">
            <a:avLst/>
          </a:prstGeom>
          <a:noFill/>
          <a:ln w="9525">
            <a:noFill/>
            <a:miter lim="800000"/>
            <a:headEnd/>
            <a:tailEnd/>
          </a:ln>
        </p:spPr>
      </p:pic>
    </p:spTree>
    <p:extLst>
      <p:ext uri="{BB962C8B-B14F-4D97-AF65-F5344CB8AC3E}">
        <p14:creationId xmlns:p14="http://schemas.microsoft.com/office/powerpoint/2010/main" val="2226383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23528" y="116632"/>
            <a:ext cx="8722485" cy="6741368"/>
            <a:chOff x="323528" y="116632"/>
            <a:chExt cx="8722485" cy="6741368"/>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094643" y="2564904"/>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116632"/>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23528" y="1844904"/>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283968" y="198000"/>
            <a:ext cx="1080000" cy="1080000"/>
          </a:xfrm>
          <a:prstGeom prst="rect">
            <a:avLst/>
          </a:prstGeom>
          <a:noFill/>
          <a:ln>
            <a:noFill/>
          </a:ln>
        </p:spPr>
      </p:pic>
    </p:spTree>
    <p:extLst>
      <p:ext uri="{BB962C8B-B14F-4D97-AF65-F5344CB8AC3E}">
        <p14:creationId xmlns:p14="http://schemas.microsoft.com/office/powerpoint/2010/main" val="638536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path" presetSubtype="0" accel="50000" decel="50000" fill="hold" nodeType="clickEffect">
                                  <p:stCondLst>
                                    <p:cond delay="0"/>
                                  </p:stCondLst>
                                  <p:childTnLst>
                                    <p:animMotion origin="layout" path="M -4.16667E-6 1.11111E-6 L -0.42916 0.12986 " pathEditMode="relative" rAng="0" ptsTypes="AA">
                                      <p:cBhvr>
                                        <p:cTn id="6" dur="2000" fill="hold"/>
                                        <p:tgtEl>
                                          <p:spTgt spid="10"/>
                                        </p:tgtEl>
                                        <p:attrNameLst>
                                          <p:attrName>ppt_x</p:attrName>
                                          <p:attrName>ppt_y</p:attrName>
                                        </p:attrNameLst>
                                      </p:cBhvr>
                                      <p:rCtr x="-21458" y="64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323528" y="116632"/>
            <a:ext cx="8722485" cy="6741368"/>
            <a:chOff x="323528" y="116632"/>
            <a:chExt cx="8722485" cy="6741368"/>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094643" y="2564904"/>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116632"/>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23528" y="1844904"/>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323528" y="973664"/>
            <a:ext cx="1080000" cy="1080000"/>
          </a:xfrm>
          <a:prstGeom prst="rect">
            <a:avLst/>
          </a:prstGeom>
          <a:noFill/>
          <a:ln>
            <a:noFill/>
          </a:ln>
        </p:spPr>
      </p:pic>
    </p:spTree>
    <p:extLst>
      <p:ext uri="{BB962C8B-B14F-4D97-AF65-F5344CB8AC3E}">
        <p14:creationId xmlns:p14="http://schemas.microsoft.com/office/powerpoint/2010/main" val="74054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path" presetSubtype="0" accel="50000" decel="50000" fill="hold" nodeType="clickEffect">
                                  <p:stCondLst>
                                    <p:cond delay="0"/>
                                  </p:stCondLst>
                                  <p:childTnLst>
                                    <p:animMotion origin="layout" path="M -4.44444E-6 -1.85185E-6 L -4.44444E-6 0.13449 C -4.44444E-6 0.19445 0.20487 0.26898 0.37188 0.26898 L 0.7441 0.26898 " pathEditMode="relative" rAng="0" ptsTypes="FfFF">
                                      <p:cBhvr>
                                        <p:cTn id="6" dur="2000" fill="hold"/>
                                        <p:tgtEl>
                                          <p:spTgt spid="10"/>
                                        </p:tgtEl>
                                        <p:attrNameLst>
                                          <p:attrName>ppt_x</p:attrName>
                                          <p:attrName>ppt_y</p:attrName>
                                        </p:attrNameLst>
                                      </p:cBhvr>
                                      <p:rCtr x="37205" y="134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4236" y="1268457"/>
            <a:ext cx="8064896" cy="470898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WOW!</a:t>
            </a:r>
          </a:p>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MR. CHAPLIN IS HERE.</a:t>
            </a:r>
            <a:endParaRPr lang="pt-PT" sz="6000" b="1" dirty="0" smtClean="0">
              <a:solidFill>
                <a:srgbClr val="800000"/>
              </a:solidFill>
              <a:ea typeface="Tahoma" pitchFamily="34" charset="0"/>
              <a:cs typeface="Tahoma" pitchFamily="34" charset="0"/>
            </a:endParaRPr>
          </a:p>
        </p:txBody>
      </p:sp>
      <p:grpSp>
        <p:nvGrpSpPr>
          <p:cNvPr id="6" name="Grupo 5"/>
          <p:cNvGrpSpPr/>
          <p:nvPr/>
        </p:nvGrpSpPr>
        <p:grpSpPr>
          <a:xfrm>
            <a:off x="754236" y="3888434"/>
            <a:ext cx="2592288" cy="2851601"/>
            <a:chOff x="1115616" y="3789040"/>
            <a:chExt cx="2592288" cy="2851601"/>
          </a:xfrm>
        </p:grpSpPr>
        <p:pic>
          <p:nvPicPr>
            <p:cNvPr id="7" name="Picture 2" descr="http://www.webkinzinsider.com/files/u115109/DespicableMe2.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1115616" y="3789040"/>
              <a:ext cx="1344105" cy="2520000"/>
            </a:xfrm>
            <a:prstGeom prst="rect">
              <a:avLst/>
            </a:prstGeom>
            <a:noFill/>
            <a:ln>
              <a:noFill/>
            </a:ln>
          </p:spPr>
        </p:pic>
        <p:sp>
          <p:nvSpPr>
            <p:cNvPr id="8" name="Rectangle 9"/>
            <p:cNvSpPr>
              <a:spLocks noChangeArrowheads="1"/>
            </p:cNvSpPr>
            <p:nvPr/>
          </p:nvSpPr>
          <p:spPr bwMode="auto">
            <a:xfrm>
              <a:off x="2339752" y="5977438"/>
              <a:ext cx="1368152"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Kevin</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21004979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627784" y="44624"/>
            <a:ext cx="4176464" cy="707886"/>
          </a:xfrm>
          <a:prstGeom prst="rect">
            <a:avLst/>
          </a:prstGeom>
        </p:spPr>
        <p:txBody>
          <a:bodyPr wrap="square">
            <a:spAutoFit/>
          </a:bodyPr>
          <a:lstStyle/>
          <a:p>
            <a:r>
              <a:rPr lang="en-US" sz="4000" b="1" dirty="0" smtClean="0">
                <a:solidFill>
                  <a:schemeClr val="bg1"/>
                </a:solidFill>
              </a:rPr>
              <a:t>Charlie </a:t>
            </a:r>
            <a:r>
              <a:rPr lang="en-US" sz="4000" b="1" dirty="0">
                <a:solidFill>
                  <a:schemeClr val="bg1"/>
                </a:solidFill>
              </a:rPr>
              <a:t>Chaplin</a:t>
            </a:r>
            <a:endParaRPr lang="pt-PT" sz="4000" b="1" dirty="0">
              <a:solidFill>
                <a:schemeClr val="bg1"/>
              </a:solidFill>
            </a:endParaRPr>
          </a:p>
        </p:txBody>
      </p:sp>
      <p:grpSp>
        <p:nvGrpSpPr>
          <p:cNvPr id="2" name="Group 1"/>
          <p:cNvGrpSpPr/>
          <p:nvPr/>
        </p:nvGrpSpPr>
        <p:grpSpPr>
          <a:xfrm>
            <a:off x="539552" y="902789"/>
            <a:ext cx="8496944" cy="5632311"/>
            <a:chOff x="539552" y="902789"/>
            <a:chExt cx="8496944" cy="5632311"/>
          </a:xfrm>
        </p:grpSpPr>
        <p:sp>
          <p:nvSpPr>
            <p:cNvPr id="6" name="Rectangle 5"/>
            <p:cNvSpPr/>
            <p:nvPr/>
          </p:nvSpPr>
          <p:spPr>
            <a:xfrm>
              <a:off x="539552" y="902789"/>
              <a:ext cx="8496944" cy="5632311"/>
            </a:xfrm>
            <a:prstGeom prst="rect">
              <a:avLst/>
            </a:prstGeom>
          </p:spPr>
          <p:txBody>
            <a:bodyPr wrap="square">
              <a:spAutoFit/>
            </a:bodyPr>
            <a:lstStyle/>
            <a:p>
              <a:r>
                <a:rPr lang="en-US" sz="1800" dirty="0" smtClean="0"/>
                <a:t>“…In </a:t>
              </a:r>
              <a:r>
                <a:rPr lang="en-US" sz="1800" dirty="0"/>
                <a:t>1896, Chaplin's mother was unable to find </a:t>
              </a:r>
              <a:r>
                <a:rPr lang="en-US" sz="1800" dirty="0" smtClean="0"/>
                <a:t>work;</a:t>
              </a:r>
            </a:p>
            <a:p>
              <a:r>
                <a:rPr lang="en-US" sz="1800" dirty="0" smtClean="0"/>
                <a:t>Charlie </a:t>
              </a:r>
              <a:r>
                <a:rPr lang="en-US" sz="1800" dirty="0"/>
                <a:t>and his older </a:t>
              </a:r>
              <a:r>
                <a:rPr lang="en-US" sz="1800" dirty="0" smtClean="0"/>
                <a:t>half-brother </a:t>
              </a:r>
              <a:r>
                <a:rPr lang="en-US" sz="1800" dirty="0"/>
                <a:t>Sydney Chaplin </a:t>
              </a:r>
              <a:r>
                <a:rPr lang="en-US" sz="1800" dirty="0" smtClean="0"/>
                <a:t>had</a:t>
              </a:r>
            </a:p>
            <a:p>
              <a:r>
                <a:rPr lang="en-US" sz="1800" dirty="0" smtClean="0"/>
                <a:t>to </a:t>
              </a:r>
              <a:r>
                <a:rPr lang="en-US" sz="1800" dirty="0"/>
                <a:t>be left in the workhouse at </a:t>
              </a:r>
              <a:r>
                <a:rPr lang="en-US" sz="1800" dirty="0" err="1"/>
                <a:t>Lambeth</a:t>
              </a:r>
              <a:r>
                <a:rPr lang="en-US" sz="1800" dirty="0"/>
                <a:t>, moving </a:t>
              </a:r>
              <a:r>
                <a:rPr lang="en-US" sz="1800" dirty="0" smtClean="0"/>
                <a:t>after</a:t>
              </a:r>
            </a:p>
            <a:p>
              <a:r>
                <a:rPr lang="en-US" sz="1800" dirty="0" smtClean="0"/>
                <a:t>several </a:t>
              </a:r>
              <a:r>
                <a:rPr lang="en-US" sz="1800" dirty="0"/>
                <a:t>weeks to </a:t>
              </a:r>
              <a:r>
                <a:rPr lang="en-US" sz="1800" dirty="0" err="1"/>
                <a:t>Hanwell</a:t>
              </a:r>
              <a:r>
                <a:rPr lang="en-US" sz="1800" dirty="0"/>
                <a:t> School for Orphans </a:t>
              </a:r>
              <a:r>
                <a:rPr lang="en-US" sz="1800" dirty="0" smtClean="0"/>
                <a:t>and</a:t>
              </a:r>
            </a:p>
            <a:p>
              <a:r>
                <a:rPr lang="en-US" sz="1800" dirty="0" smtClean="0"/>
                <a:t>Destitute </a:t>
              </a:r>
              <a:r>
                <a:rPr lang="en-US" sz="1800" dirty="0"/>
                <a:t>Children. His father died an alcoholic </a:t>
              </a:r>
              <a:r>
                <a:rPr lang="en-US" sz="1800" dirty="0" smtClean="0"/>
                <a:t>when</a:t>
              </a:r>
            </a:p>
            <a:p>
              <a:r>
                <a:rPr lang="en-US" sz="1800" dirty="0" smtClean="0"/>
                <a:t>Charlie </a:t>
              </a:r>
              <a:r>
                <a:rPr lang="en-US" sz="1800" dirty="0"/>
                <a:t>was 12, and his mother suffered a </a:t>
              </a:r>
              <a:r>
                <a:rPr lang="en-US" sz="1800" dirty="0" smtClean="0"/>
                <a:t>mental</a:t>
              </a:r>
            </a:p>
            <a:p>
              <a:r>
                <a:rPr lang="en-US" sz="1800" dirty="0" smtClean="0"/>
                <a:t>breakdown</a:t>
              </a:r>
              <a:r>
                <a:rPr lang="en-US" sz="1800" dirty="0"/>
                <a:t>, and was eventually admitted </a:t>
              </a:r>
              <a:r>
                <a:rPr lang="en-US" sz="1800" dirty="0" smtClean="0"/>
                <a:t>temporarily</a:t>
              </a:r>
            </a:p>
            <a:p>
              <a:r>
                <a:rPr lang="en-US" sz="1800" dirty="0" smtClean="0"/>
                <a:t>to </a:t>
              </a:r>
              <a:r>
                <a:rPr lang="en-US" sz="1800" dirty="0"/>
                <a:t>the Cane Hill Asylum at </a:t>
              </a:r>
              <a:r>
                <a:rPr lang="en-US" sz="1800" dirty="0" err="1"/>
                <a:t>Coulsdon</a:t>
              </a:r>
              <a:r>
                <a:rPr lang="en-US" sz="1800" dirty="0"/>
                <a:t> (near Croydon). She died in 1928 in the United States, two years after coming to the States to live with Chaplin, by then a commercial success</a:t>
              </a:r>
              <a:r>
                <a:rPr lang="en-US" sz="1800" dirty="0" smtClean="0"/>
                <a:t>.</a:t>
              </a:r>
            </a:p>
            <a:p>
              <a:endParaRPr lang="en-US" sz="1800" dirty="0" smtClean="0"/>
            </a:p>
            <a:p>
              <a:r>
                <a:rPr lang="en-US" sz="1800" dirty="0" smtClean="0"/>
                <a:t>Charlie </a:t>
              </a:r>
              <a:r>
                <a:rPr lang="en-US" sz="1800" dirty="0"/>
                <a:t>first took to the stage when, aged five, he performed in Music Hall in 1894, standing in for his mother. As a child, he was confined to a bed for weeks due to a serious illness, and, at night, his mother would sit at the window and act out what was going on outside. In 1900, aged 11, his brother helped get him the role of a comic cat in the pantomime Cinderella at the London Hippodrome. In 1903 he appeared in 'Jim, A Romance of </a:t>
              </a:r>
              <a:r>
                <a:rPr lang="en-US" sz="1800" dirty="0" err="1"/>
                <a:t>Cockayne</a:t>
              </a:r>
              <a:r>
                <a:rPr lang="en-US" sz="1800" dirty="0"/>
                <a:t>', followed by his first regular job, as the newspaper boy Billy in Sherlock Holmes, a part he played into 1906. This was followed by Casey's 'Court Circus' variety show, and, the following year, he became a clown in Fred </a:t>
              </a:r>
              <a:r>
                <a:rPr lang="en-US" sz="1800" dirty="0" err="1"/>
                <a:t>Karno's</a:t>
              </a:r>
              <a:r>
                <a:rPr lang="en-US" sz="1800" dirty="0"/>
                <a:t> 'Fun Factory' slapstick comedy </a:t>
              </a:r>
              <a:r>
                <a:rPr lang="en-US" sz="1800" dirty="0" smtClean="0"/>
                <a:t>company….”</a:t>
              </a:r>
              <a:endParaRPr lang="pt-PT" sz="1800" dirty="0"/>
            </a:p>
          </p:txBody>
        </p:sp>
        <p:pic>
          <p:nvPicPr>
            <p:cNvPr id="9" name="Imagem 1"/>
            <p:cNvPicPr/>
            <p:nvPr/>
          </p:nvPicPr>
          <p:blipFill>
            <a:blip r:embed="rId2" cstate="print"/>
            <a:srcRect/>
            <a:stretch>
              <a:fillRect/>
            </a:stretch>
          </p:blipFill>
          <p:spPr bwMode="auto">
            <a:xfrm>
              <a:off x="6156176" y="1045294"/>
              <a:ext cx="2619375" cy="1743075"/>
            </a:xfrm>
            <a:prstGeom prst="rect">
              <a:avLst/>
            </a:prstGeom>
            <a:noFill/>
            <a:ln w="9525">
              <a:noFill/>
              <a:miter lim="800000"/>
              <a:headEnd/>
              <a:tailEnd/>
            </a:ln>
          </p:spPr>
        </p:pic>
      </p:grpSp>
    </p:spTree>
    <p:extLst>
      <p:ext uri="{BB962C8B-B14F-4D97-AF65-F5344CB8AC3E}">
        <p14:creationId xmlns:p14="http://schemas.microsoft.com/office/powerpoint/2010/main" val="13049895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6592" y="1124744"/>
            <a:ext cx="8208912" cy="4524315"/>
          </a:xfrm>
          <a:prstGeom prst="rect">
            <a:avLst/>
          </a:prstGeom>
        </p:spPr>
        <p:txBody>
          <a:bodyPr wrap="square">
            <a:spAutoFit/>
          </a:bodyPr>
          <a:lstStyle/>
          <a:p>
            <a:pPr marL="457200" indent="-457200">
              <a:buAutoNum type="arabicPeriod"/>
            </a:pPr>
            <a:r>
              <a:rPr lang="en-US" sz="2400" dirty="0" smtClean="0"/>
              <a:t>Chaplin's </a:t>
            </a:r>
            <a:r>
              <a:rPr lang="en-US" sz="2400" dirty="0"/>
              <a:t>mother died before her son was </a:t>
            </a:r>
            <a:r>
              <a:rPr lang="en-US" sz="2400" dirty="0" smtClean="0"/>
              <a:t>successful.</a:t>
            </a:r>
            <a:r>
              <a:rPr lang="en-US" sz="2400" dirty="0"/>
              <a:t/>
            </a:r>
            <a:br>
              <a:rPr lang="en-US" sz="2400" dirty="0"/>
            </a:br>
            <a:r>
              <a:rPr lang="en-US" sz="2400" dirty="0"/>
              <a:t>    </a:t>
            </a:r>
            <a:r>
              <a:rPr lang="en-US" sz="2400" dirty="0" smtClean="0"/>
              <a:t>	True</a:t>
            </a:r>
            <a:r>
              <a:rPr lang="en-US" sz="2400" dirty="0"/>
              <a:t/>
            </a:r>
            <a:br>
              <a:rPr lang="en-US" sz="2400" dirty="0"/>
            </a:br>
            <a:r>
              <a:rPr lang="en-US" sz="2400" dirty="0"/>
              <a:t>   </a:t>
            </a:r>
            <a:r>
              <a:rPr lang="en-US" sz="2400" dirty="0" smtClean="0"/>
              <a:t>	False</a:t>
            </a:r>
          </a:p>
          <a:p>
            <a:pPr marL="457200" indent="-457200">
              <a:buAutoNum type="arabicPeriod"/>
            </a:pPr>
            <a:endParaRPr lang="en-US" sz="2400" dirty="0" smtClean="0"/>
          </a:p>
          <a:p>
            <a:pPr marL="457200" indent="-457200">
              <a:buAutoNum type="arabicPeriod"/>
            </a:pPr>
            <a:r>
              <a:rPr lang="en-US" sz="2400" dirty="0" smtClean="0"/>
              <a:t>Chaplin </a:t>
            </a:r>
            <a:r>
              <a:rPr lang="en-US" sz="2400" dirty="0"/>
              <a:t>first performed on the stage after he arrived in the United States.</a:t>
            </a:r>
            <a:br>
              <a:rPr lang="en-US" sz="2400" dirty="0"/>
            </a:br>
            <a:r>
              <a:rPr lang="en-US" sz="2400" dirty="0"/>
              <a:t>    True</a:t>
            </a:r>
            <a:br>
              <a:rPr lang="en-US" sz="2400" dirty="0"/>
            </a:br>
            <a:r>
              <a:rPr lang="en-US" sz="2400" dirty="0"/>
              <a:t>    </a:t>
            </a:r>
            <a:r>
              <a:rPr lang="en-US" sz="2400" dirty="0" smtClean="0"/>
              <a:t>False</a:t>
            </a:r>
          </a:p>
          <a:p>
            <a:pPr marL="457200" indent="-457200">
              <a:buAutoNum type="arabicPeriod"/>
            </a:pPr>
            <a:endParaRPr lang="en-US" sz="2400" dirty="0" smtClean="0"/>
          </a:p>
          <a:p>
            <a:pPr marL="457200" indent="-457200">
              <a:buAutoNum type="arabicPeriod"/>
            </a:pPr>
            <a:r>
              <a:rPr lang="en-US" sz="2400" dirty="0" smtClean="0"/>
              <a:t>His </a:t>
            </a:r>
            <a:r>
              <a:rPr lang="en-US" sz="2400" dirty="0"/>
              <a:t>first serious job was delivering newspapers.</a:t>
            </a:r>
            <a:br>
              <a:rPr lang="en-US" sz="2400" dirty="0"/>
            </a:br>
            <a:r>
              <a:rPr lang="en-US" sz="2400" dirty="0"/>
              <a:t>    True</a:t>
            </a:r>
            <a:br>
              <a:rPr lang="en-US" sz="2400" dirty="0"/>
            </a:br>
            <a:r>
              <a:rPr lang="en-US" sz="2400" dirty="0"/>
              <a:t>    False</a:t>
            </a:r>
            <a:endParaRPr lang="pt-PT" sz="2400" dirty="0"/>
          </a:p>
        </p:txBody>
      </p:sp>
      <p:sp>
        <p:nvSpPr>
          <p:cNvPr id="3" name="Rectangle 2"/>
          <p:cNvSpPr/>
          <p:nvPr/>
        </p:nvSpPr>
        <p:spPr>
          <a:xfrm>
            <a:off x="2627784" y="44624"/>
            <a:ext cx="4176464" cy="707886"/>
          </a:xfrm>
          <a:prstGeom prst="rect">
            <a:avLst/>
          </a:prstGeom>
        </p:spPr>
        <p:txBody>
          <a:bodyPr wrap="square">
            <a:spAutoFit/>
          </a:bodyPr>
          <a:lstStyle/>
          <a:p>
            <a:r>
              <a:rPr lang="en-US" sz="4000" b="1" dirty="0" smtClean="0">
                <a:solidFill>
                  <a:schemeClr val="bg1"/>
                </a:solidFill>
              </a:rPr>
              <a:t>Charlie </a:t>
            </a:r>
            <a:r>
              <a:rPr lang="en-US" sz="4000" b="1" dirty="0">
                <a:solidFill>
                  <a:schemeClr val="bg1"/>
                </a:solidFill>
              </a:rPr>
              <a:t>Chaplin</a:t>
            </a:r>
            <a:endParaRPr lang="pt-PT" sz="4000" b="1" dirty="0">
              <a:solidFill>
                <a:schemeClr val="bg1"/>
              </a:solidFill>
            </a:endParaRPr>
          </a:p>
        </p:txBody>
      </p:sp>
    </p:spTree>
    <p:extLst>
      <p:ext uri="{BB962C8B-B14F-4D97-AF65-F5344CB8AC3E}">
        <p14:creationId xmlns:p14="http://schemas.microsoft.com/office/powerpoint/2010/main" val="558792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clrChange>
              <a:clrFrom>
                <a:srgbClr val="FFFFFF"/>
              </a:clrFrom>
              <a:clrTo>
                <a:srgbClr val="FFFFFF">
                  <a:alpha val="0"/>
                </a:srgbClr>
              </a:clrTo>
            </a:clrChange>
          </a:blip>
          <a:srcRect r="26800"/>
          <a:stretch>
            <a:fillRect/>
          </a:stretch>
        </p:blipFill>
        <p:spPr bwMode="auto">
          <a:xfrm>
            <a:off x="2699792" y="1844824"/>
            <a:ext cx="4305882" cy="3600000"/>
          </a:xfrm>
          <a:prstGeom prst="rect">
            <a:avLst/>
          </a:prstGeom>
          <a:noFill/>
          <a:ln w="9525">
            <a:noFill/>
            <a:miter lim="800000"/>
            <a:headEnd/>
            <a:tailEnd/>
          </a:ln>
        </p:spPr>
      </p:pic>
    </p:spTree>
    <p:extLst>
      <p:ext uri="{BB962C8B-B14F-4D97-AF65-F5344CB8AC3E}">
        <p14:creationId xmlns:p14="http://schemas.microsoft.com/office/powerpoint/2010/main" val="2093594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116632"/>
            <a:ext cx="8722485" cy="6741368"/>
            <a:chOff x="323528" y="116632"/>
            <a:chExt cx="8722485" cy="6741368"/>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2" name="Picture 5" descr="http://www.internetgiftstore.com/blog/wp-content/uploads/2013/12/Minion-1-Stuart.jpg"/>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00392" y="116632"/>
              <a:ext cx="900000" cy="900000"/>
            </a:xfrm>
            <a:prstGeom prst="rect">
              <a:avLst/>
            </a:prstGeom>
            <a:noFill/>
            <a:ln>
              <a:noFill/>
            </a:ln>
          </p:spPr>
        </p:pic>
        <p:pic>
          <p:nvPicPr>
            <p:cNvPr id="13" name="Imagem 1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323528" y="1844904"/>
              <a:ext cx="844286" cy="1440000"/>
            </a:xfrm>
            <a:prstGeom prst="rect">
              <a:avLst/>
            </a:prstGeom>
            <a:noFill/>
            <a:ln w="9525">
              <a:noFill/>
              <a:miter lim="800000"/>
              <a:headEnd/>
              <a:tailEnd/>
            </a:ln>
          </p:spPr>
        </p:pic>
        <p:pic>
          <p:nvPicPr>
            <p:cNvPr id="10" name="Picture 7" descr="https://s-media-cache-ak0.pinimg.com/236x/73/20/9c/73209c21dec8e08ea18d41a5cc144c0d.jpg"/>
            <p:cNvPicPr>
              <a:picLocks noChangeAspect="1"/>
            </p:cNvPicPr>
            <p:nvPr/>
          </p:nvPicPr>
          <p:blipFill>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7064006" y="2851792"/>
              <a:ext cx="1080000" cy="1080000"/>
            </a:xfrm>
            <a:prstGeom prst="rect">
              <a:avLst/>
            </a:prstGeom>
            <a:noFill/>
            <a:ln>
              <a:noFill/>
            </a:ln>
          </p:spPr>
        </p:pic>
      </p:grpSp>
      <p:pic>
        <p:nvPicPr>
          <p:cNvPr id="11" name="Picture 2" descr="http://www.webkinzinsider.com/files/u115109/DespicableMe2.png"/>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8268815" y="2426400"/>
            <a:ext cx="731577" cy="1371600"/>
          </a:xfrm>
          <a:prstGeom prst="rect">
            <a:avLst/>
          </a:prstGeom>
          <a:noFill/>
          <a:ln>
            <a:noFill/>
          </a:ln>
        </p:spPr>
      </p:pic>
    </p:spTree>
    <p:extLst>
      <p:ext uri="{BB962C8B-B14F-4D97-AF65-F5344CB8AC3E}">
        <p14:creationId xmlns:p14="http://schemas.microsoft.com/office/powerpoint/2010/main" val="274682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8.33333E-7 -3.7037E-6 L -0.31042 -0.35277 " pathEditMode="relative" rAng="0" ptsTypes="AA">
                                      <p:cBhvr>
                                        <p:cTn id="6" dur="2000" fill="hold"/>
                                        <p:tgtEl>
                                          <p:spTgt spid="11"/>
                                        </p:tgtEl>
                                        <p:attrNameLst>
                                          <p:attrName>ppt_x</p:attrName>
                                          <p:attrName>ppt_y</p:attrName>
                                        </p:attrNameLst>
                                      </p:cBhvr>
                                      <p:rCtr x="-15521" y="-1763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5576" y="2758276"/>
            <a:ext cx="6408712" cy="304698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CHAIN WRITING</a:t>
            </a:r>
            <a:endParaRPr lang="pt-PT" sz="6000" b="1" dirty="0" smtClean="0">
              <a:solidFill>
                <a:srgbClr val="800000"/>
              </a:solidFill>
              <a:ea typeface="Tahoma" pitchFamily="34" charset="0"/>
              <a:cs typeface="Tahoma" pitchFamily="34" charset="0"/>
            </a:endParaRPr>
          </a:p>
        </p:txBody>
      </p:sp>
      <p:grpSp>
        <p:nvGrpSpPr>
          <p:cNvPr id="9" name="Grupo 8"/>
          <p:cNvGrpSpPr/>
          <p:nvPr/>
        </p:nvGrpSpPr>
        <p:grpSpPr>
          <a:xfrm>
            <a:off x="5364088" y="692696"/>
            <a:ext cx="3672128" cy="2520000"/>
            <a:chOff x="5364088" y="692696"/>
            <a:chExt cx="3672128" cy="2520000"/>
          </a:xfrm>
        </p:grpSpPr>
        <p:pic>
          <p:nvPicPr>
            <p:cNvPr id="10" name="Picture 5" descr="http://www.internetgiftstore.com/blog/wp-content/uploads/2013/12/Minion-1-Stuart.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692696"/>
              <a:ext cx="2520000" cy="2520000"/>
            </a:xfrm>
            <a:prstGeom prst="rect">
              <a:avLst/>
            </a:prstGeom>
            <a:noFill/>
            <a:ln>
              <a:noFill/>
            </a:ln>
          </p:spPr>
        </p:pic>
        <p:sp>
          <p:nvSpPr>
            <p:cNvPr id="11" name="Rectangle 9"/>
            <p:cNvSpPr>
              <a:spLocks noChangeArrowheads="1"/>
            </p:cNvSpPr>
            <p:nvPr/>
          </p:nvSpPr>
          <p:spPr bwMode="auto">
            <a:xfrm>
              <a:off x="5364088" y="2377318"/>
              <a:ext cx="1439887"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Stuart</a:t>
              </a: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31312575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9461"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971600" y="2927141"/>
            <a:ext cx="7634287" cy="1569660"/>
          </a:xfrm>
          <a:prstGeom prst="rect">
            <a:avLst/>
          </a:prstGeom>
          <a:noFill/>
          <a:ln>
            <a:noFill/>
          </a:ln>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4800" b="1" dirty="0" smtClean="0">
                <a:solidFill>
                  <a:schemeClr val="accent2">
                    <a:lumMod val="50000"/>
                  </a:schemeClr>
                </a:solidFill>
                <a:effectLst>
                  <a:outerShdw blurRad="38100" dist="38100" dir="2700000" algn="tl">
                    <a:srgbClr val="000000">
                      <a:alpha val="43137"/>
                    </a:srgbClr>
                  </a:outerShdw>
                </a:effectLst>
                <a:cs typeface="+mn-cs"/>
              </a:rPr>
              <a:t>INCREASE PROFICIENCY</a:t>
            </a:r>
            <a:endParaRPr lang="pt-PT" sz="4800" b="1" dirty="0">
              <a:solidFill>
                <a:schemeClr val="accent2">
                  <a:lumMod val="50000"/>
                </a:schemeClr>
              </a:solidFill>
              <a:effectLst>
                <a:outerShdw blurRad="38100" dist="38100" dir="2700000" algn="tl">
                  <a:srgbClr val="000000">
                    <a:alpha val="43137"/>
                  </a:srgbClr>
                </a:outerShdw>
              </a:effectLst>
              <a:cs typeface="+mn-cs"/>
            </a:endParaRPr>
          </a:p>
        </p:txBody>
      </p:sp>
      <p:sp>
        <p:nvSpPr>
          <p:cNvPr id="2" name="Rectangle 1"/>
          <p:cNvSpPr/>
          <p:nvPr/>
        </p:nvSpPr>
        <p:spPr>
          <a:xfrm rot="19605027">
            <a:off x="6423396" y="5214609"/>
            <a:ext cx="2831223" cy="769441"/>
          </a:xfrm>
          <a:prstGeom prst="rect">
            <a:avLst/>
          </a:prstGeom>
          <a:noFill/>
        </p:spPr>
        <p:txBody>
          <a:bodyPr wrap="none" lIns="91440" tIns="45720" rIns="91440" bIns="45720">
            <a:spAutoFit/>
          </a:bodyPr>
          <a:lstStyle/>
          <a:p>
            <a:pPr algn="ctr"/>
            <a:r>
              <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rPr>
              <a:t>TEACHER</a:t>
            </a:r>
          </a:p>
        </p:txBody>
      </p:sp>
      <p:sp>
        <p:nvSpPr>
          <p:cNvPr id="10" name="Rectangle 9"/>
          <p:cNvSpPr/>
          <p:nvPr/>
        </p:nvSpPr>
        <p:spPr>
          <a:xfrm rot="990373">
            <a:off x="1254672" y="1291120"/>
            <a:ext cx="2861681" cy="769441"/>
          </a:xfrm>
          <a:prstGeom prst="rect">
            <a:avLst/>
          </a:prstGeom>
          <a:noFill/>
        </p:spPr>
        <p:txBody>
          <a:bodyPr wrap="none" lIns="91440" tIns="45720" rIns="91440" bIns="45720">
            <a:spAutoFit/>
          </a:bodyPr>
          <a:lstStyle/>
          <a:p>
            <a:pPr algn="ctr"/>
            <a:r>
              <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rPr>
              <a:t>STUDENT</a:t>
            </a:r>
          </a:p>
        </p:txBody>
      </p:sp>
      <p:sp>
        <p:nvSpPr>
          <p:cNvPr id="11" name="Rectangle 10"/>
          <p:cNvSpPr/>
          <p:nvPr/>
        </p:nvSpPr>
        <p:spPr>
          <a:xfrm rot="2354629">
            <a:off x="116216" y="4632883"/>
            <a:ext cx="3996607" cy="769441"/>
          </a:xfrm>
          <a:prstGeom prst="rect">
            <a:avLst/>
          </a:prstGeom>
          <a:noFill/>
        </p:spPr>
        <p:txBody>
          <a:bodyPr wrap="none" lIns="91440" tIns="45720" rIns="91440" bIns="45720">
            <a:spAutoFit/>
          </a:bodyPr>
          <a:lstStyle/>
          <a:p>
            <a:pPr algn="ctr"/>
            <a:r>
              <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rPr>
              <a:t>MOTIVATION</a:t>
            </a:r>
          </a:p>
        </p:txBody>
      </p:sp>
      <p:sp>
        <p:nvSpPr>
          <p:cNvPr id="12" name="Rectangle 11"/>
          <p:cNvSpPr/>
          <p:nvPr/>
        </p:nvSpPr>
        <p:spPr>
          <a:xfrm rot="19295297">
            <a:off x="1814121" y="2628204"/>
            <a:ext cx="1742785" cy="769441"/>
          </a:xfrm>
          <a:prstGeom prst="rect">
            <a:avLst/>
          </a:prstGeom>
          <a:noFill/>
        </p:spPr>
        <p:txBody>
          <a:bodyPr wrap="none" lIns="91440" tIns="45720" rIns="91440" bIns="45720">
            <a:spAutoFit/>
          </a:bodyPr>
          <a:lstStyle/>
          <a:p>
            <a:pPr algn="ctr"/>
            <a:r>
              <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rPr>
              <a:t>NEED</a:t>
            </a:r>
          </a:p>
        </p:txBody>
      </p:sp>
      <p:sp>
        <p:nvSpPr>
          <p:cNvPr id="14" name="Rectangle 13"/>
          <p:cNvSpPr/>
          <p:nvPr/>
        </p:nvSpPr>
        <p:spPr>
          <a:xfrm rot="3285150">
            <a:off x="7207852" y="1699985"/>
            <a:ext cx="1654620"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TIME</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
        <p:nvSpPr>
          <p:cNvPr id="15" name="Rectangle 14"/>
          <p:cNvSpPr/>
          <p:nvPr/>
        </p:nvSpPr>
        <p:spPr>
          <a:xfrm rot="2354629">
            <a:off x="4670899" y="1785348"/>
            <a:ext cx="3074881"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ATTITUDE</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
        <p:nvSpPr>
          <p:cNvPr id="16" name="Rectangle 15"/>
          <p:cNvSpPr/>
          <p:nvPr/>
        </p:nvSpPr>
        <p:spPr>
          <a:xfrm rot="679097">
            <a:off x="3660766" y="4806922"/>
            <a:ext cx="3098925"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APTITUDE</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57911022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0"/>
                                        <p:tgtEl>
                                          <p:spTgt spid="10"/>
                                        </p:tgtEl>
                                      </p:cBhvr>
                                    </p:animEffect>
                                  </p:childTnLst>
                                </p:cTn>
                              </p:par>
                            </p:childTnLst>
                          </p:cTn>
                        </p:par>
                        <p:par>
                          <p:cTn id="8" fill="hold">
                            <p:stCondLst>
                              <p:cond delay="5000"/>
                            </p:stCondLst>
                            <p:childTnLst>
                              <p:par>
                                <p:cTn id="9" presetID="9"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0"/>
                                        <p:tgtEl>
                                          <p:spTgt spid="2"/>
                                        </p:tgtEl>
                                      </p:cBhvr>
                                    </p:animEffect>
                                  </p:childTnLst>
                                </p:cTn>
                              </p:par>
                            </p:childTnLst>
                          </p:cTn>
                        </p:par>
                        <p:par>
                          <p:cTn id="12" fill="hold">
                            <p:stCondLst>
                              <p:cond delay="10000"/>
                            </p:stCondLst>
                            <p:childTnLst>
                              <p:par>
                                <p:cTn id="13" presetID="9"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0"/>
                                        <p:tgtEl>
                                          <p:spTgt spid="11"/>
                                        </p:tgtEl>
                                      </p:cBhvr>
                                    </p:animEffect>
                                  </p:childTnLst>
                                </p:cTn>
                              </p:par>
                            </p:childTnLst>
                          </p:cTn>
                        </p:par>
                        <p:par>
                          <p:cTn id="16" fill="hold">
                            <p:stCondLst>
                              <p:cond delay="15000"/>
                            </p:stCondLst>
                            <p:childTnLst>
                              <p:par>
                                <p:cTn id="17" presetID="9"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0"/>
                                        <p:tgtEl>
                                          <p:spTgt spid="15"/>
                                        </p:tgtEl>
                                      </p:cBhvr>
                                    </p:animEffect>
                                  </p:childTnLst>
                                </p:cTn>
                              </p:par>
                            </p:childTnLst>
                          </p:cTn>
                        </p:par>
                        <p:par>
                          <p:cTn id="20" fill="hold">
                            <p:stCondLst>
                              <p:cond delay="20000"/>
                            </p:stCondLst>
                            <p:childTnLst>
                              <p:par>
                                <p:cTn id="21" presetID="9" presetClass="entr" presetSubtype="0"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dissolve">
                                      <p:cBhvr>
                                        <p:cTn id="23" dur="5000"/>
                                        <p:tgtEl>
                                          <p:spTgt spid="16"/>
                                        </p:tgtEl>
                                      </p:cBhvr>
                                    </p:animEffect>
                                  </p:childTnLst>
                                </p:cTn>
                              </p:par>
                            </p:childTnLst>
                          </p:cTn>
                        </p:par>
                        <p:par>
                          <p:cTn id="24" fill="hold">
                            <p:stCondLst>
                              <p:cond delay="25000"/>
                            </p:stCondLst>
                            <p:childTnLst>
                              <p:par>
                                <p:cTn id="25" presetID="9"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0"/>
                                        <p:tgtEl>
                                          <p:spTgt spid="12"/>
                                        </p:tgtEl>
                                      </p:cBhvr>
                                    </p:animEffect>
                                  </p:childTnLst>
                                </p:cTn>
                              </p:par>
                            </p:childTnLst>
                          </p:cTn>
                        </p:par>
                        <p:par>
                          <p:cTn id="28" fill="hold">
                            <p:stCondLst>
                              <p:cond delay="30000"/>
                            </p:stCondLst>
                            <p:childTnLst>
                              <p:par>
                                <p:cTn id="29" presetID="9" presetClass="entr" presetSubtype="0"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4" grpId="0"/>
      <p:bldP spid="15" grpId="0"/>
      <p:bldP spid="1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862905" y="2852936"/>
            <a:ext cx="7711480" cy="1857375"/>
            <a:chOff x="862905" y="2924944"/>
            <a:chExt cx="7711480" cy="1857375"/>
          </a:xfrm>
        </p:grpSpPr>
        <p:grpSp>
          <p:nvGrpSpPr>
            <p:cNvPr id="8" name="Group 7"/>
            <p:cNvGrpSpPr/>
            <p:nvPr/>
          </p:nvGrpSpPr>
          <p:grpSpPr>
            <a:xfrm>
              <a:off x="862905" y="2924944"/>
              <a:ext cx="5149255" cy="1857375"/>
              <a:chOff x="862905" y="2924944"/>
              <a:chExt cx="5149255" cy="1857375"/>
            </a:xfrm>
          </p:grpSpPr>
          <p:pic>
            <p:nvPicPr>
              <p:cNvPr id="6" name="Imagem 51"/>
              <p:cNvPicPr/>
              <p:nvPr/>
            </p:nvPicPr>
            <p:blipFill>
              <a:blip r:embed="rId2" cstate="print"/>
              <a:srcRect/>
              <a:stretch>
                <a:fillRect/>
              </a:stretch>
            </p:blipFill>
            <p:spPr bwMode="auto">
              <a:xfrm>
                <a:off x="862905" y="2924944"/>
                <a:ext cx="2466975" cy="1857375"/>
              </a:xfrm>
              <a:prstGeom prst="rect">
                <a:avLst/>
              </a:prstGeom>
              <a:noFill/>
              <a:ln w="9525">
                <a:noFill/>
                <a:miter lim="800000"/>
                <a:headEnd/>
                <a:tailEnd/>
              </a:ln>
            </p:spPr>
          </p:pic>
          <p:pic>
            <p:nvPicPr>
              <p:cNvPr id="7" name="Imagem 36"/>
              <p:cNvPicPr>
                <a:picLocks noChangeAspect="1"/>
              </p:cNvPicPr>
              <p:nvPr/>
            </p:nvPicPr>
            <p:blipFill>
              <a:blip r:embed="rId3" cstate="print"/>
              <a:srcRect/>
              <a:stretch>
                <a:fillRect/>
              </a:stretch>
            </p:blipFill>
            <p:spPr bwMode="auto">
              <a:xfrm>
                <a:off x="3357014" y="2924944"/>
                <a:ext cx="2655146" cy="1836000"/>
              </a:xfrm>
              <a:prstGeom prst="rect">
                <a:avLst/>
              </a:prstGeom>
              <a:noFill/>
              <a:ln w="9525">
                <a:noFill/>
                <a:miter lim="800000"/>
                <a:headEnd/>
                <a:tailEnd/>
              </a:ln>
            </p:spPr>
          </p:pic>
        </p:grpSp>
        <p:pic>
          <p:nvPicPr>
            <p:cNvPr id="10" name="Imagem 54"/>
            <p:cNvPicPr/>
            <p:nvPr/>
          </p:nvPicPr>
          <p:blipFill>
            <a:blip r:embed="rId4" cstate="print"/>
            <a:srcRect/>
            <a:stretch>
              <a:fillRect/>
            </a:stretch>
          </p:blipFill>
          <p:spPr bwMode="auto">
            <a:xfrm>
              <a:off x="6012160" y="2924944"/>
              <a:ext cx="2562225" cy="1781175"/>
            </a:xfrm>
            <a:prstGeom prst="rect">
              <a:avLst/>
            </a:prstGeom>
            <a:noFill/>
            <a:ln w="9525">
              <a:noFill/>
              <a:miter lim="800000"/>
              <a:headEnd/>
              <a:tailEnd/>
            </a:ln>
          </p:spPr>
        </p:pic>
      </p:grpSp>
      <p:grpSp>
        <p:nvGrpSpPr>
          <p:cNvPr id="16" name="Group 15"/>
          <p:cNvGrpSpPr/>
          <p:nvPr/>
        </p:nvGrpSpPr>
        <p:grpSpPr>
          <a:xfrm>
            <a:off x="899592" y="4858059"/>
            <a:ext cx="7128445" cy="1866900"/>
            <a:chOff x="899592" y="4858059"/>
            <a:chExt cx="7128445" cy="1866900"/>
          </a:xfrm>
        </p:grpSpPr>
        <p:pic>
          <p:nvPicPr>
            <p:cNvPr id="9" name="Imagem 39"/>
            <p:cNvPicPr/>
            <p:nvPr/>
          </p:nvPicPr>
          <p:blipFill>
            <a:blip r:embed="rId5" cstate="print"/>
            <a:srcRect/>
            <a:stretch>
              <a:fillRect/>
            </a:stretch>
          </p:blipFill>
          <p:spPr bwMode="auto">
            <a:xfrm>
              <a:off x="5580112" y="4858059"/>
              <a:ext cx="2447925" cy="1866900"/>
            </a:xfrm>
            <a:prstGeom prst="rect">
              <a:avLst/>
            </a:prstGeom>
            <a:noFill/>
            <a:ln w="9525">
              <a:noFill/>
              <a:miter lim="800000"/>
              <a:headEnd/>
              <a:tailEnd/>
            </a:ln>
          </p:spPr>
        </p:pic>
        <p:pic>
          <p:nvPicPr>
            <p:cNvPr id="12" name="Imagem 60"/>
            <p:cNvPicPr/>
            <p:nvPr/>
          </p:nvPicPr>
          <p:blipFill>
            <a:blip r:embed="rId6" cstate="print"/>
            <a:srcRect/>
            <a:stretch>
              <a:fillRect/>
            </a:stretch>
          </p:blipFill>
          <p:spPr bwMode="auto">
            <a:xfrm>
              <a:off x="899592" y="4858059"/>
              <a:ext cx="2619375" cy="1743075"/>
            </a:xfrm>
            <a:prstGeom prst="rect">
              <a:avLst/>
            </a:prstGeom>
            <a:noFill/>
            <a:ln w="9525">
              <a:noFill/>
              <a:miter lim="800000"/>
              <a:headEnd/>
              <a:tailEnd/>
            </a:ln>
          </p:spPr>
        </p:pic>
        <p:pic>
          <p:nvPicPr>
            <p:cNvPr id="13" name="Imagem 63"/>
            <p:cNvPicPr>
              <a:picLocks noChangeAspect="1"/>
            </p:cNvPicPr>
            <p:nvPr/>
          </p:nvPicPr>
          <p:blipFill>
            <a:blip r:embed="rId7" cstate="print"/>
            <a:srcRect/>
            <a:stretch>
              <a:fillRect/>
            </a:stretch>
          </p:blipFill>
          <p:spPr bwMode="auto">
            <a:xfrm>
              <a:off x="3707904" y="4858059"/>
              <a:ext cx="1509254" cy="1730449"/>
            </a:xfrm>
            <a:prstGeom prst="rect">
              <a:avLst/>
            </a:prstGeom>
            <a:noFill/>
            <a:ln w="9525">
              <a:noFill/>
              <a:miter lim="800000"/>
              <a:headEnd/>
              <a:tailEnd/>
            </a:ln>
          </p:spPr>
        </p:pic>
      </p:grpSp>
      <p:grpSp>
        <p:nvGrpSpPr>
          <p:cNvPr id="15" name="Group 14"/>
          <p:cNvGrpSpPr/>
          <p:nvPr/>
        </p:nvGrpSpPr>
        <p:grpSpPr>
          <a:xfrm>
            <a:off x="899592" y="919609"/>
            <a:ext cx="8134350" cy="1695450"/>
            <a:chOff x="899592" y="919609"/>
            <a:chExt cx="8134350" cy="1695450"/>
          </a:xfrm>
        </p:grpSpPr>
        <p:grpSp>
          <p:nvGrpSpPr>
            <p:cNvPr id="5" name="Group 4"/>
            <p:cNvGrpSpPr/>
            <p:nvPr/>
          </p:nvGrpSpPr>
          <p:grpSpPr>
            <a:xfrm>
              <a:off x="899592" y="919609"/>
              <a:ext cx="5429250" cy="1695450"/>
              <a:chOff x="899592" y="919609"/>
              <a:chExt cx="5429250" cy="1695450"/>
            </a:xfrm>
          </p:grpSpPr>
          <p:pic>
            <p:nvPicPr>
              <p:cNvPr id="2" name="Imagem 12"/>
              <p:cNvPicPr/>
              <p:nvPr/>
            </p:nvPicPr>
            <p:blipFill>
              <a:blip r:embed="rId8" cstate="print"/>
              <a:srcRect/>
              <a:stretch>
                <a:fillRect/>
              </a:stretch>
            </p:blipFill>
            <p:spPr bwMode="auto">
              <a:xfrm>
                <a:off x="899592" y="919609"/>
                <a:ext cx="2695575" cy="1695450"/>
              </a:xfrm>
              <a:prstGeom prst="rect">
                <a:avLst/>
              </a:prstGeom>
              <a:noFill/>
              <a:ln w="9525">
                <a:noFill/>
                <a:miter lim="800000"/>
                <a:headEnd/>
                <a:tailEnd/>
              </a:ln>
            </p:spPr>
          </p:pic>
          <p:pic>
            <p:nvPicPr>
              <p:cNvPr id="3" name="Imagem 42"/>
              <p:cNvPicPr/>
              <p:nvPr/>
            </p:nvPicPr>
            <p:blipFill>
              <a:blip r:embed="rId9" cstate="print"/>
              <a:srcRect/>
              <a:stretch>
                <a:fillRect/>
              </a:stretch>
            </p:blipFill>
            <p:spPr bwMode="auto">
              <a:xfrm>
                <a:off x="3595167" y="919609"/>
                <a:ext cx="2733675" cy="1676400"/>
              </a:xfrm>
              <a:prstGeom prst="rect">
                <a:avLst/>
              </a:prstGeom>
              <a:noFill/>
              <a:ln w="9525">
                <a:noFill/>
                <a:miter lim="800000"/>
                <a:headEnd/>
                <a:tailEnd/>
              </a:ln>
            </p:spPr>
          </p:pic>
        </p:grpSp>
        <p:pic>
          <p:nvPicPr>
            <p:cNvPr id="14" name="Imagem 66"/>
            <p:cNvPicPr/>
            <p:nvPr/>
          </p:nvPicPr>
          <p:blipFill>
            <a:blip r:embed="rId10" cstate="print"/>
            <a:srcRect/>
            <a:stretch>
              <a:fillRect/>
            </a:stretch>
          </p:blipFill>
          <p:spPr bwMode="auto">
            <a:xfrm>
              <a:off x="6328842" y="919609"/>
              <a:ext cx="2705100" cy="1685925"/>
            </a:xfrm>
            <a:prstGeom prst="rect">
              <a:avLst/>
            </a:prstGeom>
            <a:noFill/>
            <a:ln w="9525">
              <a:noFill/>
              <a:miter lim="800000"/>
              <a:headEnd/>
              <a:tailEnd/>
            </a:ln>
          </p:spPr>
        </p:pic>
      </p:grpSp>
    </p:spTree>
    <p:extLst>
      <p:ext uri="{BB962C8B-B14F-4D97-AF65-F5344CB8AC3E}">
        <p14:creationId xmlns:p14="http://schemas.microsoft.com/office/powerpoint/2010/main" val="24797454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clrChange>
              <a:clrFrom>
                <a:srgbClr val="FFFFFF"/>
              </a:clrFrom>
              <a:clrTo>
                <a:srgbClr val="FFFFFF">
                  <a:alpha val="0"/>
                </a:srgbClr>
              </a:clrTo>
            </a:clrChange>
          </a:blip>
          <a:srcRect r="26800"/>
          <a:stretch>
            <a:fillRect/>
          </a:stretch>
        </p:blipFill>
        <p:spPr bwMode="auto">
          <a:xfrm>
            <a:off x="2699792" y="1844824"/>
            <a:ext cx="4305882" cy="3600000"/>
          </a:xfrm>
          <a:prstGeom prst="rect">
            <a:avLst/>
          </a:prstGeom>
          <a:noFill/>
          <a:ln w="9525">
            <a:noFill/>
            <a:miter lim="800000"/>
            <a:headEnd/>
            <a:tailEnd/>
          </a:ln>
        </p:spPr>
      </p:pic>
    </p:spTree>
    <p:extLst>
      <p:ext uri="{BB962C8B-B14F-4D97-AF65-F5344CB8AC3E}">
        <p14:creationId xmlns:p14="http://schemas.microsoft.com/office/powerpoint/2010/main" val="4004443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23528" y="-183600"/>
            <a:ext cx="8722485" cy="7041600"/>
            <a:chOff x="323528" y="-183600"/>
            <a:chExt cx="8722485" cy="70416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3" name="Imagem 12"/>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323528" y="1844904"/>
              <a:ext cx="844286" cy="1440000"/>
            </a:xfrm>
            <a:prstGeom prst="rect">
              <a:avLst/>
            </a:prstGeom>
            <a:noFill/>
            <a:ln w="9525">
              <a:noFill/>
              <a:miter lim="800000"/>
              <a:headEnd/>
              <a:tailEnd/>
            </a:ln>
          </p:spPr>
        </p:pic>
        <p:pic>
          <p:nvPicPr>
            <p:cNvPr id="10" name="Picture 7" descr="https://s-media-cache-ak0.pinimg.com/236x/73/20/9c/73209c21dec8e08ea18d41a5cc144c0d.jpg"/>
            <p:cNvPicPr>
              <a:picLocks noChangeAspect="1"/>
            </p:cNvPicPr>
            <p:nvPr/>
          </p:nvPicPr>
          <p:blipFill>
            <a:blip r:embed="rId4"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7092400" y="2817264"/>
              <a:ext cx="1080000" cy="1080000"/>
            </a:xfrm>
            <a:prstGeom prst="rect">
              <a:avLst/>
            </a:prstGeom>
            <a:noFill/>
            <a:ln>
              <a:noFill/>
            </a:ln>
          </p:spPr>
        </p:pic>
        <p:pic>
          <p:nvPicPr>
            <p:cNvPr id="11" name="Picture 2" descr="http://www.webkinzinsider.com/files/u115109/DespicableMe2.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183600"/>
              <a:ext cx="731577" cy="1371600"/>
            </a:xfrm>
            <a:prstGeom prst="rect">
              <a:avLst/>
            </a:prstGeom>
            <a:noFill/>
            <a:ln>
              <a:noFill/>
            </a:ln>
          </p:spPr>
        </p:pic>
      </p:grpSp>
      <p:pic>
        <p:nvPicPr>
          <p:cNvPr id="12" name="Picture 5" descr="http://www.internetgiftstore.com/blog/wp-content/uploads/2013/12/Minion-1-Stuart.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028384" y="288000"/>
            <a:ext cx="900000" cy="900000"/>
          </a:xfrm>
          <a:prstGeom prst="rect">
            <a:avLst/>
          </a:prstGeom>
          <a:noFill/>
          <a:ln>
            <a:noFill/>
          </a:ln>
        </p:spPr>
      </p:pic>
    </p:spTree>
    <p:extLst>
      <p:ext uri="{BB962C8B-B14F-4D97-AF65-F5344CB8AC3E}">
        <p14:creationId xmlns:p14="http://schemas.microsoft.com/office/powerpoint/2010/main" val="253682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33333E-6 2.59259E-6 L -0.56875 0.00416 " pathEditMode="relative" rAng="0" ptsTypes="AA">
                                      <p:cBhvr>
                                        <p:cTn id="6" dur="2000" fill="hold"/>
                                        <p:tgtEl>
                                          <p:spTgt spid="12"/>
                                        </p:tgtEl>
                                        <p:attrNameLst>
                                          <p:attrName>ppt_x</p:attrName>
                                          <p:attrName>ppt_y</p:attrName>
                                        </p:attrNameLst>
                                      </p:cBhvr>
                                      <p:rCtr x="-28438" y="20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400" y="2678108"/>
            <a:ext cx="1621517" cy="2551092"/>
            <a:chOff x="286187" y="3629343"/>
            <a:chExt cx="1621517" cy="2551092"/>
          </a:xfrm>
        </p:grpSpPr>
        <p:pic>
          <p:nvPicPr>
            <p:cNvPr id="4" name="Imagem 3"/>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86187" y="3629343"/>
              <a:ext cx="1477501" cy="2520000"/>
            </a:xfrm>
            <a:prstGeom prst="rect">
              <a:avLst/>
            </a:prstGeom>
            <a:noFill/>
            <a:ln w="9525">
              <a:noFill/>
              <a:miter lim="800000"/>
              <a:headEnd/>
              <a:tailEnd/>
            </a:ln>
          </p:spPr>
        </p:pic>
        <p:sp>
          <p:nvSpPr>
            <p:cNvPr id="5" name="Rectangle 9"/>
            <p:cNvSpPr>
              <a:spLocks noChangeArrowheads="1"/>
            </p:cNvSpPr>
            <p:nvPr/>
          </p:nvSpPr>
          <p:spPr bwMode="auto">
            <a:xfrm>
              <a:off x="899865" y="5517232"/>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Gru</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971600" y="2564904"/>
            <a:ext cx="8064896" cy="1569660"/>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THE HERO!!!!</a:t>
            </a:r>
            <a:endParaRPr lang="pt-PT" sz="60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107653056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hris Kyle American Sniper  10 Questions  TIme - YouTube.mp4">
            <a:hlinkClick r:id="" action="ppaction://media"/>
          </p:cNvPr>
          <p:cNvPicPr>
            <a:picLocks noRot="1" noChangeAspect="1"/>
          </p:cNvPicPr>
          <p:nvPr>
            <a:videoFile r:link="rId1"/>
          </p:nvPr>
        </p:nvPicPr>
        <p:blipFill>
          <a:blip r:embed="rId3" cstate="print"/>
          <a:stretch>
            <a:fillRect/>
          </a:stretch>
        </p:blipFill>
        <p:spPr>
          <a:xfrm>
            <a:off x="395536" y="1340768"/>
            <a:ext cx="3840000" cy="2880000"/>
          </a:xfrm>
          <a:prstGeom prst="rect">
            <a:avLst/>
          </a:prstGeom>
        </p:spPr>
      </p:pic>
      <p:sp>
        <p:nvSpPr>
          <p:cNvPr id="4" name="Rectangle 1"/>
          <p:cNvSpPr/>
          <p:nvPr/>
        </p:nvSpPr>
        <p:spPr>
          <a:xfrm>
            <a:off x="4283968" y="1124744"/>
            <a:ext cx="4751536" cy="5016758"/>
          </a:xfrm>
          <a:prstGeom prst="rect">
            <a:avLst/>
          </a:prstGeom>
        </p:spPr>
        <p:txBody>
          <a:bodyPr wrap="square">
            <a:spAutoFit/>
          </a:bodyPr>
          <a:lstStyle/>
          <a:p>
            <a:r>
              <a:rPr lang="en-US" dirty="0" smtClean="0"/>
              <a:t>Listen to the Time Magazine interview with former Navy Seal Chris Kyle and answer the questions.</a:t>
            </a:r>
            <a:endParaRPr lang="pt-PT" dirty="0" smtClean="0"/>
          </a:p>
          <a:p>
            <a:r>
              <a:rPr lang="en-US" dirty="0" smtClean="0"/>
              <a:t> </a:t>
            </a:r>
            <a:endParaRPr lang="pt-PT" dirty="0" smtClean="0"/>
          </a:p>
          <a:p>
            <a:pPr lvl="0"/>
            <a:r>
              <a:rPr lang="en-US" dirty="0" smtClean="0"/>
              <a:t>1. Why does Belinda </a:t>
            </a:r>
            <a:r>
              <a:rPr lang="en-US" dirty="0" err="1" smtClean="0"/>
              <a:t>Luscombe</a:t>
            </a:r>
            <a:r>
              <a:rPr lang="en-US" dirty="0" smtClean="0"/>
              <a:t> say that Kyle is going to face smattering friendly fire?</a:t>
            </a:r>
            <a:endParaRPr lang="pt-PT" dirty="0" smtClean="0"/>
          </a:p>
          <a:p>
            <a:r>
              <a:rPr lang="en-US" dirty="0" smtClean="0"/>
              <a:t>_____________________________</a:t>
            </a:r>
            <a:endParaRPr lang="pt-PT" dirty="0" smtClean="0"/>
          </a:p>
          <a:p>
            <a:r>
              <a:rPr lang="en-US" dirty="0" smtClean="0"/>
              <a:t> </a:t>
            </a:r>
            <a:endParaRPr lang="pt-PT" dirty="0" smtClean="0"/>
          </a:p>
          <a:p>
            <a:pPr lvl="0"/>
            <a:r>
              <a:rPr lang="en-US" dirty="0" smtClean="0"/>
              <a:t>2. Why did Chris Kyle write a book?</a:t>
            </a:r>
            <a:endParaRPr lang="pt-PT" dirty="0" smtClean="0"/>
          </a:p>
          <a:p>
            <a:r>
              <a:rPr lang="en-US" dirty="0" smtClean="0"/>
              <a:t>____________________________</a:t>
            </a:r>
            <a:endParaRPr lang="pt-PT" dirty="0" smtClean="0"/>
          </a:p>
          <a:p>
            <a:r>
              <a:rPr lang="en-US" dirty="0" smtClean="0"/>
              <a:t> </a:t>
            </a:r>
            <a:endParaRPr lang="pt-PT" dirty="0" smtClean="0"/>
          </a:p>
          <a:p>
            <a:pPr lvl="0"/>
            <a:r>
              <a:rPr lang="en-US" dirty="0" smtClean="0"/>
              <a:t>3. Why does Kyle’s wife say that when goes home he takes his cape off?</a:t>
            </a:r>
            <a:endParaRPr lang="pt-PT" dirty="0" smtClean="0"/>
          </a:p>
          <a:p>
            <a:r>
              <a:rPr lang="en-US" dirty="0" smtClean="0"/>
              <a:t>_________________________________</a:t>
            </a:r>
            <a:endParaRPr lang="pt-PT" dirty="0" smtClean="0"/>
          </a:p>
          <a:p>
            <a:pPr marL="457200" indent="-457200"/>
            <a:endParaRPr lang="pt-PT" dirty="0"/>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rcRect r="29000"/>
          <a:stretch>
            <a:fillRect/>
          </a:stretch>
        </p:blipFill>
        <p:spPr bwMode="auto">
          <a:xfrm>
            <a:off x="2483768" y="2204864"/>
            <a:ext cx="4176464" cy="3600000"/>
          </a:xfrm>
          <a:prstGeom prst="rect">
            <a:avLst/>
          </a:prstGeom>
          <a:noFill/>
          <a:ln w="9525">
            <a:noFill/>
            <a:miter lim="800000"/>
            <a:headEnd/>
            <a:tailEnd/>
          </a:ln>
        </p:spPr>
      </p:pic>
    </p:spTree>
    <p:extLst>
      <p:ext uri="{BB962C8B-B14F-4D97-AF65-F5344CB8AC3E}">
        <p14:creationId xmlns:p14="http://schemas.microsoft.com/office/powerpoint/2010/main" val="4041724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41176"/>
            <a:ext cx="8722485" cy="6816824"/>
            <a:chOff x="323528" y="41176"/>
            <a:chExt cx="8722485" cy="6816824"/>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0" name="Picture 7" descr="https://s-media-cache-ak0.pinimg.com/236x/73/20/9c/73209c21dec8e08ea18d41a5cc144c0d.jpg"/>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7092280" y="2817264"/>
              <a:ext cx="1080000" cy="1080000"/>
            </a:xfrm>
            <a:prstGeom prst="rect">
              <a:avLst/>
            </a:prstGeom>
            <a:noFill/>
            <a:ln>
              <a:noFill/>
            </a:ln>
          </p:spPr>
        </p:pic>
        <p:pic>
          <p:nvPicPr>
            <p:cNvPr id="11" name="Picture 2" descr="http://www.webkinzinsider.com/files/u115109/DespicableMe2.pn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41176"/>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27784" y="288000"/>
              <a:ext cx="900000" cy="900000"/>
            </a:xfrm>
            <a:prstGeom prst="rect">
              <a:avLst/>
            </a:prstGeom>
            <a:noFill/>
            <a:ln>
              <a:noFill/>
            </a:ln>
          </p:spPr>
        </p:pic>
      </p:grpSp>
      <p:pic>
        <p:nvPicPr>
          <p:cNvPr id="13" name="Imagem 1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323528" y="1844904"/>
            <a:ext cx="844286" cy="1440000"/>
          </a:xfrm>
          <a:prstGeom prst="rect">
            <a:avLst/>
          </a:prstGeom>
          <a:noFill/>
          <a:ln w="9525">
            <a:noFill/>
            <a:miter lim="800000"/>
            <a:headEnd/>
            <a:tailEnd/>
          </a:ln>
        </p:spPr>
      </p:pic>
    </p:spTree>
    <p:extLst>
      <p:ext uri="{BB962C8B-B14F-4D97-AF65-F5344CB8AC3E}">
        <p14:creationId xmlns:p14="http://schemas.microsoft.com/office/powerpoint/2010/main" val="18893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path" presetSubtype="0" accel="50000" decel="50000" fill="hold" nodeType="clickEffect">
                                  <p:stCondLst>
                                    <p:cond delay="0"/>
                                  </p:stCondLst>
                                  <p:childTnLst>
                                    <p:animMotion origin="layout" path="M 2.77778E-6 0.00347 C 0.00729 -0.00856 0.03316 -0.0199 0.04218 -0.0199 C 0.09982 -0.0199 0.15885 0.16829 0.15885 0.35718 C 0.15885 0.26181 0.18819 0.16829 0.21614 0.16829 C 0.24583 0.16829 0.27396 0.26297 0.27396 0.35718 C 0.27396 0.30996 0.28871 0.26181 0.3033 0.26181 C 0.31805 0.26181 0.33281 0.30857 0.33281 0.35718 C 0.33281 0.33241 0.3401 0.30996 0.34774 0.30996 C 0.35503 0.30996 0.3625 0.3338 0.3625 0.35718 C 0.3625 0.34422 0.36632 0.33241 0.36979 0.33241 C 0.37187 0.33241 0.37725 0.34468 0.37725 0.35718 C 0.37725 0.35047 0.37916 0.34422 0.38107 0.34422 C 0.38107 0.34584 0.38489 0.35047 0.38489 0.35718 C 0.38489 0.35347 0.38489 0.35047 0.38698 0.35047 C 0.38698 0.35209 0.38889 0.35371 0.38889 0.35718 C 0.38889 0.3551 0.38889 0.35347 0.38889 0.35209 C 0.3908 0.35209 0.3908 0.35347 0.3908 0.3551 C 0.39271 0.3551 0.39271 0.35371 0.39271 0.35209 C 0.39479 0.35209 0.39479 0.35347 0.39479 0.3551 " pathEditMode="relative" rAng="0" ptsTypes="fffffffffffffffffff">
                                      <p:cBhvr>
                                        <p:cTn id="6" dur="2000" fill="hold"/>
                                        <p:tgtEl>
                                          <p:spTgt spid="13"/>
                                        </p:tgtEl>
                                        <p:attrNameLst>
                                          <p:attrName>ppt_x</p:attrName>
                                          <p:attrName>ppt_y</p:attrName>
                                        </p:attrNameLst>
                                      </p:cBhvr>
                                      <p:rCtr x="19740" y="1650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372200" y="1988840"/>
            <a:ext cx="2546248" cy="2851601"/>
            <a:chOff x="6201936" y="3789040"/>
            <a:chExt cx="2546248" cy="2851601"/>
          </a:xfrm>
        </p:grpSpPr>
        <p:pic>
          <p:nvPicPr>
            <p:cNvPr id="3" name="Picture 7" descr="https://s-media-cache-ak0.pinimg.com/236x/73/20/9c/73209c21dec8e08ea18d41a5cc144c0d.jpg"/>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28184" y="3789040"/>
              <a:ext cx="2520000" cy="2520000"/>
            </a:xfrm>
            <a:prstGeom prst="rect">
              <a:avLst/>
            </a:prstGeom>
            <a:noFill/>
            <a:ln>
              <a:noFill/>
            </a:ln>
          </p:spPr>
        </p:pic>
        <p:sp>
          <p:nvSpPr>
            <p:cNvPr id="4" name="Rectangle 9"/>
            <p:cNvSpPr>
              <a:spLocks noChangeArrowheads="1"/>
            </p:cNvSpPr>
            <p:nvPr/>
          </p:nvSpPr>
          <p:spPr bwMode="auto">
            <a:xfrm>
              <a:off x="6201936" y="5977438"/>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Bob</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1190228" y="404664"/>
            <a:ext cx="6696744" cy="6370975"/>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TV TALKSHOW</a:t>
            </a:r>
          </a:p>
          <a:p>
            <a:pPr lvl="1" algn="ctr">
              <a:lnSpc>
                <a:spcPct val="160000"/>
              </a:lnSpc>
              <a:spcBef>
                <a:spcPct val="20000"/>
              </a:spcBef>
              <a:buClr>
                <a:schemeClr val="hlink"/>
              </a:buClr>
              <a:buSzPct val="70000"/>
              <a:defRPr/>
            </a:pPr>
            <a:r>
              <a:rPr lang="en-US" sz="6000" b="1" dirty="0">
                <a:solidFill>
                  <a:srgbClr val="800000"/>
                </a:solidFill>
                <a:ea typeface="Tahoma" pitchFamily="34" charset="0"/>
                <a:cs typeface="Tahoma" pitchFamily="34" charset="0"/>
              </a:rPr>
              <a:t>/</a:t>
            </a:r>
            <a:endParaRPr lang="en-US" sz="6000" b="1" dirty="0" smtClean="0">
              <a:solidFill>
                <a:srgbClr val="800000"/>
              </a:solidFill>
              <a:ea typeface="Tahoma" pitchFamily="34" charset="0"/>
              <a:cs typeface="Tahoma" pitchFamily="34" charset="0"/>
            </a:endParaRPr>
          </a:p>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RADIO BROADCAST</a:t>
            </a:r>
            <a:endParaRPr lang="pt-PT" sz="60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16901780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827584" y="2132856"/>
            <a:ext cx="6696744"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endParaRPr lang="pt-PT" sz="6000" b="1" dirty="0" smtClean="0">
              <a:solidFill>
                <a:srgbClr val="800000"/>
              </a:solidFill>
              <a:ea typeface="Tahoma" pitchFamily="34" charset="0"/>
              <a:cs typeface="Tahoma" pitchFamily="34"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552016"/>
            <a:ext cx="3364330"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064" y="3717032"/>
            <a:ext cx="3347077"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869175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noChangeAspect="1"/>
          </p:cNvGrpSpPr>
          <p:nvPr/>
        </p:nvGrpSpPr>
        <p:grpSpPr>
          <a:xfrm>
            <a:off x="3059832" y="2348880"/>
            <a:ext cx="3851585" cy="2880000"/>
            <a:chOff x="4200525" y="3081337"/>
            <a:chExt cx="1349499" cy="1009080"/>
          </a:xfrm>
        </p:grpSpPr>
        <p:pic>
          <p:nvPicPr>
            <p:cNvPr id="2" name="Imagem 1"/>
            <p:cNvPicPr/>
            <p:nvPr/>
          </p:nvPicPr>
          <p:blipFill>
            <a:blip r:embed="rId2" cstate="print">
              <a:clrChange>
                <a:clrFrom>
                  <a:srgbClr val="FFFFFF"/>
                </a:clrFrom>
                <a:clrTo>
                  <a:srgbClr val="FFFFFF">
                    <a:alpha val="0"/>
                  </a:srgbClr>
                </a:clrTo>
              </a:clrChange>
            </a:blip>
            <a:srcRect l="14800" t="52288" r="54000"/>
            <a:stretch>
              <a:fillRect/>
            </a:stretch>
          </p:blipFill>
          <p:spPr bwMode="auto">
            <a:xfrm>
              <a:off x="4200525" y="3081337"/>
              <a:ext cx="742950" cy="695325"/>
            </a:xfrm>
            <a:prstGeom prst="rect">
              <a:avLst/>
            </a:prstGeom>
            <a:noFill/>
            <a:ln w="9525">
              <a:noFill/>
              <a:miter lim="800000"/>
              <a:headEnd/>
              <a:tailEnd/>
            </a:ln>
          </p:spPr>
        </p:pic>
        <p:pic>
          <p:nvPicPr>
            <p:cNvPr id="3" name="Imagem 2"/>
            <p:cNvPicPr/>
            <p:nvPr/>
          </p:nvPicPr>
          <p:blipFill>
            <a:blip r:embed="rId3" cstate="print">
              <a:clrChange>
                <a:clrFrom>
                  <a:srgbClr val="FFFFFF"/>
                </a:clrFrom>
                <a:clrTo>
                  <a:srgbClr val="FFFFFF">
                    <a:alpha val="0"/>
                  </a:srgbClr>
                </a:clrTo>
              </a:clrChange>
            </a:blip>
            <a:srcRect l="9600" t="49673" r="58400"/>
            <a:stretch>
              <a:fillRect/>
            </a:stretch>
          </p:blipFill>
          <p:spPr bwMode="auto">
            <a:xfrm>
              <a:off x="4788024" y="3356992"/>
              <a:ext cx="762000" cy="733425"/>
            </a:xfrm>
            <a:prstGeom prst="rect">
              <a:avLst/>
            </a:prstGeom>
            <a:noFill/>
            <a:ln w="9525">
              <a:noFill/>
              <a:miter lim="800000"/>
              <a:headEnd/>
              <a:tailEnd/>
            </a:ln>
          </p:spPr>
        </p:pic>
      </p:grpSp>
    </p:spTree>
    <p:extLst>
      <p:ext uri="{BB962C8B-B14F-4D97-AF65-F5344CB8AC3E}">
        <p14:creationId xmlns:p14="http://schemas.microsoft.com/office/powerpoint/2010/main" val="454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9461"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5124" name="Text Box 9"/>
          <p:cNvSpPr txBox="1">
            <a:spLocks noChangeArrowheads="1"/>
          </p:cNvSpPr>
          <p:nvPr/>
        </p:nvSpPr>
        <p:spPr bwMode="auto">
          <a:xfrm>
            <a:off x="971600" y="2927141"/>
            <a:ext cx="7634287" cy="830997"/>
          </a:xfrm>
          <a:prstGeom prst="rect">
            <a:avLst/>
          </a:prstGeom>
          <a:noFill/>
          <a:ln>
            <a:noFill/>
          </a:ln>
          <a:extLst/>
        </p:spPr>
        <p:txBody>
          <a:bodyPr>
            <a:spAutoFit/>
          </a:bodyPr>
          <a:lstStyle>
            <a:lvl1pPr marL="342900" indent="-342900" eaLnBrk="0" hangingPunct="0">
              <a:defRPr sz="2000">
                <a:solidFill>
                  <a:schemeClr val="tx1"/>
                </a:solidFill>
                <a:latin typeface="Tahoma" panose="020B0604030504040204" pitchFamily="34" charset="0"/>
              </a:defRPr>
            </a:lvl1pPr>
            <a:lvl2pPr marL="742950" indent="-285750" eaLnBrk="0" hangingPunct="0">
              <a:defRPr sz="2000">
                <a:solidFill>
                  <a:schemeClr val="tx1"/>
                </a:solidFill>
                <a:latin typeface="Tahoma" panose="020B0604030504040204" pitchFamily="34" charset="0"/>
              </a:defRPr>
            </a:lvl2pPr>
            <a:lvl3pPr marL="1143000" indent="-228600" eaLnBrk="0" hangingPunct="0">
              <a:defRPr sz="2000">
                <a:solidFill>
                  <a:schemeClr val="tx1"/>
                </a:solidFill>
                <a:latin typeface="Tahoma" panose="020B0604030504040204" pitchFamily="34" charset="0"/>
              </a:defRPr>
            </a:lvl3pPr>
            <a:lvl4pPr marL="1600200" indent="-228600" eaLnBrk="0" hangingPunct="0">
              <a:defRPr sz="2000">
                <a:solidFill>
                  <a:schemeClr val="tx1"/>
                </a:solidFill>
                <a:latin typeface="Tahoma" panose="020B0604030504040204" pitchFamily="34" charset="0"/>
              </a:defRPr>
            </a:lvl4pPr>
            <a:lvl5pPr marL="2057400" indent="-228600" eaLnBrk="0" hangingPunct="0">
              <a:defRPr sz="2000">
                <a:solidFill>
                  <a:schemeClr val="tx1"/>
                </a:solidFill>
                <a:latin typeface="Tahoma" panose="020B0604030504040204" pitchFamily="34" charset="0"/>
              </a:defRPr>
            </a:lvl5pPr>
            <a:lvl6pPr marL="2514600" indent="-228600" eaLnBrk="0" fontAlgn="base" hangingPunct="0">
              <a:spcBef>
                <a:spcPct val="0"/>
              </a:spcBef>
              <a:spcAft>
                <a:spcPct val="0"/>
              </a:spcAft>
              <a:defRPr sz="2000">
                <a:solidFill>
                  <a:schemeClr val="tx1"/>
                </a:solidFill>
                <a:latin typeface="Tahoma" panose="020B0604030504040204" pitchFamily="34" charset="0"/>
              </a:defRPr>
            </a:lvl6pPr>
            <a:lvl7pPr marL="2971800" indent="-228600" eaLnBrk="0" fontAlgn="base" hangingPunct="0">
              <a:spcBef>
                <a:spcPct val="0"/>
              </a:spcBef>
              <a:spcAft>
                <a:spcPct val="0"/>
              </a:spcAft>
              <a:defRPr sz="2000">
                <a:solidFill>
                  <a:schemeClr val="tx1"/>
                </a:solidFill>
                <a:latin typeface="Tahoma" panose="020B0604030504040204" pitchFamily="34" charset="0"/>
              </a:defRPr>
            </a:lvl7pPr>
            <a:lvl8pPr marL="3429000" indent="-228600" eaLnBrk="0" fontAlgn="base" hangingPunct="0">
              <a:spcBef>
                <a:spcPct val="0"/>
              </a:spcBef>
              <a:spcAft>
                <a:spcPct val="0"/>
              </a:spcAft>
              <a:defRPr sz="2000">
                <a:solidFill>
                  <a:schemeClr val="tx1"/>
                </a:solidFill>
                <a:latin typeface="Tahoma" panose="020B0604030504040204" pitchFamily="34" charset="0"/>
              </a:defRPr>
            </a:lvl8pPr>
            <a:lvl9pPr marL="3886200" indent="-228600" eaLnBrk="0" fontAlgn="base" hangingPunct="0">
              <a:spcBef>
                <a:spcPct val="0"/>
              </a:spcBef>
              <a:spcAft>
                <a:spcPct val="0"/>
              </a:spcAft>
              <a:defRPr sz="2000">
                <a:solidFill>
                  <a:schemeClr val="tx1"/>
                </a:solidFill>
                <a:latin typeface="Tahoma" panose="020B0604030504040204" pitchFamily="34" charset="0"/>
              </a:defRPr>
            </a:lvl9pPr>
          </a:lstStyle>
          <a:p>
            <a:pPr algn="ctr" eaLnBrk="1" hangingPunct="1">
              <a:spcBef>
                <a:spcPct val="50000"/>
              </a:spcBef>
              <a:defRPr/>
            </a:pPr>
            <a:r>
              <a:rPr lang="pt-PT" sz="4800" b="1" dirty="0" smtClean="0">
                <a:solidFill>
                  <a:schemeClr val="accent2">
                    <a:lumMod val="50000"/>
                  </a:schemeClr>
                </a:solidFill>
                <a:effectLst>
                  <a:outerShdw blurRad="38100" dist="38100" dir="2700000" algn="tl">
                    <a:srgbClr val="000000">
                      <a:alpha val="43137"/>
                    </a:srgbClr>
                  </a:outerShdw>
                </a:effectLst>
                <a:cs typeface="+mn-cs"/>
              </a:rPr>
              <a:t>TOOLS</a:t>
            </a:r>
            <a:endParaRPr lang="pt-PT" sz="4800" b="1" dirty="0">
              <a:solidFill>
                <a:schemeClr val="accent2">
                  <a:lumMod val="50000"/>
                </a:schemeClr>
              </a:solidFill>
              <a:effectLst>
                <a:outerShdw blurRad="38100" dist="38100" dir="2700000" algn="tl">
                  <a:srgbClr val="000000">
                    <a:alpha val="43137"/>
                  </a:srgbClr>
                </a:outerShdw>
              </a:effectLst>
              <a:cs typeface="+mn-cs"/>
            </a:endParaRPr>
          </a:p>
        </p:txBody>
      </p:sp>
      <p:sp>
        <p:nvSpPr>
          <p:cNvPr id="10" name="Rectangle 9"/>
          <p:cNvSpPr/>
          <p:nvPr/>
        </p:nvSpPr>
        <p:spPr>
          <a:xfrm rot="20377799">
            <a:off x="416362" y="1692716"/>
            <a:ext cx="3616696"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TEXTBOOKS</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
        <p:nvSpPr>
          <p:cNvPr id="11" name="Rectangle 10"/>
          <p:cNvSpPr/>
          <p:nvPr/>
        </p:nvSpPr>
        <p:spPr>
          <a:xfrm rot="1066352">
            <a:off x="788428" y="4455664"/>
            <a:ext cx="3544560"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ACTIVITIES</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
        <p:nvSpPr>
          <p:cNvPr id="12" name="Rectangle 11"/>
          <p:cNvSpPr/>
          <p:nvPr/>
        </p:nvSpPr>
        <p:spPr>
          <a:xfrm rot="19295297">
            <a:off x="4678370" y="4743149"/>
            <a:ext cx="4110420" cy="769441"/>
          </a:xfrm>
          <a:prstGeom prst="rect">
            <a:avLst/>
          </a:prstGeom>
          <a:noFill/>
        </p:spPr>
        <p:txBody>
          <a:bodyPr wrap="none" lIns="91440" tIns="45720" rIns="91440" bIns="45720">
            <a:spAutoFit/>
          </a:bodyPr>
          <a:lstStyle/>
          <a:p>
            <a:pPr algn="ctr"/>
            <a:r>
              <a:rPr lang="en-US" sz="44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TECHNOLOGY</a:t>
            </a:r>
            <a:endPar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
        <p:nvSpPr>
          <p:cNvPr id="13" name="Rectangle 12"/>
          <p:cNvSpPr/>
          <p:nvPr/>
        </p:nvSpPr>
        <p:spPr>
          <a:xfrm rot="2089344">
            <a:off x="5183819" y="1844695"/>
            <a:ext cx="3517310" cy="769441"/>
          </a:xfrm>
          <a:prstGeom prst="rect">
            <a:avLst/>
          </a:prstGeom>
          <a:noFill/>
        </p:spPr>
        <p:txBody>
          <a:bodyPr wrap="none" lIns="91440" tIns="45720" rIns="91440" bIns="45720">
            <a:spAutoFit/>
          </a:bodyPr>
          <a:lstStyle/>
          <a:p>
            <a:pPr algn="ctr"/>
            <a:r>
              <a:rPr lang="en-US" sz="44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rPr>
              <a:t>MATERIALS</a:t>
            </a:r>
          </a:p>
        </p:txBody>
      </p:sp>
    </p:spTree>
    <p:extLst>
      <p:ext uri="{BB962C8B-B14F-4D97-AF65-F5344CB8AC3E}">
        <p14:creationId xmlns:p14="http://schemas.microsoft.com/office/powerpoint/2010/main" val="30735445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2000"/>
                                        <p:tgtEl>
                                          <p:spTgt spid="10"/>
                                        </p:tgtEl>
                                      </p:cBhvr>
                                    </p:animEffect>
                                  </p:childTnLst>
                                </p:cTn>
                              </p:par>
                            </p:childTnLst>
                          </p:cTn>
                        </p:par>
                        <p:par>
                          <p:cTn id="8" fill="hold">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2000"/>
                                        <p:tgtEl>
                                          <p:spTgt spid="12"/>
                                        </p:tgtEl>
                                      </p:cBhvr>
                                    </p:animEffect>
                                  </p:childTnLst>
                                </p:cTn>
                              </p:par>
                            </p:childTnLst>
                          </p:cTn>
                        </p:par>
                        <p:par>
                          <p:cTn id="12" fill="hold">
                            <p:stCondLst>
                              <p:cond delay="4000"/>
                            </p:stCondLst>
                            <p:childTnLst>
                              <p:par>
                                <p:cTn id="13" presetID="9"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dissolve">
                                      <p:cBhvr>
                                        <p:cTn id="15" dur="2000"/>
                                        <p:tgtEl>
                                          <p:spTgt spid="13"/>
                                        </p:tgtEl>
                                      </p:cBhvr>
                                    </p:animEffect>
                                  </p:childTnLst>
                                </p:cTn>
                              </p:par>
                            </p:childTnLst>
                          </p:cTn>
                        </p:par>
                        <p:par>
                          <p:cTn id="16" fill="hold">
                            <p:stCondLst>
                              <p:cond delay="6000"/>
                            </p:stCondLst>
                            <p:childTnLst>
                              <p:par>
                                <p:cTn id="17" presetID="9"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23528" y="52200"/>
            <a:ext cx="8722485" cy="6805800"/>
            <a:chOff x="323528" y="52200"/>
            <a:chExt cx="8722485"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800" y="404664"/>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3995936" y="4293096"/>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948384" y="2817264"/>
            <a:ext cx="1080000" cy="1080000"/>
          </a:xfrm>
          <a:prstGeom prst="rect">
            <a:avLst/>
          </a:prstGeom>
          <a:noFill/>
          <a:ln>
            <a:noFill/>
          </a:ln>
        </p:spPr>
      </p:pic>
    </p:spTree>
    <p:extLst>
      <p:ext uri="{BB962C8B-B14F-4D97-AF65-F5344CB8AC3E}">
        <p14:creationId xmlns:p14="http://schemas.microsoft.com/office/powerpoint/2010/main" val="190786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3.61111E-6 -0.08402 L -0.17222 -0.20902 C -0.20833 -0.23703 -0.26232 -0.25208 -0.3184 -0.25208 C -0.38264 -0.25208 -0.43385 -0.23703 -0.46996 -0.20902 L -0.64184 -0.08402 " pathEditMode="relative" rAng="0" ptsTypes="FffFF">
                                      <p:cBhvr>
                                        <p:cTn id="6" dur="2000" fill="hold"/>
                                        <p:tgtEl>
                                          <p:spTgt spid="10"/>
                                        </p:tgtEl>
                                        <p:attrNameLst>
                                          <p:attrName>ppt_x</p:attrName>
                                          <p:attrName>ppt_y</p:attrName>
                                        </p:attrNameLst>
                                      </p:cBhvr>
                                      <p:rCtr x="-32101" y="-8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30572" y="2276872"/>
            <a:ext cx="8064896" cy="1358321"/>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i="1" dirty="0" smtClean="0">
                <a:solidFill>
                  <a:srgbClr val="800000"/>
                </a:solidFill>
                <a:ea typeface="Tahoma" pitchFamily="34" charset="0"/>
                <a:cs typeface="Tahoma" pitchFamily="34" charset="0"/>
              </a:rPr>
              <a:t>I’M BENCHED</a:t>
            </a:r>
            <a:endParaRPr lang="pt-PT" sz="6000" b="1" i="1" dirty="0" smtClean="0">
              <a:solidFill>
                <a:srgbClr val="800000"/>
              </a:solidFill>
              <a:ea typeface="Tahoma" pitchFamily="34" charset="0"/>
              <a:cs typeface="Tahoma" pitchFamily="34" charset="0"/>
            </a:endParaRPr>
          </a:p>
        </p:txBody>
      </p:sp>
      <p:grpSp>
        <p:nvGrpSpPr>
          <p:cNvPr id="6" name="Grupo 5"/>
          <p:cNvGrpSpPr/>
          <p:nvPr/>
        </p:nvGrpSpPr>
        <p:grpSpPr>
          <a:xfrm>
            <a:off x="754236" y="3888434"/>
            <a:ext cx="2592288" cy="2851601"/>
            <a:chOff x="1115616" y="3789040"/>
            <a:chExt cx="2592288" cy="2851601"/>
          </a:xfrm>
        </p:grpSpPr>
        <p:pic>
          <p:nvPicPr>
            <p:cNvPr id="7" name="Picture 2" descr="http://www.webkinzinsider.com/files/u115109/DespicableMe2.pn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1115616" y="3789040"/>
              <a:ext cx="1344105" cy="2520000"/>
            </a:xfrm>
            <a:prstGeom prst="rect">
              <a:avLst/>
            </a:prstGeom>
            <a:noFill/>
            <a:ln>
              <a:noFill/>
            </a:ln>
          </p:spPr>
        </p:pic>
        <p:sp>
          <p:nvSpPr>
            <p:cNvPr id="8" name="Rectangle 9"/>
            <p:cNvSpPr>
              <a:spLocks noChangeArrowheads="1"/>
            </p:cNvSpPr>
            <p:nvPr/>
          </p:nvSpPr>
          <p:spPr bwMode="auto">
            <a:xfrm>
              <a:off x="2339752" y="5977438"/>
              <a:ext cx="1368152"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Kevin</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401859571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755576" y="2758276"/>
            <a:ext cx="6408712" cy="283564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SECRET MISSION</a:t>
            </a:r>
            <a:endParaRPr lang="pt-PT" sz="6000" b="1" dirty="0" smtClean="0">
              <a:solidFill>
                <a:srgbClr val="800000"/>
              </a:solidFill>
              <a:ea typeface="Tahoma" pitchFamily="34" charset="0"/>
              <a:cs typeface="Tahoma" pitchFamily="34" charset="0"/>
            </a:endParaRPr>
          </a:p>
        </p:txBody>
      </p:sp>
      <p:grpSp>
        <p:nvGrpSpPr>
          <p:cNvPr id="9" name="Grupo 8"/>
          <p:cNvGrpSpPr/>
          <p:nvPr/>
        </p:nvGrpSpPr>
        <p:grpSpPr>
          <a:xfrm>
            <a:off x="5364088" y="692696"/>
            <a:ext cx="3672128" cy="2520000"/>
            <a:chOff x="5364088" y="692696"/>
            <a:chExt cx="3672128" cy="2520000"/>
          </a:xfrm>
        </p:grpSpPr>
        <p:pic>
          <p:nvPicPr>
            <p:cNvPr id="10" name="Picture 5" descr="http://www.internetgiftstore.com/blog/wp-content/uploads/2013/12/Minion-1-Stuart.jpg"/>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692696"/>
              <a:ext cx="2520000" cy="2520000"/>
            </a:xfrm>
            <a:prstGeom prst="rect">
              <a:avLst/>
            </a:prstGeom>
            <a:noFill/>
            <a:ln>
              <a:noFill/>
            </a:ln>
          </p:spPr>
        </p:pic>
        <p:sp>
          <p:nvSpPr>
            <p:cNvPr id="11" name="Rectangle 9"/>
            <p:cNvSpPr>
              <a:spLocks noChangeArrowheads="1"/>
            </p:cNvSpPr>
            <p:nvPr/>
          </p:nvSpPr>
          <p:spPr bwMode="auto">
            <a:xfrm>
              <a:off x="5364088" y="2377318"/>
              <a:ext cx="1439887"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Stuart</a:t>
              </a: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338284702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939542"/>
            <a:ext cx="4572000" cy="4247317"/>
          </a:xfrm>
          <a:prstGeom prst="rect">
            <a:avLst/>
          </a:prstGeom>
          <a:ln>
            <a:solidFill>
              <a:srgbClr val="C00000"/>
            </a:solidFill>
          </a:ln>
        </p:spPr>
        <p:txBody>
          <a:bodyPr>
            <a:spAutoFit/>
          </a:bodyPr>
          <a:lstStyle/>
          <a:p>
            <a:r>
              <a:rPr lang="pt-PT" sz="1800" dirty="0"/>
              <a:t>ZULU PLATOON</a:t>
            </a:r>
          </a:p>
          <a:p>
            <a:r>
              <a:rPr lang="pt-PT" sz="1800" dirty="0"/>
              <a:t> </a:t>
            </a:r>
          </a:p>
          <a:p>
            <a:r>
              <a:rPr lang="pt-PT" sz="1800" dirty="0"/>
              <a:t> </a:t>
            </a:r>
          </a:p>
          <a:p>
            <a:r>
              <a:rPr lang="pt-PT" sz="1800" dirty="0"/>
              <a:t>WRITE A MEMO INFORMING 1</a:t>
            </a:r>
            <a:r>
              <a:rPr lang="pt-PT" sz="1800" baseline="30000" dirty="0"/>
              <a:t>ST</a:t>
            </a:r>
            <a:r>
              <a:rPr lang="pt-PT" sz="1800" dirty="0"/>
              <a:t> COMPANY SOLDIERS THAT THERE WILL BE AN INSPECTION IN THEIR BARRACKS TOMORROW AT 10.00.</a:t>
            </a:r>
          </a:p>
          <a:p>
            <a:r>
              <a:rPr lang="pt-PT" sz="1800" dirty="0"/>
              <a:t>THEY SHOULD NOT HAVE ANY ITEMS </a:t>
            </a:r>
            <a:r>
              <a:rPr lang="pt-PT" sz="1800" dirty="0" smtClean="0"/>
              <a:t>MISPLACED, THE </a:t>
            </a:r>
            <a:r>
              <a:rPr lang="pt-PT" sz="1800" dirty="0"/>
              <a:t>FACILITY SHOULD BE NEAT AND </a:t>
            </a:r>
            <a:r>
              <a:rPr lang="pt-PT" sz="1800" dirty="0" smtClean="0"/>
              <a:t>CLEAN.</a:t>
            </a:r>
            <a:endParaRPr lang="pt-PT" sz="1800" dirty="0"/>
          </a:p>
          <a:p>
            <a:r>
              <a:rPr lang="pt-PT" sz="1800" dirty="0"/>
              <a:t>THEY SHOULD STAND AT ATTENTION BESIDE THEIR </a:t>
            </a:r>
            <a:r>
              <a:rPr lang="pt-PT" sz="1800" dirty="0" smtClean="0"/>
              <a:t>BUNKS.</a:t>
            </a:r>
            <a:endParaRPr lang="pt-PT" sz="1800" dirty="0"/>
          </a:p>
          <a:p>
            <a:r>
              <a:rPr lang="pt-PT" sz="1800" dirty="0"/>
              <a:t>THEY SHOULD WEAR THEIR BATTLE DRESS UNIFORM</a:t>
            </a:r>
          </a:p>
          <a:p>
            <a:r>
              <a:rPr lang="pt-PT" sz="1800" dirty="0"/>
              <a:t> </a:t>
            </a:r>
          </a:p>
        </p:txBody>
      </p:sp>
      <p:sp>
        <p:nvSpPr>
          <p:cNvPr id="3" name="Rectangle 2"/>
          <p:cNvSpPr/>
          <p:nvPr/>
        </p:nvSpPr>
        <p:spPr>
          <a:xfrm>
            <a:off x="5143252" y="1078041"/>
            <a:ext cx="3816424" cy="3970318"/>
          </a:xfrm>
          <a:prstGeom prst="rect">
            <a:avLst/>
          </a:prstGeom>
          <a:ln>
            <a:solidFill>
              <a:srgbClr val="C00000"/>
            </a:solidFill>
          </a:ln>
        </p:spPr>
        <p:txBody>
          <a:bodyPr wrap="square">
            <a:spAutoFit/>
          </a:bodyPr>
          <a:lstStyle/>
          <a:p>
            <a:r>
              <a:rPr lang="pt-PT" sz="1800" dirty="0"/>
              <a:t>YANKEE PLATOON</a:t>
            </a:r>
          </a:p>
          <a:p>
            <a:r>
              <a:rPr lang="pt-PT" sz="1800" dirty="0"/>
              <a:t> </a:t>
            </a:r>
          </a:p>
          <a:p>
            <a:r>
              <a:rPr lang="pt-PT" sz="1800" dirty="0"/>
              <a:t> </a:t>
            </a:r>
          </a:p>
          <a:p>
            <a:r>
              <a:rPr lang="pt-PT" sz="1800" dirty="0"/>
              <a:t>WRITE A SHORT AFTER ACTION REPORT TO THE COMPANY COMMANDER ABOUT THE INSPECTION IN 1</a:t>
            </a:r>
            <a:r>
              <a:rPr lang="pt-PT" sz="1800" baseline="30000" dirty="0"/>
              <a:t>ST</a:t>
            </a:r>
            <a:r>
              <a:rPr lang="pt-PT" sz="1800" dirty="0"/>
              <a:t> COMPANY BARRACKS.</a:t>
            </a:r>
          </a:p>
          <a:p>
            <a:r>
              <a:rPr lang="pt-PT" sz="1800" dirty="0"/>
              <a:t>REPORT ON:</a:t>
            </a:r>
          </a:p>
          <a:p>
            <a:r>
              <a:rPr lang="pt-PT" sz="1800" dirty="0"/>
              <a:t>ANY MISPLACED ITEMS</a:t>
            </a:r>
          </a:p>
          <a:p>
            <a:r>
              <a:rPr lang="pt-PT" sz="1800" dirty="0"/>
              <a:t>FACILITY CLEANNESS</a:t>
            </a:r>
          </a:p>
          <a:p>
            <a:r>
              <a:rPr lang="pt-PT" sz="1800" dirty="0"/>
              <a:t>SOLDIERS AT ATTENTION BESIDE THEIR BUNKS</a:t>
            </a:r>
          </a:p>
          <a:p>
            <a:r>
              <a:rPr lang="pt-PT" sz="1800" dirty="0"/>
              <a:t>BATTLE DRESS UNIFORM</a:t>
            </a:r>
          </a:p>
        </p:txBody>
      </p:sp>
    </p:spTree>
    <p:extLst>
      <p:ext uri="{BB962C8B-B14F-4D97-AF65-F5344CB8AC3E}">
        <p14:creationId xmlns:p14="http://schemas.microsoft.com/office/powerpoint/2010/main" val="248995246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cstate="print"/>
          <a:srcRect r="29000"/>
          <a:stretch>
            <a:fillRect/>
          </a:stretch>
        </p:blipFill>
        <p:spPr bwMode="auto">
          <a:xfrm>
            <a:off x="2483768" y="2204864"/>
            <a:ext cx="4176464" cy="3600000"/>
          </a:xfrm>
          <a:prstGeom prst="rect">
            <a:avLst/>
          </a:prstGeom>
          <a:noFill/>
          <a:ln w="9525">
            <a:noFill/>
            <a:miter lim="800000"/>
            <a:headEnd/>
            <a:tailEnd/>
          </a:ln>
        </p:spPr>
      </p:pic>
    </p:spTree>
    <p:extLst>
      <p:ext uri="{BB962C8B-B14F-4D97-AF65-F5344CB8AC3E}">
        <p14:creationId xmlns:p14="http://schemas.microsoft.com/office/powerpoint/2010/main" val="408901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style.rotation</p:attrName>
                                        </p:attrNameLst>
                                      </p:cBhvr>
                                      <p:tavLst>
                                        <p:tav tm="0">
                                          <p:val>
                                            <p:fltVal val="720"/>
                                          </p:val>
                                        </p:tav>
                                        <p:tav tm="100000">
                                          <p:val>
                                            <p:fltVal val="0"/>
                                          </p:val>
                                        </p:tav>
                                      </p:tavLst>
                                    </p:anim>
                                    <p:anim calcmode="lin" valueType="num">
                                      <p:cBhvr>
                                        <p:cTn id="9" dur="1000" fill="hold"/>
                                        <p:tgtEl>
                                          <p:spTgt spid="2"/>
                                        </p:tgtEl>
                                        <p:attrNameLst>
                                          <p:attrName>ppt_h</p:attrName>
                                        </p:attrNameLst>
                                      </p:cBhvr>
                                      <p:tavLst>
                                        <p:tav tm="0">
                                          <p:val>
                                            <p:fltVal val="0"/>
                                          </p:val>
                                        </p:tav>
                                        <p:tav tm="100000">
                                          <p:val>
                                            <p:strVal val="#ppt_h"/>
                                          </p:val>
                                        </p:tav>
                                      </p:tavLst>
                                    </p:anim>
                                    <p:anim calcmode="lin" valueType="num">
                                      <p:cBhvr>
                                        <p:cTn id="10" dur="1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23528" y="52200"/>
            <a:ext cx="8722485" cy="6805800"/>
            <a:chOff x="323528" y="52200"/>
            <a:chExt cx="8722485"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3" name="Imagem 12"/>
            <p:cNvPicPr>
              <a:picLocks noChangeAspect="1"/>
            </p:cNvPicPr>
            <p:nvPr/>
          </p:nvPicPr>
          <p:blipFill>
            <a:blip r:embed="rId4" cstate="print">
              <a:clrChange>
                <a:clrFrom>
                  <a:srgbClr val="FFFFFF"/>
                </a:clrFrom>
                <a:clrTo>
                  <a:srgbClr val="FFFFFF">
                    <a:alpha val="0"/>
                  </a:srgbClr>
                </a:clrTo>
              </a:clrChange>
            </a:blip>
            <a:srcRect/>
            <a:stretch>
              <a:fillRect/>
            </a:stretch>
          </p:blipFill>
          <p:spPr bwMode="auto">
            <a:xfrm>
              <a:off x="4139952" y="4293096"/>
              <a:ext cx="844286" cy="1440000"/>
            </a:xfrm>
            <a:prstGeom prst="rect">
              <a:avLst/>
            </a:prstGeom>
            <a:noFill/>
            <a:ln w="9525">
              <a:noFill/>
              <a:miter lim="800000"/>
              <a:headEnd/>
              <a:tailEnd/>
            </a:ln>
          </p:spPr>
        </p:pic>
        <p:pic>
          <p:nvPicPr>
            <p:cNvPr id="10" name="Picture 7" descr="https://s-media-cache-ak0.pinimg.com/236x/73/20/9c/73209c21dec8e08ea18d41a5cc144c0d.jpg"/>
            <p:cNvPicPr>
              <a:picLocks noChangeAspect="1"/>
            </p:cNvPicPr>
            <p:nvPr/>
          </p:nvPicPr>
          <p:blipFill>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71600" y="2204904"/>
              <a:ext cx="1080000" cy="1080000"/>
            </a:xfrm>
            <a:prstGeom prst="rect">
              <a:avLst/>
            </a:prstGeom>
            <a:noFill/>
            <a:ln>
              <a:noFill/>
            </a:ln>
          </p:spPr>
        </p:pic>
      </p:grpSp>
      <p:pic>
        <p:nvPicPr>
          <p:cNvPr id="12" name="Picture 5" descr="http://www.internetgiftstore.com/blog/wp-content/uploads/2013/12/Minion-1-Stuart.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9792" y="340200"/>
            <a:ext cx="900000" cy="900000"/>
          </a:xfrm>
          <a:prstGeom prst="rect">
            <a:avLst/>
          </a:prstGeom>
          <a:noFill/>
          <a:ln>
            <a:noFill/>
          </a:ln>
        </p:spPr>
      </p:pic>
    </p:spTree>
    <p:extLst>
      <p:ext uri="{BB962C8B-B14F-4D97-AF65-F5344CB8AC3E}">
        <p14:creationId xmlns:p14="http://schemas.microsoft.com/office/powerpoint/2010/main" val="185358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4.44444E-6 3.7037E-6 L -0.2618 0.57384 " pathEditMode="relative" rAng="0" ptsTypes="AA">
                                      <p:cBhvr>
                                        <p:cTn id="6" dur="2000" fill="hold"/>
                                        <p:tgtEl>
                                          <p:spTgt spid="12"/>
                                        </p:tgtEl>
                                        <p:attrNameLst>
                                          <p:attrName>ppt_x</p:attrName>
                                          <p:attrName>ppt_y</p:attrName>
                                        </p:attrNameLst>
                                      </p:cBhvr>
                                      <p:rCtr x="-13090" y="2868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36400" y="2678108"/>
            <a:ext cx="1621517" cy="2551092"/>
            <a:chOff x="286187" y="3629343"/>
            <a:chExt cx="1621517" cy="2551092"/>
          </a:xfrm>
        </p:grpSpPr>
        <p:pic>
          <p:nvPicPr>
            <p:cNvPr id="4" name="Imagem 3"/>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286187" y="3629343"/>
              <a:ext cx="1477501" cy="2520000"/>
            </a:xfrm>
            <a:prstGeom prst="rect">
              <a:avLst/>
            </a:prstGeom>
            <a:noFill/>
            <a:ln w="9525">
              <a:noFill/>
              <a:miter lim="800000"/>
              <a:headEnd/>
              <a:tailEnd/>
            </a:ln>
          </p:spPr>
        </p:pic>
        <p:sp>
          <p:nvSpPr>
            <p:cNvPr id="5" name="Rectangle 9"/>
            <p:cNvSpPr>
              <a:spLocks noChangeArrowheads="1"/>
            </p:cNvSpPr>
            <p:nvPr/>
          </p:nvSpPr>
          <p:spPr bwMode="auto">
            <a:xfrm>
              <a:off x="899865" y="5517232"/>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Gru</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1079104" y="487025"/>
            <a:ext cx="8064896" cy="6370975"/>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OH!!!</a:t>
            </a:r>
          </a:p>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THE TITANIC…</a:t>
            </a:r>
          </a:p>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TELL ME… TELL ME!</a:t>
            </a:r>
            <a:endParaRPr lang="pt-PT" sz="60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29371345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BC News Report - Titanic Wreck Discovery - YouTube.mp4">
            <a:hlinkClick r:id="" action="ppaction://media"/>
          </p:cNvPr>
          <p:cNvPicPr>
            <a:picLocks noRot="1" noChangeAspect="1"/>
          </p:cNvPicPr>
          <p:nvPr>
            <a:videoFile r:link="rId1"/>
          </p:nvPr>
        </p:nvPicPr>
        <p:blipFill>
          <a:blip r:embed="rId3" cstate="print"/>
          <a:stretch>
            <a:fillRect/>
          </a:stretch>
        </p:blipFill>
        <p:spPr>
          <a:xfrm>
            <a:off x="2627784" y="2276872"/>
            <a:ext cx="4800000" cy="3600000"/>
          </a:xfrm>
          <a:prstGeom prst="rect">
            <a:avLst/>
          </a:prstGeom>
        </p:spPr>
      </p:pic>
      <p:sp>
        <p:nvSpPr>
          <p:cNvPr id="4" name="Rectângulo 3"/>
          <p:cNvSpPr/>
          <p:nvPr/>
        </p:nvSpPr>
        <p:spPr>
          <a:xfrm>
            <a:off x="899592" y="980728"/>
            <a:ext cx="5976664" cy="1015663"/>
          </a:xfrm>
          <a:prstGeom prst="rect">
            <a:avLst/>
          </a:prstGeom>
        </p:spPr>
        <p:txBody>
          <a:bodyPr wrap="square">
            <a:spAutoFit/>
          </a:bodyPr>
          <a:lstStyle/>
          <a:p>
            <a:r>
              <a:rPr lang="en-US" dirty="0" smtClean="0"/>
              <a:t>Listen to the BBC News Report “Titanic Wreck Discovery.</a:t>
            </a:r>
          </a:p>
          <a:p>
            <a:r>
              <a:rPr lang="en-US" dirty="0" smtClean="0"/>
              <a:t>Summarize the News Report for your classmates.</a:t>
            </a:r>
            <a:endParaRPr lang="pt-PT" dirty="0" smtClean="0"/>
          </a:p>
        </p:txBody>
      </p:sp>
    </p:spTree>
    <p:extLst>
      <p:ext uri="{BB962C8B-B14F-4D97-AF65-F5344CB8AC3E}">
        <p14:creationId xmlns:p14="http://schemas.microsoft.com/office/powerpoint/2010/main" val="252017761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p:cTn id="7"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p:cNvGrpSpPr>
            <a:grpSpLocks noChangeAspect="1"/>
          </p:cNvGrpSpPr>
          <p:nvPr/>
        </p:nvGrpSpPr>
        <p:grpSpPr>
          <a:xfrm>
            <a:off x="3059832" y="2348880"/>
            <a:ext cx="3851585" cy="2880000"/>
            <a:chOff x="4200525" y="3081337"/>
            <a:chExt cx="1349499" cy="1009080"/>
          </a:xfrm>
        </p:grpSpPr>
        <p:pic>
          <p:nvPicPr>
            <p:cNvPr id="2" name="Imagem 1"/>
            <p:cNvPicPr/>
            <p:nvPr/>
          </p:nvPicPr>
          <p:blipFill>
            <a:blip r:embed="rId2" cstate="print">
              <a:clrChange>
                <a:clrFrom>
                  <a:srgbClr val="FFFFFF"/>
                </a:clrFrom>
                <a:clrTo>
                  <a:srgbClr val="FFFFFF">
                    <a:alpha val="0"/>
                  </a:srgbClr>
                </a:clrTo>
              </a:clrChange>
            </a:blip>
            <a:srcRect l="14800" t="52288" r="54000"/>
            <a:stretch>
              <a:fillRect/>
            </a:stretch>
          </p:blipFill>
          <p:spPr bwMode="auto">
            <a:xfrm>
              <a:off x="4200525" y="3081337"/>
              <a:ext cx="742950" cy="695325"/>
            </a:xfrm>
            <a:prstGeom prst="rect">
              <a:avLst/>
            </a:prstGeom>
            <a:noFill/>
            <a:ln w="9525">
              <a:noFill/>
              <a:miter lim="800000"/>
              <a:headEnd/>
              <a:tailEnd/>
            </a:ln>
          </p:spPr>
        </p:pic>
        <p:pic>
          <p:nvPicPr>
            <p:cNvPr id="3" name="Imagem 2"/>
            <p:cNvPicPr/>
            <p:nvPr/>
          </p:nvPicPr>
          <p:blipFill>
            <a:blip r:embed="rId3" cstate="print">
              <a:clrChange>
                <a:clrFrom>
                  <a:srgbClr val="FFFFFF"/>
                </a:clrFrom>
                <a:clrTo>
                  <a:srgbClr val="FFFFFF">
                    <a:alpha val="0"/>
                  </a:srgbClr>
                </a:clrTo>
              </a:clrChange>
            </a:blip>
            <a:srcRect l="9600" t="49673" r="58400"/>
            <a:stretch>
              <a:fillRect/>
            </a:stretch>
          </p:blipFill>
          <p:spPr bwMode="auto">
            <a:xfrm>
              <a:off x="4788024" y="3356992"/>
              <a:ext cx="762000" cy="733425"/>
            </a:xfrm>
            <a:prstGeom prst="rect">
              <a:avLst/>
            </a:prstGeom>
            <a:noFill/>
            <a:ln w="9525">
              <a:noFill/>
              <a:miter lim="800000"/>
              <a:headEnd/>
              <a:tailEnd/>
            </a:ln>
          </p:spPr>
        </p:pic>
      </p:grpSp>
    </p:spTree>
    <p:extLst>
      <p:ext uri="{BB962C8B-B14F-4D97-AF65-F5344CB8AC3E}">
        <p14:creationId xmlns:p14="http://schemas.microsoft.com/office/powerpoint/2010/main" val="307736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style.rotation</p:attrName>
                                        </p:attrNameLst>
                                      </p:cBhvr>
                                      <p:tavLst>
                                        <p:tav tm="0">
                                          <p:val>
                                            <p:fltVal val="720"/>
                                          </p:val>
                                        </p:tav>
                                        <p:tav tm="100000">
                                          <p:val>
                                            <p:fltVal val="0"/>
                                          </p:val>
                                        </p:tav>
                                      </p:tavLst>
                                    </p:anim>
                                    <p:anim calcmode="lin" valueType="num">
                                      <p:cBhvr>
                                        <p:cTn id="9" dur="2000" fill="hold"/>
                                        <p:tgtEl>
                                          <p:spTgt spid="4"/>
                                        </p:tgtEl>
                                        <p:attrNameLst>
                                          <p:attrName>ppt_h</p:attrName>
                                        </p:attrNameLst>
                                      </p:cBhvr>
                                      <p:tavLst>
                                        <p:tav tm="0">
                                          <p:val>
                                            <p:fltVal val="0"/>
                                          </p:val>
                                        </p:tav>
                                        <p:tav tm="100000">
                                          <p:val>
                                            <p:strVal val="#ppt_h"/>
                                          </p:val>
                                        </p:tav>
                                      </p:tavLst>
                                    </p:anim>
                                    <p:anim calcmode="lin" valueType="num">
                                      <p:cBhvr>
                                        <p:cTn id="10"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7814" y="52200"/>
            <a:ext cx="8778199" cy="6805800"/>
            <a:chOff x="267814" y="52200"/>
            <a:chExt cx="8778199"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14" y="4221088"/>
              <a:ext cx="900000" cy="900000"/>
            </a:xfrm>
            <a:prstGeom prst="rect">
              <a:avLst/>
            </a:prstGeom>
            <a:noFill/>
            <a:ln>
              <a:noFill/>
            </a:ln>
          </p:spPr>
        </p:pic>
        <p:pic>
          <p:nvPicPr>
            <p:cNvPr id="10" name="Picture 7" descr="https://s-media-cache-ak0.pinimg.com/236x/73/20/9c/73209c21dec8e08ea18d41a5cc144c0d.jpg"/>
            <p:cNvPicPr>
              <a:picLocks noChangeAspect="1"/>
            </p:cNvPicPr>
            <p:nvPr/>
          </p:nvPicPr>
          <p:blipFill>
            <a:blip r:embed="rId5"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71600" y="2204904"/>
              <a:ext cx="1080000" cy="1080000"/>
            </a:xfrm>
            <a:prstGeom prst="rect">
              <a:avLst/>
            </a:prstGeom>
            <a:noFill/>
            <a:ln>
              <a:noFill/>
            </a:ln>
          </p:spPr>
        </p:pic>
      </p:grpSp>
      <p:pic>
        <p:nvPicPr>
          <p:cNvPr id="13" name="Imagem 1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4139952" y="4401088"/>
            <a:ext cx="844286" cy="1440000"/>
          </a:xfrm>
          <a:prstGeom prst="rect">
            <a:avLst/>
          </a:prstGeom>
          <a:noFill/>
          <a:ln w="9525">
            <a:noFill/>
            <a:miter lim="800000"/>
            <a:headEnd/>
            <a:tailEnd/>
          </a:ln>
        </p:spPr>
      </p:pic>
    </p:spTree>
    <p:extLst>
      <p:ext uri="{BB962C8B-B14F-4D97-AF65-F5344CB8AC3E}">
        <p14:creationId xmlns:p14="http://schemas.microsoft.com/office/powerpoint/2010/main" val="55858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path" presetSubtype="0" accel="50000" decel="50000" fill="hold" nodeType="clickEffect">
                                  <p:stCondLst>
                                    <p:cond delay="0"/>
                                  </p:stCondLst>
                                  <p:childTnLst>
                                    <p:animMotion origin="layout" path="M 1.66667E-6 -0.00023 L 0.13559 -0.08519 C 0.19705 -0.12269 0.23958 -0.26852 0.21094 -0.34815 L 0.14896 -0.52662 " pathEditMode="relative" rAng="-1487827" ptsTypes="FfFF">
                                      <p:cBhvr>
                                        <p:cTn id="6" dur="2000" fill="hold"/>
                                        <p:tgtEl>
                                          <p:spTgt spid="13"/>
                                        </p:tgtEl>
                                        <p:attrNameLst>
                                          <p:attrName>ppt_x</p:attrName>
                                          <p:attrName>ppt_y</p:attrName>
                                        </p:attrNameLst>
                                      </p:cBhvr>
                                      <p:rCtr x="7483" y="-2634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p:cNvGrpSpPr>
          <p:nvPr/>
        </p:nvGrpSpPr>
        <p:grpSpPr bwMode="auto">
          <a:xfrm>
            <a:off x="0" y="-2230438"/>
            <a:ext cx="9144000" cy="11318876"/>
            <a:chOff x="0" y="9348"/>
            <a:chExt cx="5760" cy="820"/>
          </a:xfrm>
        </p:grpSpPr>
        <p:sp>
          <p:nvSpPr>
            <p:cNvPr id="19460"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19461" name="Group 4"/>
            <p:cNvGrpSpPr>
              <a:grpSpLocks/>
            </p:cNvGrpSpPr>
            <p:nvPr/>
          </p:nvGrpSpPr>
          <p:grpSpPr bwMode="auto">
            <a:xfrm>
              <a:off x="0" y="9348"/>
              <a:ext cx="116" cy="820"/>
              <a:chOff x="-58" y="9319"/>
              <a:chExt cx="116" cy="820"/>
            </a:xfrm>
          </p:grpSpPr>
          <p:sp>
            <p:nvSpPr>
              <p:cNvPr id="19462"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19463"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19464"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11" name="Rectangle 10"/>
          <p:cNvSpPr/>
          <p:nvPr/>
        </p:nvSpPr>
        <p:spPr>
          <a:xfrm rot="1066352">
            <a:off x="2381110" y="3204140"/>
            <a:ext cx="4762843" cy="1015663"/>
          </a:xfrm>
          <a:prstGeom prst="rect">
            <a:avLst/>
          </a:prstGeom>
          <a:noFill/>
        </p:spPr>
        <p:txBody>
          <a:bodyPr wrap="none" lIns="91440" tIns="45720" rIns="91440" bIns="45720">
            <a:spAutoFit/>
          </a:bodyPr>
          <a:lstStyle/>
          <a:p>
            <a:pPr algn="ctr"/>
            <a:r>
              <a:rPr lang="en-US" sz="6000" b="1" dirty="0" smtClean="0">
                <a:ln w="76200" cmpd="dbl">
                  <a:solidFill>
                    <a:srgbClr val="800000"/>
                  </a:solidFill>
                  <a:prstDash val="solid"/>
                  <a:miter lim="800000"/>
                </a:ln>
                <a:solidFill>
                  <a:srgbClr val="CC0000"/>
                </a:solidFill>
                <a:effectLst>
                  <a:outerShdw blurRad="38100" dist="38100" dir="7020000" algn="tl">
                    <a:srgbClr val="000000">
                      <a:alpha val="35000"/>
                    </a:srgbClr>
                  </a:outerShdw>
                </a:effectLst>
              </a:rPr>
              <a:t>ACTIVITIES</a:t>
            </a:r>
            <a:endParaRPr lang="en-US" sz="6000" b="1" dirty="0">
              <a:ln w="76200" cmpd="dbl">
                <a:solidFill>
                  <a:srgbClr val="800000"/>
                </a:solidFill>
                <a:prstDash val="solid"/>
                <a:miter lim="800000"/>
              </a:ln>
              <a:solidFill>
                <a:srgbClr val="CC00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27049207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70" decel="100000"/>
                                        <p:tgtEl>
                                          <p:spTgt spid="11"/>
                                        </p:tgtEl>
                                      </p:cBhvr>
                                    </p:animEffect>
                                    <p:animScale>
                                      <p:cBhvr>
                                        <p:cTn id="8" dur="770" decel="100000"/>
                                        <p:tgtEl>
                                          <p:spTgt spid="11"/>
                                        </p:tgtEl>
                                      </p:cBhvr>
                                      <p:from x="10000" y="10000"/>
                                      <p:to x="200000" y="450000"/>
                                    </p:animScale>
                                    <p:animScale>
                                      <p:cBhvr>
                                        <p:cTn id="9" dur="1230" accel="100000" fill="hold">
                                          <p:stCondLst>
                                            <p:cond delay="770"/>
                                          </p:stCondLst>
                                        </p:cTn>
                                        <p:tgtEl>
                                          <p:spTgt spid="11"/>
                                        </p:tgtEl>
                                      </p:cBhvr>
                                      <p:from x="200000" y="450000"/>
                                      <p:to x="100000" y="100000"/>
                                    </p:animScale>
                                    <p:set>
                                      <p:cBhvr>
                                        <p:cTn id="10" dur="770" fill="hold"/>
                                        <p:tgtEl>
                                          <p:spTgt spid="11"/>
                                        </p:tgtEl>
                                        <p:attrNameLst>
                                          <p:attrName>ppt_x</p:attrName>
                                        </p:attrNameLst>
                                      </p:cBhvr>
                                      <p:to>
                                        <p:strVal val="(0.5)"/>
                                      </p:to>
                                    </p:set>
                                    <p:anim from="(0.5)" to="(#ppt_x)" calcmode="lin" valueType="num">
                                      <p:cBhvr>
                                        <p:cTn id="11" dur="1230" accel="100000" fill="hold">
                                          <p:stCondLst>
                                            <p:cond delay="770"/>
                                          </p:stCondLst>
                                        </p:cTn>
                                        <p:tgtEl>
                                          <p:spTgt spid="11"/>
                                        </p:tgtEl>
                                        <p:attrNameLst>
                                          <p:attrName>ppt_x</p:attrName>
                                        </p:attrNameLst>
                                      </p:cBhvr>
                                    </p:anim>
                                    <p:set>
                                      <p:cBhvr>
                                        <p:cTn id="12" dur="770" fill="hold"/>
                                        <p:tgtEl>
                                          <p:spTgt spid="11"/>
                                        </p:tgtEl>
                                        <p:attrNameLst>
                                          <p:attrName>ppt_y</p:attrName>
                                        </p:attrNameLst>
                                      </p:cBhvr>
                                      <p:to>
                                        <p:strVal val="(#ppt_y+0.4)"/>
                                      </p:to>
                                    </p:set>
                                    <p:anim from="(#ppt_y+0.4)" to="(#ppt_y)" calcmode="lin" valueType="num">
                                      <p:cBhvr>
                                        <p:cTn id="13" dur="1230" accel="100000" fill="hold">
                                          <p:stCondLst>
                                            <p:cond delay="770"/>
                                          </p:stCondLst>
                                        </p:cTn>
                                        <p:tgtEl>
                                          <p:spTgt spid="11"/>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6372200" y="1628800"/>
            <a:ext cx="2546248" cy="2851601"/>
            <a:chOff x="6201936" y="3789040"/>
            <a:chExt cx="2546248" cy="2851601"/>
          </a:xfrm>
        </p:grpSpPr>
        <p:pic>
          <p:nvPicPr>
            <p:cNvPr id="3" name="Picture 7" descr="https://s-media-cache-ak0.pinimg.com/236x/73/20/9c/73209c21dec8e08ea18d41a5cc144c0d.jpg"/>
            <p:cNvPicPr>
              <a:picLocks noChangeAspect="1"/>
            </p:cNvPicPr>
            <p:nvPr/>
          </p:nvPicPr>
          <p:blipFill>
            <a:blip r:embed="rId2"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28184" y="3789040"/>
              <a:ext cx="2520000" cy="2520000"/>
            </a:xfrm>
            <a:prstGeom prst="rect">
              <a:avLst/>
            </a:prstGeom>
            <a:noFill/>
            <a:ln>
              <a:noFill/>
            </a:ln>
          </p:spPr>
        </p:pic>
        <p:sp>
          <p:nvSpPr>
            <p:cNvPr id="4" name="Rectangle 9"/>
            <p:cNvSpPr>
              <a:spLocks noChangeArrowheads="1"/>
            </p:cNvSpPr>
            <p:nvPr/>
          </p:nvSpPr>
          <p:spPr bwMode="auto">
            <a:xfrm>
              <a:off x="6201936" y="5977438"/>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Bob</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
        <p:nvSpPr>
          <p:cNvPr id="6" name="CaixaDeTexto 5"/>
          <p:cNvSpPr txBox="1"/>
          <p:nvPr/>
        </p:nvSpPr>
        <p:spPr>
          <a:xfrm>
            <a:off x="1190228" y="404664"/>
            <a:ext cx="6696744" cy="629710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4800" b="1" dirty="0" smtClean="0">
                <a:solidFill>
                  <a:srgbClr val="800000"/>
                </a:solidFill>
                <a:ea typeface="Tahoma" pitchFamily="34" charset="0"/>
                <a:cs typeface="Tahoma" pitchFamily="34" charset="0"/>
              </a:rPr>
              <a:t>DEBATE WITH ROLE PLAY</a:t>
            </a:r>
          </a:p>
          <a:p>
            <a:pPr lvl="1" algn="ctr">
              <a:lnSpc>
                <a:spcPct val="160000"/>
              </a:lnSpc>
              <a:spcBef>
                <a:spcPct val="20000"/>
              </a:spcBef>
              <a:buClr>
                <a:schemeClr val="hlink"/>
              </a:buClr>
              <a:buSzPct val="70000"/>
              <a:defRPr/>
            </a:pPr>
            <a:r>
              <a:rPr lang="en-US" sz="4800" b="1" dirty="0">
                <a:solidFill>
                  <a:srgbClr val="800000"/>
                </a:solidFill>
                <a:ea typeface="Tahoma" pitchFamily="34" charset="0"/>
                <a:cs typeface="Tahoma" pitchFamily="34" charset="0"/>
              </a:rPr>
              <a:t>/</a:t>
            </a:r>
            <a:endParaRPr lang="en-US" sz="4800" b="1" dirty="0" smtClean="0">
              <a:solidFill>
                <a:srgbClr val="800000"/>
              </a:solidFill>
              <a:ea typeface="Tahoma" pitchFamily="34" charset="0"/>
              <a:cs typeface="Tahoma" pitchFamily="34" charset="0"/>
            </a:endParaRPr>
          </a:p>
          <a:p>
            <a:pPr lvl="1" algn="ctr">
              <a:lnSpc>
                <a:spcPct val="160000"/>
              </a:lnSpc>
              <a:spcBef>
                <a:spcPct val="20000"/>
              </a:spcBef>
              <a:buClr>
                <a:schemeClr val="hlink"/>
              </a:buClr>
              <a:buSzPct val="70000"/>
              <a:defRPr/>
            </a:pPr>
            <a:r>
              <a:rPr lang="en-US" sz="4800" b="1" dirty="0" smtClean="0">
                <a:solidFill>
                  <a:srgbClr val="800000"/>
                </a:solidFill>
                <a:ea typeface="Tahoma" pitchFamily="34" charset="0"/>
                <a:cs typeface="Tahoma" pitchFamily="34" charset="0"/>
              </a:rPr>
              <a:t>CAMPAIGN FOR THE ELECTIONS</a:t>
            </a:r>
            <a:endParaRPr lang="pt-PT" sz="4800" b="1" dirty="0" smtClean="0">
              <a:solidFill>
                <a:srgbClr val="800000"/>
              </a:solidFill>
              <a:ea typeface="Tahoma" pitchFamily="34" charset="0"/>
              <a:cs typeface="Tahoma" pitchFamily="34" charset="0"/>
            </a:endParaRPr>
          </a:p>
        </p:txBody>
      </p:sp>
    </p:spTree>
    <p:extLst>
      <p:ext uri="{BB962C8B-B14F-4D97-AF65-F5344CB8AC3E}">
        <p14:creationId xmlns:p14="http://schemas.microsoft.com/office/powerpoint/2010/main" val="218599521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3059832" y="2348880"/>
            <a:ext cx="3851585" cy="2880000"/>
            <a:chOff x="3059832" y="2348880"/>
            <a:chExt cx="3851585" cy="2880000"/>
          </a:xfrm>
        </p:grpSpPr>
        <p:grpSp>
          <p:nvGrpSpPr>
            <p:cNvPr id="4" name="Grupo 3"/>
            <p:cNvGrpSpPr>
              <a:grpSpLocks noChangeAspect="1"/>
            </p:cNvGrpSpPr>
            <p:nvPr/>
          </p:nvGrpSpPr>
          <p:grpSpPr>
            <a:xfrm>
              <a:off x="3059832" y="2348880"/>
              <a:ext cx="3851585" cy="2880000"/>
              <a:chOff x="4200525" y="3081337"/>
              <a:chExt cx="1349499" cy="1009080"/>
            </a:xfrm>
          </p:grpSpPr>
          <p:pic>
            <p:nvPicPr>
              <p:cNvPr id="2" name="Imagem 1"/>
              <p:cNvPicPr/>
              <p:nvPr/>
            </p:nvPicPr>
            <p:blipFill>
              <a:blip r:embed="rId2" cstate="print">
                <a:clrChange>
                  <a:clrFrom>
                    <a:srgbClr val="FFFFFF"/>
                  </a:clrFrom>
                  <a:clrTo>
                    <a:srgbClr val="FFFFFF">
                      <a:alpha val="0"/>
                    </a:srgbClr>
                  </a:clrTo>
                </a:clrChange>
              </a:blip>
              <a:srcRect l="14800" t="52288" r="54000"/>
              <a:stretch>
                <a:fillRect/>
              </a:stretch>
            </p:blipFill>
            <p:spPr bwMode="auto">
              <a:xfrm>
                <a:off x="4200525" y="3081337"/>
                <a:ext cx="742950" cy="695325"/>
              </a:xfrm>
              <a:prstGeom prst="rect">
                <a:avLst/>
              </a:prstGeom>
              <a:noFill/>
              <a:ln w="9525">
                <a:noFill/>
                <a:miter lim="800000"/>
                <a:headEnd/>
                <a:tailEnd/>
              </a:ln>
            </p:spPr>
          </p:pic>
          <p:pic>
            <p:nvPicPr>
              <p:cNvPr id="3" name="Imagem 2"/>
              <p:cNvPicPr/>
              <p:nvPr/>
            </p:nvPicPr>
            <p:blipFill>
              <a:blip r:embed="rId3" cstate="print">
                <a:clrChange>
                  <a:clrFrom>
                    <a:srgbClr val="FFFFFF"/>
                  </a:clrFrom>
                  <a:clrTo>
                    <a:srgbClr val="FFFFFF">
                      <a:alpha val="0"/>
                    </a:srgbClr>
                  </a:clrTo>
                </a:clrChange>
              </a:blip>
              <a:srcRect l="9600" t="49673" r="58400"/>
              <a:stretch>
                <a:fillRect/>
              </a:stretch>
            </p:blipFill>
            <p:spPr bwMode="auto">
              <a:xfrm>
                <a:off x="4788024" y="3356992"/>
                <a:ext cx="762000" cy="733425"/>
              </a:xfrm>
              <a:prstGeom prst="rect">
                <a:avLst/>
              </a:prstGeom>
              <a:noFill/>
              <a:ln w="9525">
                <a:noFill/>
                <a:miter lim="800000"/>
                <a:headEnd/>
                <a:tailEnd/>
              </a:ln>
            </p:spPr>
          </p:pic>
        </p:grpSp>
        <p:sp>
          <p:nvSpPr>
            <p:cNvPr id="5" name="Oval 4"/>
            <p:cNvSpPr/>
            <p:nvPr/>
          </p:nvSpPr>
          <p:spPr>
            <a:xfrm>
              <a:off x="5726363" y="3994304"/>
              <a:ext cx="387914" cy="375894"/>
            </a:xfrm>
            <a:prstGeom prst="ellipse">
              <a:avLst/>
            </a:prstGeom>
            <a:solidFill>
              <a:schemeClr val="tx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PT"/>
            </a:p>
          </p:txBody>
        </p:sp>
      </p:grpSp>
    </p:spTree>
    <p:extLst>
      <p:ext uri="{BB962C8B-B14F-4D97-AF65-F5344CB8AC3E}">
        <p14:creationId xmlns:p14="http://schemas.microsoft.com/office/powerpoint/2010/main" val="20470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814" y="52200"/>
            <a:ext cx="8778199" cy="6805800"/>
            <a:chOff x="267814" y="52200"/>
            <a:chExt cx="8778199"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14" y="4221088"/>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8104" y="786856"/>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971600" y="2204904"/>
            <a:ext cx="1080000" cy="1080000"/>
          </a:xfrm>
          <a:prstGeom prst="rect">
            <a:avLst/>
          </a:prstGeom>
          <a:noFill/>
          <a:ln>
            <a:noFill/>
          </a:ln>
        </p:spPr>
      </p:pic>
    </p:spTree>
    <p:extLst>
      <p:ext uri="{BB962C8B-B14F-4D97-AF65-F5344CB8AC3E}">
        <p14:creationId xmlns:p14="http://schemas.microsoft.com/office/powerpoint/2010/main" val="163235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1.38889E-6 4.44444E-6 L 0.07014 0.18379 C 0.08438 0.22453 0.11198 0.25439 0.14462 0.26527 C 0.1816 0.27777 0.21493 0.26851 0.24219 0.24213 L 0.37031 0.12523 " pathEditMode="relative" rAng="856869" ptsTypes="FffFF">
                                      <p:cBhvr>
                                        <p:cTn id="6" dur="2000" fill="hold"/>
                                        <p:tgtEl>
                                          <p:spTgt spid="10"/>
                                        </p:tgtEl>
                                        <p:attrNameLst>
                                          <p:attrName>ppt_x</p:attrName>
                                          <p:attrName>ppt_y</p:attrName>
                                        </p:attrNameLst>
                                      </p:cBhvr>
                                      <p:rCtr x="16580" y="1641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67814" y="52200"/>
            <a:ext cx="8778199" cy="6805800"/>
            <a:chOff x="267814" y="52200"/>
            <a:chExt cx="8778199"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14" y="4221088"/>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8104" y="786856"/>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283968" y="2952504"/>
            <a:ext cx="1080000" cy="1080000"/>
          </a:xfrm>
          <a:prstGeom prst="rect">
            <a:avLst/>
          </a:prstGeom>
          <a:noFill/>
          <a:ln>
            <a:noFill/>
          </a:ln>
        </p:spPr>
      </p:pic>
    </p:spTree>
    <p:extLst>
      <p:ext uri="{BB962C8B-B14F-4D97-AF65-F5344CB8AC3E}">
        <p14:creationId xmlns:p14="http://schemas.microsoft.com/office/powerpoint/2010/main" val="126926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36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67814" y="52200"/>
            <a:ext cx="8778199" cy="6805800"/>
            <a:chOff x="267814" y="52200"/>
            <a:chExt cx="8778199" cy="6805800"/>
          </a:xfrm>
        </p:grpSpPr>
        <p:grpSp>
          <p:nvGrpSpPr>
            <p:cNvPr id="2" name="Group 1"/>
            <p:cNvGrpSpPr/>
            <p:nvPr/>
          </p:nvGrpSpPr>
          <p:grpSpPr>
            <a:xfrm>
              <a:off x="267814" y="52200"/>
              <a:ext cx="8778199" cy="6805800"/>
              <a:chOff x="267814" y="52200"/>
              <a:chExt cx="8778199" cy="68058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1" name="Picture 2" descr="http://www.webkinzinsider.com/files/u115109/DespicableMe2.png"/>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14" y="4221088"/>
                <a:ext cx="900000" cy="900000"/>
              </a:xfrm>
              <a:prstGeom prst="rect">
                <a:avLst/>
              </a:prstGeom>
              <a:noFill/>
              <a:ln>
                <a:noFill/>
              </a:ln>
            </p:spPr>
          </p:pic>
          <p:pic>
            <p:nvPicPr>
              <p:cNvPr id="13" name="Imagem 12"/>
              <p:cNvPicPr>
                <a:picLocks noChangeAspect="1"/>
              </p:cNvPicPr>
              <p:nvPr/>
            </p:nvPicPr>
            <p:blipFill>
              <a:blip r:embed="rId5" cstate="print">
                <a:clrChange>
                  <a:clrFrom>
                    <a:srgbClr val="FFFFFF"/>
                  </a:clrFrom>
                  <a:clrTo>
                    <a:srgbClr val="FFFFFF">
                      <a:alpha val="0"/>
                    </a:srgbClr>
                  </a:clrTo>
                </a:clrChange>
              </a:blip>
              <a:srcRect/>
              <a:stretch>
                <a:fillRect/>
              </a:stretch>
            </p:blipFill>
            <p:spPr bwMode="auto">
              <a:xfrm>
                <a:off x="5508104" y="786856"/>
                <a:ext cx="844286" cy="1440000"/>
              </a:xfrm>
              <a:prstGeom prst="rect">
                <a:avLst/>
              </a:prstGeom>
              <a:noFill/>
              <a:ln w="9525">
                <a:noFill/>
                <a:miter lim="800000"/>
                <a:headEnd/>
                <a:tailEnd/>
              </a:ln>
            </p:spPr>
          </p:pic>
        </p:grpSp>
        <p:pic>
          <p:nvPicPr>
            <p:cNvPr id="10" name="Picture 7" descr="https://s-media-cache-ak0.pinimg.com/236x/73/20/9c/73209c21dec8e08ea18d41a5cc144c0d.jpg"/>
            <p:cNvPicPr>
              <a:picLocks noChangeAspect="1"/>
            </p:cNvPicPr>
            <p:nvPr/>
          </p:nvPicPr>
          <p:blipFill>
            <a:blip r:embed="rId6"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283968" y="2952504"/>
              <a:ext cx="1080000" cy="1080000"/>
            </a:xfrm>
            <a:prstGeom prst="rect">
              <a:avLst/>
            </a:prstGeom>
            <a:noFill/>
            <a:ln>
              <a:noFill/>
            </a:ln>
          </p:spPr>
        </p:pic>
      </p:grpSp>
    </p:spTree>
    <p:extLst>
      <p:ext uri="{BB962C8B-B14F-4D97-AF65-F5344CB8AC3E}">
        <p14:creationId xmlns:p14="http://schemas.microsoft.com/office/powerpoint/2010/main" val="61991268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 Meu Filme.wmv">
            <a:hlinkClick r:id="" action="ppaction://media"/>
          </p:cNvPr>
          <p:cNvPicPr>
            <a:picLocks noRot="1" noChangeAspect="1"/>
          </p:cNvPicPr>
          <p:nvPr>
            <a:videoFile r:link="rId1"/>
          </p:nvPr>
        </p:nvPicPr>
        <p:blipFill>
          <a:blip r:embed="rId3" cstate="print"/>
          <a:stretch>
            <a:fillRect/>
          </a:stretch>
        </p:blipFill>
        <p:spPr>
          <a:xfrm>
            <a:off x="323528" y="0"/>
            <a:ext cx="9144000" cy="6858000"/>
          </a:xfrm>
          <a:prstGeom prst="rect">
            <a:avLst/>
          </a:prstGeom>
        </p:spPr>
      </p:pic>
      <p:grpSp>
        <p:nvGrpSpPr>
          <p:cNvPr id="6" name="Group 5"/>
          <p:cNvGrpSpPr/>
          <p:nvPr/>
        </p:nvGrpSpPr>
        <p:grpSpPr>
          <a:xfrm>
            <a:off x="264220" y="52200"/>
            <a:ext cx="8778199" cy="6805800"/>
            <a:chOff x="267814" y="52200"/>
            <a:chExt cx="8778199" cy="6805800"/>
          </a:xfrm>
        </p:grpSpPr>
        <p:grpSp>
          <p:nvGrpSpPr>
            <p:cNvPr id="7" name="Group 6"/>
            <p:cNvGrpSpPr/>
            <p:nvPr/>
          </p:nvGrpSpPr>
          <p:grpSpPr>
            <a:xfrm>
              <a:off x="267814" y="52200"/>
              <a:ext cx="8778199" cy="6805800"/>
              <a:chOff x="267814" y="52200"/>
              <a:chExt cx="8778199" cy="6805800"/>
            </a:xfrm>
          </p:grpSpPr>
          <p:pic>
            <p:nvPicPr>
              <p:cNvPr id="9" name="Picture 131"/>
              <p:cNvPicPr>
                <a:picLocks noChangeAspect="1" noChangeArrowheads="1"/>
              </p:cNvPicPr>
              <p:nvPr/>
            </p:nvPicPr>
            <p:blipFill>
              <a:blip r:embed="rId4"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0" name="Picture 2" descr="http://www.webkinzinsider.com/files/u115109/DespicableMe2.png"/>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5508104" y="52200"/>
                <a:ext cx="731577" cy="1371600"/>
              </a:xfrm>
              <a:prstGeom prst="rect">
                <a:avLst/>
              </a:prstGeom>
              <a:noFill/>
              <a:ln>
                <a:noFill/>
              </a:ln>
            </p:spPr>
          </p:pic>
          <p:pic>
            <p:nvPicPr>
              <p:cNvPr id="11" name="Picture 5" descr="http://www.internetgiftstore.com/blog/wp-content/uploads/2013/12/Minion-1-Stuart.jpg"/>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814" y="4221088"/>
                <a:ext cx="900000" cy="900000"/>
              </a:xfrm>
              <a:prstGeom prst="rect">
                <a:avLst/>
              </a:prstGeom>
              <a:noFill/>
              <a:ln>
                <a:noFill/>
              </a:ln>
            </p:spPr>
          </p:pic>
          <p:pic>
            <p:nvPicPr>
              <p:cNvPr id="12" name="Imagem 12"/>
              <p:cNvPicPr>
                <a:picLocks noChangeAspect="1"/>
              </p:cNvPicPr>
              <p:nvPr/>
            </p:nvPicPr>
            <p:blipFill>
              <a:blip r:embed="rId7" cstate="print">
                <a:clrChange>
                  <a:clrFrom>
                    <a:srgbClr val="FFFFFF"/>
                  </a:clrFrom>
                  <a:clrTo>
                    <a:srgbClr val="FFFFFF">
                      <a:alpha val="0"/>
                    </a:srgbClr>
                  </a:clrTo>
                </a:clrChange>
              </a:blip>
              <a:srcRect/>
              <a:stretch>
                <a:fillRect/>
              </a:stretch>
            </p:blipFill>
            <p:spPr bwMode="auto">
              <a:xfrm>
                <a:off x="5508104" y="786856"/>
                <a:ext cx="844286" cy="1440000"/>
              </a:xfrm>
              <a:prstGeom prst="rect">
                <a:avLst/>
              </a:prstGeom>
              <a:noFill/>
              <a:ln w="9525">
                <a:noFill/>
                <a:miter lim="800000"/>
                <a:headEnd/>
                <a:tailEnd/>
              </a:ln>
            </p:spPr>
          </p:pic>
        </p:grpSp>
        <p:pic>
          <p:nvPicPr>
            <p:cNvPr id="8" name="Picture 7" descr="https://s-media-cache-ak0.pinimg.com/236x/73/20/9c/73209c21dec8e08ea18d41a5cc144c0d.jpg"/>
            <p:cNvPicPr>
              <a:picLocks noChangeAspect="1"/>
            </p:cNvPicPr>
            <p:nvPr/>
          </p:nvPicPr>
          <p:blipFill>
            <a:blip r:embed="rId8"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4283968" y="2952504"/>
              <a:ext cx="1080000" cy="1080000"/>
            </a:xfrm>
            <a:prstGeom prst="rect">
              <a:avLst/>
            </a:prstGeom>
            <a:noFill/>
            <a:ln>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nodeType="clickEffect">
                                  <p:stCondLst>
                                    <p:cond delay="0"/>
                                  </p:stCondLst>
                                  <p:childTnLst>
                                    <p:animEffect transition="out" filter="wedge">
                                      <p:cBhvr>
                                        <p:cTn id="6" dur="2000"/>
                                        <p:tgtEl>
                                          <p:spTgt spid="6"/>
                                        </p:tgtEl>
                                      </p:cBhvr>
                                    </p:animEffect>
                                    <p:set>
                                      <p:cBhvr>
                                        <p:cTn id="7"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video>
              <p:cMediaNode>
                <p:cTn id="13" fill="hold" display="0">
                  <p:stCondLst>
                    <p:cond delay="indefinite"/>
                  </p:stCondLst>
                  <p:endCondLst>
                    <p:cond evt="onNext" delay="0">
                      <p:tgtEl>
                        <p:sldTgt/>
                      </p:tgtEl>
                    </p:cond>
                    <p:cond evt="onPrev" delay="0">
                      <p:tgtEl>
                        <p:sldTgt/>
                      </p:tgtEl>
                    </p:cond>
                  </p:endCondLst>
                </p:cTn>
                <p:tgtEl>
                  <p:spTgt spid="2"/>
                </p:tgtEl>
              </p:cMediaNode>
            </p:video>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a:grpSpLocks/>
          </p:cNvGrpSpPr>
          <p:nvPr/>
        </p:nvGrpSpPr>
        <p:grpSpPr bwMode="auto">
          <a:xfrm>
            <a:off x="0" y="-2230438"/>
            <a:ext cx="9144000" cy="11318876"/>
            <a:chOff x="0" y="9348"/>
            <a:chExt cx="5760" cy="820"/>
          </a:xfrm>
        </p:grpSpPr>
        <p:sp>
          <p:nvSpPr>
            <p:cNvPr id="21509" name="Rectangle 3"/>
            <p:cNvSpPr>
              <a:spLocks noChangeArrowheads="1"/>
            </p:cNvSpPr>
            <p:nvPr/>
          </p:nvSpPr>
          <p:spPr bwMode="auto">
            <a:xfrm>
              <a:off x="0" y="9348"/>
              <a:ext cx="5760"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nvGrpSpPr>
            <p:cNvPr id="4" name="Group 4"/>
            <p:cNvGrpSpPr>
              <a:grpSpLocks/>
            </p:cNvGrpSpPr>
            <p:nvPr/>
          </p:nvGrpSpPr>
          <p:grpSpPr bwMode="auto">
            <a:xfrm>
              <a:off x="0" y="9348"/>
              <a:ext cx="116" cy="820"/>
              <a:chOff x="-58" y="9319"/>
              <a:chExt cx="116" cy="820"/>
            </a:xfrm>
          </p:grpSpPr>
          <p:sp>
            <p:nvSpPr>
              <p:cNvPr id="21511" name="Rectangle 5"/>
              <p:cNvSpPr>
                <a:spLocks noChangeArrowheads="1"/>
              </p:cNvSpPr>
              <p:nvPr/>
            </p:nvSpPr>
            <p:spPr bwMode="auto">
              <a:xfrm>
                <a:off x="-58" y="9319"/>
                <a:ext cx="116" cy="46"/>
              </a:xfrm>
              <a:prstGeom prst="rect">
                <a:avLst/>
              </a:prstGeom>
              <a:noFill/>
              <a:ln w="9525">
                <a:noFill/>
                <a:miter lim="800000"/>
                <a:headEnd/>
                <a:tailEnd/>
              </a:ln>
            </p:spPr>
            <p:txBody>
              <a:bodyPr>
                <a:spAutoFit/>
              </a:bodyPr>
              <a:lstStyle/>
              <a:p>
                <a:pPr algn="just"/>
                <a:r>
                  <a:rPr lang="pt-PT" sz="1200">
                    <a:solidFill>
                      <a:srgbClr val="000000"/>
                    </a:solidFill>
                    <a:latin typeface="Times New Roman" pitchFamily="18" charset="0"/>
                    <a:cs typeface="Times New Roman" pitchFamily="18" charset="0"/>
                  </a:rPr>
                  <a:t> </a:t>
                </a:r>
                <a:r>
                  <a:rPr lang="pt-PT" sz="1200">
                    <a:solidFill>
                      <a:srgbClr val="000000"/>
                    </a:solidFill>
                    <a:latin typeface="Arial" pitchFamily="34" charset="0"/>
                    <a:cs typeface="Times New Roman" pitchFamily="18" charset="0"/>
                  </a:rPr>
                  <a:t> </a:t>
                </a:r>
              </a:p>
              <a:p>
                <a:pPr algn="just" eaLnBrk="0" hangingPunct="0"/>
                <a:endParaRPr lang="pt-PT" sz="2400">
                  <a:latin typeface="Times New Roman" pitchFamily="18" charset="0"/>
                  <a:cs typeface="Times New Roman" pitchFamily="18" charset="0"/>
                </a:endParaRPr>
              </a:p>
            </p:txBody>
          </p:sp>
          <p:sp>
            <p:nvSpPr>
              <p:cNvPr id="21512" name="Rectangle 6"/>
              <p:cNvSpPr>
                <a:spLocks noChangeArrowheads="1"/>
              </p:cNvSpPr>
              <p:nvPr/>
            </p:nvSpPr>
            <p:spPr bwMode="auto">
              <a:xfrm>
                <a:off x="-58" y="9722"/>
                <a:ext cx="116" cy="55"/>
              </a:xfrm>
              <a:prstGeom prst="rect">
                <a:avLst/>
              </a:prstGeom>
              <a:noFill/>
              <a:ln w="9525">
                <a:noFill/>
                <a:miter lim="800000"/>
                <a:headEnd/>
                <a:tailEnd/>
              </a:ln>
            </p:spPr>
            <p:txBody>
              <a:bodyPr>
                <a:spAutoFit/>
              </a:bodyPr>
              <a:lstStyle/>
              <a:p>
                <a:r>
                  <a:rPr lang="pt-PT" sz="1000">
                    <a:solidFill>
                      <a:srgbClr val="000000"/>
                    </a:solidFill>
                    <a:latin typeface="Times New Roman" pitchFamily="18" charset="0"/>
                    <a:cs typeface="Times New Roman" pitchFamily="18" charset="0"/>
                  </a:rPr>
                  <a:t>  </a:t>
                </a:r>
                <a:endParaRPr lang="pt-PT" sz="1200">
                  <a:solidFill>
                    <a:srgbClr val="000000"/>
                  </a:solidFill>
                  <a:latin typeface="Times New Roman" pitchFamily="18" charset="0"/>
                  <a:cs typeface="Times New Roman" pitchFamily="18" charset="0"/>
                </a:endParaRPr>
              </a:p>
              <a:p>
                <a:pPr eaLnBrk="0" hangingPunct="0"/>
                <a:endParaRPr lang="pt-PT" sz="2400">
                  <a:latin typeface="Times New Roman" pitchFamily="18" charset="0"/>
                  <a:cs typeface="Times New Roman" pitchFamily="18" charset="0"/>
                </a:endParaRPr>
              </a:p>
            </p:txBody>
          </p:sp>
          <p:sp>
            <p:nvSpPr>
              <p:cNvPr id="21513" name="Rectangle 7"/>
              <p:cNvSpPr>
                <a:spLocks noChangeArrowheads="1"/>
              </p:cNvSpPr>
              <p:nvPr/>
            </p:nvSpPr>
            <p:spPr bwMode="auto">
              <a:xfrm>
                <a:off x="-58" y="10106"/>
                <a:ext cx="116" cy="33"/>
              </a:xfrm>
              <a:prstGeom prst="rect">
                <a:avLst/>
              </a:prstGeom>
              <a:noFill/>
              <a:ln w="9525">
                <a:noFill/>
                <a:miter lim="800000"/>
                <a:headEnd/>
                <a:tailEnd/>
              </a:ln>
            </p:spPr>
            <p:txBody>
              <a:bodyPr>
                <a:spAutoFit/>
              </a:bodyPr>
              <a:lstStyle/>
              <a:p>
                <a:endParaRPr lang="en-US" sz="2400">
                  <a:latin typeface="Times New Roman" pitchFamily="18" charset="0"/>
                  <a:cs typeface="Times New Roman" pitchFamily="18" charset="0"/>
                </a:endParaRPr>
              </a:p>
            </p:txBody>
          </p:sp>
        </p:grpSp>
      </p:grpSp>
      <p:sp>
        <p:nvSpPr>
          <p:cNvPr id="9" name="CaixaDeTexto 8"/>
          <p:cNvSpPr txBox="1"/>
          <p:nvPr/>
        </p:nvSpPr>
        <p:spPr>
          <a:xfrm>
            <a:off x="611560" y="2564904"/>
            <a:ext cx="8136904" cy="283564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LIVES MAY DEPEND ON IT!</a:t>
            </a:r>
            <a:endParaRPr lang="pt-PT" sz="6000" b="1" dirty="0" smtClean="0">
              <a:solidFill>
                <a:srgbClr val="800000"/>
              </a:solidFill>
              <a:ea typeface="Tahoma" pitchFamily="34" charset="0"/>
              <a:cs typeface="Tahoma" pitchFamily="34"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000" fill="hold"/>
                                        <p:tgtEl>
                                          <p:spTgt spid="9"/>
                                        </p:tgtEl>
                                        <p:attrNameLst>
                                          <p:attrName>ppt_w</p:attrName>
                                        </p:attrNameLst>
                                      </p:cBhvr>
                                      <p:tavLst>
                                        <p:tav tm="0">
                                          <p:val>
                                            <p:fltVal val="0"/>
                                          </p:val>
                                        </p:tav>
                                        <p:tav tm="100000">
                                          <p:val>
                                            <p:strVal val="#ppt_w"/>
                                          </p:val>
                                        </p:tav>
                                      </p:tavLst>
                                    </p:anim>
                                    <p:anim calcmode="lin" valueType="num">
                                      <p:cBhvr>
                                        <p:cTn id="8" dur="2000" fill="hold"/>
                                        <p:tgtEl>
                                          <p:spTgt spid="9"/>
                                        </p:tgtEl>
                                        <p:attrNameLst>
                                          <p:attrName>ppt_h</p:attrName>
                                        </p:attrNameLst>
                                      </p:cBhvr>
                                      <p:tavLst>
                                        <p:tav tm="0">
                                          <p:val>
                                            <p:fltVal val="0"/>
                                          </p:val>
                                        </p:tav>
                                        <p:tav tm="100000">
                                          <p:val>
                                            <p:strVal val="#ppt_h"/>
                                          </p:val>
                                        </p:tav>
                                      </p:tavLst>
                                    </p:anim>
                                    <p:anim calcmode="lin" valueType="num">
                                      <p:cBhvr>
                                        <p:cTn id="9" dur="2000" fill="hold"/>
                                        <p:tgtEl>
                                          <p:spTgt spid="9"/>
                                        </p:tgtEl>
                                        <p:attrNameLst>
                                          <p:attrName>style.rotation</p:attrName>
                                        </p:attrNameLst>
                                      </p:cBhvr>
                                      <p:tavLst>
                                        <p:tav tm="0">
                                          <p:val>
                                            <p:fltVal val="90"/>
                                          </p:val>
                                        </p:tav>
                                        <p:tav tm="100000">
                                          <p:val>
                                            <p:fltVal val="0"/>
                                          </p:val>
                                        </p:tav>
                                      </p:tavLst>
                                    </p:anim>
                                    <p:animEffect transition="in" filter="fade">
                                      <p:cBhvr>
                                        <p:cTn id="10"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2" descr="3ramos"/>
          <p:cNvPicPr>
            <a:picLocks noChangeAspect="1" noChangeArrowheads="1"/>
          </p:cNvPicPr>
          <p:nvPr/>
        </p:nvPicPr>
        <p:blipFill>
          <a:blip r:embed="rId3" cstate="print"/>
          <a:srcRect/>
          <a:stretch>
            <a:fillRect/>
          </a:stretch>
        </p:blipFill>
        <p:spPr bwMode="auto">
          <a:xfrm>
            <a:off x="357188" y="1071563"/>
            <a:ext cx="8715375" cy="5357812"/>
          </a:xfrm>
          <a:prstGeom prst="rect">
            <a:avLst/>
          </a:prstGeom>
          <a:noFill/>
          <a:ln w="9525">
            <a:noFill/>
            <a:miter lim="800000"/>
            <a:headEnd/>
            <a:tailEnd/>
          </a:ln>
        </p:spPr>
      </p:pic>
      <p:sp>
        <p:nvSpPr>
          <p:cNvPr id="15362" name="WordArt 7"/>
          <p:cNvSpPr>
            <a:spLocks noChangeArrowheads="1" noChangeShapeType="1" noTextEdit="1"/>
          </p:cNvSpPr>
          <p:nvPr/>
        </p:nvSpPr>
        <p:spPr bwMode="auto">
          <a:xfrm>
            <a:off x="1119188" y="115888"/>
            <a:ext cx="7343775" cy="644525"/>
          </a:xfrm>
          <a:prstGeom prst="rect">
            <a:avLst/>
          </a:prstGeom>
        </p:spPr>
        <p:txBody>
          <a:bodyPr wrap="none" fromWordArt="1">
            <a:prstTxWarp prst="textPlain">
              <a:avLst>
                <a:gd name="adj" fmla="val 50000"/>
              </a:avLst>
            </a:prstTxWarp>
          </a:bodyPr>
          <a:lstStyle/>
          <a:p>
            <a:pPr algn="ctr"/>
            <a:r>
              <a:rPr lang="pt-PT" sz="3600" b="1" kern="10">
                <a:ln w="9525">
                  <a:noFill/>
                  <a:round/>
                  <a:headEnd/>
                  <a:tailEnd/>
                </a:ln>
                <a:solidFill>
                  <a:schemeClr val="bg1"/>
                </a:solidFill>
                <a:effectLst>
                  <a:outerShdw dist="38100" dir="2700000" algn="tl" rotWithShape="0">
                    <a:srgbClr val="000000">
                      <a:alpha val="43137"/>
                    </a:srgbClr>
                  </a:outerShdw>
                </a:effectLst>
                <a:latin typeface="Tahoma"/>
                <a:ea typeface="Tahoma"/>
                <a:cs typeface="Tahoma"/>
              </a:rPr>
              <a:t>THE PORTUGUESE ARMED FORCES</a:t>
            </a:r>
          </a:p>
        </p:txBody>
      </p:sp>
      <p:sp>
        <p:nvSpPr>
          <p:cNvPr id="7178" name="Text Box 10"/>
          <p:cNvSpPr txBox="1">
            <a:spLocks noChangeArrowheads="1"/>
          </p:cNvSpPr>
          <p:nvPr/>
        </p:nvSpPr>
        <p:spPr bwMode="auto">
          <a:xfrm>
            <a:off x="6213475" y="6505575"/>
            <a:ext cx="2967038"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pt-PT" sz="1400" b="1" i="1" dirty="0" smtClean="0">
                <a:solidFill>
                  <a:srgbClr val="000000"/>
                </a:solidFill>
                <a:latin typeface="Arial" charset="0"/>
                <a:cs typeface="+mn-cs"/>
              </a:rPr>
              <a:t>LT Estela Magalhães Parreira</a:t>
            </a:r>
          </a:p>
        </p:txBody>
      </p:sp>
      <p:sp>
        <p:nvSpPr>
          <p:cNvPr id="7" name="Text Box 10"/>
          <p:cNvSpPr txBox="1">
            <a:spLocks noChangeArrowheads="1"/>
          </p:cNvSpPr>
          <p:nvPr/>
        </p:nvSpPr>
        <p:spPr bwMode="auto">
          <a:xfrm>
            <a:off x="3405188" y="6505575"/>
            <a:ext cx="2967037" cy="30797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lvl1pPr eaLnBrk="0" hangingPunct="0">
              <a:defRPr sz="2000">
                <a:solidFill>
                  <a:schemeClr val="tx1"/>
                </a:solidFill>
                <a:latin typeface="Tahoma" pitchFamily="34" charset="0"/>
              </a:defRPr>
            </a:lvl1pPr>
            <a:lvl2pPr marL="742950" indent="-285750" eaLnBrk="0" hangingPunct="0">
              <a:defRPr sz="2000">
                <a:solidFill>
                  <a:schemeClr val="tx1"/>
                </a:solidFill>
                <a:latin typeface="Tahoma" pitchFamily="34" charset="0"/>
              </a:defRPr>
            </a:lvl2pPr>
            <a:lvl3pPr marL="1143000" indent="-228600" eaLnBrk="0" hangingPunct="0">
              <a:defRPr sz="2000">
                <a:solidFill>
                  <a:schemeClr val="tx1"/>
                </a:solidFill>
                <a:latin typeface="Tahoma" pitchFamily="34" charset="0"/>
              </a:defRPr>
            </a:lvl3pPr>
            <a:lvl4pPr marL="1600200" indent="-228600" eaLnBrk="0" hangingPunct="0">
              <a:defRPr sz="2000">
                <a:solidFill>
                  <a:schemeClr val="tx1"/>
                </a:solidFill>
                <a:latin typeface="Tahoma" pitchFamily="34" charset="0"/>
              </a:defRPr>
            </a:lvl4pPr>
            <a:lvl5pPr marL="2057400" indent="-228600" eaLnBrk="0" hangingPunct="0">
              <a:defRPr sz="2000">
                <a:solidFill>
                  <a:schemeClr val="tx1"/>
                </a:solidFill>
                <a:latin typeface="Tahoma" pitchFamily="34" charset="0"/>
              </a:defRPr>
            </a:lvl5pPr>
            <a:lvl6pPr marL="2514600" indent="-228600" eaLnBrk="0" fontAlgn="base" hangingPunct="0">
              <a:spcBef>
                <a:spcPct val="0"/>
              </a:spcBef>
              <a:spcAft>
                <a:spcPct val="0"/>
              </a:spcAft>
              <a:defRPr sz="2000">
                <a:solidFill>
                  <a:schemeClr val="tx1"/>
                </a:solidFill>
                <a:latin typeface="Tahoma" pitchFamily="34" charset="0"/>
              </a:defRPr>
            </a:lvl6pPr>
            <a:lvl7pPr marL="2971800" indent="-228600" eaLnBrk="0" fontAlgn="base" hangingPunct="0">
              <a:spcBef>
                <a:spcPct val="0"/>
              </a:spcBef>
              <a:spcAft>
                <a:spcPct val="0"/>
              </a:spcAft>
              <a:defRPr sz="2000">
                <a:solidFill>
                  <a:schemeClr val="tx1"/>
                </a:solidFill>
                <a:latin typeface="Tahoma" pitchFamily="34" charset="0"/>
              </a:defRPr>
            </a:lvl7pPr>
            <a:lvl8pPr marL="3429000" indent="-228600" eaLnBrk="0" fontAlgn="base" hangingPunct="0">
              <a:spcBef>
                <a:spcPct val="0"/>
              </a:spcBef>
              <a:spcAft>
                <a:spcPct val="0"/>
              </a:spcAft>
              <a:defRPr sz="2000">
                <a:solidFill>
                  <a:schemeClr val="tx1"/>
                </a:solidFill>
                <a:latin typeface="Tahoma" pitchFamily="34" charset="0"/>
              </a:defRPr>
            </a:lvl8pPr>
            <a:lvl9pPr marL="3886200" indent="-228600" eaLnBrk="0" fontAlgn="base" hangingPunct="0">
              <a:spcBef>
                <a:spcPct val="0"/>
              </a:spcBef>
              <a:spcAft>
                <a:spcPct val="0"/>
              </a:spcAft>
              <a:defRPr sz="2000">
                <a:solidFill>
                  <a:schemeClr val="tx1"/>
                </a:solidFill>
                <a:latin typeface="Tahoma" pitchFamily="34" charset="0"/>
              </a:defRPr>
            </a:lvl9pPr>
          </a:lstStyle>
          <a:p>
            <a:pPr algn="ctr" eaLnBrk="1" hangingPunct="1">
              <a:spcBef>
                <a:spcPct val="50000"/>
              </a:spcBef>
              <a:defRPr/>
            </a:pPr>
            <a:r>
              <a:rPr lang="en-GB" sz="1400" b="1" i="1" dirty="0" smtClean="0">
                <a:solidFill>
                  <a:srgbClr val="000000"/>
                </a:solidFill>
                <a:latin typeface="Arial" charset="0"/>
                <a:cs typeface="+mn-cs"/>
              </a:rPr>
              <a:t>OCTOBER15</a:t>
            </a:r>
          </a:p>
        </p:txBody>
      </p:sp>
      <p:sp>
        <p:nvSpPr>
          <p:cNvPr id="8" name="Rectângulo 5"/>
          <p:cNvSpPr/>
          <p:nvPr/>
        </p:nvSpPr>
        <p:spPr>
          <a:xfrm>
            <a:off x="1095375" y="777875"/>
            <a:ext cx="7239000" cy="1138238"/>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sz="2400" b="1" i="1" dirty="0">
                <a:solidFill>
                  <a:srgbClr val="FFFFFF"/>
                </a:solidFill>
                <a:latin typeface="Garamond"/>
                <a:cs typeface="+mn-cs"/>
              </a:rPr>
              <a:t>BUREAU FOR INTERNATIONAL LANGUAGE CO-ORDINATION </a:t>
            </a:r>
            <a:r>
              <a:rPr lang="pt-PT" sz="2400" b="1" i="1" dirty="0" smtClean="0">
                <a:solidFill>
                  <a:srgbClr val="FFFFFF"/>
                </a:solidFill>
                <a:latin typeface="Garamond"/>
                <a:cs typeface="+mn-cs"/>
              </a:rPr>
              <a:t> - BILC</a:t>
            </a:r>
            <a:endParaRPr lang="pt-PT" sz="2400" b="1" i="1" dirty="0">
              <a:solidFill>
                <a:srgbClr val="FFFFFF"/>
              </a:solidFill>
              <a:latin typeface="Garamond"/>
              <a:cs typeface="+mn-cs"/>
            </a:endParaRPr>
          </a:p>
        </p:txBody>
      </p:sp>
      <p:sp>
        <p:nvSpPr>
          <p:cNvPr id="9" name="Rectângulo 8"/>
          <p:cNvSpPr/>
          <p:nvPr/>
        </p:nvSpPr>
        <p:spPr>
          <a:xfrm>
            <a:off x="1726407" y="1484313"/>
            <a:ext cx="5976937" cy="1693862"/>
          </a:xfrm>
          <a:prstGeom prst="rect">
            <a:avLst/>
          </a:prstGeom>
        </p:spPr>
        <p:txBody>
          <a:bodyPr>
            <a:spAutoFit/>
          </a:bodyPr>
          <a:lstStyle/>
          <a:p>
            <a:pPr algn="ctr" fontAlgn="auto">
              <a:spcBef>
                <a:spcPts val="0"/>
              </a:spcBef>
              <a:spcAft>
                <a:spcPts val="0"/>
              </a:spcAft>
              <a:defRPr/>
            </a:pPr>
            <a:endParaRPr lang="pt-PT" dirty="0">
              <a:latin typeface="+mn-lt"/>
              <a:cs typeface="+mn-cs"/>
            </a:endParaRPr>
          </a:p>
          <a:p>
            <a:pPr algn="ctr" fontAlgn="auto">
              <a:spcBef>
                <a:spcPts val="0"/>
              </a:spcBef>
              <a:spcAft>
                <a:spcPts val="0"/>
              </a:spcAft>
              <a:defRPr/>
            </a:pPr>
            <a:r>
              <a:rPr lang="pt-PT" b="1" i="1" dirty="0">
                <a:solidFill>
                  <a:schemeClr val="tx2">
                    <a:lumMod val="75000"/>
                  </a:schemeClr>
                </a:solidFill>
                <a:latin typeface="+mn-lt"/>
                <a:cs typeface="+mn-cs"/>
              </a:rPr>
              <a:t> </a:t>
            </a:r>
            <a:r>
              <a:rPr lang="pt-PT" sz="2800" b="1" i="1" dirty="0" smtClean="0">
                <a:solidFill>
                  <a:srgbClr val="FFFFFF"/>
                </a:solidFill>
                <a:latin typeface="Garamond"/>
                <a:cs typeface="+mn-cs"/>
              </a:rPr>
              <a:t>Professional </a:t>
            </a:r>
            <a:r>
              <a:rPr lang="pt-PT" sz="2800" b="1" i="1" dirty="0" err="1" smtClean="0">
                <a:solidFill>
                  <a:srgbClr val="FFFFFF"/>
                </a:solidFill>
                <a:latin typeface="Garamond"/>
                <a:cs typeface="+mn-cs"/>
              </a:rPr>
              <a:t>Seminar</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Helsinki, </a:t>
            </a:r>
            <a:r>
              <a:rPr lang="pt-PT" sz="2800" b="1" i="1" dirty="0" err="1" smtClean="0">
                <a:solidFill>
                  <a:srgbClr val="FFFFFF"/>
                </a:solidFill>
                <a:latin typeface="Garamond"/>
                <a:cs typeface="+mn-cs"/>
              </a:rPr>
              <a:t>Finland</a:t>
            </a:r>
            <a:endParaRPr lang="pt-PT" sz="2800" b="1" i="1" dirty="0">
              <a:solidFill>
                <a:srgbClr val="FFFFFF"/>
              </a:solidFill>
              <a:latin typeface="Garamond"/>
              <a:cs typeface="+mn-cs"/>
            </a:endParaRPr>
          </a:p>
          <a:p>
            <a:pPr algn="ctr" fontAlgn="auto">
              <a:spcBef>
                <a:spcPts val="0"/>
              </a:spcBef>
              <a:spcAft>
                <a:spcPts val="0"/>
              </a:spcAft>
              <a:defRPr/>
            </a:pPr>
            <a:r>
              <a:rPr lang="pt-PT" sz="2800" b="1" i="1" dirty="0" smtClean="0">
                <a:solidFill>
                  <a:srgbClr val="FFFFFF"/>
                </a:solidFill>
                <a:latin typeface="Garamond"/>
                <a:cs typeface="+mn-cs"/>
              </a:rPr>
              <a:t>04-09 </a:t>
            </a:r>
            <a:r>
              <a:rPr lang="pt-PT" sz="2800" b="1" i="1" dirty="0" err="1" smtClean="0">
                <a:solidFill>
                  <a:srgbClr val="FFFFFF"/>
                </a:solidFill>
                <a:latin typeface="Garamond"/>
                <a:cs typeface="+mn-cs"/>
              </a:rPr>
              <a:t>October</a:t>
            </a:r>
            <a:r>
              <a:rPr lang="pt-PT" sz="2800" b="1" i="1" dirty="0" smtClean="0">
                <a:solidFill>
                  <a:srgbClr val="FFFFFF"/>
                </a:solidFill>
                <a:latin typeface="Garamond"/>
                <a:cs typeface="+mn-cs"/>
              </a:rPr>
              <a:t> 2015</a:t>
            </a:r>
            <a:endParaRPr lang="pt-PT" sz="2800" b="1" i="1" dirty="0">
              <a:solidFill>
                <a:srgbClr val="FFFFFF"/>
              </a:solidFill>
              <a:latin typeface="Garamond"/>
              <a:cs typeface="+mn-cs"/>
            </a:endParaRPr>
          </a:p>
        </p:txBody>
      </p:sp>
      <p:sp>
        <p:nvSpPr>
          <p:cNvPr id="15367" name="CaixaDeTexto 9"/>
          <p:cNvSpPr txBox="1">
            <a:spLocks noChangeArrowheads="1"/>
          </p:cNvSpPr>
          <p:nvPr/>
        </p:nvSpPr>
        <p:spPr bwMode="auto">
          <a:xfrm>
            <a:off x="656742" y="3452807"/>
            <a:ext cx="8116267" cy="1200329"/>
          </a:xfrm>
          <a:prstGeom prst="rect">
            <a:avLst/>
          </a:prstGeom>
          <a:noFill/>
          <a:ln w="9525">
            <a:noFill/>
            <a:miter lim="800000"/>
            <a:headEnd/>
            <a:tailEnd/>
          </a:ln>
        </p:spPr>
        <p:txBody>
          <a:bodyPr wrap="square">
            <a:spAutoFit/>
          </a:bodyPr>
          <a:lstStyle/>
          <a:p>
            <a:pPr algn="ctr"/>
            <a:r>
              <a:rPr lang="en-US" sz="3600" b="1" dirty="0" smtClean="0">
                <a:solidFill>
                  <a:srgbClr val="800000"/>
                </a:solidFill>
                <a:latin typeface="Elephant" pitchFamily="18" charset="0"/>
                <a:cs typeface="Times New Roman" pitchFamily="18" charset="0"/>
              </a:rPr>
              <a:t>“Increasing Proficiency Levels: </a:t>
            </a:r>
          </a:p>
          <a:p>
            <a:pPr algn="ctr"/>
            <a:r>
              <a:rPr lang="en-US" sz="3600" b="1" dirty="0" smtClean="0">
                <a:solidFill>
                  <a:srgbClr val="800000"/>
                </a:solidFill>
                <a:latin typeface="Elephant" pitchFamily="18" charset="0"/>
                <a:cs typeface="Times New Roman" pitchFamily="18" charset="0"/>
              </a:rPr>
              <a:t>What Works And What Doesn’t”</a:t>
            </a:r>
            <a:endParaRPr lang="en-US" sz="3600" b="1" dirty="0">
              <a:solidFill>
                <a:srgbClr val="800000"/>
              </a:solidFill>
              <a:latin typeface="Elephant" pitchFamily="18" charset="0"/>
              <a:cs typeface="Times New Roman" pitchFamily="18" charset="0"/>
            </a:endParaRPr>
          </a:p>
        </p:txBody>
      </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upo 17"/>
          <p:cNvGrpSpPr/>
          <p:nvPr/>
        </p:nvGrpSpPr>
        <p:grpSpPr>
          <a:xfrm>
            <a:off x="395536" y="1700808"/>
            <a:ext cx="8640680" cy="4479627"/>
            <a:chOff x="395536" y="1700808"/>
            <a:chExt cx="8640680" cy="4479627"/>
          </a:xfrm>
        </p:grpSpPr>
        <p:grpSp>
          <p:nvGrpSpPr>
            <p:cNvPr id="17" name="Grupo 16"/>
            <p:cNvGrpSpPr/>
            <p:nvPr/>
          </p:nvGrpSpPr>
          <p:grpSpPr>
            <a:xfrm>
              <a:off x="395536" y="1844824"/>
              <a:ext cx="2110715" cy="4335611"/>
              <a:chOff x="395536" y="1844824"/>
              <a:chExt cx="2110715" cy="4335611"/>
            </a:xfrm>
          </p:grpSpPr>
          <p:sp>
            <p:nvSpPr>
              <p:cNvPr id="4" name="Rectangle 9"/>
              <p:cNvSpPr>
                <a:spLocks noChangeArrowheads="1"/>
              </p:cNvSpPr>
              <p:nvPr/>
            </p:nvSpPr>
            <p:spPr bwMode="auto">
              <a:xfrm>
                <a:off x="899865" y="5517232"/>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Gru</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pic>
            <p:nvPicPr>
              <p:cNvPr id="5" name="Imagem 4"/>
              <p:cNvPicPr>
                <a:picLocks noChangeAspect="1"/>
              </p:cNvPicPr>
              <p:nvPr/>
            </p:nvPicPr>
            <p:blipFill>
              <a:blip r:embed="rId2" cstate="print">
                <a:clrChange>
                  <a:clrFrom>
                    <a:srgbClr val="FFFFFF"/>
                  </a:clrFrom>
                  <a:clrTo>
                    <a:srgbClr val="FFFFFF">
                      <a:alpha val="0"/>
                    </a:srgbClr>
                  </a:clrTo>
                </a:clrChange>
              </a:blip>
              <a:srcRect/>
              <a:stretch>
                <a:fillRect/>
              </a:stretch>
            </p:blipFill>
            <p:spPr bwMode="auto">
              <a:xfrm>
                <a:off x="395536" y="1844824"/>
                <a:ext cx="2110715" cy="3600000"/>
              </a:xfrm>
              <a:prstGeom prst="rect">
                <a:avLst/>
              </a:prstGeom>
              <a:noFill/>
              <a:ln w="9525">
                <a:noFill/>
                <a:miter lim="800000"/>
                <a:headEnd/>
                <a:tailEnd/>
              </a:ln>
            </p:spPr>
          </p:pic>
        </p:grpSp>
        <p:grpSp>
          <p:nvGrpSpPr>
            <p:cNvPr id="6" name="Grupo 4"/>
            <p:cNvGrpSpPr/>
            <p:nvPr/>
          </p:nvGrpSpPr>
          <p:grpSpPr>
            <a:xfrm>
              <a:off x="1835696" y="2665631"/>
              <a:ext cx="2546248" cy="2851601"/>
              <a:chOff x="6201936" y="3789040"/>
              <a:chExt cx="2546248" cy="2851601"/>
            </a:xfrm>
          </p:grpSpPr>
          <p:pic>
            <p:nvPicPr>
              <p:cNvPr id="7" name="Picture 7" descr="https://s-media-cache-ak0.pinimg.com/236x/73/20/9c/73209c21dec8e08ea18d41a5cc144c0d.jpg"/>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6228184" y="3789040"/>
                <a:ext cx="2520000" cy="2520000"/>
              </a:xfrm>
              <a:prstGeom prst="rect">
                <a:avLst/>
              </a:prstGeom>
              <a:noFill/>
              <a:ln>
                <a:noFill/>
              </a:ln>
            </p:spPr>
          </p:pic>
          <p:sp>
            <p:nvSpPr>
              <p:cNvPr id="8" name="Rectangle 9"/>
              <p:cNvSpPr>
                <a:spLocks noChangeArrowheads="1"/>
              </p:cNvSpPr>
              <p:nvPr/>
            </p:nvSpPr>
            <p:spPr bwMode="auto">
              <a:xfrm>
                <a:off x="6201936" y="5977438"/>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Bob</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grpSp>
          <p:nvGrpSpPr>
            <p:cNvPr id="3" name="Group 2"/>
            <p:cNvGrpSpPr/>
            <p:nvPr/>
          </p:nvGrpSpPr>
          <p:grpSpPr>
            <a:xfrm>
              <a:off x="4211960" y="1700808"/>
              <a:ext cx="2834280" cy="3777273"/>
              <a:chOff x="4572000" y="1833471"/>
              <a:chExt cx="2834280" cy="3777273"/>
            </a:xfrm>
          </p:grpSpPr>
          <p:pic>
            <p:nvPicPr>
              <p:cNvPr id="10" name="Picture 9" descr="http://www.webkinzinsider.com/files/u115109/DespicableMe2.png"/>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4572000" y="1833471"/>
                <a:ext cx="1920150" cy="3600000"/>
              </a:xfrm>
              <a:prstGeom prst="rect">
                <a:avLst/>
              </a:prstGeom>
              <a:noFill/>
              <a:ln>
                <a:noFill/>
              </a:ln>
            </p:spPr>
          </p:pic>
          <p:sp>
            <p:nvSpPr>
              <p:cNvPr id="11" name="Rectangle 9"/>
              <p:cNvSpPr>
                <a:spLocks noChangeArrowheads="1"/>
              </p:cNvSpPr>
              <p:nvPr/>
            </p:nvSpPr>
            <p:spPr bwMode="auto">
              <a:xfrm>
                <a:off x="6038128" y="4947541"/>
                <a:ext cx="1368152"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Kevin</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grpSp>
          <p:nvGrpSpPr>
            <p:cNvPr id="12" name="Grupo 2"/>
            <p:cNvGrpSpPr/>
            <p:nvPr/>
          </p:nvGrpSpPr>
          <p:grpSpPr>
            <a:xfrm>
              <a:off x="6516216" y="2427541"/>
              <a:ext cx="2520000" cy="3089690"/>
              <a:chOff x="6516216" y="692696"/>
              <a:chExt cx="2520000" cy="3089690"/>
            </a:xfrm>
          </p:grpSpPr>
          <p:pic>
            <p:nvPicPr>
              <p:cNvPr id="13" name="Picture 5" descr="http://www.internetgiftstore.com/blog/wp-content/uploads/2013/12/Minion-1-Stuart.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16216" y="692696"/>
                <a:ext cx="2520000" cy="2520000"/>
              </a:xfrm>
              <a:prstGeom prst="rect">
                <a:avLst/>
              </a:prstGeom>
              <a:noFill/>
              <a:ln>
                <a:noFill/>
              </a:ln>
            </p:spPr>
          </p:pic>
          <p:sp>
            <p:nvSpPr>
              <p:cNvPr id="14" name="Rectangle 9"/>
              <p:cNvSpPr>
                <a:spLocks noChangeArrowheads="1"/>
              </p:cNvSpPr>
              <p:nvPr/>
            </p:nvSpPr>
            <p:spPr bwMode="auto">
              <a:xfrm>
                <a:off x="7164808" y="3119183"/>
                <a:ext cx="1439887"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Stuart</a:t>
                </a:r>
                <a:endParaRPr lang="en-US" b="1" dirty="0">
                  <a:effectLst>
                    <a:outerShdw blurRad="38100" dist="38100" dir="2700000" algn="tl">
                      <a:srgbClr val="000000"/>
                    </a:outerShdw>
                  </a:effectLst>
                  <a:cs typeface="+mn-cs"/>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2" name="Grupo 141"/>
          <p:cNvGrpSpPr/>
          <p:nvPr/>
        </p:nvGrpSpPr>
        <p:grpSpPr>
          <a:xfrm>
            <a:off x="323528" y="738000"/>
            <a:ext cx="8722485" cy="6120000"/>
            <a:chOff x="323528" y="738000"/>
            <a:chExt cx="8722485" cy="6120000"/>
          </a:xfrm>
        </p:grpSpPr>
        <p:pic>
          <p:nvPicPr>
            <p:cNvPr id="1155" name="Picture 131"/>
            <p:cNvPicPr>
              <a:picLocks noChangeAspect="1" noChangeArrowheads="1"/>
            </p:cNvPicPr>
            <p:nvPr/>
          </p:nvPicPr>
          <p:blipFill>
            <a:blip r:embed="rId2" cstate="print"/>
            <a:srcRect/>
            <a:stretch>
              <a:fillRect/>
            </a:stretch>
          </p:blipFill>
          <p:spPr bwMode="auto">
            <a:xfrm>
              <a:off x="323528" y="738000"/>
              <a:ext cx="8722485" cy="6120000"/>
            </a:xfrm>
            <a:prstGeom prst="rect">
              <a:avLst/>
            </a:prstGeom>
            <a:noFill/>
            <a:ln w="9525" cap="flat">
              <a:noFill/>
              <a:miter lim="800000"/>
              <a:headEnd/>
              <a:tailEnd/>
            </a:ln>
            <a:effectLst/>
          </p:spPr>
        </p:pic>
        <p:pic>
          <p:nvPicPr>
            <p:cNvPr id="10" name="Picture 7" descr="https://s-media-cache-ak0.pinimg.com/236x/73/20/9c/73209c21dec8e08ea18d41a5cc144c0d.jpg"/>
            <p:cNvPicPr>
              <a:picLocks noChangeAspect="1"/>
            </p:cNvPicPr>
            <p:nvPr/>
          </p:nvPicPr>
          <p:blipFill>
            <a:blip r:embed="rId3" cstate="print">
              <a:clrChange>
                <a:clrFrom>
                  <a:srgbClr val="FFFEFC"/>
                </a:clrFrom>
                <a:clrTo>
                  <a:srgbClr val="FFFEFC">
                    <a:alpha val="0"/>
                  </a:srgbClr>
                </a:clrTo>
              </a:clrChange>
              <a:extLst>
                <a:ext uri="{28A0092B-C50C-407E-A947-70E740481C1C}">
                  <a14:useLocalDpi xmlns:a14="http://schemas.microsoft.com/office/drawing/2010/main" val="0"/>
                </a:ext>
              </a:extLst>
            </a:blip>
            <a:srcRect/>
            <a:stretch>
              <a:fillRect/>
            </a:stretch>
          </p:blipFill>
          <p:spPr bwMode="auto">
            <a:xfrm>
              <a:off x="7020272" y="5778000"/>
              <a:ext cx="1080000" cy="1080000"/>
            </a:xfrm>
            <a:prstGeom prst="rect">
              <a:avLst/>
            </a:prstGeom>
            <a:noFill/>
            <a:ln>
              <a:noFill/>
            </a:ln>
          </p:spPr>
        </p:pic>
        <p:pic>
          <p:nvPicPr>
            <p:cNvPr id="11" name="Picture 2" descr="http://www.webkinzinsider.com/files/u115109/DespicableMe2.png"/>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54603" b="27698"/>
            <a:stretch>
              <a:fillRect/>
            </a:stretch>
          </p:blipFill>
          <p:spPr bwMode="auto">
            <a:xfrm>
              <a:off x="6516216" y="5486400"/>
              <a:ext cx="731577" cy="1371600"/>
            </a:xfrm>
            <a:prstGeom prst="rect">
              <a:avLst/>
            </a:prstGeom>
            <a:noFill/>
            <a:ln>
              <a:noFill/>
            </a:ln>
          </p:spPr>
        </p:pic>
        <p:pic>
          <p:nvPicPr>
            <p:cNvPr id="12" name="Picture 5" descr="http://www.internetgiftstore.com/blog/wp-content/uploads/2013/12/Minion-1-Stuart.jpg"/>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796136" y="5877272"/>
              <a:ext cx="900000" cy="900000"/>
            </a:xfrm>
            <a:prstGeom prst="rect">
              <a:avLst/>
            </a:prstGeom>
            <a:noFill/>
            <a:ln>
              <a:noFill/>
            </a:ln>
          </p:spPr>
        </p:pic>
        <p:pic>
          <p:nvPicPr>
            <p:cNvPr id="13" name="Imagem 12"/>
            <p:cNvPicPr>
              <a:picLocks noChangeAspect="1"/>
            </p:cNvPicPr>
            <p:nvPr/>
          </p:nvPicPr>
          <p:blipFill>
            <a:blip r:embed="rId6" cstate="print">
              <a:clrChange>
                <a:clrFrom>
                  <a:srgbClr val="FFFFFF"/>
                </a:clrFrom>
                <a:clrTo>
                  <a:srgbClr val="FFFFFF">
                    <a:alpha val="0"/>
                  </a:srgbClr>
                </a:clrTo>
              </a:clrChange>
            </a:blip>
            <a:srcRect/>
            <a:stretch>
              <a:fillRect/>
            </a:stretch>
          </p:blipFill>
          <p:spPr bwMode="auto">
            <a:xfrm>
              <a:off x="8028384" y="5418000"/>
              <a:ext cx="844286" cy="144000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827584" y="2276872"/>
            <a:ext cx="8064896" cy="3046988"/>
          </a:xfrm>
          <a:prstGeom prst="rect">
            <a:avLst/>
          </a:prstGeom>
          <a:noFill/>
        </p:spPr>
        <p:txBody>
          <a:bodyPr wrap="square" rtlCol="0">
            <a:spAutoFit/>
          </a:bodyPr>
          <a:lstStyle/>
          <a:p>
            <a:pPr lvl="1" algn="ctr">
              <a:lnSpc>
                <a:spcPct val="160000"/>
              </a:lnSpc>
              <a:spcBef>
                <a:spcPct val="20000"/>
              </a:spcBef>
              <a:buClr>
                <a:schemeClr val="hlink"/>
              </a:buClr>
              <a:buSzPct val="70000"/>
              <a:defRPr/>
            </a:pPr>
            <a:r>
              <a:rPr lang="en-US" sz="6000" b="1" dirty="0" smtClean="0">
                <a:solidFill>
                  <a:srgbClr val="800000"/>
                </a:solidFill>
                <a:ea typeface="Tahoma" pitchFamily="34" charset="0"/>
                <a:cs typeface="Tahoma" pitchFamily="34" charset="0"/>
              </a:rPr>
              <a:t>HOW IS THE WEATHER?</a:t>
            </a:r>
            <a:endParaRPr lang="pt-PT" sz="6000" b="1" dirty="0" smtClean="0">
              <a:solidFill>
                <a:srgbClr val="800000"/>
              </a:solidFill>
              <a:ea typeface="Tahoma" pitchFamily="34" charset="0"/>
              <a:cs typeface="Tahoma" pitchFamily="34" charset="0"/>
            </a:endParaRPr>
          </a:p>
        </p:txBody>
      </p:sp>
      <p:grpSp>
        <p:nvGrpSpPr>
          <p:cNvPr id="3" name="Group 2"/>
          <p:cNvGrpSpPr/>
          <p:nvPr/>
        </p:nvGrpSpPr>
        <p:grpSpPr>
          <a:xfrm>
            <a:off x="560944" y="2272288"/>
            <a:ext cx="1621517" cy="2551092"/>
            <a:chOff x="286187" y="3629343"/>
            <a:chExt cx="1621517" cy="2551092"/>
          </a:xfrm>
        </p:grpSpPr>
        <p:pic>
          <p:nvPicPr>
            <p:cNvPr id="4" name="Imagem 3"/>
            <p:cNvPicPr>
              <a:picLocks noChangeAspect="1"/>
            </p:cNvPicPr>
            <p:nvPr/>
          </p:nvPicPr>
          <p:blipFill>
            <a:blip r:embed="rId3" cstate="print">
              <a:clrChange>
                <a:clrFrom>
                  <a:srgbClr val="FFFFFF"/>
                </a:clrFrom>
                <a:clrTo>
                  <a:srgbClr val="FFFFFF">
                    <a:alpha val="0"/>
                  </a:srgbClr>
                </a:clrTo>
              </a:clrChange>
            </a:blip>
            <a:srcRect/>
            <a:stretch>
              <a:fillRect/>
            </a:stretch>
          </p:blipFill>
          <p:spPr bwMode="auto">
            <a:xfrm>
              <a:off x="286187" y="3629343"/>
              <a:ext cx="1477501" cy="2520000"/>
            </a:xfrm>
            <a:prstGeom prst="rect">
              <a:avLst/>
            </a:prstGeom>
            <a:noFill/>
            <a:ln w="9525">
              <a:noFill/>
              <a:miter lim="800000"/>
              <a:headEnd/>
              <a:tailEnd/>
            </a:ln>
          </p:spPr>
        </p:pic>
        <p:sp>
          <p:nvSpPr>
            <p:cNvPr id="5" name="Rectangle 9"/>
            <p:cNvSpPr>
              <a:spLocks noChangeArrowheads="1"/>
            </p:cNvSpPr>
            <p:nvPr/>
          </p:nvSpPr>
          <p:spPr bwMode="auto">
            <a:xfrm>
              <a:off x="899865" y="5517232"/>
              <a:ext cx="1007839" cy="663203"/>
            </a:xfrm>
            <a:prstGeom prst="rect">
              <a:avLst/>
            </a:prstGeom>
            <a:noFill/>
            <a:ln w="9525">
              <a:noFill/>
              <a:miter lim="800000"/>
              <a:headEnd/>
              <a:tailEnd/>
            </a:ln>
          </p:spPr>
          <p:txBody>
            <a:bodyPr/>
            <a:lstStyle/>
            <a:p>
              <a:pPr fontAlgn="auto">
                <a:spcAft>
                  <a:spcPts val="0"/>
                </a:spcAft>
                <a:buClr>
                  <a:schemeClr val="accent2">
                    <a:lumMod val="75000"/>
                  </a:schemeClr>
                </a:buClr>
                <a:defRPr/>
              </a:pPr>
              <a:r>
                <a:rPr lang="pt-PT" sz="3600" dirty="0" smtClean="0">
                  <a:solidFill>
                    <a:schemeClr val="accent2">
                      <a:lumMod val="50000"/>
                    </a:schemeClr>
                  </a:solidFill>
                  <a:cs typeface="+mn-cs"/>
                </a:rPr>
                <a:t>Gru</a:t>
              </a:r>
              <a:endParaRPr lang="pt-PT" sz="3600" dirty="0">
                <a:solidFill>
                  <a:schemeClr val="accent2">
                    <a:lumMod val="50000"/>
                  </a:schemeClr>
                </a:solidFill>
                <a:cs typeface="+mn-cs"/>
              </a:endParaRPr>
            </a:p>
            <a:p>
              <a:pPr marL="533400" indent="-533400">
                <a:lnSpc>
                  <a:spcPct val="120000"/>
                </a:lnSpc>
                <a:spcBef>
                  <a:spcPct val="20000"/>
                </a:spcBef>
                <a:buClr>
                  <a:srgbClr val="FFFF00"/>
                </a:buClr>
                <a:buSzPct val="90000"/>
                <a:buFont typeface="Wingdings" pitchFamily="2" charset="2"/>
                <a:buNone/>
                <a:defRPr/>
              </a:pPr>
              <a:endParaRPr lang="en-US" sz="28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sz="2400" b="1" dirty="0">
                <a:effectLst>
                  <a:outerShdw blurRad="38100" dist="38100" dir="2700000" algn="tl">
                    <a:srgbClr val="000000"/>
                  </a:outerShdw>
                </a:effectLst>
                <a:cs typeface="+mn-cs"/>
              </a:endParaRPr>
            </a:p>
            <a:p>
              <a:pPr marL="533400" indent="-533400">
                <a:lnSpc>
                  <a:spcPct val="120000"/>
                </a:lnSpc>
                <a:spcBef>
                  <a:spcPct val="20000"/>
                </a:spcBef>
                <a:buClr>
                  <a:srgbClr val="FFFF00"/>
                </a:buClr>
                <a:buSzPct val="90000"/>
                <a:buFont typeface="Wingdings" pitchFamily="2" charset="2"/>
                <a:buNone/>
                <a:defRPr/>
              </a:pPr>
              <a:endParaRPr lang="en-US" b="1" dirty="0">
                <a:effectLst>
                  <a:outerShdw blurRad="38100" dist="38100" dir="2700000" algn="tl">
                    <a:srgbClr val="000000"/>
                  </a:outerShdw>
                </a:effectLst>
                <a:cs typeface="+mn-cs"/>
              </a:endParaRPr>
            </a:p>
          </p:txBody>
        </p:sp>
      </p:grpSp>
    </p:spTree>
    <p:extLst>
      <p:ext uri="{BB962C8B-B14F-4D97-AF65-F5344CB8AC3E}">
        <p14:creationId xmlns:p14="http://schemas.microsoft.com/office/powerpoint/2010/main" val="152045395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546&quot;/&gt;&lt;/object&gt;&lt;object type=&quot;3&quot; unique_id=&quot;10004&quot;&gt;&lt;property id=&quot;20148&quot; value=&quot;5&quot;/&gt;&lt;property id=&quot;20300&quot; value=&quot;Slide 2&quot;/&gt;&lt;property id=&quot;20307&quot; value=&quot;321&quot;/&gt;&lt;/object&gt;&lt;object type=&quot;3&quot; unique_id=&quot;10005&quot;&gt;&lt;property id=&quot;20148&quot; value=&quot;5&quot;/&gt;&lt;property id=&quot;20300&quot; value=&quot;Slide 3&quot;/&gt;&lt;property id=&quot;20307&quot; value=&quot;504&quot;/&gt;&lt;/object&gt;&lt;object type=&quot;3&quot; unique_id=&quot;10082&quot;&gt;&lt;property id=&quot;20148&quot; value=&quot;5&quot;/&gt;&lt;property id=&quot;20300&quot; value=&quot;Slide 65&quot;/&gt;&lt;property id=&quot;20307&quot; value=&quot;699&quot;/&gt;&lt;/object&gt;&lt;object type=&quot;3&quot; unique_id=&quot;10083&quot;&gt;&lt;property id=&quot;20148&quot; value=&quot;5&quot;/&gt;&lt;property id=&quot;20300&quot; value=&quot;Slide 66&quot;/&gt;&lt;property id=&quot;20307&quot; value=&quot;700&quot;/&gt;&lt;/object&gt;&lt;object type=&quot;3&quot; unique_id=&quot;10177&quot;&gt;&lt;property id=&quot;20148&quot; value=&quot;5&quot;/&gt;&lt;property id=&quot;20300&quot; value=&quot;Slide 8&quot;/&gt;&lt;property id=&quot;20307&quot; value=&quot;701&quot;/&gt;&lt;/object&gt;&lt;object type=&quot;3&quot; unique_id=&quot;10219&quot;&gt;&lt;property id=&quot;20148&quot; value=&quot;5&quot;/&gt;&lt;property id=&quot;20300&quot; value=&quot;Slide 11&quot;/&gt;&lt;property id=&quot;20307&quot; value=&quot;703&quot;/&gt;&lt;/object&gt;&lt;object type=&quot;3&quot; unique_id=&quot;10220&quot;&gt;&lt;property id=&quot;20148&quot; value=&quot;5&quot;/&gt;&lt;property id=&quot;20300&quot; value=&quot;Slide 12&quot;/&gt;&lt;property id=&quot;20307&quot; value=&quot;702&quot;/&gt;&lt;/object&gt;&lt;object type=&quot;3&quot; unique_id=&quot;10222&quot;&gt;&lt;property id=&quot;20148&quot; value=&quot;5&quot;/&gt;&lt;property id=&quot;20300&quot; value=&quot;Slide 15&quot;/&gt;&lt;property id=&quot;20307&quot; value=&quot;705&quot;/&gt;&lt;/object&gt;&lt;object type=&quot;3&quot; unique_id=&quot;10271&quot;&gt;&lt;property id=&quot;20148&quot; value=&quot;5&quot;/&gt;&lt;property id=&quot;20300&quot; value=&quot;Slide 7&quot;/&gt;&lt;property id=&quot;20307&quot; value=&quot;706&quot;/&gt;&lt;/object&gt;&lt;object type=&quot;3&quot; unique_id=&quot;10326&quot;&gt;&lt;property id=&quot;20148&quot; value=&quot;5&quot;/&gt;&lt;property id=&quot;20300&quot; value=&quot;Slide 19&quot;/&gt;&lt;property id=&quot;20307&quot; value=&quot;708&quot;/&gt;&lt;/object&gt;&lt;object type=&quot;3&quot; unique_id=&quot;10327&quot;&gt;&lt;property id=&quot;20148&quot; value=&quot;5&quot;/&gt;&lt;property id=&quot;20300&quot; value=&quot;Slide 20&quot;/&gt;&lt;property id=&quot;20307&quot; value=&quot;707&quot;/&gt;&lt;/object&gt;&lt;object type=&quot;3&quot; unique_id=&quot;10329&quot;&gt;&lt;property id=&quot;20148&quot; value=&quot;5&quot;/&gt;&lt;property id=&quot;20300&quot; value=&quot;Slide 23&quot;/&gt;&lt;property id=&quot;20307&quot; value=&quot;712&quot;/&gt;&lt;/object&gt;&lt;object type=&quot;3&quot; unique_id=&quot;10330&quot;&gt;&lt;property id=&quot;20148&quot; value=&quot;5&quot;/&gt;&lt;property id=&quot;20300&quot; value=&quot;Slide 24&quot;/&gt;&lt;property id=&quot;20307&quot; value=&quot;711&quot;/&gt;&lt;/object&gt;&lt;object type=&quot;3&quot; unique_id=&quot;10580&quot;&gt;&lt;property id=&quot;20148&quot; value=&quot;5&quot;/&gt;&lt;property id=&quot;20300&quot; value=&quot;Slide 28&quot;/&gt;&lt;property id=&quot;20307&quot; value=&quot;715&quot;/&gt;&lt;/object&gt;&lt;object type=&quot;3&quot; unique_id=&quot;10583&quot;&gt;&lt;property id=&quot;20148&quot; value=&quot;5&quot;/&gt;&lt;property id=&quot;20300&quot; value=&quot;Slide 64&quot;/&gt;&lt;property id=&quot;20307&quot; value=&quot;719&quot;/&gt;&lt;/object&gt;&lt;object type=&quot;3&quot; unique_id=&quot;10584&quot;&gt;&lt;property id=&quot;20148&quot; value=&quot;5&quot;/&gt;&lt;property id=&quot;20300&quot; value=&quot;Slide 14&quot;/&gt;&lt;property id=&quot;20307&quot; value=&quot;714&quot;/&gt;&lt;/object&gt;&lt;object type=&quot;3&quot; unique_id=&quot;10695&quot;&gt;&lt;property id=&quot;20148&quot; value=&quot;5&quot;/&gt;&lt;property id=&quot;20300&quot; value=&quot;Slide 9&quot;/&gt;&lt;property id=&quot;20307&quot; value=&quot;723&quot;/&gt;&lt;/object&gt;&lt;object type=&quot;3&quot; unique_id=&quot;10696&quot;&gt;&lt;property id=&quot;20148&quot; value=&quot;5&quot;/&gt;&lt;property id=&quot;20300&quot; value=&quot;Slide 13&quot;/&gt;&lt;property id=&quot;20307&quot; value=&quot;724&quot;/&gt;&lt;/object&gt;&lt;object type=&quot;3&quot; unique_id=&quot;10697&quot;&gt;&lt;property id=&quot;20148&quot; value=&quot;5&quot;/&gt;&lt;property id=&quot;20300&quot; value=&quot;Slide 16&quot;/&gt;&lt;property id=&quot;20307&quot; value=&quot;725&quot;/&gt;&lt;/object&gt;&lt;object type=&quot;3&quot; unique_id=&quot;10698&quot;&gt;&lt;property id=&quot;20148&quot; value=&quot;5&quot;/&gt;&lt;property id=&quot;20300&quot; value=&quot;Slide 21&quot;/&gt;&lt;property id=&quot;20307&quot; value=&quot;726&quot;/&gt;&lt;/object&gt;&lt;object type=&quot;3&quot; unique_id=&quot;10699&quot;&gt;&lt;property id=&quot;20148&quot; value=&quot;5&quot;/&gt;&lt;property id=&quot;20300&quot; value=&quot;Slide 25&quot;/&gt;&lt;property id=&quot;20307&quot; value=&quot;727&quot;/&gt;&lt;/object&gt;&lt;object type=&quot;3&quot; unique_id=&quot;10700&quot;&gt;&lt;property id=&quot;20148&quot; value=&quot;5&quot;/&gt;&lt;property id=&quot;20300&quot; value=&quot;Slide 27&quot;/&gt;&lt;property id=&quot;20307&quot; value=&quot;728&quot;/&gt;&lt;/object&gt;&lt;object type=&quot;3&quot; unique_id=&quot;10701&quot;&gt;&lt;property id=&quot;20148&quot; value=&quot;5&quot;/&gt;&lt;property id=&quot;20300&quot; value=&quot;Slide 29&quot;/&gt;&lt;property id=&quot;20307&quot; value=&quot;729&quot;/&gt;&lt;/object&gt;&lt;object type=&quot;3&quot; unique_id=&quot;10702&quot;&gt;&lt;property id=&quot;20148&quot; value=&quot;5&quot;/&gt;&lt;property id=&quot;20300&quot; value=&quot;Slide 32&quot;/&gt;&lt;property id=&quot;20307&quot; value=&quot;730&quot;/&gt;&lt;/object&gt;&lt;object type=&quot;3&quot; unique_id=&quot;10703&quot;&gt;&lt;property id=&quot;20148&quot; value=&quot;5&quot;/&gt;&lt;property id=&quot;20300&quot; value=&quot;Slide 34&quot;/&gt;&lt;property id=&quot;20307&quot; value=&quot;732&quot;/&gt;&lt;/object&gt;&lt;object type=&quot;3&quot; unique_id=&quot;10705&quot;&gt;&lt;property id=&quot;20148&quot; value=&quot;5&quot;/&gt;&lt;property id=&quot;20300&quot; value=&quot;Slide 38&quot;/&gt;&lt;property id=&quot;20307&quot; value=&quot;734&quot;/&gt;&lt;/object&gt;&lt;object type=&quot;3&quot; unique_id=&quot;10706&quot;&gt;&lt;property id=&quot;20148&quot; value=&quot;5&quot;/&gt;&lt;property id=&quot;20300&quot; value=&quot;Slide 39&quot;/&gt;&lt;property id=&quot;20307&quot; value=&quot;731&quot;/&gt;&lt;/object&gt;&lt;object type=&quot;3&quot; unique_id=&quot;10707&quot;&gt;&lt;property id=&quot;20148&quot; value=&quot;5&quot;/&gt;&lt;property id=&quot;20300&quot; value=&quot;Slide 41&quot;/&gt;&lt;property id=&quot;20307&quot; value=&quot;736&quot;/&gt;&lt;/object&gt;&lt;object type=&quot;3&quot; unique_id=&quot;10708&quot;&gt;&lt;property id=&quot;20148&quot; value=&quot;5&quot;/&gt;&lt;property id=&quot;20300&quot; value=&quot;Slide 42&quot;/&gt;&lt;property id=&quot;20307&quot; value=&quot;737&quot;/&gt;&lt;/object&gt;&lt;object type=&quot;3&quot; unique_id=&quot;10709&quot;&gt;&lt;property id=&quot;20148&quot; value=&quot;5&quot;/&gt;&lt;property id=&quot;20300&quot; value=&quot;Slide 43&quot;/&gt;&lt;property id=&quot;20307&quot; value=&quot;738&quot;/&gt;&lt;/object&gt;&lt;object type=&quot;3&quot; unique_id=&quot;10710&quot;&gt;&lt;property id=&quot;20148&quot; value=&quot;5&quot;/&gt;&lt;property id=&quot;20300&quot; value=&quot;Slide 45&quot;/&gt;&lt;property id=&quot;20307&quot; value=&quot;741&quot;/&gt;&lt;/object&gt;&lt;object type=&quot;3&quot; unique_id=&quot;10711&quot;&gt;&lt;property id=&quot;20148&quot; value=&quot;5&quot;/&gt;&lt;property id=&quot;20300&quot; value=&quot;Slide 46&quot;/&gt;&lt;property id=&quot;20307&quot; value=&quot;740&quot;/&gt;&lt;/object&gt;&lt;object type=&quot;3&quot; unique_id=&quot;10712&quot;&gt;&lt;property id=&quot;20148&quot; value=&quot;5&quot;/&gt;&lt;property id=&quot;20300&quot; value=&quot;Slide 48&quot;/&gt;&lt;property id=&quot;20307&quot; value=&quot;743&quot;/&gt;&lt;/object&gt;&lt;object type=&quot;3&quot; unique_id=&quot;10713&quot;&gt;&lt;property id=&quot;20148&quot; value=&quot;5&quot;/&gt;&lt;property id=&quot;20300&quot; value=&quot;Slide 49&quot;/&gt;&lt;property id=&quot;20307&quot; value=&quot;739&quot;/&gt;&lt;/object&gt;&lt;object type=&quot;3&quot; unique_id=&quot;10714&quot;&gt;&lt;property id=&quot;20148&quot; value=&quot;5&quot;/&gt;&lt;property id=&quot;20300&quot; value=&quot;Slide 50&quot;/&gt;&lt;property id=&quot;20307&quot; value=&quot;742&quot;/&gt;&lt;/object&gt;&lt;object type=&quot;3&quot; unique_id=&quot;10760&quot;&gt;&lt;property id=&quot;20148&quot; value=&quot;5&quot;/&gt;&lt;property id=&quot;20300&quot; value=&quot;Slide 10&quot;/&gt;&lt;property id=&quot;20307&quot; value=&quot;754&quot;/&gt;&lt;/object&gt;&lt;object type=&quot;3&quot; unique_id=&quot;10761&quot;&gt;&lt;property id=&quot;20148&quot; value=&quot;5&quot;/&gt;&lt;property id=&quot;20300&quot; value=&quot;Slide 17&quot;/&gt;&lt;property id=&quot;20307&quot; value=&quot;744&quot;/&gt;&lt;/object&gt;&lt;object type=&quot;3&quot; unique_id=&quot;10762&quot;&gt;&lt;property id=&quot;20148&quot; value=&quot;5&quot;/&gt;&lt;property id=&quot;20300&quot; value=&quot;Slide 18&quot;/&gt;&lt;property id=&quot;20307&quot; value=&quot;746&quot;/&gt;&lt;/object&gt;&lt;object type=&quot;3&quot; unique_id=&quot;10763&quot;&gt;&lt;property id=&quot;20148&quot; value=&quot;5&quot;/&gt;&lt;property id=&quot;20300&quot; value=&quot;Slide 22&quot;/&gt;&lt;property id=&quot;20307&quot; value=&quot;747&quot;/&gt;&lt;/object&gt;&lt;object type=&quot;3&quot; unique_id=&quot;10764&quot;&gt;&lt;property id=&quot;20148&quot; value=&quot;5&quot;/&gt;&lt;property id=&quot;20300&quot; value=&quot;Slide 26&quot;/&gt;&lt;property id=&quot;20307&quot; value=&quot;748&quot;/&gt;&lt;/object&gt;&lt;object type=&quot;3&quot; unique_id=&quot;10765&quot;&gt;&lt;property id=&quot;20148&quot; value=&quot;5&quot;/&gt;&lt;property id=&quot;20300&quot; value=&quot;Slide 30&quot;/&gt;&lt;property id=&quot;20307&quot; value=&quot;749&quot;/&gt;&lt;/object&gt;&lt;object type=&quot;3&quot; unique_id=&quot;10766&quot;&gt;&lt;property id=&quot;20148&quot; value=&quot;5&quot;/&gt;&lt;property id=&quot;20300&quot; value=&quot;Slide 31&quot;/&gt;&lt;property id=&quot;20307&quot; value=&quot;752&quot;/&gt;&lt;/object&gt;&lt;object type=&quot;3&quot; unique_id=&quot;10767&quot;&gt;&lt;property id=&quot;20148&quot; value=&quot;5&quot;/&gt;&lt;property id=&quot;20300&quot; value=&quot;Slide 33&quot;/&gt;&lt;property id=&quot;20307&quot; value=&quot;753&quot;/&gt;&lt;/object&gt;&lt;object type=&quot;3&quot; unique_id=&quot;10768&quot;&gt;&lt;property id=&quot;20148&quot; value=&quot;5&quot;/&gt;&lt;property id=&quot;20300&quot; value=&quot;Slide 35&quot;/&gt;&lt;property id=&quot;20307&quot; value=&quot;750&quot;/&gt;&lt;/object&gt;&lt;object type=&quot;3&quot; unique_id=&quot;10769&quot;&gt;&lt;property id=&quot;20148&quot; value=&quot;5&quot;/&gt;&lt;property id=&quot;20300&quot; value=&quot;Slide 36&quot;/&gt;&lt;property id=&quot;20307&quot; value=&quot;751&quot;/&gt;&lt;/object&gt;&lt;object type=&quot;3&quot; unique_id=&quot;10984&quot;&gt;&lt;property id=&quot;20148&quot; value=&quot;5&quot;/&gt;&lt;property id=&quot;20300&quot; value=&quot;Slide 44&quot;/&gt;&lt;property id=&quot;20307&quot; value=&quot;755&quot;/&gt;&lt;/object&gt;&lt;object type=&quot;3&quot; unique_id=&quot;10986&quot;&gt;&lt;property id=&quot;20148&quot; value=&quot;5&quot;/&gt;&lt;property id=&quot;20300&quot; value=&quot;Slide 4&quot;/&gt;&lt;property id=&quot;20307&quot; value=&quot;756&quot;/&gt;&lt;/object&gt;&lt;object type=&quot;3&quot; unique_id=&quot;10987&quot;&gt;&lt;property id=&quot;20148&quot; value=&quot;5&quot;/&gt;&lt;property id=&quot;20300&quot; value=&quot;Slide 5&quot;/&gt;&lt;property id=&quot;20307&quot; value=&quot;757&quot;/&gt;&lt;/object&gt;&lt;object type=&quot;3&quot; unique_id=&quot;10988&quot;&gt;&lt;property id=&quot;20148&quot; value=&quot;5&quot;/&gt;&lt;property id=&quot;20300&quot; value=&quot;Slide 6&quot;/&gt;&lt;property id=&quot;20307&quot; value=&quot;758&quot;/&gt;&lt;/object&gt;&lt;object type=&quot;3&quot; unique_id=&quot;10989&quot;&gt;&lt;property id=&quot;20148&quot; value=&quot;5&quot;/&gt;&lt;property id=&quot;20300&quot; value=&quot;Slide 37&quot;/&gt;&lt;property id=&quot;20307&quot; value=&quot;762&quot;/&gt;&lt;/object&gt;&lt;object type=&quot;3&quot; unique_id=&quot;10990&quot;&gt;&lt;property id=&quot;20148&quot; value=&quot;5&quot;/&gt;&lt;property id=&quot;20300&quot; value=&quot;Slide 40&quot;/&gt;&lt;property id=&quot;20307&quot; value=&quot;759&quot;/&gt;&lt;/object&gt;&lt;object type=&quot;3&quot; unique_id=&quot;10991&quot;&gt;&lt;property id=&quot;20148&quot; value=&quot;5&quot;/&gt;&lt;property id=&quot;20300&quot; value=&quot;Slide 47&quot;/&gt;&lt;property id=&quot;20307&quot; value=&quot;760&quot;/&gt;&lt;/object&gt;&lt;object type=&quot;3&quot; unique_id=&quot;10992&quot;&gt;&lt;property id=&quot;20148&quot; value=&quot;5&quot;/&gt;&lt;property id=&quot;20300&quot; value=&quot;Slide 51&quot;/&gt;&lt;property id=&quot;20307&quot; value=&quot;761&quot;/&gt;&lt;/object&gt;&lt;object type=&quot;3&quot; unique_id=&quot;10993&quot;&gt;&lt;property id=&quot;20148&quot; value=&quot;5&quot;/&gt;&lt;property id=&quot;20300&quot; value=&quot;Slide 52&quot;/&gt;&lt;property id=&quot;20307&quot; value=&quot;763&quot;/&gt;&lt;/object&gt;&lt;object type=&quot;3&quot; unique_id=&quot;10994&quot;&gt;&lt;property id=&quot;20148&quot; value=&quot;5&quot;/&gt;&lt;property id=&quot;20300&quot; value=&quot;Slide 53&quot;/&gt;&lt;property id=&quot;20307&quot; value=&quot;765&quot;/&gt;&lt;/object&gt;&lt;object type=&quot;3&quot; unique_id=&quot;10995&quot;&gt;&lt;property id=&quot;20148&quot; value=&quot;5&quot;/&gt;&lt;property id=&quot;20300&quot; value=&quot;Slide 54&quot;/&gt;&lt;property id=&quot;20307&quot; value=&quot;766&quot;/&gt;&lt;/object&gt;&lt;object type=&quot;3&quot; unique_id=&quot;10996&quot;&gt;&lt;property id=&quot;20148&quot; value=&quot;5&quot;/&gt;&lt;property id=&quot;20300&quot; value=&quot;Slide 55&quot;/&gt;&lt;property id=&quot;20307&quot; value=&quot;767&quot;/&gt;&lt;/object&gt;&lt;object type=&quot;3&quot; unique_id=&quot;10997&quot;&gt;&lt;property id=&quot;20148&quot; value=&quot;5&quot;/&gt;&lt;property id=&quot;20300&quot; value=&quot;Slide 56&quot;/&gt;&lt;property id=&quot;20307&quot; value=&quot;768&quot;/&gt;&lt;/object&gt;&lt;object type=&quot;3&quot; unique_id=&quot;10998&quot;&gt;&lt;property id=&quot;20148&quot; value=&quot;5&quot;/&gt;&lt;property id=&quot;20300&quot; value=&quot;Slide 57&quot;/&gt;&lt;property id=&quot;20307&quot; value=&quot;769&quot;/&gt;&lt;/object&gt;&lt;object type=&quot;3&quot; unique_id=&quot;10999&quot;&gt;&lt;property id=&quot;20148&quot; value=&quot;5&quot;/&gt;&lt;property id=&quot;20300&quot; value=&quot;Slide 58&quot;/&gt;&lt;property id=&quot;20307&quot; value=&quot;770&quot;/&gt;&lt;/object&gt;&lt;object type=&quot;3&quot; unique_id=&quot;11000&quot;&gt;&lt;property id=&quot;20148&quot; value=&quot;5&quot;/&gt;&lt;property id=&quot;20300&quot; value=&quot;Slide 59&quot;/&gt;&lt;property id=&quot;20307&quot; value=&quot;773&quot;/&gt;&lt;/object&gt;&lt;object type=&quot;3&quot; unique_id=&quot;11001&quot;&gt;&lt;property id=&quot;20148&quot; value=&quot;5&quot;/&gt;&lt;property id=&quot;20300&quot; value=&quot;Slide 60&quot;/&gt;&lt;property id=&quot;20307&quot; value=&quot;771&quot;/&gt;&lt;/object&gt;&lt;object type=&quot;3&quot; unique_id=&quot;11002&quot;&gt;&lt;property id=&quot;20148&quot; value=&quot;5&quot;/&gt;&lt;property id=&quot;20300&quot; value=&quot;Slide 61&quot;/&gt;&lt;property id=&quot;20307&quot; value=&quot;774&quot;/&gt;&lt;/object&gt;&lt;object type=&quot;3&quot; unique_id=&quot;11003&quot;&gt;&lt;property id=&quot;20148&quot; value=&quot;5&quot;/&gt;&lt;property id=&quot;20300&quot; value=&quot;Slide 62&quot;/&gt;&lt;property id=&quot;20307&quot; value=&quot;775&quot;/&gt;&lt;/object&gt;&lt;object type=&quot;3&quot; unique_id=&quot;11004&quot;&gt;&lt;property id=&quot;20148&quot; value=&quot;5&quot;/&gt;&lt;property id=&quot;20300&quot; value=&quot;Slide 63&quot;/&gt;&lt;property id=&quot;20307&quot; value=&quot;776&quot;/&gt;&lt;/object&gt;&lt;/object&gt;&lt;object type=&quot;8&quot; unique_id=&quot;10054&quot;&gt;&lt;/object&gt;&lt;/object&gt;&lt;/database&gt;"/>
  <p:tag name="SECTOMILLISECCONVERTED" val="1"/>
</p:tagLst>
</file>

<file path=ppt/theme/theme1.xml><?xml version="1.0" encoding="utf-8"?>
<a:theme xmlns:a="http://schemas.openxmlformats.org/drawingml/2006/main" name="5_Modelo de apresentação personalizado">
  <a:themeElements>
    <a:clrScheme name="5_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Modelo de apresentaçã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7620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dirty="0" err="1" smtClean="0">
            <a:latin typeface="+mn-lt"/>
          </a:defRPr>
        </a:defPPr>
      </a:lstStyle>
    </a:txDef>
  </a:objectDefaults>
  <a:extraClrSchemeLst>
    <a:extraClrScheme>
      <a:clrScheme name="5_Modelo de apresentaçã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Modelo de apresentaçã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Modelo de apresentaçã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Modelo de apresentaçã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Modelo de apresentaçã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Modelo de apresentaçã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Modelo de apresentaçã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Modelo de apresentaçã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Modelo de apresentaçã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Modelo de apresentaçã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Modelo de apresentaçã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Modelo de apresentaçã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27605</TotalTime>
  <Words>647</Words>
  <Application>Microsoft Office PowerPoint</Application>
  <PresentationFormat>On-screen Show (4:3)</PresentationFormat>
  <Paragraphs>225</Paragraphs>
  <Slides>67</Slides>
  <Notes>9</Notes>
  <HiddenSlides>0</HiddenSlides>
  <MMClips>4</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5_Modelo de apresentação personalizado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EMGFA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Gab CEMGFA</dc:title>
  <dc:creator>Maj Luis Bernardino</dc:creator>
  <cp:lastModifiedBy>r p</cp:lastModifiedBy>
  <cp:revision>1579</cp:revision>
  <cp:lastPrinted>2013-02-28T15:41:26Z</cp:lastPrinted>
  <dcterms:created xsi:type="dcterms:W3CDTF">2007-02-27T10:00:20Z</dcterms:created>
  <dcterms:modified xsi:type="dcterms:W3CDTF">2015-10-03T20:13:27Z</dcterms:modified>
</cp:coreProperties>
</file>