
<file path=[Content_Types].xml><?xml version="1.0" encoding="utf-8"?>
<Types xmlns="http://schemas.openxmlformats.org/package/2006/content-types">
  <Default Extension="bin" ContentType="application/vnd.openxmlformats-officedocument.oleObject"/>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79" r:id="rId2"/>
  </p:sldMasterIdLst>
  <p:notesMasterIdLst>
    <p:notesMasterId r:id="rId43"/>
  </p:notesMasterIdLst>
  <p:handoutMasterIdLst>
    <p:handoutMasterId r:id="rId44"/>
  </p:handoutMasterIdLst>
  <p:sldIdLst>
    <p:sldId id="314" r:id="rId3"/>
    <p:sldId id="387" r:id="rId4"/>
    <p:sldId id="432" r:id="rId5"/>
    <p:sldId id="388" r:id="rId6"/>
    <p:sldId id="400" r:id="rId7"/>
    <p:sldId id="464" r:id="rId8"/>
    <p:sldId id="444" r:id="rId9"/>
    <p:sldId id="389" r:id="rId10"/>
    <p:sldId id="391" r:id="rId11"/>
    <p:sldId id="461" r:id="rId12"/>
    <p:sldId id="440" r:id="rId13"/>
    <p:sldId id="446" r:id="rId14"/>
    <p:sldId id="450" r:id="rId15"/>
    <p:sldId id="420" r:id="rId16"/>
    <p:sldId id="394" r:id="rId17"/>
    <p:sldId id="395" r:id="rId18"/>
    <p:sldId id="466" r:id="rId19"/>
    <p:sldId id="396" r:id="rId20"/>
    <p:sldId id="399" r:id="rId21"/>
    <p:sldId id="356" r:id="rId22"/>
    <p:sldId id="360" r:id="rId23"/>
    <p:sldId id="404" r:id="rId24"/>
    <p:sldId id="361" r:id="rId25"/>
    <p:sldId id="410" r:id="rId26"/>
    <p:sldId id="359" r:id="rId27"/>
    <p:sldId id="421" r:id="rId28"/>
    <p:sldId id="422" r:id="rId29"/>
    <p:sldId id="411" r:id="rId30"/>
    <p:sldId id="412" r:id="rId31"/>
    <p:sldId id="423" r:id="rId32"/>
    <p:sldId id="424" r:id="rId33"/>
    <p:sldId id="457" r:id="rId34"/>
    <p:sldId id="371" r:id="rId35"/>
    <p:sldId id="471" r:id="rId36"/>
    <p:sldId id="415" r:id="rId37"/>
    <p:sldId id="417" r:id="rId38"/>
    <p:sldId id="419" r:id="rId39"/>
    <p:sldId id="467" r:id="rId40"/>
    <p:sldId id="459" r:id="rId41"/>
    <p:sldId id="469" r:id="rId42"/>
  </p:sldIdLst>
  <p:sldSz cx="9144000" cy="6858000" type="screen4x3"/>
  <p:notesSz cx="6973888" cy="9236075"/>
  <p:defaultTextStyle>
    <a:defPPr>
      <a:defRPr lang="nl-NL"/>
    </a:defPPr>
    <a:lvl1pPr algn="ctr" rtl="0" eaLnBrk="0" fontAlgn="base" hangingPunct="0">
      <a:spcBef>
        <a:spcPct val="0"/>
      </a:spcBef>
      <a:spcAft>
        <a:spcPct val="0"/>
      </a:spcAft>
      <a:defRPr sz="4000" b="1"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4000" b="1"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4000" b="1"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4000" b="1"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40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40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40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40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40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2">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FF0000"/>
    <a:srgbClr val="0000FF"/>
    <a:srgbClr val="336600"/>
    <a:srgbClr val="FFFFCC"/>
    <a:srgbClr val="FFFF00"/>
    <a:srgbClr val="777777"/>
    <a:srgbClr val="0099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snapToGrid="0" snapToObjects="1">
      <p:cViewPr varScale="1">
        <p:scale>
          <a:sx n="75" d="100"/>
          <a:sy n="75" d="100"/>
        </p:scale>
        <p:origin x="10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0"/>
    </p:cViewPr>
  </p:sorterViewPr>
  <p:notesViewPr>
    <p:cSldViewPr snapToGrid="0" snapToObjects="1">
      <p:cViewPr>
        <p:scale>
          <a:sx n="100" d="100"/>
          <a:sy n="100" d="100"/>
        </p:scale>
        <p:origin x="-1632" y="930"/>
      </p:cViewPr>
      <p:guideLst>
        <p:guide orient="horz" pos="2182"/>
        <p:guide pos="29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C8633-CF09-7F4C-AC69-F61CB1C617DC}" type="doc">
      <dgm:prSet loTypeId="urn:microsoft.com/office/officeart/2005/8/layout/hList3" loCatId="" qsTypeId="urn:microsoft.com/office/officeart/2005/8/quickstyle/simple4" qsCatId="simple" csTypeId="urn:microsoft.com/office/officeart/2005/8/colors/accent1_2" csCatId="accent1" phldr="1"/>
      <dgm:spPr/>
      <dgm:t>
        <a:bodyPr/>
        <a:lstStyle/>
        <a:p>
          <a:endParaRPr lang="en-US"/>
        </a:p>
      </dgm:t>
    </dgm:pt>
    <dgm:pt modelId="{F9268FB7-2BAB-0142-849B-D2F60780FE1B}">
      <dgm:prSet phldrT="[Text]"/>
      <dgm:spPr/>
      <dgm:t>
        <a:bodyPr/>
        <a:lstStyle/>
        <a:p>
          <a:r>
            <a:rPr lang="en-US" dirty="0" smtClean="0"/>
            <a:t>Higher Order Thinking Skills</a:t>
          </a:r>
          <a:endParaRPr lang="en-US" dirty="0"/>
        </a:p>
      </dgm:t>
    </dgm:pt>
    <dgm:pt modelId="{0C812E5B-F088-F745-A13D-70C895D331F0}" type="parTrans" cxnId="{C40724A8-C157-6C41-8638-9B65A7443C39}">
      <dgm:prSet/>
      <dgm:spPr/>
      <dgm:t>
        <a:bodyPr/>
        <a:lstStyle/>
        <a:p>
          <a:endParaRPr lang="en-US"/>
        </a:p>
      </dgm:t>
    </dgm:pt>
    <dgm:pt modelId="{C73A316F-28C3-5B4E-AE09-F4DB6CC77FAB}" type="sibTrans" cxnId="{C40724A8-C157-6C41-8638-9B65A7443C39}">
      <dgm:prSet/>
      <dgm:spPr/>
      <dgm:t>
        <a:bodyPr/>
        <a:lstStyle/>
        <a:p>
          <a:endParaRPr lang="en-US"/>
        </a:p>
      </dgm:t>
    </dgm:pt>
    <dgm:pt modelId="{58965C34-8E1B-B34D-BF3C-F11548D949F9}">
      <dgm:prSet phldrT="[Text]"/>
      <dgm:spPr/>
      <dgm:t>
        <a:bodyPr/>
        <a:lstStyle/>
        <a:p>
          <a:r>
            <a:rPr lang="en-US" dirty="0" smtClean="0"/>
            <a:t>Synthesizing</a:t>
          </a:r>
        </a:p>
        <a:p>
          <a:r>
            <a:rPr lang="en-US" dirty="0" smtClean="0"/>
            <a:t>&amp; </a:t>
          </a:r>
        </a:p>
        <a:p>
          <a:r>
            <a:rPr lang="en-US" dirty="0" smtClean="0"/>
            <a:t>Analyzing</a:t>
          </a:r>
          <a:endParaRPr lang="en-US" dirty="0"/>
        </a:p>
      </dgm:t>
    </dgm:pt>
    <dgm:pt modelId="{D78E93ED-B6C3-BD4F-8311-39E67EB7BCD9}" type="parTrans" cxnId="{DD28A20C-F6A5-C345-9577-B113DC3A2C10}">
      <dgm:prSet/>
      <dgm:spPr/>
      <dgm:t>
        <a:bodyPr/>
        <a:lstStyle/>
        <a:p>
          <a:endParaRPr lang="en-US"/>
        </a:p>
      </dgm:t>
    </dgm:pt>
    <dgm:pt modelId="{79909B08-44AD-1F4A-ACC7-B40EBDE0C1AC}" type="sibTrans" cxnId="{DD28A20C-F6A5-C345-9577-B113DC3A2C10}">
      <dgm:prSet/>
      <dgm:spPr/>
      <dgm:t>
        <a:bodyPr/>
        <a:lstStyle/>
        <a:p>
          <a:endParaRPr lang="en-US"/>
        </a:p>
      </dgm:t>
    </dgm:pt>
    <dgm:pt modelId="{3B68CCEB-6409-5141-939B-AE64E5F67624}">
      <dgm:prSet phldrT="[Text]"/>
      <dgm:spPr/>
      <dgm:t>
        <a:bodyPr/>
        <a:lstStyle/>
        <a:p>
          <a:r>
            <a:rPr lang="en-US" dirty="0" smtClean="0"/>
            <a:t>Inferring</a:t>
          </a:r>
          <a:endParaRPr lang="en-US" dirty="0"/>
        </a:p>
      </dgm:t>
    </dgm:pt>
    <dgm:pt modelId="{7A38C220-5AF5-744C-8000-A237785ED2FF}" type="parTrans" cxnId="{196E4D4D-FC36-0547-891D-25F1306542B6}">
      <dgm:prSet/>
      <dgm:spPr/>
      <dgm:t>
        <a:bodyPr/>
        <a:lstStyle/>
        <a:p>
          <a:endParaRPr lang="en-US"/>
        </a:p>
      </dgm:t>
    </dgm:pt>
    <dgm:pt modelId="{A09161F4-D443-7C4C-876F-4B5725E18A91}" type="sibTrans" cxnId="{196E4D4D-FC36-0547-891D-25F1306542B6}">
      <dgm:prSet/>
      <dgm:spPr/>
      <dgm:t>
        <a:bodyPr/>
        <a:lstStyle/>
        <a:p>
          <a:endParaRPr lang="en-US"/>
        </a:p>
      </dgm:t>
    </dgm:pt>
    <dgm:pt modelId="{424E4297-C95C-544C-80E1-8CD45DA1FE95}">
      <dgm:prSet phldrT="[Text]"/>
      <dgm:spPr/>
      <dgm:t>
        <a:bodyPr/>
        <a:lstStyle/>
        <a:p>
          <a:r>
            <a:rPr lang="en-US" dirty="0" smtClean="0"/>
            <a:t>Evaluating </a:t>
          </a:r>
        </a:p>
        <a:p>
          <a:r>
            <a:rPr lang="en-US" dirty="0" smtClean="0"/>
            <a:t>&amp; Appreciating</a:t>
          </a:r>
          <a:endParaRPr lang="en-US" dirty="0"/>
        </a:p>
      </dgm:t>
    </dgm:pt>
    <dgm:pt modelId="{6232CC89-192C-6743-BD69-B8AFA6B399C2}" type="parTrans" cxnId="{F90CE041-FA44-6B47-8DE4-55777F2911C0}">
      <dgm:prSet/>
      <dgm:spPr/>
      <dgm:t>
        <a:bodyPr/>
        <a:lstStyle/>
        <a:p>
          <a:endParaRPr lang="en-US"/>
        </a:p>
      </dgm:t>
    </dgm:pt>
    <dgm:pt modelId="{A6B75984-98EC-C34D-995B-C37B01B2574A}" type="sibTrans" cxnId="{F90CE041-FA44-6B47-8DE4-55777F2911C0}">
      <dgm:prSet/>
      <dgm:spPr/>
      <dgm:t>
        <a:bodyPr/>
        <a:lstStyle/>
        <a:p>
          <a:endParaRPr lang="en-US"/>
        </a:p>
      </dgm:t>
    </dgm:pt>
    <dgm:pt modelId="{16483EF0-F1C6-804D-8B97-4BA02763FC2E}" type="pres">
      <dgm:prSet presAssocID="{9ECC8633-CF09-7F4C-AC69-F61CB1C617DC}" presName="composite" presStyleCnt="0">
        <dgm:presLayoutVars>
          <dgm:chMax val="1"/>
          <dgm:dir/>
          <dgm:resizeHandles val="exact"/>
        </dgm:presLayoutVars>
      </dgm:prSet>
      <dgm:spPr/>
      <dgm:t>
        <a:bodyPr/>
        <a:lstStyle/>
        <a:p>
          <a:endParaRPr lang="en-US"/>
        </a:p>
      </dgm:t>
    </dgm:pt>
    <dgm:pt modelId="{A716D4E1-CEB4-8547-A899-D95606EAFEC8}" type="pres">
      <dgm:prSet presAssocID="{F9268FB7-2BAB-0142-849B-D2F60780FE1B}" presName="roof" presStyleLbl="dkBgShp" presStyleIdx="0" presStyleCnt="2" custLinFactNeighborX="-40278" custLinFactNeighborY="-75000"/>
      <dgm:spPr/>
      <dgm:t>
        <a:bodyPr/>
        <a:lstStyle/>
        <a:p>
          <a:endParaRPr lang="en-US"/>
        </a:p>
      </dgm:t>
    </dgm:pt>
    <dgm:pt modelId="{8DE1378D-36FA-CC4F-9B2F-3E3D35778ACB}" type="pres">
      <dgm:prSet presAssocID="{F9268FB7-2BAB-0142-849B-D2F60780FE1B}" presName="pillars" presStyleCnt="0"/>
      <dgm:spPr/>
    </dgm:pt>
    <dgm:pt modelId="{D772D9AB-E8C2-6C4E-A953-959A2D27E3EF}" type="pres">
      <dgm:prSet presAssocID="{F9268FB7-2BAB-0142-849B-D2F60780FE1B}" presName="pillar1" presStyleLbl="node1" presStyleIdx="0" presStyleCnt="3">
        <dgm:presLayoutVars>
          <dgm:bulletEnabled val="1"/>
        </dgm:presLayoutVars>
      </dgm:prSet>
      <dgm:spPr/>
      <dgm:t>
        <a:bodyPr/>
        <a:lstStyle/>
        <a:p>
          <a:endParaRPr lang="en-US"/>
        </a:p>
      </dgm:t>
    </dgm:pt>
    <dgm:pt modelId="{7C918959-38E6-E94B-A62B-C6CD8DE6C50A}" type="pres">
      <dgm:prSet presAssocID="{3B68CCEB-6409-5141-939B-AE64E5F67624}" presName="pillarX" presStyleLbl="node1" presStyleIdx="1" presStyleCnt="3">
        <dgm:presLayoutVars>
          <dgm:bulletEnabled val="1"/>
        </dgm:presLayoutVars>
      </dgm:prSet>
      <dgm:spPr/>
      <dgm:t>
        <a:bodyPr/>
        <a:lstStyle/>
        <a:p>
          <a:endParaRPr lang="en-US"/>
        </a:p>
      </dgm:t>
    </dgm:pt>
    <dgm:pt modelId="{AAEF00B1-A5F9-B145-8727-73B06E52C095}" type="pres">
      <dgm:prSet presAssocID="{424E4297-C95C-544C-80E1-8CD45DA1FE95}" presName="pillarX" presStyleLbl="node1" presStyleIdx="2" presStyleCnt="3">
        <dgm:presLayoutVars>
          <dgm:bulletEnabled val="1"/>
        </dgm:presLayoutVars>
      </dgm:prSet>
      <dgm:spPr/>
      <dgm:t>
        <a:bodyPr/>
        <a:lstStyle/>
        <a:p>
          <a:endParaRPr lang="en-US"/>
        </a:p>
      </dgm:t>
    </dgm:pt>
    <dgm:pt modelId="{03FF0EEC-8F82-F945-A217-B91B60F59E02}" type="pres">
      <dgm:prSet presAssocID="{F9268FB7-2BAB-0142-849B-D2F60780FE1B}" presName="base" presStyleLbl="dkBgShp" presStyleIdx="1" presStyleCnt="2"/>
      <dgm:spPr/>
    </dgm:pt>
  </dgm:ptLst>
  <dgm:cxnLst>
    <dgm:cxn modelId="{D5AF48FB-4CFC-4FEA-B03A-1DFA8C369E81}" type="presOf" srcId="{3B68CCEB-6409-5141-939B-AE64E5F67624}" destId="{7C918959-38E6-E94B-A62B-C6CD8DE6C50A}" srcOrd="0" destOrd="0" presId="urn:microsoft.com/office/officeart/2005/8/layout/hList3"/>
    <dgm:cxn modelId="{FA91926E-610D-4119-9D09-2C588BBC0413}" type="presOf" srcId="{424E4297-C95C-544C-80E1-8CD45DA1FE95}" destId="{AAEF00B1-A5F9-B145-8727-73B06E52C095}" srcOrd="0" destOrd="0" presId="urn:microsoft.com/office/officeart/2005/8/layout/hList3"/>
    <dgm:cxn modelId="{DD28A20C-F6A5-C345-9577-B113DC3A2C10}" srcId="{F9268FB7-2BAB-0142-849B-D2F60780FE1B}" destId="{58965C34-8E1B-B34D-BF3C-F11548D949F9}" srcOrd="0" destOrd="0" parTransId="{D78E93ED-B6C3-BD4F-8311-39E67EB7BCD9}" sibTransId="{79909B08-44AD-1F4A-ACC7-B40EBDE0C1AC}"/>
    <dgm:cxn modelId="{196E4D4D-FC36-0547-891D-25F1306542B6}" srcId="{F9268FB7-2BAB-0142-849B-D2F60780FE1B}" destId="{3B68CCEB-6409-5141-939B-AE64E5F67624}" srcOrd="1" destOrd="0" parTransId="{7A38C220-5AF5-744C-8000-A237785ED2FF}" sibTransId="{A09161F4-D443-7C4C-876F-4B5725E18A91}"/>
    <dgm:cxn modelId="{A13E5B8C-97BD-4229-A8AC-84AC50737CBC}" type="presOf" srcId="{9ECC8633-CF09-7F4C-AC69-F61CB1C617DC}" destId="{16483EF0-F1C6-804D-8B97-4BA02763FC2E}" srcOrd="0" destOrd="0" presId="urn:microsoft.com/office/officeart/2005/8/layout/hList3"/>
    <dgm:cxn modelId="{F90CE041-FA44-6B47-8DE4-55777F2911C0}" srcId="{F9268FB7-2BAB-0142-849B-D2F60780FE1B}" destId="{424E4297-C95C-544C-80E1-8CD45DA1FE95}" srcOrd="2" destOrd="0" parTransId="{6232CC89-192C-6743-BD69-B8AFA6B399C2}" sibTransId="{A6B75984-98EC-C34D-995B-C37B01B2574A}"/>
    <dgm:cxn modelId="{C40724A8-C157-6C41-8638-9B65A7443C39}" srcId="{9ECC8633-CF09-7F4C-AC69-F61CB1C617DC}" destId="{F9268FB7-2BAB-0142-849B-D2F60780FE1B}" srcOrd="0" destOrd="0" parTransId="{0C812E5B-F088-F745-A13D-70C895D331F0}" sibTransId="{C73A316F-28C3-5B4E-AE09-F4DB6CC77FAB}"/>
    <dgm:cxn modelId="{F58FDE53-3FDD-465A-A8A6-5B20BCF2A627}" type="presOf" srcId="{58965C34-8E1B-B34D-BF3C-F11548D949F9}" destId="{D772D9AB-E8C2-6C4E-A953-959A2D27E3EF}" srcOrd="0" destOrd="0" presId="urn:microsoft.com/office/officeart/2005/8/layout/hList3"/>
    <dgm:cxn modelId="{DA506436-F35C-443D-A1A8-59757743F410}" type="presOf" srcId="{F9268FB7-2BAB-0142-849B-D2F60780FE1B}" destId="{A716D4E1-CEB4-8547-A899-D95606EAFEC8}" srcOrd="0" destOrd="0" presId="urn:microsoft.com/office/officeart/2005/8/layout/hList3"/>
    <dgm:cxn modelId="{3F642D52-18EF-4892-9B05-27AD22DAB8CA}" type="presParOf" srcId="{16483EF0-F1C6-804D-8B97-4BA02763FC2E}" destId="{A716D4E1-CEB4-8547-A899-D95606EAFEC8}" srcOrd="0" destOrd="0" presId="urn:microsoft.com/office/officeart/2005/8/layout/hList3"/>
    <dgm:cxn modelId="{CC20548E-6B4F-448F-B86A-2A85222DE5D0}" type="presParOf" srcId="{16483EF0-F1C6-804D-8B97-4BA02763FC2E}" destId="{8DE1378D-36FA-CC4F-9B2F-3E3D35778ACB}" srcOrd="1" destOrd="0" presId="urn:microsoft.com/office/officeart/2005/8/layout/hList3"/>
    <dgm:cxn modelId="{E09669AA-E04D-4963-94D8-874F0A92329A}" type="presParOf" srcId="{8DE1378D-36FA-CC4F-9B2F-3E3D35778ACB}" destId="{D772D9AB-E8C2-6C4E-A953-959A2D27E3EF}" srcOrd="0" destOrd="0" presId="urn:microsoft.com/office/officeart/2005/8/layout/hList3"/>
    <dgm:cxn modelId="{64727A1E-1669-4B31-9D73-B52124BF40C3}" type="presParOf" srcId="{8DE1378D-36FA-CC4F-9B2F-3E3D35778ACB}" destId="{7C918959-38E6-E94B-A62B-C6CD8DE6C50A}" srcOrd="1" destOrd="0" presId="urn:microsoft.com/office/officeart/2005/8/layout/hList3"/>
    <dgm:cxn modelId="{4F90C182-5C0C-40C2-82FB-B337D7D2BBC7}" type="presParOf" srcId="{8DE1378D-36FA-CC4F-9B2F-3E3D35778ACB}" destId="{AAEF00B1-A5F9-B145-8727-73B06E52C095}" srcOrd="2" destOrd="0" presId="urn:microsoft.com/office/officeart/2005/8/layout/hList3"/>
    <dgm:cxn modelId="{A9E6FB64-8C6F-4E11-A335-CDC1F8291F9C}" type="presParOf" srcId="{16483EF0-F1C6-804D-8B97-4BA02763FC2E}" destId="{03FF0EEC-8F82-F945-A217-B91B60F59E0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6D4E1-CEB4-8547-A899-D95606EAFEC8}">
      <dsp:nvSpPr>
        <dsp:cNvPr id="0" name=""/>
        <dsp:cNvSpPr/>
      </dsp:nvSpPr>
      <dsp:spPr>
        <a:xfrm>
          <a:off x="0" y="0"/>
          <a:ext cx="6350001" cy="1278255"/>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Higher Order Thinking Skills</a:t>
          </a:r>
          <a:endParaRPr lang="en-US" sz="3800" kern="1200" dirty="0"/>
        </a:p>
      </dsp:txBody>
      <dsp:txXfrm>
        <a:off x="0" y="0"/>
        <a:ext cx="6350001" cy="1278255"/>
      </dsp:txXfrm>
    </dsp:sp>
    <dsp:sp modelId="{D772D9AB-E8C2-6C4E-A953-959A2D27E3EF}">
      <dsp:nvSpPr>
        <dsp:cNvPr id="0" name=""/>
        <dsp:cNvSpPr/>
      </dsp:nvSpPr>
      <dsp:spPr>
        <a:xfrm>
          <a:off x="3100" y="1278255"/>
          <a:ext cx="2114599" cy="26843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Synthesizing</a:t>
          </a:r>
        </a:p>
        <a:p>
          <a:pPr lvl="0" algn="ctr" defTabSz="1155700">
            <a:lnSpc>
              <a:spcPct val="90000"/>
            </a:lnSpc>
            <a:spcBef>
              <a:spcPct val="0"/>
            </a:spcBef>
            <a:spcAft>
              <a:spcPct val="35000"/>
            </a:spcAft>
          </a:pPr>
          <a:r>
            <a:rPr lang="en-US" sz="2600" kern="1200" dirty="0" smtClean="0"/>
            <a:t>&amp; </a:t>
          </a:r>
        </a:p>
        <a:p>
          <a:pPr lvl="0" algn="ctr" defTabSz="1155700">
            <a:lnSpc>
              <a:spcPct val="90000"/>
            </a:lnSpc>
            <a:spcBef>
              <a:spcPct val="0"/>
            </a:spcBef>
            <a:spcAft>
              <a:spcPct val="35000"/>
            </a:spcAft>
          </a:pPr>
          <a:r>
            <a:rPr lang="en-US" sz="2600" kern="1200" dirty="0" smtClean="0"/>
            <a:t>Analyzing</a:t>
          </a:r>
          <a:endParaRPr lang="en-US" sz="2600" kern="1200" dirty="0"/>
        </a:p>
      </dsp:txBody>
      <dsp:txXfrm>
        <a:off x="3100" y="1278255"/>
        <a:ext cx="2114599" cy="2684335"/>
      </dsp:txXfrm>
    </dsp:sp>
    <dsp:sp modelId="{7C918959-38E6-E94B-A62B-C6CD8DE6C50A}">
      <dsp:nvSpPr>
        <dsp:cNvPr id="0" name=""/>
        <dsp:cNvSpPr/>
      </dsp:nvSpPr>
      <dsp:spPr>
        <a:xfrm>
          <a:off x="2117700" y="1278255"/>
          <a:ext cx="2114599" cy="26843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Inferring</a:t>
          </a:r>
          <a:endParaRPr lang="en-US" sz="2600" kern="1200" dirty="0"/>
        </a:p>
      </dsp:txBody>
      <dsp:txXfrm>
        <a:off x="2117700" y="1278255"/>
        <a:ext cx="2114599" cy="2684335"/>
      </dsp:txXfrm>
    </dsp:sp>
    <dsp:sp modelId="{AAEF00B1-A5F9-B145-8727-73B06E52C095}">
      <dsp:nvSpPr>
        <dsp:cNvPr id="0" name=""/>
        <dsp:cNvSpPr/>
      </dsp:nvSpPr>
      <dsp:spPr>
        <a:xfrm>
          <a:off x="4232300" y="1278255"/>
          <a:ext cx="2114599" cy="26843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Evaluating </a:t>
          </a:r>
        </a:p>
        <a:p>
          <a:pPr lvl="0" algn="ctr" defTabSz="1155700">
            <a:lnSpc>
              <a:spcPct val="90000"/>
            </a:lnSpc>
            <a:spcBef>
              <a:spcPct val="0"/>
            </a:spcBef>
            <a:spcAft>
              <a:spcPct val="35000"/>
            </a:spcAft>
          </a:pPr>
          <a:r>
            <a:rPr lang="en-US" sz="2600" kern="1200" dirty="0" smtClean="0"/>
            <a:t>&amp; Appreciating</a:t>
          </a:r>
          <a:endParaRPr lang="en-US" sz="2600" kern="1200" dirty="0"/>
        </a:p>
      </dsp:txBody>
      <dsp:txXfrm>
        <a:off x="4232300" y="1278255"/>
        <a:ext cx="2114599" cy="2684335"/>
      </dsp:txXfrm>
    </dsp:sp>
    <dsp:sp modelId="{03FF0EEC-8F82-F945-A217-B91B60F59E02}">
      <dsp:nvSpPr>
        <dsp:cNvPr id="0" name=""/>
        <dsp:cNvSpPr/>
      </dsp:nvSpPr>
      <dsp:spPr>
        <a:xfrm>
          <a:off x="0" y="3962590"/>
          <a:ext cx="6350001" cy="298259"/>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041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2201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96" tIns="0" rIns="19296" bIns="0" numCol="1" anchor="t" anchorCtr="0" compatLnSpc="1">
            <a:prstTxWarp prst="textNoShape">
              <a:avLst/>
            </a:prstTxWarp>
          </a:bodyPr>
          <a:lstStyle>
            <a:lvl1pPr algn="l">
              <a:defRPr sz="1000" b="0" i="1">
                <a:latin typeface="Times New Roman" pitchFamily="18" charset="0"/>
                <a:ea typeface="+mn-ea"/>
                <a:cs typeface="+mn-cs"/>
              </a:defRPr>
            </a:lvl1pPr>
          </a:lstStyle>
          <a:p>
            <a:pPr>
              <a:defRPr/>
            </a:pPr>
            <a:endParaRPr lang="nl-NL" altLang="en-US"/>
          </a:p>
        </p:txBody>
      </p:sp>
      <p:sp>
        <p:nvSpPr>
          <p:cNvPr id="2051" name="Rectangle 3"/>
          <p:cNvSpPr>
            <a:spLocks noGrp="1" noChangeArrowheads="1"/>
          </p:cNvSpPr>
          <p:nvPr>
            <p:ph type="dt" idx="1"/>
          </p:nvPr>
        </p:nvSpPr>
        <p:spPr bwMode="auto">
          <a:xfrm>
            <a:off x="3951870" y="0"/>
            <a:ext cx="302201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96" tIns="0" rIns="19296" bIns="0" numCol="1" anchor="t" anchorCtr="0" compatLnSpc="1">
            <a:prstTxWarp prst="textNoShape">
              <a:avLst/>
            </a:prstTxWarp>
          </a:bodyPr>
          <a:lstStyle>
            <a:lvl1pPr algn="r">
              <a:defRPr sz="1000" b="0" i="1">
                <a:latin typeface="Times New Roman" charset="0"/>
              </a:defRPr>
            </a:lvl1pPr>
          </a:lstStyle>
          <a:p>
            <a:fld id="{EA2EFB69-B1E5-4345-B866-089A4BD85286}" type="datetime1">
              <a:rPr lang="nl-NL"/>
              <a:pPr/>
              <a:t>7-10-2015</a:t>
            </a:fld>
            <a:endParaRPr lang="nl-NL"/>
          </a:p>
        </p:txBody>
      </p:sp>
      <p:sp>
        <p:nvSpPr>
          <p:cNvPr id="29700" name="Rectangle 4"/>
          <p:cNvSpPr>
            <a:spLocks noGrp="1" noRot="1" noChangeAspect="1" noChangeArrowheads="1" noTextEdit="1"/>
          </p:cNvSpPr>
          <p:nvPr>
            <p:ph type="sldImg" idx="2"/>
          </p:nvPr>
        </p:nvSpPr>
        <p:spPr bwMode="auto">
          <a:xfrm>
            <a:off x="1185863" y="698500"/>
            <a:ext cx="4602162" cy="3451225"/>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9852" y="4387136"/>
            <a:ext cx="5114185"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3" tIns="46632" rIns="93263" bIns="46632" numCol="1" anchor="t" anchorCtr="0" compatLnSpc="1">
            <a:prstTxWarp prst="textNoShape">
              <a:avLst/>
            </a:prstTxWarp>
          </a:bodyPr>
          <a:lstStyle/>
          <a:p>
            <a:pPr lvl="0"/>
            <a:r>
              <a:rPr lang="nl-NL" altLang="en-US" noProof="0" smtClean="0"/>
              <a:t>Klik om het opmaakprofiel van de modeltekst te bewerken</a:t>
            </a:r>
          </a:p>
          <a:p>
            <a:pPr lvl="1"/>
            <a:r>
              <a:rPr lang="nl-NL" altLang="en-US" noProof="0" smtClean="0"/>
              <a:t>Tweede niveau</a:t>
            </a:r>
          </a:p>
          <a:p>
            <a:pPr lvl="2"/>
            <a:r>
              <a:rPr lang="nl-NL" altLang="en-US" noProof="0" smtClean="0"/>
              <a:t>Derde niveau</a:t>
            </a:r>
          </a:p>
          <a:p>
            <a:pPr lvl="3"/>
            <a:r>
              <a:rPr lang="nl-NL" altLang="en-US" noProof="0" smtClean="0"/>
              <a:t>Vierde niveau</a:t>
            </a:r>
          </a:p>
          <a:p>
            <a:pPr lvl="4"/>
            <a:r>
              <a:rPr lang="nl-NL" altLang="en-US" noProof="0" smtClean="0"/>
              <a:t>Vijfde niveau</a:t>
            </a:r>
          </a:p>
        </p:txBody>
      </p:sp>
      <p:sp>
        <p:nvSpPr>
          <p:cNvPr id="2054" name="Rectangle 6"/>
          <p:cNvSpPr>
            <a:spLocks noGrp="1" noChangeArrowheads="1"/>
          </p:cNvSpPr>
          <p:nvPr>
            <p:ph type="ftr" sz="quarter" idx="4"/>
          </p:nvPr>
        </p:nvSpPr>
        <p:spPr bwMode="auto">
          <a:xfrm>
            <a:off x="0" y="8774271"/>
            <a:ext cx="302201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96" tIns="0" rIns="19296" bIns="0" numCol="1" anchor="b" anchorCtr="0" compatLnSpc="1">
            <a:prstTxWarp prst="textNoShape">
              <a:avLst/>
            </a:prstTxWarp>
          </a:bodyPr>
          <a:lstStyle>
            <a:lvl1pPr algn="l">
              <a:defRPr sz="1000" b="0" i="1">
                <a:latin typeface="Times New Roman" pitchFamily="18" charset="0"/>
                <a:ea typeface="+mn-ea"/>
                <a:cs typeface="+mn-cs"/>
              </a:defRPr>
            </a:lvl1pPr>
          </a:lstStyle>
          <a:p>
            <a:pPr>
              <a:defRPr/>
            </a:pPr>
            <a:r>
              <a:rPr lang="nl-NL" altLang="en-US"/>
              <a:t>STANAG 6001 Plus Levels</a:t>
            </a:r>
          </a:p>
        </p:txBody>
      </p:sp>
      <p:sp>
        <p:nvSpPr>
          <p:cNvPr id="2055" name="Rectangle 7"/>
          <p:cNvSpPr>
            <a:spLocks noGrp="1" noChangeArrowheads="1"/>
          </p:cNvSpPr>
          <p:nvPr>
            <p:ph type="sldNum" sz="quarter" idx="5"/>
          </p:nvPr>
        </p:nvSpPr>
        <p:spPr bwMode="auto">
          <a:xfrm>
            <a:off x="3951870" y="8774271"/>
            <a:ext cx="302201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96" tIns="0" rIns="19296" bIns="0" numCol="1" anchor="b" anchorCtr="0" compatLnSpc="1">
            <a:prstTxWarp prst="textNoShape">
              <a:avLst/>
            </a:prstTxWarp>
          </a:bodyPr>
          <a:lstStyle>
            <a:lvl1pPr algn="r">
              <a:defRPr sz="1000" b="0" i="1">
                <a:latin typeface="Times New Roman" charset="0"/>
              </a:defRPr>
            </a:lvl1pPr>
          </a:lstStyle>
          <a:p>
            <a:fld id="{3246FA9B-5412-1141-9BD3-E60B11700F09}" type="slidenum">
              <a:rPr lang="nl-NL"/>
              <a:pPr/>
              <a:t>‹#›</a:t>
            </a:fld>
            <a:endParaRPr lang="nl-NL"/>
          </a:p>
        </p:txBody>
      </p:sp>
    </p:spTree>
    <p:extLst>
      <p:ext uri="{BB962C8B-B14F-4D97-AF65-F5344CB8AC3E}">
        <p14:creationId xmlns:p14="http://schemas.microsoft.com/office/powerpoint/2010/main" val="3838550451"/>
      </p:ext>
    </p:extLst>
  </p:cSld>
  <p:clrMap bg1="lt1" tx1="dk1" bg2="lt2" tx2="dk2" accent1="accent1" accent2="accent2" accent3="accent3" accent4="accent4" accent5="accent5" accent6="accent6" hlink="hlink" folHlink="folHlink"/>
  <p:hf hdr="0" dt="0"/>
  <p:notesStyle>
    <a:lvl1pPr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0723"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7AEAA6E6-BEAC-C047-84F2-3FED6F29BD9D}" type="slidenum">
              <a:rPr lang="nl-NL" sz="1000" b="0">
                <a:latin typeface="Times New Roman" charset="0"/>
              </a:rPr>
              <a:pPr/>
              <a:t>1</a:t>
            </a:fld>
            <a:endParaRPr lang="nl-NL" sz="1000" b="0">
              <a:latin typeface="Times New Roman" charset="0"/>
            </a:endParaRPr>
          </a:p>
        </p:txBody>
      </p:sp>
      <p:sp>
        <p:nvSpPr>
          <p:cNvPr id="30724" name="Rectangle 2"/>
          <p:cNvSpPr>
            <a:spLocks noGrp="1" noRot="1" noChangeAspect="1" noChangeArrowheads="1" noTextEdit="1"/>
          </p:cNvSpPr>
          <p:nvPr>
            <p:ph type="sldImg"/>
          </p:nvPr>
        </p:nvSpPr>
        <p:spPr>
          <a:xfrm>
            <a:off x="1177925" y="692150"/>
            <a:ext cx="4602163" cy="3451225"/>
          </a:xfrm>
          <a:ln cap="flat"/>
        </p:spPr>
      </p:sp>
      <p:sp>
        <p:nvSpPr>
          <p:cNvPr id="3072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8932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dirty="0" smtClean="0"/>
              <a:t>STANAG 6001 Plus Levels</a:t>
            </a:r>
            <a:endParaRPr lang="nl-NL" altLang="en-US" dirty="0"/>
          </a:p>
        </p:txBody>
      </p:sp>
      <p:sp>
        <p:nvSpPr>
          <p:cNvPr id="5" name="Slide Number Placeholder 4"/>
          <p:cNvSpPr>
            <a:spLocks noGrp="1"/>
          </p:cNvSpPr>
          <p:nvPr>
            <p:ph type="sldNum" sz="quarter" idx="11"/>
          </p:nvPr>
        </p:nvSpPr>
        <p:spPr/>
        <p:txBody>
          <a:bodyPr/>
          <a:lstStyle/>
          <a:p>
            <a:fld id="{3246FA9B-5412-1141-9BD3-E60B11700F09}" type="slidenum">
              <a:rPr lang="nl-NL" smtClean="0"/>
              <a:pPr/>
              <a:t>14</a:t>
            </a:fld>
            <a:endParaRPr lang="nl-NL" dirty="0"/>
          </a:p>
        </p:txBody>
      </p:sp>
    </p:spTree>
    <p:extLst>
      <p:ext uri="{BB962C8B-B14F-4D97-AF65-F5344CB8AC3E}">
        <p14:creationId xmlns:p14="http://schemas.microsoft.com/office/powerpoint/2010/main" val="337686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dirty="0" smtClean="0"/>
              <a:t>STANAG 6001 Plus Levels</a:t>
            </a:r>
            <a:endParaRPr lang="nl-NL" altLang="en-US" dirty="0"/>
          </a:p>
        </p:txBody>
      </p:sp>
      <p:sp>
        <p:nvSpPr>
          <p:cNvPr id="5" name="Slide Number Placeholder 4"/>
          <p:cNvSpPr>
            <a:spLocks noGrp="1"/>
          </p:cNvSpPr>
          <p:nvPr>
            <p:ph type="sldNum" sz="quarter" idx="11"/>
          </p:nvPr>
        </p:nvSpPr>
        <p:spPr/>
        <p:txBody>
          <a:bodyPr/>
          <a:lstStyle/>
          <a:p>
            <a:fld id="{3246FA9B-5412-1141-9BD3-E60B11700F09}" type="slidenum">
              <a:rPr lang="nl-NL" smtClean="0"/>
              <a:pPr/>
              <a:t>15</a:t>
            </a:fld>
            <a:endParaRPr lang="nl-NL" dirty="0"/>
          </a:p>
        </p:txBody>
      </p:sp>
    </p:spTree>
    <p:extLst>
      <p:ext uri="{BB962C8B-B14F-4D97-AF65-F5344CB8AC3E}">
        <p14:creationId xmlns:p14="http://schemas.microsoft.com/office/powerpoint/2010/main" val="207782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dirty="0" smtClean="0"/>
              <a:t>STANAG 6001 Plus Levels</a:t>
            </a:r>
            <a:endParaRPr lang="nl-NL" altLang="en-US" dirty="0"/>
          </a:p>
        </p:txBody>
      </p:sp>
      <p:sp>
        <p:nvSpPr>
          <p:cNvPr id="5" name="Slide Number Placeholder 4"/>
          <p:cNvSpPr>
            <a:spLocks noGrp="1"/>
          </p:cNvSpPr>
          <p:nvPr>
            <p:ph type="sldNum" sz="quarter" idx="11"/>
          </p:nvPr>
        </p:nvSpPr>
        <p:spPr/>
        <p:txBody>
          <a:bodyPr/>
          <a:lstStyle/>
          <a:p>
            <a:fld id="{3246FA9B-5412-1141-9BD3-E60B11700F09}" type="slidenum">
              <a:rPr lang="nl-NL" smtClean="0"/>
              <a:pPr/>
              <a:t>16</a:t>
            </a:fld>
            <a:endParaRPr lang="nl-NL" dirty="0"/>
          </a:p>
        </p:txBody>
      </p:sp>
    </p:spTree>
    <p:extLst>
      <p:ext uri="{BB962C8B-B14F-4D97-AF65-F5344CB8AC3E}">
        <p14:creationId xmlns:p14="http://schemas.microsoft.com/office/powerpoint/2010/main" val="372745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17</a:t>
            </a:fld>
            <a:endParaRPr lang="nl-NL"/>
          </a:p>
        </p:txBody>
      </p:sp>
    </p:spTree>
    <p:extLst>
      <p:ext uri="{BB962C8B-B14F-4D97-AF65-F5344CB8AC3E}">
        <p14:creationId xmlns:p14="http://schemas.microsoft.com/office/powerpoint/2010/main" val="2014150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dirty="0" smtClean="0"/>
              <a:t>STANAG 6001 Plus Levels</a:t>
            </a:r>
            <a:endParaRPr lang="nl-NL" altLang="en-US" dirty="0"/>
          </a:p>
        </p:txBody>
      </p:sp>
      <p:sp>
        <p:nvSpPr>
          <p:cNvPr id="5" name="Slide Number Placeholder 4"/>
          <p:cNvSpPr>
            <a:spLocks noGrp="1"/>
          </p:cNvSpPr>
          <p:nvPr>
            <p:ph type="sldNum" sz="quarter" idx="11"/>
          </p:nvPr>
        </p:nvSpPr>
        <p:spPr/>
        <p:txBody>
          <a:bodyPr/>
          <a:lstStyle/>
          <a:p>
            <a:fld id="{3246FA9B-5412-1141-9BD3-E60B11700F09}" type="slidenum">
              <a:rPr lang="nl-NL" smtClean="0"/>
              <a:pPr/>
              <a:t>18</a:t>
            </a:fld>
            <a:endParaRPr lang="nl-NL" dirty="0"/>
          </a:p>
        </p:txBody>
      </p:sp>
    </p:spTree>
    <p:extLst>
      <p:ext uri="{BB962C8B-B14F-4D97-AF65-F5344CB8AC3E}">
        <p14:creationId xmlns:p14="http://schemas.microsoft.com/office/powerpoint/2010/main" val="544359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dirty="0" smtClean="0"/>
              <a:t>STANAG 6001 Plus Levels</a:t>
            </a:r>
            <a:endParaRPr lang="nl-NL" altLang="en-US" dirty="0"/>
          </a:p>
        </p:txBody>
      </p:sp>
      <p:sp>
        <p:nvSpPr>
          <p:cNvPr id="5" name="Slide Number Placeholder 4"/>
          <p:cNvSpPr>
            <a:spLocks noGrp="1"/>
          </p:cNvSpPr>
          <p:nvPr>
            <p:ph type="sldNum" sz="quarter" idx="11"/>
          </p:nvPr>
        </p:nvSpPr>
        <p:spPr/>
        <p:txBody>
          <a:bodyPr/>
          <a:lstStyle/>
          <a:p>
            <a:fld id="{3246FA9B-5412-1141-9BD3-E60B11700F09}" type="slidenum">
              <a:rPr lang="nl-NL" smtClean="0"/>
              <a:pPr/>
              <a:t>19</a:t>
            </a:fld>
            <a:endParaRPr lang="nl-NL" dirty="0"/>
          </a:p>
        </p:txBody>
      </p:sp>
    </p:spTree>
    <p:extLst>
      <p:ext uri="{BB962C8B-B14F-4D97-AF65-F5344CB8AC3E}">
        <p14:creationId xmlns:p14="http://schemas.microsoft.com/office/powerpoint/2010/main" val="3221394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3795"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687E6A0B-F044-674D-B288-AA7ED859EE6B}" type="slidenum">
              <a:rPr lang="nl-NL" sz="1000" b="0">
                <a:latin typeface="Times New Roman" charset="0"/>
              </a:rPr>
              <a:pPr/>
              <a:t>20</a:t>
            </a:fld>
            <a:endParaRPr lang="nl-NL" sz="1000" b="0" dirty="0">
              <a:latin typeface="Times New Roman" charset="0"/>
            </a:endParaRPr>
          </a:p>
        </p:txBody>
      </p:sp>
      <p:sp>
        <p:nvSpPr>
          <p:cNvPr id="33796" name="Rectangle 1026"/>
          <p:cNvSpPr>
            <a:spLocks noGrp="1" noRot="1" noChangeAspect="1" noChangeArrowheads="1" noTextEdit="1"/>
          </p:cNvSpPr>
          <p:nvPr>
            <p:ph type="sldImg"/>
          </p:nvPr>
        </p:nvSpPr>
        <p:spPr>
          <a:xfrm>
            <a:off x="1177925" y="692150"/>
            <a:ext cx="4602163" cy="3451225"/>
          </a:xfrm>
          <a:ln cap="flat"/>
        </p:spPr>
      </p:sp>
      <p:sp>
        <p:nvSpPr>
          <p:cNvPr id="33797"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latin typeface="Times New Roman" charset="0"/>
            </a:endParaRPr>
          </a:p>
        </p:txBody>
      </p:sp>
    </p:spTree>
    <p:extLst>
      <p:ext uri="{BB962C8B-B14F-4D97-AF65-F5344CB8AC3E}">
        <p14:creationId xmlns:p14="http://schemas.microsoft.com/office/powerpoint/2010/main" val="2162826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4819"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54FD84A-565B-1F4D-87A9-465611B04BCB}" type="slidenum">
              <a:rPr lang="nl-NL" sz="1000" b="0">
                <a:latin typeface="Times New Roman" charset="0"/>
              </a:rPr>
              <a:pPr/>
              <a:t>21</a:t>
            </a:fld>
            <a:endParaRPr lang="nl-NL" sz="1000" b="0" dirty="0">
              <a:latin typeface="Times New Roman" charset="0"/>
            </a:endParaRPr>
          </a:p>
        </p:txBody>
      </p:sp>
      <p:sp>
        <p:nvSpPr>
          <p:cNvPr id="34820" name="Rectangle 2"/>
          <p:cNvSpPr>
            <a:spLocks noGrp="1" noRot="1" noChangeAspect="1" noChangeArrowheads="1" noTextEdit="1"/>
          </p:cNvSpPr>
          <p:nvPr>
            <p:ph type="sldImg"/>
          </p:nvPr>
        </p:nvSpPr>
        <p:spPr>
          <a:xfrm>
            <a:off x="1177925" y="692150"/>
            <a:ext cx="4602163" cy="3451225"/>
          </a:xfrm>
          <a:ln cap="flat"/>
        </p:spPr>
      </p:sp>
      <p:sp>
        <p:nvSpPr>
          <p:cNvPr id="34821"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New Roman" charset="0"/>
                <a:cs typeface="+mn-cs"/>
              </a:rPr>
              <a:t>Reading</a:t>
            </a:r>
            <a:r>
              <a:rPr lang="en-US" baseline="0" dirty="0" smtClean="0">
                <a:latin typeface="Times New Roman" charset="0"/>
                <a:cs typeface="+mn-cs"/>
              </a:rPr>
              <a:t> time given to examines i</a:t>
            </a:r>
            <a:r>
              <a:rPr lang="en-US" dirty="0" smtClean="0">
                <a:latin typeface="Times New Roman" charset="0"/>
                <a:cs typeface="+mn-cs"/>
              </a:rPr>
              <a:t>ncreased</a:t>
            </a:r>
            <a:r>
              <a:rPr lang="en-US" baseline="0" dirty="0" smtClean="0">
                <a:latin typeface="Times New Roman" charset="0"/>
                <a:cs typeface="+mn-cs"/>
              </a:rPr>
              <a:t> from 20 to 30min.</a:t>
            </a:r>
          </a:p>
          <a:p>
            <a:pPr>
              <a:defRPr/>
            </a:pPr>
            <a:r>
              <a:rPr lang="en-US" baseline="0" dirty="0" smtClean="0">
                <a:latin typeface="Times New Roman" charset="0"/>
                <a:cs typeface="+mn-cs"/>
              </a:rPr>
              <a:t>Some Follow up questions are scripted and some are spontaneous used by testers as encouragers to probe for more evidence of L4 comprehension</a:t>
            </a:r>
            <a:endParaRPr lang="en-US" dirty="0">
              <a:latin typeface="Times New Roman" charset="0"/>
              <a:cs typeface="+mn-cs"/>
            </a:endParaRPr>
          </a:p>
        </p:txBody>
      </p:sp>
    </p:spTree>
    <p:extLst>
      <p:ext uri="{BB962C8B-B14F-4D97-AF65-F5344CB8AC3E}">
        <p14:creationId xmlns:p14="http://schemas.microsoft.com/office/powerpoint/2010/main" val="2741193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dirty="0" smtClean="0"/>
              <a:t>STANAG 6001 Plus Levels</a:t>
            </a:r>
            <a:endParaRPr lang="nl-NL" altLang="en-US" dirty="0"/>
          </a:p>
        </p:txBody>
      </p:sp>
      <p:sp>
        <p:nvSpPr>
          <p:cNvPr id="5" name="Slide Number Placeholder 4"/>
          <p:cNvSpPr>
            <a:spLocks noGrp="1"/>
          </p:cNvSpPr>
          <p:nvPr>
            <p:ph type="sldNum" sz="quarter" idx="11"/>
          </p:nvPr>
        </p:nvSpPr>
        <p:spPr/>
        <p:txBody>
          <a:bodyPr/>
          <a:lstStyle/>
          <a:p>
            <a:fld id="{3246FA9B-5412-1141-9BD3-E60B11700F09}" type="slidenum">
              <a:rPr lang="nl-NL" smtClean="0"/>
              <a:pPr/>
              <a:t>22</a:t>
            </a:fld>
            <a:endParaRPr lang="nl-NL" dirty="0"/>
          </a:p>
        </p:txBody>
      </p:sp>
    </p:spTree>
    <p:extLst>
      <p:ext uri="{BB962C8B-B14F-4D97-AF65-F5344CB8AC3E}">
        <p14:creationId xmlns:p14="http://schemas.microsoft.com/office/powerpoint/2010/main" val="581364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dirty="0">
                <a:latin typeface="Times New Roman" charset="0"/>
              </a:rPr>
              <a:t>STANAG 6001 Plus Levels</a:t>
            </a:r>
          </a:p>
        </p:txBody>
      </p:sp>
      <p:sp>
        <p:nvSpPr>
          <p:cNvPr id="35843"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246157B2-F15B-8046-9C32-9AFE7B4BDC7D}" type="slidenum">
              <a:rPr lang="nl-NL" sz="1000" b="0">
                <a:latin typeface="Times New Roman" charset="0"/>
              </a:rPr>
              <a:pPr/>
              <a:t>23</a:t>
            </a:fld>
            <a:endParaRPr lang="nl-NL" sz="1000" b="0" dirty="0">
              <a:latin typeface="Times New Roman" charset="0"/>
            </a:endParaRPr>
          </a:p>
        </p:txBody>
      </p:sp>
      <p:sp>
        <p:nvSpPr>
          <p:cNvPr id="35844" name="Rectangle 2"/>
          <p:cNvSpPr>
            <a:spLocks noGrp="1" noRot="1" noChangeAspect="1" noChangeArrowheads="1" noTextEdit="1"/>
          </p:cNvSpPr>
          <p:nvPr>
            <p:ph type="sldImg"/>
          </p:nvPr>
        </p:nvSpPr>
        <p:spPr>
          <a:xfrm>
            <a:off x="1177925" y="692150"/>
            <a:ext cx="4602163" cy="3451225"/>
          </a:xfrm>
          <a:ln cap="flat"/>
        </p:spPr>
      </p:sp>
      <p:sp>
        <p:nvSpPr>
          <p:cNvPr id="3584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3339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5863" y="698500"/>
            <a:ext cx="4602162" cy="3451225"/>
          </a:xfrm>
          <a:ln/>
        </p:spPr>
      </p:sp>
      <p:sp>
        <p:nvSpPr>
          <p:cNvPr id="317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p>
            <a:pPr>
              <a:defRPr/>
            </a:pPr>
            <a:endParaRPr lang="en-CA" dirty="0">
              <a:latin typeface="Times New Roman" charset="0"/>
              <a:cs typeface="+mn-cs"/>
            </a:endParaRPr>
          </a:p>
        </p:txBody>
      </p:sp>
      <p:sp>
        <p:nvSpPr>
          <p:cNvPr id="31748"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1749"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03518F6-F615-CB46-AC81-BD31DC673AAC}" type="slidenum">
              <a:rPr lang="nl-NL" sz="1000" b="0">
                <a:latin typeface="Times New Roman" charset="0"/>
              </a:rPr>
              <a:pPr/>
              <a:t>2</a:t>
            </a:fld>
            <a:endParaRPr lang="nl-NL" sz="1000" b="0">
              <a:latin typeface="Times New Roman" charset="0"/>
            </a:endParaRPr>
          </a:p>
        </p:txBody>
      </p:sp>
    </p:spTree>
    <p:extLst>
      <p:ext uri="{BB962C8B-B14F-4D97-AF65-F5344CB8AC3E}">
        <p14:creationId xmlns:p14="http://schemas.microsoft.com/office/powerpoint/2010/main" val="877904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5325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dirty="0">
                <a:latin typeface="Times New Roman" charset="0"/>
              </a:rPr>
              <a:t>Along with biodata questions to collect profile information about candidates and their </a:t>
            </a:r>
            <a:r>
              <a:rPr lang="en-US" dirty="0" smtClean="0">
                <a:latin typeface="Times New Roman" charset="0"/>
              </a:rPr>
              <a:t>proficiency as well as feedback on the test.</a:t>
            </a:r>
            <a:endParaRPr lang="en-US" dirty="0">
              <a:latin typeface="Times New Roman" charset="0"/>
            </a:endParaRPr>
          </a:p>
        </p:txBody>
      </p:sp>
      <p:sp>
        <p:nvSpPr>
          <p:cNvPr id="4" name="Footer Placeholder 3"/>
          <p:cNvSpPr>
            <a:spLocks noGrp="1"/>
          </p:cNvSpPr>
          <p:nvPr>
            <p:ph type="ftr" sz="quarter" idx="4"/>
          </p:nvPr>
        </p:nvSpPr>
        <p:spPr/>
        <p:txBody>
          <a:bodyPr/>
          <a:lstStyle/>
          <a:p>
            <a:pPr>
              <a:defRPr/>
            </a:pPr>
            <a:r>
              <a:rPr lang="nl-NL" altLang="en-US" smtClean="0"/>
              <a:t>STANAG 6001 Plus Levels</a:t>
            </a:r>
            <a:endParaRPr lang="nl-NL" altLang="en-US"/>
          </a:p>
        </p:txBody>
      </p:sp>
      <p:sp>
        <p:nvSpPr>
          <p:cNvPr id="53253"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CA220A0-737D-274D-9894-B82977CD8E83}" type="slidenum">
              <a:rPr lang="nl-NL" sz="1000" b="0">
                <a:latin typeface="Times New Roman" charset="0"/>
              </a:rPr>
              <a:pPr/>
              <a:t>24</a:t>
            </a:fld>
            <a:endParaRPr lang="nl-NL" sz="1000" b="0">
              <a:latin typeface="Times New Roman" charset="0"/>
            </a:endParaRPr>
          </a:p>
        </p:txBody>
      </p:sp>
    </p:spTree>
    <p:extLst>
      <p:ext uri="{BB962C8B-B14F-4D97-AF65-F5344CB8AC3E}">
        <p14:creationId xmlns:p14="http://schemas.microsoft.com/office/powerpoint/2010/main" val="107811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6867"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1C556859-B0B6-4042-BFDF-449B78F123BB}" type="slidenum">
              <a:rPr lang="nl-NL" sz="1000" b="0">
                <a:latin typeface="Times New Roman" charset="0"/>
              </a:rPr>
              <a:pPr/>
              <a:t>25</a:t>
            </a:fld>
            <a:endParaRPr lang="nl-NL" sz="1000" b="0">
              <a:latin typeface="Times New Roman" charset="0"/>
            </a:endParaRPr>
          </a:p>
        </p:txBody>
      </p:sp>
      <p:sp>
        <p:nvSpPr>
          <p:cNvPr id="36868" name="Rectangle 2"/>
          <p:cNvSpPr>
            <a:spLocks noGrp="1" noRot="1" noChangeAspect="1" noChangeArrowheads="1" noTextEdit="1"/>
          </p:cNvSpPr>
          <p:nvPr>
            <p:ph type="sldImg"/>
          </p:nvPr>
        </p:nvSpPr>
        <p:spPr>
          <a:xfrm>
            <a:off x="1177925" y="692150"/>
            <a:ext cx="4602163" cy="3451225"/>
          </a:xfrm>
          <a:ln cap="flat"/>
        </p:spPr>
      </p:sp>
      <p:sp>
        <p:nvSpPr>
          <p:cNvPr id="3686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err="1" smtClean="0">
                <a:latin typeface="Times New Roman" charset="0"/>
              </a:rPr>
              <a:t>Dugald</a:t>
            </a:r>
            <a:r>
              <a:rPr lang="en-US" dirty="0" smtClean="0">
                <a:latin typeface="Times New Roman" charset="0"/>
              </a:rPr>
              <a:t> reads aloud</a:t>
            </a:r>
            <a:endParaRPr lang="en-US" dirty="0">
              <a:latin typeface="Times New Roman" charset="0"/>
            </a:endParaRPr>
          </a:p>
        </p:txBody>
      </p:sp>
    </p:spTree>
    <p:extLst>
      <p:ext uri="{BB962C8B-B14F-4D97-AF65-F5344CB8AC3E}">
        <p14:creationId xmlns:p14="http://schemas.microsoft.com/office/powerpoint/2010/main" val="3652936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26</a:t>
            </a:fld>
            <a:endParaRPr lang="nl-NL"/>
          </a:p>
        </p:txBody>
      </p:sp>
    </p:spTree>
    <p:extLst>
      <p:ext uri="{BB962C8B-B14F-4D97-AF65-F5344CB8AC3E}">
        <p14:creationId xmlns:p14="http://schemas.microsoft.com/office/powerpoint/2010/main" val="2512753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27</a:t>
            </a:fld>
            <a:endParaRPr lang="nl-NL"/>
          </a:p>
        </p:txBody>
      </p:sp>
    </p:spTree>
    <p:extLst>
      <p:ext uri="{BB962C8B-B14F-4D97-AF65-F5344CB8AC3E}">
        <p14:creationId xmlns:p14="http://schemas.microsoft.com/office/powerpoint/2010/main" val="2928602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6867"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578BD4F3-6DEC-0C4C-96F3-A00A1BD18A88}" type="slidenum">
              <a:rPr lang="nl-NL" sz="1000" b="0">
                <a:latin typeface="Times New Roman" charset="0"/>
              </a:rPr>
              <a:pPr/>
              <a:t>28</a:t>
            </a:fld>
            <a:endParaRPr lang="nl-NL" sz="1000" b="0">
              <a:latin typeface="Times New Roman" charset="0"/>
            </a:endParaRPr>
          </a:p>
        </p:txBody>
      </p:sp>
      <p:sp>
        <p:nvSpPr>
          <p:cNvPr id="36868" name="Rectangle 2"/>
          <p:cNvSpPr>
            <a:spLocks noGrp="1" noRot="1" noChangeAspect="1" noChangeArrowheads="1" noTextEdit="1"/>
          </p:cNvSpPr>
          <p:nvPr>
            <p:ph type="sldImg"/>
          </p:nvPr>
        </p:nvSpPr>
        <p:spPr>
          <a:xfrm>
            <a:off x="1177925" y="692150"/>
            <a:ext cx="4602163" cy="3451225"/>
          </a:xfrm>
          <a:ln cap="flat"/>
        </p:spPr>
      </p:sp>
      <p:sp>
        <p:nvSpPr>
          <p:cNvPr id="3686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latin typeface="Times New Roman" charset="0"/>
            </a:endParaRPr>
          </a:p>
        </p:txBody>
      </p:sp>
    </p:spTree>
    <p:extLst>
      <p:ext uri="{BB962C8B-B14F-4D97-AF65-F5344CB8AC3E}">
        <p14:creationId xmlns:p14="http://schemas.microsoft.com/office/powerpoint/2010/main" val="3249040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6867"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9F0DC864-0A88-7D4F-B1FC-83A1AD56D865}" type="slidenum">
              <a:rPr lang="nl-NL" sz="1000" b="0">
                <a:latin typeface="Times New Roman" charset="0"/>
              </a:rPr>
              <a:pPr/>
              <a:t>29</a:t>
            </a:fld>
            <a:endParaRPr lang="nl-NL" sz="1000" b="0">
              <a:latin typeface="Times New Roman" charset="0"/>
            </a:endParaRPr>
          </a:p>
        </p:txBody>
      </p:sp>
      <p:sp>
        <p:nvSpPr>
          <p:cNvPr id="36868" name="Rectangle 2"/>
          <p:cNvSpPr>
            <a:spLocks noGrp="1" noRot="1" noChangeAspect="1" noChangeArrowheads="1" noTextEdit="1"/>
          </p:cNvSpPr>
          <p:nvPr>
            <p:ph type="sldImg"/>
          </p:nvPr>
        </p:nvSpPr>
        <p:spPr>
          <a:xfrm>
            <a:off x="1177925" y="692150"/>
            <a:ext cx="4602163" cy="3451225"/>
          </a:xfrm>
          <a:ln cap="flat"/>
        </p:spPr>
      </p:sp>
      <p:sp>
        <p:nvSpPr>
          <p:cNvPr id="36869"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dirty="0">
              <a:latin typeface="Times New Roman" charset="0"/>
            </a:endParaRPr>
          </a:p>
        </p:txBody>
      </p:sp>
    </p:spTree>
    <p:extLst>
      <p:ext uri="{BB962C8B-B14F-4D97-AF65-F5344CB8AC3E}">
        <p14:creationId xmlns:p14="http://schemas.microsoft.com/office/powerpoint/2010/main" val="3029978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30</a:t>
            </a:fld>
            <a:endParaRPr lang="nl-NL"/>
          </a:p>
        </p:txBody>
      </p:sp>
    </p:spTree>
    <p:extLst>
      <p:ext uri="{BB962C8B-B14F-4D97-AF65-F5344CB8AC3E}">
        <p14:creationId xmlns:p14="http://schemas.microsoft.com/office/powerpoint/2010/main" val="1804705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31</a:t>
            </a:fld>
            <a:endParaRPr lang="nl-NL"/>
          </a:p>
        </p:txBody>
      </p:sp>
    </p:spTree>
    <p:extLst>
      <p:ext uri="{BB962C8B-B14F-4D97-AF65-F5344CB8AC3E}">
        <p14:creationId xmlns:p14="http://schemas.microsoft.com/office/powerpoint/2010/main" val="3370886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85863" y="698500"/>
            <a:ext cx="4602162" cy="3451225"/>
          </a:xfrm>
          <a:ln/>
        </p:spPr>
      </p:sp>
      <p:sp>
        <p:nvSpPr>
          <p:cNvPr id="4096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CA" altLang="en-US" dirty="0" smtClean="0">
              <a:ea typeface="ＭＳ Ｐゴシック" pitchFamily="34" charset="-128"/>
            </a:endParaRPr>
          </a:p>
        </p:txBody>
      </p:sp>
      <p:sp>
        <p:nvSpPr>
          <p:cNvPr id="40964"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40965"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11F0B238-8867-1D4D-9B02-2E934E3A0C27}" type="slidenum">
              <a:rPr lang="nl-NL" sz="1000" b="0">
                <a:latin typeface="Times New Roman" charset="0"/>
              </a:rPr>
              <a:pPr/>
              <a:t>33</a:t>
            </a:fld>
            <a:endParaRPr lang="nl-NL" sz="1000" b="0">
              <a:latin typeface="Times New Roman" charset="0"/>
            </a:endParaRPr>
          </a:p>
        </p:txBody>
      </p:sp>
    </p:spTree>
    <p:extLst>
      <p:ext uri="{BB962C8B-B14F-4D97-AF65-F5344CB8AC3E}">
        <p14:creationId xmlns:p14="http://schemas.microsoft.com/office/powerpoint/2010/main" val="3713431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you laugh, we know you are still awake.</a:t>
            </a:r>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34</a:t>
            </a:fld>
            <a:endParaRPr lang="nl-NL"/>
          </a:p>
        </p:txBody>
      </p:sp>
    </p:spTree>
    <p:extLst>
      <p:ext uri="{BB962C8B-B14F-4D97-AF65-F5344CB8AC3E}">
        <p14:creationId xmlns:p14="http://schemas.microsoft.com/office/powerpoint/2010/main" val="349431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3</a:t>
            </a:fld>
            <a:endParaRPr lang="nl-NL"/>
          </a:p>
        </p:txBody>
      </p:sp>
    </p:spTree>
    <p:extLst>
      <p:ext uri="{BB962C8B-B14F-4D97-AF65-F5344CB8AC3E}">
        <p14:creationId xmlns:p14="http://schemas.microsoft.com/office/powerpoint/2010/main" val="94788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85863" y="698500"/>
            <a:ext cx="4602162" cy="3451225"/>
          </a:xfrm>
          <a:ln/>
        </p:spPr>
      </p:sp>
      <p:sp>
        <p:nvSpPr>
          <p:cNvPr id="4096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CA" altLang="en-US" dirty="0" smtClean="0">
              <a:ea typeface="ＭＳ Ｐゴシック" pitchFamily="34" charset="-128"/>
            </a:endParaRPr>
          </a:p>
        </p:txBody>
      </p:sp>
      <p:sp>
        <p:nvSpPr>
          <p:cNvPr id="40964"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40965"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9E25D40-3751-FB4A-BF5C-448078010296}" type="slidenum">
              <a:rPr lang="nl-NL" sz="1000" b="0">
                <a:latin typeface="Times New Roman" charset="0"/>
              </a:rPr>
              <a:pPr/>
              <a:t>35</a:t>
            </a:fld>
            <a:endParaRPr lang="nl-NL" sz="1000" b="0">
              <a:latin typeface="Times New Roman" charset="0"/>
            </a:endParaRPr>
          </a:p>
        </p:txBody>
      </p:sp>
    </p:spTree>
    <p:extLst>
      <p:ext uri="{BB962C8B-B14F-4D97-AF65-F5344CB8AC3E}">
        <p14:creationId xmlns:p14="http://schemas.microsoft.com/office/powerpoint/2010/main" val="2789012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85863" y="698500"/>
            <a:ext cx="4602162" cy="3451225"/>
          </a:xfrm>
          <a:ln/>
        </p:spPr>
      </p:sp>
      <p:sp>
        <p:nvSpPr>
          <p:cNvPr id="4096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CA" altLang="en-US" dirty="0" smtClean="0">
              <a:ea typeface="ＭＳ Ｐゴシック" pitchFamily="34" charset="-128"/>
            </a:endParaRPr>
          </a:p>
          <a:p>
            <a:pPr>
              <a:defRPr/>
            </a:pPr>
            <a:endParaRPr lang="en-CA" altLang="en-US" dirty="0" smtClean="0">
              <a:ea typeface="ＭＳ Ｐゴシック" pitchFamily="34" charset="-128"/>
            </a:endParaRPr>
          </a:p>
        </p:txBody>
      </p:sp>
      <p:sp>
        <p:nvSpPr>
          <p:cNvPr id="40964"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40965"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4E4EBF03-11EE-024D-A300-9C705E68281F}" type="slidenum">
              <a:rPr lang="nl-NL" sz="1000" b="0">
                <a:latin typeface="Times New Roman" charset="0"/>
              </a:rPr>
              <a:pPr/>
              <a:t>36</a:t>
            </a:fld>
            <a:endParaRPr lang="nl-NL" sz="1000" b="0">
              <a:latin typeface="Times New Roman" charset="0"/>
            </a:endParaRPr>
          </a:p>
        </p:txBody>
      </p:sp>
    </p:spTree>
    <p:extLst>
      <p:ext uri="{BB962C8B-B14F-4D97-AF65-F5344CB8AC3E}">
        <p14:creationId xmlns:p14="http://schemas.microsoft.com/office/powerpoint/2010/main" val="2585059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38</a:t>
            </a:fld>
            <a:endParaRPr lang="nl-NL"/>
          </a:p>
        </p:txBody>
      </p:sp>
    </p:spTree>
    <p:extLst>
      <p:ext uri="{BB962C8B-B14F-4D97-AF65-F5344CB8AC3E}">
        <p14:creationId xmlns:p14="http://schemas.microsoft.com/office/powerpoint/2010/main" val="48066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4</a:t>
            </a:fld>
            <a:endParaRPr lang="nl-NL"/>
          </a:p>
        </p:txBody>
      </p:sp>
    </p:spTree>
    <p:extLst>
      <p:ext uri="{BB962C8B-B14F-4D97-AF65-F5344CB8AC3E}">
        <p14:creationId xmlns:p14="http://schemas.microsoft.com/office/powerpoint/2010/main" val="56664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5</a:t>
            </a:fld>
            <a:endParaRPr lang="nl-NL"/>
          </a:p>
        </p:txBody>
      </p:sp>
    </p:spTree>
    <p:extLst>
      <p:ext uri="{BB962C8B-B14F-4D97-AF65-F5344CB8AC3E}">
        <p14:creationId xmlns:p14="http://schemas.microsoft.com/office/powerpoint/2010/main" val="47420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85863" y="698500"/>
            <a:ext cx="4602162" cy="3451225"/>
          </a:xfrm>
          <a:ln/>
        </p:spPr>
      </p:sp>
      <p:sp>
        <p:nvSpPr>
          <p:cNvPr id="3277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CA" dirty="0">
              <a:latin typeface="Times New Roman" charset="0"/>
            </a:endParaRPr>
          </a:p>
        </p:txBody>
      </p:sp>
      <p:sp>
        <p:nvSpPr>
          <p:cNvPr id="32772" name="Footer Placeholder 3"/>
          <p:cNvSpPr>
            <a:spLocks noGrp="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pPr>
              <a:defRPr/>
            </a:pPr>
            <a:r>
              <a:rPr lang="nl-NL" sz="1000" b="0">
                <a:latin typeface="Times New Roman" charset="0"/>
              </a:rPr>
              <a:t>STANAG 6001 Plus Levels</a:t>
            </a:r>
          </a:p>
        </p:txBody>
      </p:sp>
      <p:sp>
        <p:nvSpPr>
          <p:cNvPr id="32773" name="Slide Number Placeholder 4"/>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4100" b="1">
                <a:solidFill>
                  <a:schemeClr val="tx1"/>
                </a:solidFill>
                <a:latin typeface="Arial" charset="0"/>
                <a:ea typeface="ＭＳ Ｐゴシック" charset="0"/>
                <a:cs typeface="ＭＳ Ｐゴシック" charset="0"/>
              </a:defRPr>
            </a:lvl1pPr>
            <a:lvl2pPr marL="752534" indent="-289436">
              <a:defRPr sz="4100" b="1">
                <a:solidFill>
                  <a:schemeClr val="tx1"/>
                </a:solidFill>
                <a:latin typeface="Arial" charset="0"/>
                <a:ea typeface="ＭＳ Ｐゴシック" charset="0"/>
              </a:defRPr>
            </a:lvl2pPr>
            <a:lvl3pPr marL="1157745" indent="-231549">
              <a:defRPr sz="4100" b="1">
                <a:solidFill>
                  <a:schemeClr val="tx1"/>
                </a:solidFill>
                <a:latin typeface="Arial" charset="0"/>
                <a:ea typeface="ＭＳ Ｐゴシック" charset="0"/>
              </a:defRPr>
            </a:lvl3pPr>
            <a:lvl4pPr marL="1620843" indent="-231549">
              <a:defRPr sz="4100" b="1">
                <a:solidFill>
                  <a:schemeClr val="tx1"/>
                </a:solidFill>
                <a:latin typeface="Arial" charset="0"/>
                <a:ea typeface="ＭＳ Ｐゴシック" charset="0"/>
              </a:defRPr>
            </a:lvl4pPr>
            <a:lvl5pPr marL="2083940" indent="-231549">
              <a:defRPr sz="4100" b="1">
                <a:solidFill>
                  <a:schemeClr val="tx1"/>
                </a:solidFill>
                <a:latin typeface="Arial" charset="0"/>
                <a:ea typeface="ＭＳ Ｐゴシック" charset="0"/>
              </a:defRPr>
            </a:lvl5pPr>
            <a:lvl6pPr marL="2547038" indent="-231549" algn="ctr" eaLnBrk="0" fontAlgn="base" hangingPunct="0">
              <a:spcBef>
                <a:spcPct val="0"/>
              </a:spcBef>
              <a:spcAft>
                <a:spcPct val="0"/>
              </a:spcAft>
              <a:defRPr sz="4100" b="1">
                <a:solidFill>
                  <a:schemeClr val="tx1"/>
                </a:solidFill>
                <a:latin typeface="Arial" charset="0"/>
                <a:ea typeface="ＭＳ Ｐゴシック" charset="0"/>
              </a:defRPr>
            </a:lvl6pPr>
            <a:lvl7pPr marL="3010136" indent="-231549" algn="ctr" eaLnBrk="0" fontAlgn="base" hangingPunct="0">
              <a:spcBef>
                <a:spcPct val="0"/>
              </a:spcBef>
              <a:spcAft>
                <a:spcPct val="0"/>
              </a:spcAft>
              <a:defRPr sz="4100" b="1">
                <a:solidFill>
                  <a:schemeClr val="tx1"/>
                </a:solidFill>
                <a:latin typeface="Arial" charset="0"/>
                <a:ea typeface="ＭＳ Ｐゴシック" charset="0"/>
              </a:defRPr>
            </a:lvl7pPr>
            <a:lvl8pPr marL="3473234" indent="-231549" algn="ctr" eaLnBrk="0" fontAlgn="base" hangingPunct="0">
              <a:spcBef>
                <a:spcPct val="0"/>
              </a:spcBef>
              <a:spcAft>
                <a:spcPct val="0"/>
              </a:spcAft>
              <a:defRPr sz="4100" b="1">
                <a:solidFill>
                  <a:schemeClr val="tx1"/>
                </a:solidFill>
                <a:latin typeface="Arial" charset="0"/>
                <a:ea typeface="ＭＳ Ｐゴシック" charset="0"/>
              </a:defRPr>
            </a:lvl8pPr>
            <a:lvl9pPr marL="3936332" indent="-231549" algn="ctr" eaLnBrk="0" fontAlgn="base" hangingPunct="0">
              <a:spcBef>
                <a:spcPct val="0"/>
              </a:spcBef>
              <a:spcAft>
                <a:spcPct val="0"/>
              </a:spcAft>
              <a:defRPr sz="4100" b="1">
                <a:solidFill>
                  <a:schemeClr val="tx1"/>
                </a:solidFill>
                <a:latin typeface="Arial" charset="0"/>
                <a:ea typeface="ＭＳ Ｐゴシック" charset="0"/>
              </a:defRPr>
            </a:lvl9pPr>
          </a:lstStyle>
          <a:p>
            <a:fld id="{86150AB6-FEFF-9743-9D75-CF8CF851166B}" type="slidenum">
              <a:rPr lang="nl-NL" sz="1000" b="0">
                <a:latin typeface="Times New Roman" charset="0"/>
              </a:rPr>
              <a:pPr/>
              <a:t>6</a:t>
            </a:fld>
            <a:endParaRPr lang="nl-NL" sz="1000" b="0">
              <a:latin typeface="Times New Roman" charset="0"/>
            </a:endParaRPr>
          </a:p>
        </p:txBody>
      </p:sp>
    </p:spTree>
    <p:extLst>
      <p:ext uri="{BB962C8B-B14F-4D97-AF65-F5344CB8AC3E}">
        <p14:creationId xmlns:p14="http://schemas.microsoft.com/office/powerpoint/2010/main" val="27496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7</a:t>
            </a:fld>
            <a:endParaRPr lang="nl-NL"/>
          </a:p>
        </p:txBody>
      </p:sp>
    </p:spTree>
    <p:extLst>
      <p:ext uri="{BB962C8B-B14F-4D97-AF65-F5344CB8AC3E}">
        <p14:creationId xmlns:p14="http://schemas.microsoft.com/office/powerpoint/2010/main" val="2184062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8</a:t>
            </a:fld>
            <a:endParaRPr lang="nl-NL"/>
          </a:p>
        </p:txBody>
      </p:sp>
    </p:spTree>
    <p:extLst>
      <p:ext uri="{BB962C8B-B14F-4D97-AF65-F5344CB8AC3E}">
        <p14:creationId xmlns:p14="http://schemas.microsoft.com/office/powerpoint/2010/main" val="3041586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02162" cy="3451225"/>
          </a:xfrm>
        </p:spPr>
      </p:sp>
      <p:sp>
        <p:nvSpPr>
          <p:cNvPr id="3" name="Notes Placeholder 2"/>
          <p:cNvSpPr>
            <a:spLocks noGrp="1"/>
          </p:cNvSpPr>
          <p:nvPr>
            <p:ph type="body" idx="1"/>
          </p:nvPr>
        </p:nvSpPr>
        <p:spPr/>
        <p:txBody>
          <a:bodyPr/>
          <a:lstStyle/>
          <a:p>
            <a:pPr defTabSz="771830">
              <a:defRPr/>
            </a:pPr>
            <a:endParaRPr lang="en-CA" dirty="0"/>
          </a:p>
        </p:txBody>
      </p:sp>
      <p:sp>
        <p:nvSpPr>
          <p:cNvPr id="4" name="Footer Placeholder 3"/>
          <p:cNvSpPr>
            <a:spLocks noGrp="1"/>
          </p:cNvSpPr>
          <p:nvPr>
            <p:ph type="ftr" sz="quarter" idx="10"/>
          </p:nvPr>
        </p:nvSpPr>
        <p:spPr/>
        <p:txBody>
          <a:bodyPr/>
          <a:lstStyle/>
          <a:p>
            <a:pPr>
              <a:defRPr/>
            </a:pPr>
            <a:r>
              <a:rPr lang="nl-NL" altLang="en-US" smtClean="0"/>
              <a:t>STANAG 6001 Plus Levels</a:t>
            </a:r>
            <a:endParaRPr lang="nl-NL" altLang="en-US"/>
          </a:p>
        </p:txBody>
      </p:sp>
      <p:sp>
        <p:nvSpPr>
          <p:cNvPr id="5" name="Slide Number Placeholder 4"/>
          <p:cNvSpPr>
            <a:spLocks noGrp="1"/>
          </p:cNvSpPr>
          <p:nvPr>
            <p:ph type="sldNum" sz="quarter" idx="11"/>
          </p:nvPr>
        </p:nvSpPr>
        <p:spPr/>
        <p:txBody>
          <a:bodyPr/>
          <a:lstStyle/>
          <a:p>
            <a:fld id="{3246FA9B-5412-1141-9BD3-E60B11700F09}" type="slidenum">
              <a:rPr lang="nl-NL" smtClean="0"/>
              <a:pPr/>
              <a:t>9</a:t>
            </a:fld>
            <a:endParaRPr lang="nl-NL"/>
          </a:p>
        </p:txBody>
      </p:sp>
    </p:spTree>
    <p:extLst>
      <p:ext uri="{BB962C8B-B14F-4D97-AF65-F5344CB8AC3E}">
        <p14:creationId xmlns:p14="http://schemas.microsoft.com/office/powerpoint/2010/main" val="206263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1"/>
          <p:cNvGrpSpPr>
            <a:grpSpLocks/>
          </p:cNvGrpSpPr>
          <p:nvPr/>
        </p:nvGrpSpPr>
        <p:grpSpPr bwMode="auto">
          <a:xfrm>
            <a:off x="0" y="114300"/>
            <a:ext cx="9142413" cy="6742113"/>
            <a:chOff x="0" y="72"/>
            <a:chExt cx="5759" cy="4247"/>
          </a:xfrm>
        </p:grpSpPr>
        <p:sp>
          <p:nvSpPr>
            <p:cNvPr id="5" name="Rectangle 2"/>
            <p:cNvSpPr>
              <a:spLocks noChangeArrowheads="1"/>
            </p:cNvSpPr>
            <p:nvPr/>
          </p:nvSpPr>
          <p:spPr bwMode="hidden">
            <a:xfrm>
              <a:off x="0" y="2112"/>
              <a:ext cx="5759" cy="22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tx1"/>
                  </a:solidFill>
                  <a:latin typeface="Arial" pitchFamily="34" charset="0"/>
                </a:defRPr>
              </a:lvl1pPr>
              <a:lvl2pPr marL="742950" indent="-285750">
                <a:defRPr sz="4000" b="1">
                  <a:solidFill>
                    <a:schemeClr val="tx1"/>
                  </a:solidFill>
                  <a:latin typeface="Arial" pitchFamily="34" charset="0"/>
                </a:defRPr>
              </a:lvl2pPr>
              <a:lvl3pPr marL="1143000" indent="-228600">
                <a:defRPr sz="4000" b="1">
                  <a:solidFill>
                    <a:schemeClr val="tx1"/>
                  </a:solidFill>
                  <a:latin typeface="Arial" pitchFamily="34" charset="0"/>
                </a:defRPr>
              </a:lvl3pPr>
              <a:lvl4pPr marL="1600200" indent="-228600">
                <a:defRPr sz="4000" b="1">
                  <a:solidFill>
                    <a:schemeClr val="tx1"/>
                  </a:solidFill>
                  <a:latin typeface="Arial" pitchFamily="34" charset="0"/>
                </a:defRPr>
              </a:lvl4pPr>
              <a:lvl5pPr marL="2057400" indent="-228600">
                <a:defRPr sz="4000" b="1">
                  <a:solidFill>
                    <a:schemeClr val="tx1"/>
                  </a:solidFill>
                  <a:latin typeface="Arial" pitchFamily="34" charset="0"/>
                </a:defRPr>
              </a:lvl5pPr>
              <a:lvl6pPr marL="2514600" indent="-228600" algn="ctr" eaLnBrk="0" fontAlgn="base" hangingPunct="0">
                <a:spcBef>
                  <a:spcPct val="0"/>
                </a:spcBef>
                <a:spcAft>
                  <a:spcPct val="0"/>
                </a:spcAft>
                <a:defRPr sz="4000" b="1">
                  <a:solidFill>
                    <a:schemeClr val="tx1"/>
                  </a:solidFill>
                  <a:latin typeface="Arial" pitchFamily="34" charset="0"/>
                </a:defRPr>
              </a:lvl6pPr>
              <a:lvl7pPr marL="2971800" indent="-228600" algn="ctr" eaLnBrk="0" fontAlgn="base" hangingPunct="0">
                <a:spcBef>
                  <a:spcPct val="0"/>
                </a:spcBef>
                <a:spcAft>
                  <a:spcPct val="0"/>
                </a:spcAft>
                <a:defRPr sz="4000" b="1">
                  <a:solidFill>
                    <a:schemeClr val="tx1"/>
                  </a:solidFill>
                  <a:latin typeface="Arial" pitchFamily="34" charset="0"/>
                </a:defRPr>
              </a:lvl7pPr>
              <a:lvl8pPr marL="3429000" indent="-228600" algn="ctr" eaLnBrk="0" fontAlgn="base" hangingPunct="0">
                <a:spcBef>
                  <a:spcPct val="0"/>
                </a:spcBef>
                <a:spcAft>
                  <a:spcPct val="0"/>
                </a:spcAft>
                <a:defRPr sz="4000" b="1">
                  <a:solidFill>
                    <a:schemeClr val="tx1"/>
                  </a:solidFill>
                  <a:latin typeface="Arial" pitchFamily="34" charset="0"/>
                </a:defRPr>
              </a:lvl8pPr>
              <a:lvl9pPr marL="3886200" indent="-228600" algn="ctr" eaLnBrk="0" fontAlgn="base" hangingPunct="0">
                <a:spcBef>
                  <a:spcPct val="0"/>
                </a:spcBef>
                <a:spcAft>
                  <a:spcPct val="0"/>
                </a:spcAft>
                <a:defRPr sz="4000" b="1">
                  <a:solidFill>
                    <a:schemeClr val="tx1"/>
                  </a:solidFill>
                  <a:latin typeface="Arial" pitchFamily="34" charset="0"/>
                </a:defRPr>
              </a:lvl9pPr>
            </a:lstStyle>
            <a:p>
              <a:pPr>
                <a:defRPr/>
              </a:pPr>
              <a:endParaRPr lang="en-CA" altLang="en-US" smtClean="0">
                <a:ea typeface="+mn-ea"/>
                <a:cs typeface="+mn-cs"/>
              </a:endParaRPr>
            </a:p>
          </p:txBody>
        </p:sp>
        <p:grpSp>
          <p:nvGrpSpPr>
            <p:cNvPr id="6" name="Group 30"/>
            <p:cNvGrpSpPr>
              <a:grpSpLocks/>
            </p:cNvGrpSpPr>
            <p:nvPr/>
          </p:nvGrpSpPr>
          <p:grpSpPr bwMode="auto">
            <a:xfrm>
              <a:off x="0" y="72"/>
              <a:ext cx="5759" cy="2040"/>
              <a:chOff x="0" y="72"/>
              <a:chExt cx="5759" cy="2040"/>
            </a:xfrm>
          </p:grpSpPr>
          <p:sp>
            <p:nvSpPr>
              <p:cNvPr id="7" name="Rectangle 3"/>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tx1"/>
                    </a:solidFill>
                    <a:latin typeface="Arial" pitchFamily="34" charset="0"/>
                  </a:defRPr>
                </a:lvl1pPr>
                <a:lvl2pPr marL="742950" indent="-285750">
                  <a:defRPr sz="4000" b="1">
                    <a:solidFill>
                      <a:schemeClr val="tx1"/>
                    </a:solidFill>
                    <a:latin typeface="Arial" pitchFamily="34" charset="0"/>
                  </a:defRPr>
                </a:lvl2pPr>
                <a:lvl3pPr marL="1143000" indent="-228600">
                  <a:defRPr sz="4000" b="1">
                    <a:solidFill>
                      <a:schemeClr val="tx1"/>
                    </a:solidFill>
                    <a:latin typeface="Arial" pitchFamily="34" charset="0"/>
                  </a:defRPr>
                </a:lvl3pPr>
                <a:lvl4pPr marL="1600200" indent="-228600">
                  <a:defRPr sz="4000" b="1">
                    <a:solidFill>
                      <a:schemeClr val="tx1"/>
                    </a:solidFill>
                    <a:latin typeface="Arial" pitchFamily="34" charset="0"/>
                  </a:defRPr>
                </a:lvl4pPr>
                <a:lvl5pPr marL="2057400" indent="-228600">
                  <a:defRPr sz="4000" b="1">
                    <a:solidFill>
                      <a:schemeClr val="tx1"/>
                    </a:solidFill>
                    <a:latin typeface="Arial" pitchFamily="34" charset="0"/>
                  </a:defRPr>
                </a:lvl5pPr>
                <a:lvl6pPr marL="2514600" indent="-228600" algn="ctr" eaLnBrk="0" fontAlgn="base" hangingPunct="0">
                  <a:spcBef>
                    <a:spcPct val="0"/>
                  </a:spcBef>
                  <a:spcAft>
                    <a:spcPct val="0"/>
                  </a:spcAft>
                  <a:defRPr sz="4000" b="1">
                    <a:solidFill>
                      <a:schemeClr val="tx1"/>
                    </a:solidFill>
                    <a:latin typeface="Arial" pitchFamily="34" charset="0"/>
                  </a:defRPr>
                </a:lvl6pPr>
                <a:lvl7pPr marL="2971800" indent="-228600" algn="ctr" eaLnBrk="0" fontAlgn="base" hangingPunct="0">
                  <a:spcBef>
                    <a:spcPct val="0"/>
                  </a:spcBef>
                  <a:spcAft>
                    <a:spcPct val="0"/>
                  </a:spcAft>
                  <a:defRPr sz="4000" b="1">
                    <a:solidFill>
                      <a:schemeClr val="tx1"/>
                    </a:solidFill>
                    <a:latin typeface="Arial" pitchFamily="34" charset="0"/>
                  </a:defRPr>
                </a:lvl7pPr>
                <a:lvl8pPr marL="3429000" indent="-228600" algn="ctr" eaLnBrk="0" fontAlgn="base" hangingPunct="0">
                  <a:spcBef>
                    <a:spcPct val="0"/>
                  </a:spcBef>
                  <a:spcAft>
                    <a:spcPct val="0"/>
                  </a:spcAft>
                  <a:defRPr sz="4000" b="1">
                    <a:solidFill>
                      <a:schemeClr val="tx1"/>
                    </a:solidFill>
                    <a:latin typeface="Arial" pitchFamily="34" charset="0"/>
                  </a:defRPr>
                </a:lvl8pPr>
                <a:lvl9pPr marL="3886200" indent="-228600" algn="ctr" eaLnBrk="0" fontAlgn="base" hangingPunct="0">
                  <a:spcBef>
                    <a:spcPct val="0"/>
                  </a:spcBef>
                  <a:spcAft>
                    <a:spcPct val="0"/>
                  </a:spcAft>
                  <a:defRPr sz="4000" b="1">
                    <a:solidFill>
                      <a:schemeClr val="tx1"/>
                    </a:solidFill>
                    <a:latin typeface="Arial" pitchFamily="34" charset="0"/>
                  </a:defRPr>
                </a:lvl9pPr>
              </a:lstStyle>
              <a:p>
                <a:pPr>
                  <a:defRPr/>
                </a:pPr>
                <a:endParaRPr lang="en-CA" altLang="en-US" smtClean="0">
                  <a:ea typeface="+mn-ea"/>
                  <a:cs typeface="+mn-cs"/>
                </a:endParaRPr>
              </a:p>
            </p:txBody>
          </p:sp>
          <p:grpSp>
            <p:nvGrpSpPr>
              <p:cNvPr id="8" name="Group 9"/>
              <p:cNvGrpSpPr>
                <a:grpSpLocks/>
              </p:cNvGrpSpPr>
              <p:nvPr/>
            </p:nvGrpSpPr>
            <p:grpSpPr bwMode="auto">
              <a:xfrm>
                <a:off x="2289" y="72"/>
                <a:ext cx="1440" cy="1984"/>
                <a:chOff x="2289" y="72"/>
                <a:chExt cx="1440" cy="1984"/>
              </a:xfrm>
            </p:grpSpPr>
            <p:sp>
              <p:nvSpPr>
                <p:cNvPr id="29" name="Freeform 4"/>
                <p:cNvSpPr>
                  <a:spLocks/>
                </p:cNvSpPr>
                <p:nvPr/>
              </p:nvSpPr>
              <p:spPr bwMode="ltGray">
                <a:xfrm>
                  <a:off x="2289" y="12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
                <p:cNvSpPr>
                  <a:spLocks noChangeShapeType="1"/>
                </p:cNvSpPr>
                <p:nvPr/>
              </p:nvSpPr>
              <p:spPr bwMode="ltGray">
                <a:xfrm flipV="1">
                  <a:off x="2324" y="1620"/>
                  <a:ext cx="143" cy="258"/>
                </a:xfrm>
                <a:prstGeom prst="line">
                  <a:avLst/>
                </a:prstGeom>
                <a:noFill/>
                <a:ln w="25399">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1" name="Line 6"/>
                <p:cNvSpPr>
                  <a:spLocks noChangeShapeType="1"/>
                </p:cNvSpPr>
                <p:nvPr/>
              </p:nvSpPr>
              <p:spPr bwMode="ltGray">
                <a:xfrm flipV="1">
                  <a:off x="3119" y="243"/>
                  <a:ext cx="50" cy="99"/>
                </a:xfrm>
                <a:prstGeom prst="line">
                  <a:avLst/>
                </a:prstGeom>
                <a:noFill/>
                <a:ln w="25399">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2" name="Line 7"/>
                <p:cNvSpPr>
                  <a:spLocks noChangeShapeType="1"/>
                </p:cNvSpPr>
                <p:nvPr/>
              </p:nvSpPr>
              <p:spPr bwMode="ltGray">
                <a:xfrm flipV="1">
                  <a:off x="3203" y="72"/>
                  <a:ext cx="50" cy="99"/>
                </a:xfrm>
                <a:prstGeom prst="line">
                  <a:avLst/>
                </a:prstGeom>
                <a:noFill/>
                <a:ln w="25399">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3" name="Freeform 8"/>
                <p:cNvSpPr>
                  <a:spLocks/>
                </p:cNvSpPr>
                <p:nvPr/>
              </p:nvSpPr>
              <p:spPr bwMode="ltGray">
                <a:xfrm>
                  <a:off x="2483" y="190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Oval 10"/>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tx1"/>
                    </a:solidFill>
                    <a:latin typeface="Arial" pitchFamily="34" charset="0"/>
                  </a:defRPr>
                </a:lvl1pPr>
                <a:lvl2pPr marL="742950" indent="-285750">
                  <a:defRPr sz="4000" b="1">
                    <a:solidFill>
                      <a:schemeClr val="tx1"/>
                    </a:solidFill>
                    <a:latin typeface="Arial" pitchFamily="34" charset="0"/>
                  </a:defRPr>
                </a:lvl2pPr>
                <a:lvl3pPr marL="1143000" indent="-228600">
                  <a:defRPr sz="4000" b="1">
                    <a:solidFill>
                      <a:schemeClr val="tx1"/>
                    </a:solidFill>
                    <a:latin typeface="Arial" pitchFamily="34" charset="0"/>
                  </a:defRPr>
                </a:lvl3pPr>
                <a:lvl4pPr marL="1600200" indent="-228600">
                  <a:defRPr sz="4000" b="1">
                    <a:solidFill>
                      <a:schemeClr val="tx1"/>
                    </a:solidFill>
                    <a:latin typeface="Arial" pitchFamily="34" charset="0"/>
                  </a:defRPr>
                </a:lvl4pPr>
                <a:lvl5pPr marL="2057400" indent="-228600">
                  <a:defRPr sz="4000" b="1">
                    <a:solidFill>
                      <a:schemeClr val="tx1"/>
                    </a:solidFill>
                    <a:latin typeface="Arial" pitchFamily="34" charset="0"/>
                  </a:defRPr>
                </a:lvl5pPr>
                <a:lvl6pPr marL="2514600" indent="-228600" algn="ctr" eaLnBrk="0" fontAlgn="base" hangingPunct="0">
                  <a:spcBef>
                    <a:spcPct val="0"/>
                  </a:spcBef>
                  <a:spcAft>
                    <a:spcPct val="0"/>
                  </a:spcAft>
                  <a:defRPr sz="4000" b="1">
                    <a:solidFill>
                      <a:schemeClr val="tx1"/>
                    </a:solidFill>
                    <a:latin typeface="Arial" pitchFamily="34" charset="0"/>
                  </a:defRPr>
                </a:lvl6pPr>
                <a:lvl7pPr marL="2971800" indent="-228600" algn="ctr" eaLnBrk="0" fontAlgn="base" hangingPunct="0">
                  <a:spcBef>
                    <a:spcPct val="0"/>
                  </a:spcBef>
                  <a:spcAft>
                    <a:spcPct val="0"/>
                  </a:spcAft>
                  <a:defRPr sz="4000" b="1">
                    <a:solidFill>
                      <a:schemeClr val="tx1"/>
                    </a:solidFill>
                    <a:latin typeface="Arial" pitchFamily="34" charset="0"/>
                  </a:defRPr>
                </a:lvl7pPr>
                <a:lvl8pPr marL="3429000" indent="-228600" algn="ctr" eaLnBrk="0" fontAlgn="base" hangingPunct="0">
                  <a:spcBef>
                    <a:spcPct val="0"/>
                  </a:spcBef>
                  <a:spcAft>
                    <a:spcPct val="0"/>
                  </a:spcAft>
                  <a:defRPr sz="4000" b="1">
                    <a:solidFill>
                      <a:schemeClr val="tx1"/>
                    </a:solidFill>
                    <a:latin typeface="Arial" pitchFamily="34" charset="0"/>
                  </a:defRPr>
                </a:lvl8pPr>
                <a:lvl9pPr marL="3886200" indent="-228600" algn="ctr" eaLnBrk="0" fontAlgn="base" hangingPunct="0">
                  <a:spcBef>
                    <a:spcPct val="0"/>
                  </a:spcBef>
                  <a:spcAft>
                    <a:spcPct val="0"/>
                  </a:spcAft>
                  <a:defRPr sz="4000" b="1">
                    <a:solidFill>
                      <a:schemeClr val="tx1"/>
                    </a:solidFill>
                    <a:latin typeface="Arial" pitchFamily="34" charset="0"/>
                  </a:defRPr>
                </a:lvl9pPr>
              </a:lstStyle>
              <a:p>
                <a:pPr>
                  <a:defRPr/>
                </a:pPr>
                <a:endParaRPr lang="en-CA" altLang="en-US" smtClean="0">
                  <a:ea typeface="+mn-ea"/>
                  <a:cs typeface="+mn-cs"/>
                </a:endParaRPr>
              </a:p>
            </p:txBody>
          </p:sp>
          <p:grpSp>
            <p:nvGrpSpPr>
              <p:cNvPr id="10" name="Group 29"/>
              <p:cNvGrpSpPr>
                <a:grpSpLocks/>
              </p:cNvGrpSpPr>
              <p:nvPr/>
            </p:nvGrpSpPr>
            <p:grpSpPr bwMode="auto">
              <a:xfrm>
                <a:off x="2071" y="406"/>
                <a:ext cx="1392" cy="1109"/>
                <a:chOff x="2071" y="406"/>
                <a:chExt cx="1392" cy="1109"/>
              </a:xfrm>
            </p:grpSpPr>
            <p:sp>
              <p:nvSpPr>
                <p:cNvPr id="11" name="Freeform 11"/>
                <p:cNvSpPr>
                  <a:spLocks/>
                </p:cNvSpPr>
                <p:nvPr/>
              </p:nvSpPr>
              <p:spPr bwMode="grayWhite">
                <a:xfrm>
                  <a:off x="2268" y="812"/>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grayWhite">
                <a:xfrm>
                  <a:off x="2292" y="843"/>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grayWhite">
                <a:xfrm>
                  <a:off x="2372" y="80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grayWhite">
                <a:xfrm>
                  <a:off x="2071" y="84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grayWhite">
                <a:xfrm>
                  <a:off x="3112" y="98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6"/>
                <p:cNvSpPr>
                  <a:spLocks/>
                </p:cNvSpPr>
                <p:nvPr/>
              </p:nvSpPr>
              <p:spPr bwMode="grayWhite">
                <a:xfrm>
                  <a:off x="3027" y="110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p:cNvSpPr>
                  <a:spLocks/>
                </p:cNvSpPr>
                <p:nvPr/>
              </p:nvSpPr>
              <p:spPr bwMode="grayWhite">
                <a:xfrm>
                  <a:off x="3162" y="114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18"/>
                <p:cNvSpPr>
                  <a:spLocks/>
                </p:cNvSpPr>
                <p:nvPr/>
              </p:nvSpPr>
              <p:spPr bwMode="grayWhite">
                <a:xfrm>
                  <a:off x="3384" y="133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01">
                      <a:moveTo>
                        <a:pt x="48" y="0"/>
                      </a:moveTo>
                      <a:lnTo>
                        <a:pt x="78" y="30"/>
                      </a:lnTo>
                      <a:lnTo>
                        <a:pt x="16" y="100"/>
                      </a:lnTo>
                      <a:lnTo>
                        <a:pt x="0" y="84"/>
                      </a:lnTo>
                      <a:lnTo>
                        <a:pt x="45" y="39"/>
                      </a:lnTo>
                      <a:lnTo>
                        <a:pt x="4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19"/>
                <p:cNvSpPr>
                  <a:spLocks/>
                </p:cNvSpPr>
                <p:nvPr/>
              </p:nvSpPr>
              <p:spPr bwMode="grayWhite">
                <a:xfrm>
                  <a:off x="2211" y="65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20"/>
                <p:cNvSpPr>
                  <a:spLocks/>
                </p:cNvSpPr>
                <p:nvPr/>
              </p:nvSpPr>
              <p:spPr bwMode="grayWhite">
                <a:xfrm>
                  <a:off x="2198" y="67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21"/>
                <p:cNvSpPr>
                  <a:spLocks/>
                </p:cNvSpPr>
                <p:nvPr/>
              </p:nvSpPr>
              <p:spPr bwMode="grayWhite">
                <a:xfrm>
                  <a:off x="2167" y="63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22"/>
                <p:cNvSpPr>
                  <a:spLocks/>
                </p:cNvSpPr>
                <p:nvPr/>
              </p:nvSpPr>
              <p:spPr bwMode="grayWhite">
                <a:xfrm>
                  <a:off x="2276" y="40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23"/>
                <p:cNvSpPr>
                  <a:spLocks/>
                </p:cNvSpPr>
                <p:nvPr/>
              </p:nvSpPr>
              <p:spPr bwMode="grayWhite">
                <a:xfrm>
                  <a:off x="3135" y="72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24"/>
                <p:cNvSpPr>
                  <a:spLocks/>
                </p:cNvSpPr>
                <p:nvPr/>
              </p:nvSpPr>
              <p:spPr bwMode="grayWhite">
                <a:xfrm>
                  <a:off x="2780" y="113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9" y="0"/>
                      </a:moveTo>
                      <a:lnTo>
                        <a:pt x="0" y="16"/>
                      </a:lnTo>
                      <a:lnTo>
                        <a:pt x="6" y="35"/>
                      </a:lnTo>
                      <a:lnTo>
                        <a:pt x="18" y="21"/>
                      </a:lnTo>
                      <a:lnTo>
                        <a:pt x="9"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25"/>
                <p:cNvSpPr>
                  <a:spLocks/>
                </p:cNvSpPr>
                <p:nvPr/>
              </p:nvSpPr>
              <p:spPr bwMode="grayWhite">
                <a:xfrm>
                  <a:off x="2923" y="117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6"/>
                <p:cNvSpPr>
                  <a:spLocks/>
                </p:cNvSpPr>
                <p:nvPr/>
              </p:nvSpPr>
              <p:spPr bwMode="grayWhite">
                <a:xfrm>
                  <a:off x="3098" y="125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7"/>
                <p:cNvSpPr>
                  <a:spLocks/>
                </p:cNvSpPr>
                <p:nvPr/>
              </p:nvSpPr>
              <p:spPr bwMode="grayWhite">
                <a:xfrm>
                  <a:off x="3286" y="148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8"/>
                <p:cNvSpPr>
                  <a:spLocks/>
                </p:cNvSpPr>
                <p:nvPr/>
              </p:nvSpPr>
              <p:spPr bwMode="grayWhite">
                <a:xfrm>
                  <a:off x="2463" y="123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nl-NL" altLang="en-US" noProof="0" smtClean="0"/>
              <a:t>Klik om het opmaakprofiel van de modeltitel te bewerken</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nl-NL" altLang="en-US" noProof="0" smtClean="0"/>
              <a:t>Klik om het opmaakprofiel van de modelondertitel te bewerken</a:t>
            </a:r>
          </a:p>
        </p:txBody>
      </p:sp>
      <p:sp>
        <p:nvSpPr>
          <p:cNvPr id="34" name="Rectangle 34"/>
          <p:cNvSpPr>
            <a:spLocks noGrp="1" noChangeArrowheads="1"/>
          </p:cNvSpPr>
          <p:nvPr>
            <p:ph type="dt" sz="quarter" idx="10"/>
          </p:nvPr>
        </p:nvSpPr>
        <p:spPr/>
        <p:txBody>
          <a:bodyPr/>
          <a:lstStyle>
            <a:lvl1pPr>
              <a:defRPr/>
            </a:lvl1pPr>
          </a:lstStyle>
          <a:p>
            <a:pPr>
              <a:defRPr/>
            </a:pPr>
            <a:r>
              <a:rPr lang="nl-NL" altLang="en-US"/>
              <a:t>STANAG 6001 Plus Levels</a:t>
            </a:r>
          </a:p>
        </p:txBody>
      </p:sp>
      <p:sp>
        <p:nvSpPr>
          <p:cNvPr id="35" name="Rectangle 35"/>
          <p:cNvSpPr>
            <a:spLocks noGrp="1" noChangeArrowheads="1"/>
          </p:cNvSpPr>
          <p:nvPr>
            <p:ph type="ftr" sz="quarter" idx="11"/>
          </p:nvPr>
        </p:nvSpPr>
        <p:spPr/>
        <p:txBody>
          <a:bodyPr/>
          <a:lstStyle>
            <a:lvl1pPr>
              <a:defRPr/>
            </a:lvl1pPr>
          </a:lstStyle>
          <a:p>
            <a:pPr>
              <a:defRPr/>
            </a:pPr>
            <a:endParaRPr lang="nl-NL" altLang="en-US"/>
          </a:p>
        </p:txBody>
      </p:sp>
      <p:sp>
        <p:nvSpPr>
          <p:cNvPr id="36" name="Rectangle 36"/>
          <p:cNvSpPr>
            <a:spLocks noGrp="1" noChangeArrowheads="1"/>
          </p:cNvSpPr>
          <p:nvPr>
            <p:ph type="sldNum" sz="quarter" idx="12"/>
          </p:nvPr>
        </p:nvSpPr>
        <p:spPr>
          <a:xfrm>
            <a:off x="8305800" y="6553200"/>
            <a:ext cx="836613" cy="304800"/>
          </a:xfrm>
        </p:spPr>
        <p:txBody>
          <a:bodyPr/>
          <a:lstStyle>
            <a:lvl1pPr>
              <a:defRPr/>
            </a:lvl1pPr>
          </a:lstStyle>
          <a:p>
            <a:r>
              <a:rPr lang="nl-NL"/>
              <a:t>LCC/</a:t>
            </a:r>
            <a:fld id="{04B5A961-5AEC-B04A-A3D8-60BA5210D94F}" type="slidenum">
              <a:rPr lang="nl-NL"/>
              <a:pPr/>
              <a:t>‹#›</a:t>
            </a:fld>
            <a:endParaRPr lang="nl-NL"/>
          </a:p>
        </p:txBody>
      </p:sp>
    </p:spTree>
    <p:extLst>
      <p:ext uri="{BB962C8B-B14F-4D97-AF65-F5344CB8AC3E}">
        <p14:creationId xmlns:p14="http://schemas.microsoft.com/office/powerpoint/2010/main" val="18359531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r>
              <a:rPr lang="nl-NL" altLang="en-US"/>
              <a:t>STANAG 6001 Plus Levels</a:t>
            </a:r>
          </a:p>
        </p:txBody>
      </p:sp>
      <p:sp>
        <p:nvSpPr>
          <p:cNvPr id="6" name="Rectangle 33"/>
          <p:cNvSpPr>
            <a:spLocks noGrp="1" noChangeArrowheads="1"/>
          </p:cNvSpPr>
          <p:nvPr>
            <p:ph type="ftr" sz="quarter" idx="11"/>
          </p:nvPr>
        </p:nvSpPr>
        <p:spPr>
          <a:ln/>
        </p:spPr>
        <p:txBody>
          <a:bodyPr/>
          <a:lstStyle>
            <a:lvl1pPr>
              <a:defRPr/>
            </a:lvl1pPr>
          </a:lstStyle>
          <a:p>
            <a:pPr>
              <a:defRPr/>
            </a:pPr>
            <a:endParaRPr lang="nl-NL" altLang="en-US"/>
          </a:p>
        </p:txBody>
      </p:sp>
      <p:sp>
        <p:nvSpPr>
          <p:cNvPr id="7" name="Rectangle 34"/>
          <p:cNvSpPr>
            <a:spLocks noGrp="1" noChangeArrowheads="1"/>
          </p:cNvSpPr>
          <p:nvPr>
            <p:ph type="sldNum" sz="quarter" idx="12"/>
          </p:nvPr>
        </p:nvSpPr>
        <p:spPr>
          <a:ln/>
        </p:spPr>
        <p:txBody>
          <a:bodyPr/>
          <a:lstStyle>
            <a:lvl1pPr>
              <a:defRPr/>
            </a:lvl1pPr>
          </a:lstStyle>
          <a:p>
            <a:r>
              <a:rPr lang="nl-NL"/>
              <a:t>LCC/</a:t>
            </a:r>
            <a:fld id="{F2CF9766-C25C-4F4B-BC98-4CFE2837BF2B}" type="slidenum">
              <a:rPr lang="nl-NL"/>
              <a:pPr/>
              <a:t>‹#›</a:t>
            </a:fld>
            <a:endParaRPr lang="nl-NL"/>
          </a:p>
        </p:txBody>
      </p:sp>
    </p:spTree>
    <p:extLst>
      <p:ext uri="{BB962C8B-B14F-4D97-AF65-F5344CB8AC3E}">
        <p14:creationId xmlns:p14="http://schemas.microsoft.com/office/powerpoint/2010/main" val="25087151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2"/>
          <p:cNvSpPr>
            <a:spLocks noGrp="1" noChangeArrowheads="1"/>
          </p:cNvSpPr>
          <p:nvPr>
            <p:ph type="dt" sz="half" idx="10"/>
          </p:nvPr>
        </p:nvSpPr>
        <p:spPr>
          <a:ln/>
        </p:spPr>
        <p:txBody>
          <a:bodyPr/>
          <a:lstStyle>
            <a:lvl1pPr>
              <a:defRPr/>
            </a:lvl1pPr>
          </a:lstStyle>
          <a:p>
            <a:pPr>
              <a:defRPr/>
            </a:pPr>
            <a:r>
              <a:rPr lang="nl-NL" altLang="en-US"/>
              <a:t>STANAG 6001 Plus Levels</a:t>
            </a:r>
          </a:p>
        </p:txBody>
      </p:sp>
      <p:sp>
        <p:nvSpPr>
          <p:cNvPr id="5" name="Rectangle 33"/>
          <p:cNvSpPr>
            <a:spLocks noGrp="1" noChangeArrowheads="1"/>
          </p:cNvSpPr>
          <p:nvPr>
            <p:ph type="ftr" sz="quarter" idx="11"/>
          </p:nvPr>
        </p:nvSpPr>
        <p:spPr>
          <a:ln/>
        </p:spPr>
        <p:txBody>
          <a:bodyPr/>
          <a:lstStyle>
            <a:lvl1pPr>
              <a:defRPr/>
            </a:lvl1pPr>
          </a:lstStyle>
          <a:p>
            <a:pPr>
              <a:defRPr/>
            </a:pPr>
            <a:endParaRPr lang="nl-NL" altLang="en-US"/>
          </a:p>
        </p:txBody>
      </p:sp>
      <p:sp>
        <p:nvSpPr>
          <p:cNvPr id="6" name="Rectangle 34"/>
          <p:cNvSpPr>
            <a:spLocks noGrp="1" noChangeArrowheads="1"/>
          </p:cNvSpPr>
          <p:nvPr>
            <p:ph type="sldNum" sz="quarter" idx="12"/>
          </p:nvPr>
        </p:nvSpPr>
        <p:spPr>
          <a:ln/>
        </p:spPr>
        <p:txBody>
          <a:bodyPr/>
          <a:lstStyle>
            <a:lvl1pPr>
              <a:defRPr/>
            </a:lvl1pPr>
          </a:lstStyle>
          <a:p>
            <a:r>
              <a:rPr lang="nl-NL"/>
              <a:t>LCC/</a:t>
            </a:r>
            <a:fld id="{4D29A311-C4EF-274F-BDAB-2FC7ED08283C}" type="slidenum">
              <a:rPr lang="nl-NL"/>
              <a:pPr/>
              <a:t>‹#›</a:t>
            </a:fld>
            <a:endParaRPr lang="nl-NL"/>
          </a:p>
        </p:txBody>
      </p:sp>
    </p:spTree>
    <p:extLst>
      <p:ext uri="{BB962C8B-B14F-4D97-AF65-F5344CB8AC3E}">
        <p14:creationId xmlns:p14="http://schemas.microsoft.com/office/powerpoint/2010/main" val="8456233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2"/>
          <p:cNvSpPr>
            <a:spLocks noGrp="1" noChangeArrowheads="1"/>
          </p:cNvSpPr>
          <p:nvPr>
            <p:ph type="dt" sz="half" idx="10"/>
          </p:nvPr>
        </p:nvSpPr>
        <p:spPr>
          <a:ln/>
        </p:spPr>
        <p:txBody>
          <a:bodyPr/>
          <a:lstStyle>
            <a:lvl1pPr>
              <a:defRPr/>
            </a:lvl1pPr>
          </a:lstStyle>
          <a:p>
            <a:pPr>
              <a:defRPr/>
            </a:pPr>
            <a:r>
              <a:rPr lang="nl-NL" altLang="en-US"/>
              <a:t>STANAG 6001 Plus Levels</a:t>
            </a:r>
          </a:p>
        </p:txBody>
      </p:sp>
      <p:sp>
        <p:nvSpPr>
          <p:cNvPr id="5" name="Rectangle 33"/>
          <p:cNvSpPr>
            <a:spLocks noGrp="1" noChangeArrowheads="1"/>
          </p:cNvSpPr>
          <p:nvPr>
            <p:ph type="ftr" sz="quarter" idx="11"/>
          </p:nvPr>
        </p:nvSpPr>
        <p:spPr>
          <a:ln/>
        </p:spPr>
        <p:txBody>
          <a:bodyPr/>
          <a:lstStyle>
            <a:lvl1pPr>
              <a:defRPr/>
            </a:lvl1pPr>
          </a:lstStyle>
          <a:p>
            <a:pPr>
              <a:defRPr/>
            </a:pPr>
            <a:endParaRPr lang="nl-NL" altLang="en-US"/>
          </a:p>
        </p:txBody>
      </p:sp>
      <p:sp>
        <p:nvSpPr>
          <p:cNvPr id="6" name="Rectangle 34"/>
          <p:cNvSpPr>
            <a:spLocks noGrp="1" noChangeArrowheads="1"/>
          </p:cNvSpPr>
          <p:nvPr>
            <p:ph type="sldNum" sz="quarter" idx="12"/>
          </p:nvPr>
        </p:nvSpPr>
        <p:spPr>
          <a:ln/>
        </p:spPr>
        <p:txBody>
          <a:bodyPr/>
          <a:lstStyle>
            <a:lvl1pPr>
              <a:defRPr/>
            </a:lvl1pPr>
          </a:lstStyle>
          <a:p>
            <a:r>
              <a:rPr lang="nl-NL"/>
              <a:t>LCC/</a:t>
            </a:r>
            <a:fld id="{1FBC1769-E0BA-9C4D-B410-A89D9D3DCB3F}" type="slidenum">
              <a:rPr lang="nl-NL"/>
              <a:pPr/>
              <a:t>‹#›</a:t>
            </a:fld>
            <a:endParaRPr lang="nl-NL"/>
          </a:p>
        </p:txBody>
      </p:sp>
    </p:spTree>
    <p:extLst>
      <p:ext uri="{BB962C8B-B14F-4D97-AF65-F5344CB8AC3E}">
        <p14:creationId xmlns:p14="http://schemas.microsoft.com/office/powerpoint/2010/main" val="42821837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657350"/>
            <a:ext cx="7772400" cy="4114800"/>
          </a:xfrm>
        </p:spPr>
        <p:txBody>
          <a:bodyPr/>
          <a:lstStyle/>
          <a:p>
            <a:pPr lvl="0"/>
            <a:endParaRPr lang="en-CA" noProof="0" smtClean="0"/>
          </a:p>
        </p:txBody>
      </p:sp>
      <p:sp>
        <p:nvSpPr>
          <p:cNvPr id="4" name="Rectangle 32"/>
          <p:cNvSpPr>
            <a:spLocks noGrp="1" noChangeArrowheads="1"/>
          </p:cNvSpPr>
          <p:nvPr>
            <p:ph type="dt" sz="half" idx="10"/>
          </p:nvPr>
        </p:nvSpPr>
        <p:spPr>
          <a:ln/>
        </p:spPr>
        <p:txBody>
          <a:bodyPr/>
          <a:lstStyle>
            <a:lvl1pPr>
              <a:defRPr/>
            </a:lvl1pPr>
          </a:lstStyle>
          <a:p>
            <a:pPr>
              <a:defRPr/>
            </a:pPr>
            <a:r>
              <a:rPr lang="nl-NL" altLang="en-US"/>
              <a:t>STANAG 6001 Plus Levels</a:t>
            </a:r>
          </a:p>
        </p:txBody>
      </p:sp>
      <p:sp>
        <p:nvSpPr>
          <p:cNvPr id="5" name="Rectangle 33"/>
          <p:cNvSpPr>
            <a:spLocks noGrp="1" noChangeArrowheads="1"/>
          </p:cNvSpPr>
          <p:nvPr>
            <p:ph type="ftr" sz="quarter" idx="11"/>
          </p:nvPr>
        </p:nvSpPr>
        <p:spPr>
          <a:ln/>
        </p:spPr>
        <p:txBody>
          <a:bodyPr/>
          <a:lstStyle>
            <a:lvl1pPr>
              <a:defRPr/>
            </a:lvl1pPr>
          </a:lstStyle>
          <a:p>
            <a:pPr>
              <a:defRPr/>
            </a:pPr>
            <a:endParaRPr lang="nl-NL" altLang="en-US"/>
          </a:p>
        </p:txBody>
      </p:sp>
      <p:sp>
        <p:nvSpPr>
          <p:cNvPr id="6" name="Rectangle 34"/>
          <p:cNvSpPr>
            <a:spLocks noGrp="1" noChangeArrowheads="1"/>
          </p:cNvSpPr>
          <p:nvPr>
            <p:ph type="sldNum" sz="quarter" idx="12"/>
          </p:nvPr>
        </p:nvSpPr>
        <p:spPr>
          <a:ln/>
        </p:spPr>
        <p:txBody>
          <a:bodyPr/>
          <a:lstStyle>
            <a:lvl1pPr>
              <a:defRPr/>
            </a:lvl1pPr>
          </a:lstStyle>
          <a:p>
            <a:r>
              <a:rPr lang="nl-NL"/>
              <a:t>LCC/</a:t>
            </a:r>
            <a:fld id="{9E0D7C12-F509-9649-BAE2-200143A5FFA5}" type="slidenum">
              <a:rPr lang="nl-NL"/>
              <a:pPr/>
              <a:t>‹#›</a:t>
            </a:fld>
            <a:endParaRPr lang="nl-NL"/>
          </a:p>
        </p:txBody>
      </p:sp>
    </p:spTree>
    <p:extLst>
      <p:ext uri="{BB962C8B-B14F-4D97-AF65-F5344CB8AC3E}">
        <p14:creationId xmlns:p14="http://schemas.microsoft.com/office/powerpoint/2010/main" val="37175430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fld id="{0CF4993F-1C54-DE49-BFA4-D6C70BF6129A}" type="datetimeFigureOut">
              <a:rPr lang="en-CA"/>
              <a:pPr/>
              <a:t>2015-10-07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7E42464B-7360-3B4D-8CDC-D2323001D20B}" type="slidenum">
              <a:rPr lang="en-CA"/>
              <a:pPr/>
              <a:t>‹#›</a:t>
            </a:fld>
            <a:endParaRPr lang="en-CA"/>
          </a:p>
        </p:txBody>
      </p:sp>
    </p:spTree>
    <p:extLst>
      <p:ext uri="{BB962C8B-B14F-4D97-AF65-F5344CB8AC3E}">
        <p14:creationId xmlns:p14="http://schemas.microsoft.com/office/powerpoint/2010/main" val="508520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27283EF7-3969-8E44-A7F9-3BECCC683F30}" type="datetimeFigureOut">
              <a:rPr lang="en-CA"/>
              <a:pPr/>
              <a:t>2015-10-07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13302778-932F-2741-AA0E-EC0A4B00748E}" type="slidenum">
              <a:rPr lang="en-CA"/>
              <a:pPr/>
              <a:t>‹#›</a:t>
            </a:fld>
            <a:endParaRPr lang="en-CA"/>
          </a:p>
        </p:txBody>
      </p:sp>
    </p:spTree>
    <p:extLst>
      <p:ext uri="{BB962C8B-B14F-4D97-AF65-F5344CB8AC3E}">
        <p14:creationId xmlns:p14="http://schemas.microsoft.com/office/powerpoint/2010/main" val="236149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EB9171D-F410-1544-8303-D986FB2CED6C}" type="datetimeFigureOut">
              <a:rPr lang="en-CA"/>
              <a:pPr/>
              <a:t>2015-10-07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0715EAED-E8AA-A644-8FFC-34D63935E705}" type="slidenum">
              <a:rPr lang="en-CA"/>
              <a:pPr/>
              <a:t>‹#›</a:t>
            </a:fld>
            <a:endParaRPr lang="en-CA"/>
          </a:p>
        </p:txBody>
      </p:sp>
    </p:spTree>
    <p:extLst>
      <p:ext uri="{BB962C8B-B14F-4D97-AF65-F5344CB8AC3E}">
        <p14:creationId xmlns:p14="http://schemas.microsoft.com/office/powerpoint/2010/main" val="3092540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fld id="{A35FC8FB-F20C-704F-8804-312ECFF38A81}" type="datetimeFigureOut">
              <a:rPr lang="en-CA"/>
              <a:pPr/>
              <a:t>2015-10-07</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71D0F588-D9AF-234F-B9AE-43EC2EECB285}" type="slidenum">
              <a:rPr lang="en-CA"/>
              <a:pPr/>
              <a:t>‹#›</a:t>
            </a:fld>
            <a:endParaRPr lang="en-CA"/>
          </a:p>
        </p:txBody>
      </p:sp>
    </p:spTree>
    <p:extLst>
      <p:ext uri="{BB962C8B-B14F-4D97-AF65-F5344CB8AC3E}">
        <p14:creationId xmlns:p14="http://schemas.microsoft.com/office/powerpoint/2010/main" val="1948879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fld id="{08C68453-7E08-B04A-8F6E-BDD0E25CAE13}" type="datetimeFigureOut">
              <a:rPr lang="en-CA"/>
              <a:pPr/>
              <a:t>2015-10-07</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fld id="{4414C663-4482-1848-99A4-E86D4AC14C9D}" type="slidenum">
              <a:rPr lang="en-CA"/>
              <a:pPr/>
              <a:t>‹#›</a:t>
            </a:fld>
            <a:endParaRPr lang="en-CA"/>
          </a:p>
        </p:txBody>
      </p:sp>
    </p:spTree>
    <p:extLst>
      <p:ext uri="{BB962C8B-B14F-4D97-AF65-F5344CB8AC3E}">
        <p14:creationId xmlns:p14="http://schemas.microsoft.com/office/powerpoint/2010/main" val="313876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fld id="{E66576C3-7F2D-1445-9488-5AA967F09FA2}" type="datetimeFigureOut">
              <a:rPr lang="en-CA"/>
              <a:pPr/>
              <a:t>2015-10-07</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fld id="{310D4CEB-908E-8C4C-B7DD-E3D37153327F}" type="slidenum">
              <a:rPr lang="en-CA"/>
              <a:pPr/>
              <a:t>‹#›</a:t>
            </a:fld>
            <a:endParaRPr lang="en-CA"/>
          </a:p>
        </p:txBody>
      </p:sp>
    </p:spTree>
    <p:extLst>
      <p:ext uri="{BB962C8B-B14F-4D97-AF65-F5344CB8AC3E}">
        <p14:creationId xmlns:p14="http://schemas.microsoft.com/office/powerpoint/2010/main" val="187304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2"/>
          <p:cNvSpPr>
            <a:spLocks noGrp="1" noChangeArrowheads="1"/>
          </p:cNvSpPr>
          <p:nvPr>
            <p:ph type="dt" sz="half" idx="10"/>
          </p:nvPr>
        </p:nvSpPr>
        <p:spPr>
          <a:ln/>
        </p:spPr>
        <p:txBody>
          <a:bodyPr/>
          <a:lstStyle>
            <a:lvl1pPr>
              <a:defRPr/>
            </a:lvl1pPr>
          </a:lstStyle>
          <a:p>
            <a:pPr>
              <a:defRPr/>
            </a:pPr>
            <a:r>
              <a:rPr lang="nl-NL" altLang="en-US" dirty="0" smtClean="0"/>
              <a:t>STANAG Level 4 Reading Test</a:t>
            </a:r>
            <a:endParaRPr lang="nl-NL" altLang="en-US" dirty="0"/>
          </a:p>
        </p:txBody>
      </p:sp>
      <p:sp>
        <p:nvSpPr>
          <p:cNvPr id="5" name="Rectangle 33"/>
          <p:cNvSpPr>
            <a:spLocks noGrp="1" noChangeArrowheads="1"/>
          </p:cNvSpPr>
          <p:nvPr>
            <p:ph type="ftr" sz="quarter" idx="11"/>
          </p:nvPr>
        </p:nvSpPr>
        <p:spPr>
          <a:ln/>
        </p:spPr>
        <p:txBody>
          <a:bodyPr/>
          <a:lstStyle>
            <a:lvl1pPr>
              <a:defRPr/>
            </a:lvl1pPr>
          </a:lstStyle>
          <a:p>
            <a:pPr>
              <a:defRPr/>
            </a:pPr>
            <a:endParaRPr lang="nl-NL" altLang="en-US"/>
          </a:p>
        </p:txBody>
      </p:sp>
      <p:sp>
        <p:nvSpPr>
          <p:cNvPr id="6" name="Rectangle 34"/>
          <p:cNvSpPr>
            <a:spLocks noGrp="1" noChangeArrowheads="1"/>
          </p:cNvSpPr>
          <p:nvPr>
            <p:ph type="sldNum" sz="quarter" idx="12"/>
          </p:nvPr>
        </p:nvSpPr>
        <p:spPr>
          <a:ln/>
        </p:spPr>
        <p:txBody>
          <a:bodyPr/>
          <a:lstStyle>
            <a:lvl1pPr>
              <a:defRPr/>
            </a:lvl1pPr>
          </a:lstStyle>
          <a:p>
            <a:r>
              <a:rPr lang="nl-NL" dirty="0" smtClean="0"/>
              <a:t>1/</a:t>
            </a:r>
            <a:fld id="{ECC1E66D-F47B-5C4C-A5B7-EA9BE32E4EC9}" type="slidenum">
              <a:rPr lang="nl-NL" smtClean="0"/>
              <a:pPr/>
              <a:t>‹#›</a:t>
            </a:fld>
            <a:endParaRPr lang="nl-NL" dirty="0"/>
          </a:p>
        </p:txBody>
      </p:sp>
    </p:spTree>
    <p:extLst>
      <p:ext uri="{BB962C8B-B14F-4D97-AF65-F5344CB8AC3E}">
        <p14:creationId xmlns:p14="http://schemas.microsoft.com/office/powerpoint/2010/main" val="1922760281"/>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0150F50-1F09-E84C-B43A-2D4CEB453399}" type="datetimeFigureOut">
              <a:rPr lang="en-CA"/>
              <a:pPr/>
              <a:t>2015-10-07</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fld id="{7A7BE1FB-B0E8-9543-BF65-9FCF6788E29D}" type="slidenum">
              <a:rPr lang="en-CA"/>
              <a:pPr/>
              <a:t>‹#›</a:t>
            </a:fld>
            <a:endParaRPr lang="en-CA"/>
          </a:p>
        </p:txBody>
      </p:sp>
    </p:spTree>
    <p:extLst>
      <p:ext uri="{BB962C8B-B14F-4D97-AF65-F5344CB8AC3E}">
        <p14:creationId xmlns:p14="http://schemas.microsoft.com/office/powerpoint/2010/main" val="1468917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F2738B5-4A81-7A44-9280-9A394E3116B7}" type="datetimeFigureOut">
              <a:rPr lang="en-CA"/>
              <a:pPr/>
              <a:t>2015-10-07</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99125DA0-81E6-F643-AC23-691F5E4AD8F5}" type="slidenum">
              <a:rPr lang="en-CA"/>
              <a:pPr/>
              <a:t>‹#›</a:t>
            </a:fld>
            <a:endParaRPr lang="en-CA"/>
          </a:p>
        </p:txBody>
      </p:sp>
    </p:spTree>
    <p:extLst>
      <p:ext uri="{BB962C8B-B14F-4D97-AF65-F5344CB8AC3E}">
        <p14:creationId xmlns:p14="http://schemas.microsoft.com/office/powerpoint/2010/main" val="2971407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A70310D-43E3-5641-A8D7-D23576F0FD5D}" type="datetimeFigureOut">
              <a:rPr lang="en-CA"/>
              <a:pPr/>
              <a:t>2015-10-07</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7C79B65E-1EED-5C4F-9AEB-E63A367C5B44}" type="slidenum">
              <a:rPr lang="en-CA"/>
              <a:pPr/>
              <a:t>‹#›</a:t>
            </a:fld>
            <a:endParaRPr lang="en-CA"/>
          </a:p>
        </p:txBody>
      </p:sp>
    </p:spTree>
    <p:extLst>
      <p:ext uri="{BB962C8B-B14F-4D97-AF65-F5344CB8AC3E}">
        <p14:creationId xmlns:p14="http://schemas.microsoft.com/office/powerpoint/2010/main" val="2583769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6F8E0B92-9AEC-ED49-90F6-E19D521B95AB}" type="datetimeFigureOut">
              <a:rPr lang="en-CA"/>
              <a:pPr/>
              <a:t>2015-10-07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AF56D563-D2E1-1B4D-83FC-8B36420AB473}" type="slidenum">
              <a:rPr lang="en-CA"/>
              <a:pPr/>
              <a:t>‹#›</a:t>
            </a:fld>
            <a:endParaRPr lang="en-CA"/>
          </a:p>
        </p:txBody>
      </p:sp>
    </p:spTree>
    <p:extLst>
      <p:ext uri="{BB962C8B-B14F-4D97-AF65-F5344CB8AC3E}">
        <p14:creationId xmlns:p14="http://schemas.microsoft.com/office/powerpoint/2010/main" val="265513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064212E0-10AF-E844-8DF0-31B275D1A440}" type="datetimeFigureOut">
              <a:rPr lang="en-CA"/>
              <a:pPr/>
              <a:t>2015-10-07</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FFEABAD2-FE55-DF48-8B44-75442D84EE0D}" type="slidenum">
              <a:rPr lang="en-CA"/>
              <a:pPr/>
              <a:t>‹#›</a:t>
            </a:fld>
            <a:endParaRPr lang="en-CA"/>
          </a:p>
        </p:txBody>
      </p:sp>
    </p:spTree>
    <p:extLst>
      <p:ext uri="{BB962C8B-B14F-4D97-AF65-F5344CB8AC3E}">
        <p14:creationId xmlns:p14="http://schemas.microsoft.com/office/powerpoint/2010/main" val="157570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smtClean="0"/>
            </a:lvl1pPr>
          </a:lstStyle>
          <a:p>
            <a:pPr>
              <a:defRPr/>
            </a:pPr>
            <a:r>
              <a:rPr lang="nl-NL" altLang="en-US"/>
              <a:t>STANAG 6001 Plus Levels</a:t>
            </a:r>
          </a:p>
        </p:txBody>
      </p:sp>
      <p:sp>
        <p:nvSpPr>
          <p:cNvPr id="4" name="Footer Placeholder 3"/>
          <p:cNvSpPr>
            <a:spLocks noGrp="1"/>
          </p:cNvSpPr>
          <p:nvPr>
            <p:ph type="ftr" sz="quarter" idx="11"/>
          </p:nvPr>
        </p:nvSpPr>
        <p:spPr/>
        <p:txBody>
          <a:bodyPr/>
          <a:lstStyle>
            <a:lvl1pPr>
              <a:defRPr/>
            </a:lvl1pPr>
          </a:lstStyle>
          <a:p>
            <a:pPr>
              <a:defRPr/>
            </a:pPr>
            <a:endParaRPr lang="nl-NL" altLang="en-US"/>
          </a:p>
        </p:txBody>
      </p:sp>
      <p:sp>
        <p:nvSpPr>
          <p:cNvPr id="5" name="Slide Number Placeholder 4"/>
          <p:cNvSpPr>
            <a:spLocks noGrp="1"/>
          </p:cNvSpPr>
          <p:nvPr>
            <p:ph type="sldNum" sz="quarter" idx="12"/>
          </p:nvPr>
        </p:nvSpPr>
        <p:spPr/>
        <p:txBody>
          <a:bodyPr/>
          <a:lstStyle>
            <a:lvl1pPr>
              <a:defRPr/>
            </a:lvl1pPr>
          </a:lstStyle>
          <a:p>
            <a:r>
              <a:rPr lang="nl-NL"/>
              <a:t>LCC/</a:t>
            </a:r>
            <a:fld id="{AE7217F7-D47E-0E4D-9DC8-A68E3AC96D63}" type="slidenum">
              <a:rPr lang="nl-NL"/>
              <a:pPr/>
              <a:t>‹#›</a:t>
            </a:fld>
            <a:endParaRPr lang="nl-NL"/>
          </a:p>
        </p:txBody>
      </p:sp>
    </p:spTree>
    <p:extLst>
      <p:ext uri="{BB962C8B-B14F-4D97-AF65-F5344CB8AC3E}">
        <p14:creationId xmlns:p14="http://schemas.microsoft.com/office/powerpoint/2010/main" val="26792321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r>
              <a:rPr lang="nl-NL" altLang="en-US"/>
              <a:t>STANAG 6001 Plus Levels</a:t>
            </a:r>
          </a:p>
        </p:txBody>
      </p:sp>
      <p:sp>
        <p:nvSpPr>
          <p:cNvPr id="5" name="Rectangle 33"/>
          <p:cNvSpPr>
            <a:spLocks noGrp="1" noChangeArrowheads="1"/>
          </p:cNvSpPr>
          <p:nvPr>
            <p:ph type="ftr" sz="quarter" idx="11"/>
          </p:nvPr>
        </p:nvSpPr>
        <p:spPr>
          <a:ln/>
        </p:spPr>
        <p:txBody>
          <a:bodyPr/>
          <a:lstStyle>
            <a:lvl1pPr>
              <a:defRPr/>
            </a:lvl1pPr>
          </a:lstStyle>
          <a:p>
            <a:pPr>
              <a:defRPr/>
            </a:pPr>
            <a:endParaRPr lang="nl-NL" altLang="en-US"/>
          </a:p>
        </p:txBody>
      </p:sp>
      <p:sp>
        <p:nvSpPr>
          <p:cNvPr id="6" name="Rectangle 34"/>
          <p:cNvSpPr>
            <a:spLocks noGrp="1" noChangeArrowheads="1"/>
          </p:cNvSpPr>
          <p:nvPr>
            <p:ph type="sldNum" sz="quarter" idx="12"/>
          </p:nvPr>
        </p:nvSpPr>
        <p:spPr>
          <a:ln/>
        </p:spPr>
        <p:txBody>
          <a:bodyPr/>
          <a:lstStyle>
            <a:lvl1pPr>
              <a:defRPr/>
            </a:lvl1pPr>
          </a:lstStyle>
          <a:p>
            <a:r>
              <a:rPr lang="nl-NL"/>
              <a:t>LCC/</a:t>
            </a:r>
            <a:fld id="{6C74A44F-06A1-E54F-8E26-2767CAE333FB}" type="slidenum">
              <a:rPr lang="nl-NL"/>
              <a:pPr/>
              <a:t>‹#›</a:t>
            </a:fld>
            <a:endParaRPr lang="nl-NL"/>
          </a:p>
        </p:txBody>
      </p:sp>
    </p:spTree>
    <p:extLst>
      <p:ext uri="{BB962C8B-B14F-4D97-AF65-F5344CB8AC3E}">
        <p14:creationId xmlns:p14="http://schemas.microsoft.com/office/powerpoint/2010/main" val="38389485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573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32"/>
          <p:cNvSpPr>
            <a:spLocks noGrp="1" noChangeArrowheads="1"/>
          </p:cNvSpPr>
          <p:nvPr>
            <p:ph type="dt" sz="half" idx="10"/>
          </p:nvPr>
        </p:nvSpPr>
        <p:spPr>
          <a:ln/>
        </p:spPr>
        <p:txBody>
          <a:bodyPr/>
          <a:lstStyle>
            <a:lvl1pPr>
              <a:defRPr/>
            </a:lvl1pPr>
          </a:lstStyle>
          <a:p>
            <a:pPr>
              <a:defRPr/>
            </a:pPr>
            <a:r>
              <a:rPr lang="nl-NL" altLang="en-US"/>
              <a:t>STANAG 6001 Plus Levels</a:t>
            </a:r>
          </a:p>
        </p:txBody>
      </p:sp>
      <p:sp>
        <p:nvSpPr>
          <p:cNvPr id="6" name="Rectangle 33"/>
          <p:cNvSpPr>
            <a:spLocks noGrp="1" noChangeArrowheads="1"/>
          </p:cNvSpPr>
          <p:nvPr>
            <p:ph type="ftr" sz="quarter" idx="11"/>
          </p:nvPr>
        </p:nvSpPr>
        <p:spPr>
          <a:ln/>
        </p:spPr>
        <p:txBody>
          <a:bodyPr/>
          <a:lstStyle>
            <a:lvl1pPr>
              <a:defRPr/>
            </a:lvl1pPr>
          </a:lstStyle>
          <a:p>
            <a:pPr>
              <a:defRPr/>
            </a:pPr>
            <a:endParaRPr lang="nl-NL" altLang="en-US"/>
          </a:p>
        </p:txBody>
      </p:sp>
      <p:sp>
        <p:nvSpPr>
          <p:cNvPr id="7" name="Rectangle 34"/>
          <p:cNvSpPr>
            <a:spLocks noGrp="1" noChangeArrowheads="1"/>
          </p:cNvSpPr>
          <p:nvPr>
            <p:ph type="sldNum" sz="quarter" idx="12"/>
          </p:nvPr>
        </p:nvSpPr>
        <p:spPr>
          <a:ln/>
        </p:spPr>
        <p:txBody>
          <a:bodyPr/>
          <a:lstStyle>
            <a:lvl1pPr>
              <a:defRPr/>
            </a:lvl1pPr>
          </a:lstStyle>
          <a:p>
            <a:r>
              <a:rPr lang="nl-NL"/>
              <a:t>LCC/</a:t>
            </a:r>
            <a:fld id="{4754323C-E9AE-3B45-A7B2-5DB4B1E60CED}" type="slidenum">
              <a:rPr lang="nl-NL"/>
              <a:pPr/>
              <a:t>‹#›</a:t>
            </a:fld>
            <a:endParaRPr lang="nl-NL"/>
          </a:p>
        </p:txBody>
      </p:sp>
    </p:spTree>
    <p:extLst>
      <p:ext uri="{BB962C8B-B14F-4D97-AF65-F5344CB8AC3E}">
        <p14:creationId xmlns:p14="http://schemas.microsoft.com/office/powerpoint/2010/main" val="33701144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2"/>
          <p:cNvSpPr>
            <a:spLocks noGrp="1" noChangeArrowheads="1"/>
          </p:cNvSpPr>
          <p:nvPr>
            <p:ph type="dt" sz="half" idx="10"/>
          </p:nvPr>
        </p:nvSpPr>
        <p:spPr>
          <a:ln/>
        </p:spPr>
        <p:txBody>
          <a:bodyPr/>
          <a:lstStyle>
            <a:lvl1pPr>
              <a:defRPr/>
            </a:lvl1pPr>
          </a:lstStyle>
          <a:p>
            <a:pPr>
              <a:defRPr/>
            </a:pPr>
            <a:r>
              <a:rPr lang="nl-NL" altLang="en-US"/>
              <a:t>STANAG 6001 Plus Levels</a:t>
            </a:r>
          </a:p>
        </p:txBody>
      </p:sp>
      <p:sp>
        <p:nvSpPr>
          <p:cNvPr id="8" name="Rectangle 33"/>
          <p:cNvSpPr>
            <a:spLocks noGrp="1" noChangeArrowheads="1"/>
          </p:cNvSpPr>
          <p:nvPr>
            <p:ph type="ftr" sz="quarter" idx="11"/>
          </p:nvPr>
        </p:nvSpPr>
        <p:spPr>
          <a:ln/>
        </p:spPr>
        <p:txBody>
          <a:bodyPr/>
          <a:lstStyle>
            <a:lvl1pPr>
              <a:defRPr/>
            </a:lvl1pPr>
          </a:lstStyle>
          <a:p>
            <a:pPr>
              <a:defRPr/>
            </a:pPr>
            <a:endParaRPr lang="nl-NL" altLang="en-US"/>
          </a:p>
        </p:txBody>
      </p:sp>
      <p:sp>
        <p:nvSpPr>
          <p:cNvPr id="9" name="Rectangle 34"/>
          <p:cNvSpPr>
            <a:spLocks noGrp="1" noChangeArrowheads="1"/>
          </p:cNvSpPr>
          <p:nvPr>
            <p:ph type="sldNum" sz="quarter" idx="12"/>
          </p:nvPr>
        </p:nvSpPr>
        <p:spPr>
          <a:ln/>
        </p:spPr>
        <p:txBody>
          <a:bodyPr/>
          <a:lstStyle>
            <a:lvl1pPr>
              <a:defRPr/>
            </a:lvl1pPr>
          </a:lstStyle>
          <a:p>
            <a:r>
              <a:rPr lang="nl-NL"/>
              <a:t>LCC/</a:t>
            </a:r>
            <a:fld id="{09758566-81C3-CD40-83A9-7B36C4E46B48}" type="slidenum">
              <a:rPr lang="nl-NL"/>
              <a:pPr/>
              <a:t>‹#›</a:t>
            </a:fld>
            <a:endParaRPr lang="nl-NL"/>
          </a:p>
        </p:txBody>
      </p:sp>
    </p:spTree>
    <p:extLst>
      <p:ext uri="{BB962C8B-B14F-4D97-AF65-F5344CB8AC3E}">
        <p14:creationId xmlns:p14="http://schemas.microsoft.com/office/powerpoint/2010/main" val="29302823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2"/>
          <p:cNvSpPr>
            <a:spLocks noGrp="1" noChangeArrowheads="1"/>
          </p:cNvSpPr>
          <p:nvPr>
            <p:ph type="dt" sz="half" idx="10"/>
          </p:nvPr>
        </p:nvSpPr>
        <p:spPr>
          <a:ln/>
        </p:spPr>
        <p:txBody>
          <a:bodyPr/>
          <a:lstStyle>
            <a:lvl1pPr>
              <a:defRPr/>
            </a:lvl1pPr>
          </a:lstStyle>
          <a:p>
            <a:pPr>
              <a:defRPr/>
            </a:pPr>
            <a:r>
              <a:rPr lang="nl-NL" altLang="en-US"/>
              <a:t>STANAG 6001 Plus Levels</a:t>
            </a:r>
          </a:p>
        </p:txBody>
      </p:sp>
      <p:sp>
        <p:nvSpPr>
          <p:cNvPr id="4" name="Rectangle 33"/>
          <p:cNvSpPr>
            <a:spLocks noGrp="1" noChangeArrowheads="1"/>
          </p:cNvSpPr>
          <p:nvPr>
            <p:ph type="ftr" sz="quarter" idx="11"/>
          </p:nvPr>
        </p:nvSpPr>
        <p:spPr>
          <a:ln/>
        </p:spPr>
        <p:txBody>
          <a:bodyPr/>
          <a:lstStyle>
            <a:lvl1pPr>
              <a:defRPr/>
            </a:lvl1pPr>
          </a:lstStyle>
          <a:p>
            <a:pPr>
              <a:defRPr/>
            </a:pPr>
            <a:endParaRPr lang="nl-NL" altLang="en-US"/>
          </a:p>
        </p:txBody>
      </p:sp>
      <p:sp>
        <p:nvSpPr>
          <p:cNvPr id="5" name="Rectangle 34"/>
          <p:cNvSpPr>
            <a:spLocks noGrp="1" noChangeArrowheads="1"/>
          </p:cNvSpPr>
          <p:nvPr>
            <p:ph type="sldNum" sz="quarter" idx="12"/>
          </p:nvPr>
        </p:nvSpPr>
        <p:spPr>
          <a:ln/>
        </p:spPr>
        <p:txBody>
          <a:bodyPr/>
          <a:lstStyle>
            <a:lvl1pPr>
              <a:defRPr/>
            </a:lvl1pPr>
          </a:lstStyle>
          <a:p>
            <a:r>
              <a:rPr lang="nl-NL"/>
              <a:t>LCC/</a:t>
            </a:r>
            <a:fld id="{8CD2FAF3-0136-C241-AFB7-5EBDA14AD994}" type="slidenum">
              <a:rPr lang="nl-NL"/>
              <a:pPr/>
              <a:t>‹#›</a:t>
            </a:fld>
            <a:endParaRPr lang="nl-NL"/>
          </a:p>
        </p:txBody>
      </p:sp>
    </p:spTree>
    <p:extLst>
      <p:ext uri="{BB962C8B-B14F-4D97-AF65-F5344CB8AC3E}">
        <p14:creationId xmlns:p14="http://schemas.microsoft.com/office/powerpoint/2010/main" val="5267548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r>
              <a:rPr lang="nl-NL" altLang="en-US"/>
              <a:t>STANAG 6001 Plus Levels</a:t>
            </a:r>
          </a:p>
        </p:txBody>
      </p:sp>
      <p:sp>
        <p:nvSpPr>
          <p:cNvPr id="3" name="Rectangle 33"/>
          <p:cNvSpPr>
            <a:spLocks noGrp="1" noChangeArrowheads="1"/>
          </p:cNvSpPr>
          <p:nvPr>
            <p:ph type="ftr" sz="quarter" idx="11"/>
          </p:nvPr>
        </p:nvSpPr>
        <p:spPr>
          <a:ln/>
        </p:spPr>
        <p:txBody>
          <a:bodyPr/>
          <a:lstStyle>
            <a:lvl1pPr>
              <a:defRPr/>
            </a:lvl1pPr>
          </a:lstStyle>
          <a:p>
            <a:pPr>
              <a:defRPr/>
            </a:pPr>
            <a:endParaRPr lang="nl-NL" altLang="en-US"/>
          </a:p>
        </p:txBody>
      </p:sp>
      <p:sp>
        <p:nvSpPr>
          <p:cNvPr id="4" name="Rectangle 34"/>
          <p:cNvSpPr>
            <a:spLocks noGrp="1" noChangeArrowheads="1"/>
          </p:cNvSpPr>
          <p:nvPr>
            <p:ph type="sldNum" sz="quarter" idx="12"/>
          </p:nvPr>
        </p:nvSpPr>
        <p:spPr>
          <a:ln/>
        </p:spPr>
        <p:txBody>
          <a:bodyPr/>
          <a:lstStyle>
            <a:lvl1pPr>
              <a:defRPr/>
            </a:lvl1pPr>
          </a:lstStyle>
          <a:p>
            <a:r>
              <a:rPr lang="nl-NL"/>
              <a:t>LCC/</a:t>
            </a:r>
            <a:fld id="{F7E60FC7-4A86-AC45-9A31-961EBD25EE9B}" type="slidenum">
              <a:rPr lang="nl-NL"/>
              <a:pPr/>
              <a:t>‹#›</a:t>
            </a:fld>
            <a:endParaRPr lang="nl-NL"/>
          </a:p>
        </p:txBody>
      </p:sp>
    </p:spTree>
    <p:extLst>
      <p:ext uri="{BB962C8B-B14F-4D97-AF65-F5344CB8AC3E}">
        <p14:creationId xmlns:p14="http://schemas.microsoft.com/office/powerpoint/2010/main" val="3535274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r>
              <a:rPr lang="nl-NL" altLang="en-US"/>
              <a:t>STANAG 6001 Plus Levels</a:t>
            </a:r>
          </a:p>
        </p:txBody>
      </p:sp>
      <p:sp>
        <p:nvSpPr>
          <p:cNvPr id="6" name="Rectangle 33"/>
          <p:cNvSpPr>
            <a:spLocks noGrp="1" noChangeArrowheads="1"/>
          </p:cNvSpPr>
          <p:nvPr>
            <p:ph type="ftr" sz="quarter" idx="11"/>
          </p:nvPr>
        </p:nvSpPr>
        <p:spPr>
          <a:ln/>
        </p:spPr>
        <p:txBody>
          <a:bodyPr/>
          <a:lstStyle>
            <a:lvl1pPr>
              <a:defRPr/>
            </a:lvl1pPr>
          </a:lstStyle>
          <a:p>
            <a:pPr>
              <a:defRPr/>
            </a:pPr>
            <a:endParaRPr lang="nl-NL" altLang="en-US"/>
          </a:p>
        </p:txBody>
      </p:sp>
      <p:sp>
        <p:nvSpPr>
          <p:cNvPr id="7" name="Rectangle 34"/>
          <p:cNvSpPr>
            <a:spLocks noGrp="1" noChangeArrowheads="1"/>
          </p:cNvSpPr>
          <p:nvPr>
            <p:ph type="sldNum" sz="quarter" idx="12"/>
          </p:nvPr>
        </p:nvSpPr>
        <p:spPr>
          <a:ln/>
        </p:spPr>
        <p:txBody>
          <a:bodyPr/>
          <a:lstStyle>
            <a:lvl1pPr>
              <a:defRPr/>
            </a:lvl1pPr>
          </a:lstStyle>
          <a:p>
            <a:r>
              <a:rPr lang="nl-NL"/>
              <a:t>LCC/</a:t>
            </a:r>
            <a:fld id="{7D94ACF5-757F-8041-B530-1643F7A3D793}" type="slidenum">
              <a:rPr lang="nl-NL"/>
              <a:pPr/>
              <a:t>‹#›</a:t>
            </a:fld>
            <a:endParaRPr lang="nl-NL"/>
          </a:p>
        </p:txBody>
      </p:sp>
    </p:spTree>
    <p:extLst>
      <p:ext uri="{BB962C8B-B14F-4D97-AF65-F5344CB8AC3E}">
        <p14:creationId xmlns:p14="http://schemas.microsoft.com/office/powerpoint/2010/main" val="4116918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54175">
              <a:srgbClr val="BE8BFF"/>
            </a:gs>
            <a:gs pos="61000">
              <a:srgbClr val="CC99FF"/>
            </a:gs>
            <a:gs pos="82001">
              <a:srgbClr val="99CCFF"/>
            </a:gs>
            <a:gs pos="100000">
              <a:srgbClr val="CCCCFF"/>
            </a:gs>
          </a:gsLst>
          <a:lin ang="5400000"/>
        </a:gradFill>
        <a:effectLst/>
      </p:bgPr>
    </p:bg>
    <p:spTree>
      <p:nvGrpSpPr>
        <p:cNvPr id="1" name=""/>
        <p:cNvGrpSpPr/>
        <p:nvPr/>
      </p:nvGrpSpPr>
      <p:grpSpPr>
        <a:xfrm>
          <a:off x="0" y="0"/>
          <a:ext cx="0" cy="0"/>
          <a:chOff x="0" y="0"/>
          <a:chExt cx="0" cy="0"/>
        </a:xfrm>
      </p:grpSpPr>
      <p:grpSp>
        <p:nvGrpSpPr>
          <p:cNvPr id="1026" name="Group 29"/>
          <p:cNvGrpSpPr>
            <a:grpSpLocks/>
          </p:cNvGrpSpPr>
          <p:nvPr/>
        </p:nvGrpSpPr>
        <p:grpSpPr bwMode="auto">
          <a:xfrm>
            <a:off x="0" y="4367213"/>
            <a:ext cx="9131300" cy="2478087"/>
            <a:chOff x="0" y="2751"/>
            <a:chExt cx="5752" cy="1561"/>
          </a:xfrm>
        </p:grpSpPr>
        <p:sp>
          <p:nvSpPr>
            <p:cNvPr id="1032" name="Rectangle 2"/>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tx1"/>
                  </a:solidFill>
                  <a:latin typeface="Arial" pitchFamily="34" charset="0"/>
                </a:defRPr>
              </a:lvl1pPr>
              <a:lvl2pPr marL="742950" indent="-285750">
                <a:defRPr sz="4000" b="1">
                  <a:solidFill>
                    <a:schemeClr val="tx1"/>
                  </a:solidFill>
                  <a:latin typeface="Arial" pitchFamily="34" charset="0"/>
                </a:defRPr>
              </a:lvl2pPr>
              <a:lvl3pPr marL="1143000" indent="-228600">
                <a:defRPr sz="4000" b="1">
                  <a:solidFill>
                    <a:schemeClr val="tx1"/>
                  </a:solidFill>
                  <a:latin typeface="Arial" pitchFamily="34" charset="0"/>
                </a:defRPr>
              </a:lvl3pPr>
              <a:lvl4pPr marL="1600200" indent="-228600">
                <a:defRPr sz="4000" b="1">
                  <a:solidFill>
                    <a:schemeClr val="tx1"/>
                  </a:solidFill>
                  <a:latin typeface="Arial" pitchFamily="34" charset="0"/>
                </a:defRPr>
              </a:lvl4pPr>
              <a:lvl5pPr marL="2057400" indent="-228600">
                <a:defRPr sz="4000" b="1">
                  <a:solidFill>
                    <a:schemeClr val="tx1"/>
                  </a:solidFill>
                  <a:latin typeface="Arial" pitchFamily="34" charset="0"/>
                </a:defRPr>
              </a:lvl5pPr>
              <a:lvl6pPr marL="2514600" indent="-228600" algn="ctr" eaLnBrk="0" fontAlgn="base" hangingPunct="0">
                <a:spcBef>
                  <a:spcPct val="0"/>
                </a:spcBef>
                <a:spcAft>
                  <a:spcPct val="0"/>
                </a:spcAft>
                <a:defRPr sz="4000" b="1">
                  <a:solidFill>
                    <a:schemeClr val="tx1"/>
                  </a:solidFill>
                  <a:latin typeface="Arial" pitchFamily="34" charset="0"/>
                </a:defRPr>
              </a:lvl6pPr>
              <a:lvl7pPr marL="2971800" indent="-228600" algn="ctr" eaLnBrk="0" fontAlgn="base" hangingPunct="0">
                <a:spcBef>
                  <a:spcPct val="0"/>
                </a:spcBef>
                <a:spcAft>
                  <a:spcPct val="0"/>
                </a:spcAft>
                <a:defRPr sz="4000" b="1">
                  <a:solidFill>
                    <a:schemeClr val="tx1"/>
                  </a:solidFill>
                  <a:latin typeface="Arial" pitchFamily="34" charset="0"/>
                </a:defRPr>
              </a:lvl7pPr>
              <a:lvl8pPr marL="3429000" indent="-228600" algn="ctr" eaLnBrk="0" fontAlgn="base" hangingPunct="0">
                <a:spcBef>
                  <a:spcPct val="0"/>
                </a:spcBef>
                <a:spcAft>
                  <a:spcPct val="0"/>
                </a:spcAft>
                <a:defRPr sz="4000" b="1">
                  <a:solidFill>
                    <a:schemeClr val="tx1"/>
                  </a:solidFill>
                  <a:latin typeface="Arial" pitchFamily="34" charset="0"/>
                </a:defRPr>
              </a:lvl8pPr>
              <a:lvl9pPr marL="3886200" indent="-228600" algn="ctr" eaLnBrk="0" fontAlgn="base" hangingPunct="0">
                <a:spcBef>
                  <a:spcPct val="0"/>
                </a:spcBef>
                <a:spcAft>
                  <a:spcPct val="0"/>
                </a:spcAft>
                <a:defRPr sz="4000" b="1">
                  <a:solidFill>
                    <a:schemeClr val="tx1"/>
                  </a:solidFill>
                  <a:latin typeface="Arial" pitchFamily="34" charset="0"/>
                </a:defRPr>
              </a:lvl9pPr>
            </a:lstStyle>
            <a:p>
              <a:pPr>
                <a:defRPr/>
              </a:pPr>
              <a:endParaRPr lang="en-CA" altLang="en-US" smtClean="0">
                <a:ea typeface="+mn-ea"/>
                <a:cs typeface="+mn-cs"/>
              </a:endParaRPr>
            </a:p>
          </p:txBody>
        </p:sp>
        <p:grpSp>
          <p:nvGrpSpPr>
            <p:cNvPr id="1033" name="Group 28"/>
            <p:cNvGrpSpPr>
              <a:grpSpLocks/>
            </p:cNvGrpSpPr>
            <p:nvPr/>
          </p:nvGrpSpPr>
          <p:grpSpPr bwMode="auto">
            <a:xfrm>
              <a:off x="4458" y="2751"/>
              <a:ext cx="1190" cy="1426"/>
              <a:chOff x="4458" y="2751"/>
              <a:chExt cx="1190" cy="1426"/>
            </a:xfrm>
          </p:grpSpPr>
          <p:sp>
            <p:nvSpPr>
              <p:cNvPr id="1034" name="Freeform 3"/>
              <p:cNvSpPr>
                <a:spLocks/>
              </p:cNvSpPr>
              <p:nvPr/>
            </p:nvSpPr>
            <p:spPr bwMode="ltGray">
              <a:xfrm>
                <a:off x="4614" y="2790"/>
                <a:ext cx="1034" cy="1273"/>
              </a:xfrm>
              <a:custGeom>
                <a:avLst/>
                <a:gdLst>
                  <a:gd name="T0" fmla="*/ 646 w 1034"/>
                  <a:gd name="T1" fmla="*/ 23 h 1273"/>
                  <a:gd name="T2" fmla="*/ 765 w 1034"/>
                  <a:gd name="T3" fmla="*/ 92 h 1273"/>
                  <a:gd name="T4" fmla="*/ 866 w 1034"/>
                  <a:gd name="T5" fmla="*/ 184 h 1273"/>
                  <a:gd name="T6" fmla="*/ 944 w 1034"/>
                  <a:gd name="T7" fmla="*/ 294 h 1273"/>
                  <a:gd name="T8" fmla="*/ 1000 w 1034"/>
                  <a:gd name="T9" fmla="*/ 417 h 1273"/>
                  <a:gd name="T10" fmla="*/ 1030 w 1034"/>
                  <a:gd name="T11" fmla="*/ 550 h 1273"/>
                  <a:gd name="T12" fmla="*/ 1030 w 1034"/>
                  <a:gd name="T13" fmla="*/ 688 h 1273"/>
                  <a:gd name="T14" fmla="*/ 1000 w 1034"/>
                  <a:gd name="T15" fmla="*/ 821 h 1273"/>
                  <a:gd name="T16" fmla="*/ 944 w 1034"/>
                  <a:gd name="T17" fmla="*/ 944 h 1273"/>
                  <a:gd name="T18" fmla="*/ 866 w 1034"/>
                  <a:gd name="T19" fmla="*/ 1055 h 1273"/>
                  <a:gd name="T20" fmla="*/ 765 w 1034"/>
                  <a:gd name="T21" fmla="*/ 1148 h 1273"/>
                  <a:gd name="T22" fmla="*/ 646 w 1034"/>
                  <a:gd name="T23" fmla="*/ 1215 h 1273"/>
                  <a:gd name="T24" fmla="*/ 517 w 1034"/>
                  <a:gd name="T25" fmla="*/ 1257 h 1273"/>
                  <a:gd name="T26" fmla="*/ 382 w 1034"/>
                  <a:gd name="T27" fmla="*/ 1272 h 1273"/>
                  <a:gd name="T28" fmla="*/ 246 w 1034"/>
                  <a:gd name="T29" fmla="*/ 1257 h 1273"/>
                  <a:gd name="T30" fmla="*/ 118 w 1034"/>
                  <a:gd name="T31" fmla="*/ 1215 h 1273"/>
                  <a:gd name="T32" fmla="*/ 0 w 1034"/>
                  <a:gd name="T33" fmla="*/ 1148 h 1273"/>
                  <a:gd name="T34" fmla="*/ 89 w 1034"/>
                  <a:gd name="T35" fmla="*/ 1129 h 1273"/>
                  <a:gd name="T36" fmla="*/ 201 w 1034"/>
                  <a:gd name="T37" fmla="*/ 1179 h 1273"/>
                  <a:gd name="T38" fmla="*/ 320 w 1034"/>
                  <a:gd name="T39" fmla="*/ 1204 h 1273"/>
                  <a:gd name="T40" fmla="*/ 443 w 1034"/>
                  <a:gd name="T41" fmla="*/ 1204 h 1273"/>
                  <a:gd name="T42" fmla="*/ 563 w 1034"/>
                  <a:gd name="T43" fmla="*/ 1179 h 1273"/>
                  <a:gd name="T44" fmla="*/ 675 w 1034"/>
                  <a:gd name="T45" fmla="*/ 1129 h 1273"/>
                  <a:gd name="T46" fmla="*/ 775 w 1034"/>
                  <a:gd name="T47" fmla="*/ 1057 h 1273"/>
                  <a:gd name="T48" fmla="*/ 857 w 1034"/>
                  <a:gd name="T49" fmla="*/ 965 h 1273"/>
                  <a:gd name="T50" fmla="*/ 919 w 1034"/>
                  <a:gd name="T51" fmla="*/ 858 h 1273"/>
                  <a:gd name="T52" fmla="*/ 956 w 1034"/>
                  <a:gd name="T53" fmla="*/ 742 h 1273"/>
                  <a:gd name="T54" fmla="*/ 969 w 1034"/>
                  <a:gd name="T55" fmla="*/ 619 h 1273"/>
                  <a:gd name="T56" fmla="*/ 956 w 1034"/>
                  <a:gd name="T57" fmla="*/ 496 h 1273"/>
                  <a:gd name="T58" fmla="*/ 919 w 1034"/>
                  <a:gd name="T59" fmla="*/ 381 h 1273"/>
                  <a:gd name="T60" fmla="*/ 857 w 1034"/>
                  <a:gd name="T61" fmla="*/ 273 h 1273"/>
                  <a:gd name="T62" fmla="*/ 775 w 1034"/>
                  <a:gd name="T63" fmla="*/ 182 h 1273"/>
                  <a:gd name="T64" fmla="*/ 675 w 1034"/>
                  <a:gd name="T65" fmla="*/ 110 h 1273"/>
                  <a:gd name="T66" fmla="*/ 563 w 1034"/>
                  <a:gd name="T67" fmla="*/ 61 h 1273"/>
                  <a:gd name="T68" fmla="*/ 582 w 1034"/>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4"/>
              <p:cNvSpPr>
                <a:spLocks noChangeShapeType="1"/>
              </p:cNvSpPr>
              <p:nvPr/>
            </p:nvSpPr>
            <p:spPr bwMode="ltGray">
              <a:xfrm flipV="1">
                <a:off x="4639" y="3863"/>
                <a:ext cx="103" cy="186"/>
              </a:xfrm>
              <a:prstGeom prst="line">
                <a:avLst/>
              </a:prstGeom>
              <a:noFill/>
              <a:ln w="25399">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36" name="Line 5"/>
              <p:cNvSpPr>
                <a:spLocks noChangeShapeType="1"/>
              </p:cNvSpPr>
              <p:nvPr/>
            </p:nvSpPr>
            <p:spPr bwMode="ltGray">
              <a:xfrm flipV="1">
                <a:off x="5210" y="2874"/>
                <a:ext cx="36" cy="71"/>
              </a:xfrm>
              <a:prstGeom prst="line">
                <a:avLst/>
              </a:prstGeom>
              <a:noFill/>
              <a:ln w="25399">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37" name="Line 6"/>
              <p:cNvSpPr>
                <a:spLocks noChangeShapeType="1"/>
              </p:cNvSpPr>
              <p:nvPr/>
            </p:nvSpPr>
            <p:spPr bwMode="ltGray">
              <a:xfrm flipV="1">
                <a:off x="5270" y="2751"/>
                <a:ext cx="36" cy="71"/>
              </a:xfrm>
              <a:prstGeom prst="line">
                <a:avLst/>
              </a:prstGeom>
              <a:noFill/>
              <a:ln w="25399">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38" name="Freeform 7"/>
              <p:cNvSpPr>
                <a:spLocks/>
              </p:cNvSpPr>
              <p:nvPr/>
            </p:nvSpPr>
            <p:spPr bwMode="ltGray">
              <a:xfrm>
                <a:off x="4753" y="4067"/>
                <a:ext cx="604" cy="110"/>
              </a:xfrm>
              <a:custGeom>
                <a:avLst/>
                <a:gdLst>
                  <a:gd name="T0" fmla="*/ 2 w 604"/>
                  <a:gd name="T1" fmla="*/ 70 h 110"/>
                  <a:gd name="T2" fmla="*/ 14 w 604"/>
                  <a:gd name="T3" fmla="*/ 57 h 110"/>
                  <a:gd name="T4" fmla="*/ 31 w 604"/>
                  <a:gd name="T5" fmla="*/ 46 h 110"/>
                  <a:gd name="T6" fmla="*/ 63 w 604"/>
                  <a:gd name="T7" fmla="*/ 30 h 110"/>
                  <a:gd name="T8" fmla="*/ 100 w 604"/>
                  <a:gd name="T9" fmla="*/ 21 h 110"/>
                  <a:gd name="T10" fmla="*/ 134 w 604"/>
                  <a:gd name="T11" fmla="*/ 13 h 110"/>
                  <a:gd name="T12" fmla="*/ 181 w 604"/>
                  <a:gd name="T13" fmla="*/ 6 h 110"/>
                  <a:gd name="T14" fmla="*/ 225 w 604"/>
                  <a:gd name="T15" fmla="*/ 2 h 110"/>
                  <a:gd name="T16" fmla="*/ 277 w 604"/>
                  <a:gd name="T17" fmla="*/ 0 h 110"/>
                  <a:gd name="T18" fmla="*/ 340 w 604"/>
                  <a:gd name="T19" fmla="*/ 0 h 110"/>
                  <a:gd name="T20" fmla="*/ 407 w 604"/>
                  <a:gd name="T21" fmla="*/ 4 h 110"/>
                  <a:gd name="T22" fmla="*/ 453 w 604"/>
                  <a:gd name="T23" fmla="*/ 10 h 110"/>
                  <a:gd name="T24" fmla="*/ 502 w 604"/>
                  <a:gd name="T25" fmla="*/ 19 h 110"/>
                  <a:gd name="T26" fmla="*/ 549 w 604"/>
                  <a:gd name="T27" fmla="*/ 33 h 110"/>
                  <a:gd name="T28" fmla="*/ 573 w 604"/>
                  <a:gd name="T29" fmla="*/ 47 h 110"/>
                  <a:gd name="T30" fmla="*/ 588 w 604"/>
                  <a:gd name="T31" fmla="*/ 58 h 110"/>
                  <a:gd name="T32" fmla="*/ 603 w 604"/>
                  <a:gd name="T33" fmla="*/ 77 h 110"/>
                  <a:gd name="T34" fmla="*/ 578 w 604"/>
                  <a:gd name="T35" fmla="*/ 87 h 110"/>
                  <a:gd name="T36" fmla="*/ 536 w 604"/>
                  <a:gd name="T37" fmla="*/ 95 h 110"/>
                  <a:gd name="T38" fmla="*/ 485 w 604"/>
                  <a:gd name="T39" fmla="*/ 101 h 110"/>
                  <a:gd name="T40" fmla="*/ 436 w 604"/>
                  <a:gd name="T41" fmla="*/ 106 h 110"/>
                  <a:gd name="T42" fmla="*/ 377 w 604"/>
                  <a:gd name="T43" fmla="*/ 108 h 110"/>
                  <a:gd name="T44" fmla="*/ 313 w 604"/>
                  <a:gd name="T45" fmla="*/ 109 h 110"/>
                  <a:gd name="T46" fmla="*/ 252 w 604"/>
                  <a:gd name="T47" fmla="*/ 109 h 110"/>
                  <a:gd name="T48" fmla="*/ 188 w 604"/>
                  <a:gd name="T49" fmla="*/ 108 h 110"/>
                  <a:gd name="T50" fmla="*/ 117 w 604"/>
                  <a:gd name="T51" fmla="*/ 102 h 110"/>
                  <a:gd name="T52" fmla="*/ 61 w 604"/>
                  <a:gd name="T53" fmla="*/ 96 h 110"/>
                  <a:gd name="T54" fmla="*/ 14 w 604"/>
                  <a:gd name="T55" fmla="*/ 86 h 110"/>
                  <a:gd name="T56" fmla="*/ 0 w 604"/>
                  <a:gd name="T57" fmla="*/ 78 h 110"/>
                  <a:gd name="T58" fmla="*/ 2 w 604"/>
                  <a:gd name="T59" fmla="*/ 7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Oval 8"/>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000" b="1">
                    <a:solidFill>
                      <a:schemeClr val="tx1"/>
                    </a:solidFill>
                    <a:latin typeface="Arial" pitchFamily="34" charset="0"/>
                  </a:defRPr>
                </a:lvl1pPr>
                <a:lvl2pPr marL="742950" indent="-285750">
                  <a:defRPr sz="4000" b="1">
                    <a:solidFill>
                      <a:schemeClr val="tx1"/>
                    </a:solidFill>
                    <a:latin typeface="Arial" pitchFamily="34" charset="0"/>
                  </a:defRPr>
                </a:lvl2pPr>
                <a:lvl3pPr marL="1143000" indent="-228600">
                  <a:defRPr sz="4000" b="1">
                    <a:solidFill>
                      <a:schemeClr val="tx1"/>
                    </a:solidFill>
                    <a:latin typeface="Arial" pitchFamily="34" charset="0"/>
                  </a:defRPr>
                </a:lvl3pPr>
                <a:lvl4pPr marL="1600200" indent="-228600">
                  <a:defRPr sz="4000" b="1">
                    <a:solidFill>
                      <a:schemeClr val="tx1"/>
                    </a:solidFill>
                    <a:latin typeface="Arial" pitchFamily="34" charset="0"/>
                  </a:defRPr>
                </a:lvl4pPr>
                <a:lvl5pPr marL="2057400" indent="-228600">
                  <a:defRPr sz="4000" b="1">
                    <a:solidFill>
                      <a:schemeClr val="tx1"/>
                    </a:solidFill>
                    <a:latin typeface="Arial" pitchFamily="34" charset="0"/>
                  </a:defRPr>
                </a:lvl5pPr>
                <a:lvl6pPr marL="2514600" indent="-228600" algn="ctr" eaLnBrk="0" fontAlgn="base" hangingPunct="0">
                  <a:spcBef>
                    <a:spcPct val="0"/>
                  </a:spcBef>
                  <a:spcAft>
                    <a:spcPct val="0"/>
                  </a:spcAft>
                  <a:defRPr sz="4000" b="1">
                    <a:solidFill>
                      <a:schemeClr val="tx1"/>
                    </a:solidFill>
                    <a:latin typeface="Arial" pitchFamily="34" charset="0"/>
                  </a:defRPr>
                </a:lvl6pPr>
                <a:lvl7pPr marL="2971800" indent="-228600" algn="ctr" eaLnBrk="0" fontAlgn="base" hangingPunct="0">
                  <a:spcBef>
                    <a:spcPct val="0"/>
                  </a:spcBef>
                  <a:spcAft>
                    <a:spcPct val="0"/>
                  </a:spcAft>
                  <a:defRPr sz="4000" b="1">
                    <a:solidFill>
                      <a:schemeClr val="tx1"/>
                    </a:solidFill>
                    <a:latin typeface="Arial" pitchFamily="34" charset="0"/>
                  </a:defRPr>
                </a:lvl7pPr>
                <a:lvl8pPr marL="3429000" indent="-228600" algn="ctr" eaLnBrk="0" fontAlgn="base" hangingPunct="0">
                  <a:spcBef>
                    <a:spcPct val="0"/>
                  </a:spcBef>
                  <a:spcAft>
                    <a:spcPct val="0"/>
                  </a:spcAft>
                  <a:defRPr sz="4000" b="1">
                    <a:solidFill>
                      <a:schemeClr val="tx1"/>
                    </a:solidFill>
                    <a:latin typeface="Arial" pitchFamily="34" charset="0"/>
                  </a:defRPr>
                </a:lvl8pPr>
                <a:lvl9pPr marL="3886200" indent="-228600" algn="ctr" eaLnBrk="0" fontAlgn="base" hangingPunct="0">
                  <a:spcBef>
                    <a:spcPct val="0"/>
                  </a:spcBef>
                  <a:spcAft>
                    <a:spcPct val="0"/>
                  </a:spcAft>
                  <a:defRPr sz="4000" b="1">
                    <a:solidFill>
                      <a:schemeClr val="tx1"/>
                    </a:solidFill>
                    <a:latin typeface="Arial" pitchFamily="34" charset="0"/>
                  </a:defRPr>
                </a:lvl9pPr>
              </a:lstStyle>
              <a:p>
                <a:pPr>
                  <a:defRPr/>
                </a:pPr>
                <a:endParaRPr lang="en-CA" altLang="en-US" smtClean="0">
                  <a:ea typeface="+mn-ea"/>
                  <a:cs typeface="+mn-cs"/>
                </a:endParaRPr>
              </a:p>
            </p:txBody>
          </p:sp>
          <p:grpSp>
            <p:nvGrpSpPr>
              <p:cNvPr id="1040" name="Group 27"/>
              <p:cNvGrpSpPr>
                <a:grpSpLocks/>
              </p:cNvGrpSpPr>
              <p:nvPr/>
            </p:nvGrpSpPr>
            <p:grpSpPr bwMode="auto">
              <a:xfrm>
                <a:off x="4458" y="2991"/>
                <a:ext cx="999" cy="797"/>
                <a:chOff x="4458" y="2991"/>
                <a:chExt cx="999" cy="797"/>
              </a:xfrm>
            </p:grpSpPr>
            <p:sp>
              <p:nvSpPr>
                <p:cNvPr id="1041" name="Freeform 9"/>
                <p:cNvSpPr>
                  <a:spLocks/>
                </p:cNvSpPr>
                <p:nvPr/>
              </p:nvSpPr>
              <p:spPr bwMode="grayWhite">
                <a:xfrm>
                  <a:off x="4599" y="3283"/>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0"/>
                <p:cNvSpPr>
                  <a:spLocks/>
                </p:cNvSpPr>
                <p:nvPr/>
              </p:nvSpPr>
              <p:spPr bwMode="grayWhite">
                <a:xfrm>
                  <a:off x="4616" y="3305"/>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1"/>
                <p:cNvSpPr>
                  <a:spLocks/>
                </p:cNvSpPr>
                <p:nvPr/>
              </p:nvSpPr>
              <p:spPr bwMode="grayWhite">
                <a:xfrm>
                  <a:off x="4674" y="3275"/>
                  <a:ext cx="37" cy="35"/>
                </a:xfrm>
                <a:custGeom>
                  <a:avLst/>
                  <a:gdLst>
                    <a:gd name="T0" fmla="*/ 36 w 37"/>
                    <a:gd name="T1" fmla="*/ 0 h 35"/>
                    <a:gd name="T2" fmla="*/ 22 w 37"/>
                    <a:gd name="T3" fmla="*/ 0 h 35"/>
                    <a:gd name="T4" fmla="*/ 14 w 37"/>
                    <a:gd name="T5" fmla="*/ 9 h 35"/>
                    <a:gd name="T6" fmla="*/ 9 w 37"/>
                    <a:gd name="T7" fmla="*/ 9 h 35"/>
                    <a:gd name="T8" fmla="*/ 5 w 37"/>
                    <a:gd name="T9" fmla="*/ 13 h 35"/>
                    <a:gd name="T10" fmla="*/ 0 w 37"/>
                    <a:gd name="T11" fmla="*/ 13 h 35"/>
                    <a:gd name="T12" fmla="*/ 0 w 37"/>
                    <a:gd name="T13" fmla="*/ 25 h 35"/>
                    <a:gd name="T14" fmla="*/ 8 w 37"/>
                    <a:gd name="T15" fmla="*/ 34 h 35"/>
                    <a:gd name="T16" fmla="*/ 29 w 37"/>
                    <a:gd name="T17" fmla="*/ 34 h 35"/>
                    <a:gd name="T18" fmla="*/ 36 w 37"/>
                    <a:gd name="T19" fmla="*/ 25 h 35"/>
                    <a:gd name="T20" fmla="*/ 36 w 3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12"/>
                <p:cNvSpPr>
                  <a:spLocks/>
                </p:cNvSpPr>
                <p:nvPr/>
              </p:nvSpPr>
              <p:spPr bwMode="grayWhite">
                <a:xfrm>
                  <a:off x="4458" y="3303"/>
                  <a:ext cx="324" cy="422"/>
                </a:xfrm>
                <a:custGeom>
                  <a:avLst/>
                  <a:gdLst>
                    <a:gd name="T0" fmla="*/ 76 w 324"/>
                    <a:gd name="T1" fmla="*/ 0 h 422"/>
                    <a:gd name="T2" fmla="*/ 71 w 324"/>
                    <a:gd name="T3" fmla="*/ 11 h 422"/>
                    <a:gd name="T4" fmla="*/ 45 w 324"/>
                    <a:gd name="T5" fmla="*/ 33 h 422"/>
                    <a:gd name="T6" fmla="*/ 40 w 324"/>
                    <a:gd name="T7" fmla="*/ 53 h 422"/>
                    <a:gd name="T8" fmla="*/ 21 w 324"/>
                    <a:gd name="T9" fmla="*/ 68 h 422"/>
                    <a:gd name="T10" fmla="*/ 8 w 324"/>
                    <a:gd name="T11" fmla="*/ 96 h 422"/>
                    <a:gd name="T12" fmla="*/ 8 w 324"/>
                    <a:gd name="T13" fmla="*/ 114 h 422"/>
                    <a:gd name="T14" fmla="*/ 0 w 324"/>
                    <a:gd name="T15" fmla="*/ 144 h 422"/>
                    <a:gd name="T16" fmla="*/ 11 w 324"/>
                    <a:gd name="T17" fmla="*/ 157 h 422"/>
                    <a:gd name="T18" fmla="*/ 40 w 324"/>
                    <a:gd name="T19" fmla="*/ 195 h 422"/>
                    <a:gd name="T20" fmla="*/ 48 w 324"/>
                    <a:gd name="T21" fmla="*/ 190 h 422"/>
                    <a:gd name="T22" fmla="*/ 99 w 324"/>
                    <a:gd name="T23" fmla="*/ 190 h 422"/>
                    <a:gd name="T24" fmla="*/ 123 w 324"/>
                    <a:gd name="T25" fmla="*/ 199 h 422"/>
                    <a:gd name="T26" fmla="*/ 121 w 324"/>
                    <a:gd name="T27" fmla="*/ 229 h 422"/>
                    <a:gd name="T28" fmla="*/ 138 w 324"/>
                    <a:gd name="T29" fmla="*/ 268 h 422"/>
                    <a:gd name="T30" fmla="*/ 137 w 324"/>
                    <a:gd name="T31" fmla="*/ 279 h 422"/>
                    <a:gd name="T32" fmla="*/ 144 w 324"/>
                    <a:gd name="T33" fmla="*/ 291 h 422"/>
                    <a:gd name="T34" fmla="*/ 133 w 324"/>
                    <a:gd name="T35" fmla="*/ 319 h 422"/>
                    <a:gd name="T36" fmla="*/ 146 w 324"/>
                    <a:gd name="T37" fmla="*/ 354 h 422"/>
                    <a:gd name="T38" fmla="*/ 153 w 324"/>
                    <a:gd name="T39" fmla="*/ 382 h 422"/>
                    <a:gd name="T40" fmla="*/ 162 w 324"/>
                    <a:gd name="T41" fmla="*/ 399 h 422"/>
                    <a:gd name="T42" fmla="*/ 171 w 324"/>
                    <a:gd name="T43" fmla="*/ 421 h 422"/>
                    <a:gd name="T44" fmla="*/ 188 w 324"/>
                    <a:gd name="T45" fmla="*/ 418 h 422"/>
                    <a:gd name="T46" fmla="*/ 216 w 324"/>
                    <a:gd name="T47" fmla="*/ 402 h 422"/>
                    <a:gd name="T48" fmla="*/ 229 w 324"/>
                    <a:gd name="T49" fmla="*/ 382 h 422"/>
                    <a:gd name="T50" fmla="*/ 228 w 324"/>
                    <a:gd name="T51" fmla="*/ 369 h 422"/>
                    <a:gd name="T52" fmla="*/ 245 w 324"/>
                    <a:gd name="T53" fmla="*/ 359 h 422"/>
                    <a:gd name="T54" fmla="*/ 242 w 324"/>
                    <a:gd name="T55" fmla="*/ 340 h 422"/>
                    <a:gd name="T56" fmla="*/ 267 w 324"/>
                    <a:gd name="T57" fmla="*/ 310 h 422"/>
                    <a:gd name="T58" fmla="*/ 271 w 324"/>
                    <a:gd name="T59" fmla="*/ 285 h 422"/>
                    <a:gd name="T60" fmla="*/ 264 w 324"/>
                    <a:gd name="T61" fmla="*/ 277 h 422"/>
                    <a:gd name="T62" fmla="*/ 267 w 324"/>
                    <a:gd name="T63" fmla="*/ 267 h 422"/>
                    <a:gd name="T64" fmla="*/ 261 w 324"/>
                    <a:gd name="T65" fmla="*/ 258 h 422"/>
                    <a:gd name="T66" fmla="*/ 280 w 324"/>
                    <a:gd name="T67" fmla="*/ 234 h 422"/>
                    <a:gd name="T68" fmla="*/ 280 w 324"/>
                    <a:gd name="T69" fmla="*/ 222 h 422"/>
                    <a:gd name="T70" fmla="*/ 306 w 324"/>
                    <a:gd name="T71" fmla="*/ 202 h 422"/>
                    <a:gd name="T72" fmla="*/ 323 w 324"/>
                    <a:gd name="T73" fmla="*/ 148 h 422"/>
                    <a:gd name="T74" fmla="*/ 299 w 324"/>
                    <a:gd name="T75" fmla="*/ 162 h 422"/>
                    <a:gd name="T76" fmla="*/ 278 w 324"/>
                    <a:gd name="T77" fmla="*/ 156 h 422"/>
                    <a:gd name="T78" fmla="*/ 281 w 324"/>
                    <a:gd name="T79" fmla="*/ 143 h 422"/>
                    <a:gd name="T80" fmla="*/ 260 w 324"/>
                    <a:gd name="T81" fmla="*/ 129 h 422"/>
                    <a:gd name="T82" fmla="*/ 250 w 324"/>
                    <a:gd name="T83" fmla="*/ 94 h 422"/>
                    <a:gd name="T84" fmla="*/ 230 w 324"/>
                    <a:gd name="T85" fmla="*/ 66 h 422"/>
                    <a:gd name="T86" fmla="*/ 230 w 324"/>
                    <a:gd name="T87" fmla="*/ 47 h 422"/>
                    <a:gd name="T88" fmla="*/ 219 w 324"/>
                    <a:gd name="T89" fmla="*/ 46 h 422"/>
                    <a:gd name="T90" fmla="*/ 212 w 324"/>
                    <a:gd name="T91" fmla="*/ 49 h 422"/>
                    <a:gd name="T92" fmla="*/ 182 w 324"/>
                    <a:gd name="T93" fmla="*/ 38 h 422"/>
                    <a:gd name="T94" fmla="*/ 174 w 324"/>
                    <a:gd name="T95" fmla="*/ 46 h 422"/>
                    <a:gd name="T96" fmla="*/ 167 w 324"/>
                    <a:gd name="T97" fmla="*/ 56 h 422"/>
                    <a:gd name="T98" fmla="*/ 151 w 324"/>
                    <a:gd name="T99" fmla="*/ 38 h 422"/>
                    <a:gd name="T100" fmla="*/ 135 w 324"/>
                    <a:gd name="T101" fmla="*/ 33 h 422"/>
                    <a:gd name="T102" fmla="*/ 134 w 324"/>
                    <a:gd name="T103" fmla="*/ 10 h 422"/>
                    <a:gd name="T104" fmla="*/ 111 w 324"/>
                    <a:gd name="T105" fmla="*/ 14 h 422"/>
                    <a:gd name="T106" fmla="*/ 96 w 324"/>
                    <a:gd name="T107" fmla="*/ 9 h 422"/>
                    <a:gd name="T108" fmla="*/ 76 w 324"/>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13"/>
                <p:cNvSpPr>
                  <a:spLocks/>
                </p:cNvSpPr>
                <p:nvPr/>
              </p:nvSpPr>
              <p:spPr bwMode="grayWhite">
                <a:xfrm>
                  <a:off x="5205" y="3408"/>
                  <a:ext cx="17" cy="21"/>
                </a:xfrm>
                <a:custGeom>
                  <a:avLst/>
                  <a:gdLst>
                    <a:gd name="T0" fmla="*/ 7 w 17"/>
                    <a:gd name="T1" fmla="*/ 0 h 21"/>
                    <a:gd name="T2" fmla="*/ 9 w 17"/>
                    <a:gd name="T3" fmla="*/ 5 h 21"/>
                    <a:gd name="T4" fmla="*/ 7 w 17"/>
                    <a:gd name="T5" fmla="*/ 10 h 21"/>
                    <a:gd name="T6" fmla="*/ 7 w 17"/>
                    <a:gd name="T7" fmla="*/ 14 h 21"/>
                    <a:gd name="T8" fmla="*/ 16 w 17"/>
                    <a:gd name="T9" fmla="*/ 17 h 21"/>
                    <a:gd name="T10" fmla="*/ 16 w 17"/>
                    <a:gd name="T11" fmla="*/ 20 h 21"/>
                    <a:gd name="T12" fmla="*/ 9 w 17"/>
                    <a:gd name="T13" fmla="*/ 17 h 21"/>
                    <a:gd name="T14" fmla="*/ 3 w 17"/>
                    <a:gd name="T15" fmla="*/ 20 h 21"/>
                    <a:gd name="T16" fmla="*/ 0 w 17"/>
                    <a:gd name="T17" fmla="*/ 17 h 21"/>
                    <a:gd name="T18" fmla="*/ 3 w 17"/>
                    <a:gd name="T19" fmla="*/ 14 h 21"/>
                    <a:gd name="T20" fmla="*/ 0 w 17"/>
                    <a:gd name="T21" fmla="*/ 10 h 21"/>
                    <a:gd name="T22" fmla="*/ 3 w 17"/>
                    <a:gd name="T23" fmla="*/ 2 h 21"/>
                    <a:gd name="T24" fmla="*/ 7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14"/>
                <p:cNvSpPr>
                  <a:spLocks/>
                </p:cNvSpPr>
                <p:nvPr/>
              </p:nvSpPr>
              <p:spPr bwMode="grayWhite">
                <a:xfrm>
                  <a:off x="5144" y="3496"/>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3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15"/>
                <p:cNvSpPr>
                  <a:spLocks/>
                </p:cNvSpPr>
                <p:nvPr/>
              </p:nvSpPr>
              <p:spPr bwMode="grayWhite">
                <a:xfrm>
                  <a:off x="5241" y="3523"/>
                  <a:ext cx="84" cy="67"/>
                </a:xfrm>
                <a:custGeom>
                  <a:avLst/>
                  <a:gdLst>
                    <a:gd name="T0" fmla="*/ 5 w 84"/>
                    <a:gd name="T1" fmla="*/ 15 h 67"/>
                    <a:gd name="T2" fmla="*/ 0 w 84"/>
                    <a:gd name="T3" fmla="*/ 0 h 67"/>
                    <a:gd name="T4" fmla="*/ 27 w 84"/>
                    <a:gd name="T5" fmla="*/ 6 h 67"/>
                    <a:gd name="T6" fmla="*/ 67 w 84"/>
                    <a:gd name="T7" fmla="*/ 22 h 67"/>
                    <a:gd name="T8" fmla="*/ 67 w 84"/>
                    <a:gd name="T9" fmla="*/ 34 h 67"/>
                    <a:gd name="T10" fmla="*/ 83 w 84"/>
                    <a:gd name="T11" fmla="*/ 66 h 67"/>
                    <a:gd name="T12" fmla="*/ 52 w 84"/>
                    <a:gd name="T13" fmla="*/ 36 h 67"/>
                    <a:gd name="T14" fmla="*/ 31 w 84"/>
                    <a:gd name="T15" fmla="*/ 38 h 67"/>
                    <a:gd name="T16" fmla="*/ 5 w 84"/>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Freeform 16"/>
                <p:cNvSpPr>
                  <a:spLocks/>
                </p:cNvSpPr>
                <p:nvPr/>
              </p:nvSpPr>
              <p:spPr bwMode="grayWhite">
                <a:xfrm>
                  <a:off x="5400" y="3660"/>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73">
                      <a:moveTo>
                        <a:pt x="34" y="0"/>
                      </a:moveTo>
                      <a:lnTo>
                        <a:pt x="56" y="21"/>
                      </a:lnTo>
                      <a:lnTo>
                        <a:pt x="11" y="72"/>
                      </a:lnTo>
                      <a:lnTo>
                        <a:pt x="0" y="60"/>
                      </a:lnTo>
                      <a:lnTo>
                        <a:pt x="32" y="28"/>
                      </a:lnTo>
                      <a:lnTo>
                        <a:pt x="3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17"/>
                <p:cNvSpPr>
                  <a:spLocks/>
                </p:cNvSpPr>
                <p:nvPr/>
              </p:nvSpPr>
              <p:spPr bwMode="grayWhite">
                <a:xfrm>
                  <a:off x="4558" y="3167"/>
                  <a:ext cx="29" cy="48"/>
                </a:xfrm>
                <a:custGeom>
                  <a:avLst/>
                  <a:gdLst>
                    <a:gd name="T0" fmla="*/ 28 w 29"/>
                    <a:gd name="T1" fmla="*/ 36 h 48"/>
                    <a:gd name="T2" fmla="*/ 20 w 29"/>
                    <a:gd name="T3" fmla="*/ 31 h 48"/>
                    <a:gd name="T4" fmla="*/ 20 w 29"/>
                    <a:gd name="T5" fmla="*/ 10 h 48"/>
                    <a:gd name="T6" fmla="*/ 24 w 29"/>
                    <a:gd name="T7" fmla="*/ 5 h 48"/>
                    <a:gd name="T8" fmla="*/ 17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18"/>
                <p:cNvSpPr>
                  <a:spLocks/>
                </p:cNvSpPr>
                <p:nvPr/>
              </p:nvSpPr>
              <p:spPr bwMode="grayWhite">
                <a:xfrm>
                  <a:off x="4549" y="3183"/>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19"/>
                <p:cNvSpPr>
                  <a:spLocks/>
                </p:cNvSpPr>
                <p:nvPr/>
              </p:nvSpPr>
              <p:spPr bwMode="grayWhite">
                <a:xfrm>
                  <a:off x="4527" y="3155"/>
                  <a:ext cx="184" cy="155"/>
                </a:xfrm>
                <a:custGeom>
                  <a:avLst/>
                  <a:gdLst>
                    <a:gd name="T0" fmla="*/ 120 w 184"/>
                    <a:gd name="T1" fmla="*/ 10 h 155"/>
                    <a:gd name="T2" fmla="*/ 144 w 184"/>
                    <a:gd name="T3" fmla="*/ 14 h 155"/>
                    <a:gd name="T4" fmla="*/ 129 w 184"/>
                    <a:gd name="T5" fmla="*/ 20 h 155"/>
                    <a:gd name="T6" fmla="*/ 123 w 184"/>
                    <a:gd name="T7" fmla="*/ 29 h 155"/>
                    <a:gd name="T8" fmla="*/ 114 w 184"/>
                    <a:gd name="T9" fmla="*/ 50 h 155"/>
                    <a:gd name="T10" fmla="*/ 100 w 184"/>
                    <a:gd name="T11" fmla="*/ 51 h 155"/>
                    <a:gd name="T12" fmla="*/ 88 w 184"/>
                    <a:gd name="T13" fmla="*/ 49 h 155"/>
                    <a:gd name="T14" fmla="*/ 94 w 184"/>
                    <a:gd name="T15" fmla="*/ 39 h 155"/>
                    <a:gd name="T16" fmla="*/ 88 w 184"/>
                    <a:gd name="T17" fmla="*/ 26 h 155"/>
                    <a:gd name="T18" fmla="*/ 81 w 184"/>
                    <a:gd name="T19" fmla="*/ 49 h 155"/>
                    <a:gd name="T20" fmla="*/ 62 w 184"/>
                    <a:gd name="T21" fmla="*/ 60 h 155"/>
                    <a:gd name="T22" fmla="*/ 52 w 184"/>
                    <a:gd name="T23" fmla="*/ 67 h 155"/>
                    <a:gd name="T24" fmla="*/ 38 w 184"/>
                    <a:gd name="T25" fmla="*/ 77 h 155"/>
                    <a:gd name="T26" fmla="*/ 30 w 184"/>
                    <a:gd name="T27" fmla="*/ 102 h 155"/>
                    <a:gd name="T28" fmla="*/ 5 w 184"/>
                    <a:gd name="T29" fmla="*/ 93 h 155"/>
                    <a:gd name="T30" fmla="*/ 0 w 184"/>
                    <a:gd name="T31" fmla="*/ 111 h 155"/>
                    <a:gd name="T32" fmla="*/ 10 w 184"/>
                    <a:gd name="T33" fmla="*/ 138 h 155"/>
                    <a:gd name="T34" fmla="*/ 50 w 184"/>
                    <a:gd name="T35" fmla="*/ 109 h 155"/>
                    <a:gd name="T36" fmla="*/ 75 w 184"/>
                    <a:gd name="T37" fmla="*/ 103 h 155"/>
                    <a:gd name="T38" fmla="*/ 79 w 184"/>
                    <a:gd name="T39" fmla="*/ 115 h 155"/>
                    <a:gd name="T40" fmla="*/ 99 w 184"/>
                    <a:gd name="T41" fmla="*/ 143 h 155"/>
                    <a:gd name="T42" fmla="*/ 101 w 184"/>
                    <a:gd name="T43" fmla="*/ 135 h 155"/>
                    <a:gd name="T44" fmla="*/ 107 w 184"/>
                    <a:gd name="T45" fmla="*/ 135 h 155"/>
                    <a:gd name="T46" fmla="*/ 88 w 184"/>
                    <a:gd name="T47" fmla="*/ 108 h 155"/>
                    <a:gd name="T48" fmla="*/ 94 w 184"/>
                    <a:gd name="T49" fmla="*/ 99 h 155"/>
                    <a:gd name="T50" fmla="*/ 114 w 184"/>
                    <a:gd name="T51" fmla="*/ 127 h 155"/>
                    <a:gd name="T52" fmla="*/ 123 w 184"/>
                    <a:gd name="T53" fmla="*/ 144 h 155"/>
                    <a:gd name="T54" fmla="*/ 127 w 184"/>
                    <a:gd name="T55" fmla="*/ 154 h 155"/>
                    <a:gd name="T56" fmla="*/ 131 w 184"/>
                    <a:gd name="T57" fmla="*/ 136 h 155"/>
                    <a:gd name="T58" fmla="*/ 144 w 184"/>
                    <a:gd name="T59" fmla="*/ 130 h 155"/>
                    <a:gd name="T60" fmla="*/ 153 w 184"/>
                    <a:gd name="T61" fmla="*/ 126 h 155"/>
                    <a:gd name="T62" fmla="*/ 150 w 184"/>
                    <a:gd name="T63" fmla="*/ 113 h 155"/>
                    <a:gd name="T64" fmla="*/ 157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0"/>
                <p:cNvSpPr>
                  <a:spLocks/>
                </p:cNvSpPr>
                <p:nvPr/>
              </p:nvSpPr>
              <p:spPr bwMode="grayWhite">
                <a:xfrm>
                  <a:off x="4605" y="2991"/>
                  <a:ext cx="782" cy="553"/>
                </a:xfrm>
                <a:custGeom>
                  <a:avLst/>
                  <a:gdLst>
                    <a:gd name="T0" fmla="*/ 22 w 782"/>
                    <a:gd name="T1" fmla="*/ 145 h 553"/>
                    <a:gd name="T2" fmla="*/ 71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2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7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0 w 782"/>
                    <a:gd name="T45" fmla="*/ 276 h 553"/>
                    <a:gd name="T46" fmla="*/ 605 w 782"/>
                    <a:gd name="T47" fmla="*/ 315 h 553"/>
                    <a:gd name="T48" fmla="*/ 602 w 782"/>
                    <a:gd name="T49" fmla="*/ 296 h 553"/>
                    <a:gd name="T50" fmla="*/ 572 w 782"/>
                    <a:gd name="T51" fmla="*/ 299 h 553"/>
                    <a:gd name="T52" fmla="*/ 594 w 782"/>
                    <a:gd name="T53" fmla="*/ 356 h 553"/>
                    <a:gd name="T54" fmla="*/ 539 w 782"/>
                    <a:gd name="T55" fmla="*/ 423 h 553"/>
                    <a:gd name="T56" fmla="*/ 524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8 w 782"/>
                    <a:gd name="T73" fmla="*/ 425 h 553"/>
                    <a:gd name="T74" fmla="*/ 267 w 782"/>
                    <a:gd name="T75" fmla="*/ 436 h 553"/>
                    <a:gd name="T76" fmla="*/ 241 w 782"/>
                    <a:gd name="T77" fmla="*/ 391 h 553"/>
                    <a:gd name="T78" fmla="*/ 160 w 782"/>
                    <a:gd name="T79" fmla="*/ 366 h 553"/>
                    <a:gd name="T80" fmla="*/ 188 w 782"/>
                    <a:gd name="T81" fmla="*/ 414 h 553"/>
                    <a:gd name="T82" fmla="*/ 167 w 782"/>
                    <a:gd name="T83" fmla="*/ 445 h 553"/>
                    <a:gd name="T84" fmla="*/ 136 w 782"/>
                    <a:gd name="T85" fmla="*/ 434 h 553"/>
                    <a:gd name="T86" fmla="*/ 85 w 782"/>
                    <a:gd name="T87" fmla="*/ 355 h 553"/>
                    <a:gd name="T88" fmla="*/ 106 w 782"/>
                    <a:gd name="T89" fmla="*/ 310 h 553"/>
                    <a:gd name="T90" fmla="*/ 119 w 782"/>
                    <a:gd name="T91" fmla="*/ 276 h 553"/>
                    <a:gd name="T92" fmla="*/ 106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1"/>
                <p:cNvSpPr>
                  <a:spLocks/>
                </p:cNvSpPr>
                <p:nvPr/>
              </p:nvSpPr>
              <p:spPr bwMode="grayWhite">
                <a:xfrm>
                  <a:off x="5221" y="3217"/>
                  <a:ext cx="68" cy="113"/>
                </a:xfrm>
                <a:custGeom>
                  <a:avLst/>
                  <a:gdLst>
                    <a:gd name="T0" fmla="*/ 45 w 68"/>
                    <a:gd name="T1" fmla="*/ 0 h 113"/>
                    <a:gd name="T2" fmla="*/ 45 w 68"/>
                    <a:gd name="T3" fmla="*/ 14 h 113"/>
                    <a:gd name="T4" fmla="*/ 39 w 68"/>
                    <a:gd name="T5" fmla="*/ 23 h 113"/>
                    <a:gd name="T6" fmla="*/ 41 w 68"/>
                    <a:gd name="T7" fmla="*/ 38 h 113"/>
                    <a:gd name="T8" fmla="*/ 33 w 68"/>
                    <a:gd name="T9" fmla="*/ 58 h 113"/>
                    <a:gd name="T10" fmla="*/ 22 w 68"/>
                    <a:gd name="T11" fmla="*/ 77 h 113"/>
                    <a:gd name="T12" fmla="*/ 5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22"/>
                <p:cNvSpPr>
                  <a:spLocks/>
                </p:cNvSpPr>
                <p:nvPr/>
              </p:nvSpPr>
              <p:spPr bwMode="grayWhite">
                <a:xfrm>
                  <a:off x="4967" y="3518"/>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8" y="0"/>
                      </a:moveTo>
                      <a:lnTo>
                        <a:pt x="0" y="11"/>
                      </a:lnTo>
                      <a:lnTo>
                        <a:pt x="5" y="25"/>
                      </a:lnTo>
                      <a:lnTo>
                        <a:pt x="16" y="15"/>
                      </a:lnTo>
                      <a:lnTo>
                        <a:pt x="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23"/>
                <p:cNvSpPr>
                  <a:spLocks/>
                </p:cNvSpPr>
                <p:nvPr/>
              </p:nvSpPr>
              <p:spPr bwMode="grayWhite">
                <a:xfrm>
                  <a:off x="5069" y="3545"/>
                  <a:ext cx="158" cy="68"/>
                </a:xfrm>
                <a:custGeom>
                  <a:avLst/>
                  <a:gdLst>
                    <a:gd name="T0" fmla="*/ 0 w 158"/>
                    <a:gd name="T1" fmla="*/ 0 h 68"/>
                    <a:gd name="T2" fmla="*/ 23 w 158"/>
                    <a:gd name="T3" fmla="*/ 5 h 68"/>
                    <a:gd name="T4" fmla="*/ 58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2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reeform 24"/>
                <p:cNvSpPr>
                  <a:spLocks/>
                </p:cNvSpPr>
                <p:nvPr/>
              </p:nvSpPr>
              <p:spPr bwMode="grayWhite">
                <a:xfrm>
                  <a:off x="5195" y="3601"/>
                  <a:ext cx="169" cy="159"/>
                </a:xfrm>
                <a:custGeom>
                  <a:avLst/>
                  <a:gdLst>
                    <a:gd name="T0" fmla="*/ 135 w 169"/>
                    <a:gd name="T1" fmla="*/ 155 h 159"/>
                    <a:gd name="T2" fmla="*/ 127 w 169"/>
                    <a:gd name="T3" fmla="*/ 152 h 159"/>
                    <a:gd name="T4" fmla="*/ 110 w 169"/>
                    <a:gd name="T5" fmla="*/ 134 h 159"/>
                    <a:gd name="T6" fmla="*/ 92 w 169"/>
                    <a:gd name="T7" fmla="*/ 130 h 159"/>
                    <a:gd name="T8" fmla="*/ 88 w 169"/>
                    <a:gd name="T9" fmla="*/ 119 h 159"/>
                    <a:gd name="T10" fmla="*/ 78 w 169"/>
                    <a:gd name="T11" fmla="*/ 111 h 159"/>
                    <a:gd name="T12" fmla="*/ 62 w 169"/>
                    <a:gd name="T13" fmla="*/ 111 h 159"/>
                    <a:gd name="T14" fmla="*/ 44 w 169"/>
                    <a:gd name="T15" fmla="*/ 118 h 159"/>
                    <a:gd name="T16" fmla="*/ 28 w 169"/>
                    <a:gd name="T17" fmla="*/ 121 h 159"/>
                    <a:gd name="T18" fmla="*/ 10 w 169"/>
                    <a:gd name="T19" fmla="*/ 121 h 159"/>
                    <a:gd name="T20" fmla="*/ 10 w 169"/>
                    <a:gd name="T21" fmla="*/ 109 h 159"/>
                    <a:gd name="T22" fmla="*/ 3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5 w 169"/>
                    <a:gd name="T35" fmla="*/ 15 h 159"/>
                    <a:gd name="T36" fmla="*/ 70 w 169"/>
                    <a:gd name="T37" fmla="*/ 17 h 159"/>
                    <a:gd name="T38" fmla="*/ 80 w 169"/>
                    <a:gd name="T39" fmla="*/ 7 h 159"/>
                    <a:gd name="T40" fmla="*/ 89 w 169"/>
                    <a:gd name="T41" fmla="*/ 5 h 159"/>
                    <a:gd name="T42" fmla="*/ 103 w 169"/>
                    <a:gd name="T43" fmla="*/ 24 h 159"/>
                    <a:gd name="T44" fmla="*/ 116 w 169"/>
                    <a:gd name="T45" fmla="*/ 30 h 159"/>
                    <a:gd name="T46" fmla="*/ 117 w 169"/>
                    <a:gd name="T47" fmla="*/ 11 h 159"/>
                    <a:gd name="T48" fmla="*/ 122 w 169"/>
                    <a:gd name="T49" fmla="*/ 0 h 159"/>
                    <a:gd name="T50" fmla="*/ 132 w 169"/>
                    <a:gd name="T51" fmla="*/ 15 h 159"/>
                    <a:gd name="T52" fmla="*/ 140 w 169"/>
                    <a:gd name="T53" fmla="*/ 43 h 159"/>
                    <a:gd name="T54" fmla="*/ 156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Freeform 25"/>
                <p:cNvSpPr>
                  <a:spLocks/>
                </p:cNvSpPr>
                <p:nvPr/>
              </p:nvSpPr>
              <p:spPr bwMode="grayWhite">
                <a:xfrm>
                  <a:off x="5330" y="3768"/>
                  <a:ext cx="17" cy="20"/>
                </a:xfrm>
                <a:custGeom>
                  <a:avLst/>
                  <a:gdLst>
                    <a:gd name="T0" fmla="*/ 8 w 17"/>
                    <a:gd name="T1" fmla="*/ 16 h 20"/>
                    <a:gd name="T2" fmla="*/ 2 w 17"/>
                    <a:gd name="T3" fmla="*/ 13 h 20"/>
                    <a:gd name="T4" fmla="*/ 2 w 17"/>
                    <a:gd name="T5" fmla="*/ 10 h 20"/>
                    <a:gd name="T6" fmla="*/ 2 w 17"/>
                    <a:gd name="T7" fmla="*/ 8 h 20"/>
                    <a:gd name="T8" fmla="*/ 1 w 17"/>
                    <a:gd name="T9" fmla="*/ 5 h 20"/>
                    <a:gd name="T10" fmla="*/ 0 w 17"/>
                    <a:gd name="T11" fmla="*/ 0 h 20"/>
                    <a:gd name="T12" fmla="*/ 2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4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reeform 26"/>
                <p:cNvSpPr>
                  <a:spLocks/>
                </p:cNvSpPr>
                <p:nvPr/>
              </p:nvSpPr>
              <p:spPr bwMode="grayWhite">
                <a:xfrm>
                  <a:off x="4739" y="3587"/>
                  <a:ext cx="19" cy="76"/>
                </a:xfrm>
                <a:custGeom>
                  <a:avLst/>
                  <a:gdLst>
                    <a:gd name="T0" fmla="*/ 2 w 19"/>
                    <a:gd name="T1" fmla="*/ 26 h 76"/>
                    <a:gd name="T2" fmla="*/ 9 w 19"/>
                    <a:gd name="T3" fmla="*/ 20 h 76"/>
                    <a:gd name="T4" fmla="*/ 14 w 19"/>
                    <a:gd name="T5" fmla="*/ 0 h 76"/>
                    <a:gd name="T6" fmla="*/ 18 w 19"/>
                    <a:gd name="T7" fmla="*/ 30 h 76"/>
                    <a:gd name="T8" fmla="*/ 12 w 19"/>
                    <a:gd name="T9" fmla="*/ 67 h 76"/>
                    <a:gd name="T10" fmla="*/ 0 w 19"/>
                    <a:gd name="T11" fmla="*/ 75 h 76"/>
                    <a:gd name="T12" fmla="*/ 0 w 19"/>
                    <a:gd name="T13" fmla="*/ 57 h 76"/>
                    <a:gd name="T14" fmla="*/ 3 w 19"/>
                    <a:gd name="T15" fmla="*/ 45 h 76"/>
                    <a:gd name="T16" fmla="*/ 2 w 19"/>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027" name="Rectangle 30"/>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nl-NL"/>
              <a:t>Klik om het opmaakprofiel van de modeltitel te bewerken</a:t>
            </a:r>
          </a:p>
        </p:txBody>
      </p:sp>
      <p:sp>
        <p:nvSpPr>
          <p:cNvPr id="1028" name="Rectangle 31"/>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nl-NL"/>
              <a:t>Klik om het opmaakprofiel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56" name="Rectangle 32"/>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400" b="0">
                <a:latin typeface="+mj-lt"/>
                <a:ea typeface="+mn-ea"/>
                <a:cs typeface="+mn-cs"/>
              </a:defRPr>
            </a:lvl1pPr>
          </a:lstStyle>
          <a:p>
            <a:pPr>
              <a:defRPr/>
            </a:pPr>
            <a:r>
              <a:rPr lang="nl-NL" altLang="en-US"/>
              <a:t>STANAG 6001 Plus Levels</a:t>
            </a:r>
          </a:p>
        </p:txBody>
      </p:sp>
      <p:sp>
        <p:nvSpPr>
          <p:cNvPr id="1057" name="Rectangle 33"/>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b="0">
                <a:latin typeface="+mj-lt"/>
                <a:ea typeface="+mn-ea"/>
                <a:cs typeface="+mn-cs"/>
              </a:defRPr>
            </a:lvl1pPr>
          </a:lstStyle>
          <a:p>
            <a:pPr>
              <a:defRPr/>
            </a:pPr>
            <a:endParaRPr lang="nl-NL" altLang="en-US"/>
          </a:p>
        </p:txBody>
      </p:sp>
      <p:sp>
        <p:nvSpPr>
          <p:cNvPr id="1058" name="Rectangle 34"/>
          <p:cNvSpPr>
            <a:spLocks noGrp="1" noChangeArrowheads="1"/>
          </p:cNvSpPr>
          <p:nvPr>
            <p:ph type="sldNum" sz="quarter" idx="4"/>
          </p:nvPr>
        </p:nvSpPr>
        <p:spPr bwMode="auto">
          <a:xfrm>
            <a:off x="8229600" y="6553200"/>
            <a:ext cx="912813"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b="0">
                <a:latin typeface="Century Gothic" charset="0"/>
              </a:defRPr>
            </a:lvl1pPr>
          </a:lstStyle>
          <a:p>
            <a:r>
              <a:rPr lang="nl-NL"/>
              <a:t>LCC/</a:t>
            </a:r>
            <a:fld id="{D6D65C44-C8CA-C148-A4AC-8E1515FB855A}" type="slidenum">
              <a:rPr lang="nl-NL"/>
              <a:pPr/>
              <a:t>‹#›</a:t>
            </a:fld>
            <a:endParaRPr lang="nl-NL"/>
          </a:p>
        </p:txBody>
      </p:sp>
    </p:spTree>
  </p:cSld>
  <p:clrMap bg1="lt1" tx1="dk1" bg2="lt2" tx2="dk2" accent1="accent1" accent2="accent2" accent3="accent3" accent4="accent4" accent5="accent5" accent6="accent6" hlink="hlink" folHlink="folHlink"/>
  <p:sldLayoutIdLst>
    <p:sldLayoutId id="2147483815" r:id="rId1"/>
    <p:sldLayoutId id="2147483793" r:id="rId2"/>
    <p:sldLayoutId id="2147483816"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p:hf hdr="0" ftr="0"/>
  <p:txStyles>
    <p:titleStyle>
      <a:lvl1pPr algn="ctr"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F"/>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2"/>
        </a:buClr>
        <a:buSzPct val="65000"/>
        <a:buFont typeface="Monotype Sorts" charset="0"/>
        <a:buChar char="u"/>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B5FA9D31-E0F9-FD41-A706-C03418DFF21E}" type="datetimeFigureOut">
              <a:rPr lang="en-CA"/>
              <a:pPr/>
              <a:t>2015-10-07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34" charset="0"/>
                <a:ea typeface="ＭＳ Ｐゴシック" pitchFamily="34" charset="-128"/>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23CB8F1-F293-D34A-9AE8-2910AAB7634F}"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ＭＳ Ｐゴシック" charset="0"/>
          <a:cs typeface="+mj-cs"/>
        </a:defRPr>
      </a:lvl1pPr>
      <a:lvl2pPr algn="ctr" rtl="0" fontAlgn="base">
        <a:spcBef>
          <a:spcPct val="0"/>
        </a:spcBef>
        <a:spcAft>
          <a:spcPct val="0"/>
        </a:spcAft>
        <a:defRPr sz="4400">
          <a:solidFill>
            <a:schemeClr val="tx1"/>
          </a:solidFill>
          <a:latin typeface="Calibri" charset="0"/>
          <a:ea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1.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1.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1.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package" Target="../embeddings/Microsoft_Word_Document1.docx"/><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4.jpeg"/><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p:txBody>
          <a:bodyPr/>
          <a:lstStyle/>
          <a:p>
            <a:pPr>
              <a:lnSpc>
                <a:spcPct val="110000"/>
              </a:lnSpc>
              <a:defRPr/>
            </a:pPr>
            <a:r>
              <a:rPr lang="en-GB" sz="3000" dirty="0">
                <a:cs typeface="+mj-cs"/>
              </a:rPr>
              <a:t>LEVEL 4 READING </a:t>
            </a:r>
            <a:r>
              <a:rPr lang="en-GB" sz="3000" dirty="0" smtClean="0">
                <a:cs typeface="+mj-cs"/>
              </a:rPr>
              <a:t>PROFICIENCY</a:t>
            </a:r>
            <a:r>
              <a:rPr lang="en-GB" sz="3000" dirty="0">
                <a:cs typeface="+mj-cs"/>
              </a:rPr>
              <a:t/>
            </a:r>
            <a:br>
              <a:rPr lang="en-GB" sz="3000" dirty="0">
                <a:cs typeface="+mj-cs"/>
              </a:rPr>
            </a:br>
            <a:r>
              <a:rPr lang="en-GB" sz="3000" dirty="0" smtClean="0">
                <a:cs typeface="+mj-cs"/>
              </a:rPr>
              <a:t>A Prototype Test</a:t>
            </a:r>
            <a:endParaRPr lang="en-GB" sz="3000" dirty="0">
              <a:cs typeface="+mj-cs"/>
            </a:endParaRPr>
          </a:p>
        </p:txBody>
      </p:sp>
      <p:sp>
        <p:nvSpPr>
          <p:cNvPr id="105475" name="Rectangle 3"/>
          <p:cNvSpPr>
            <a:spLocks noGrp="1" noChangeArrowheads="1"/>
          </p:cNvSpPr>
          <p:nvPr>
            <p:ph type="subTitle" sz="quarter" idx="1"/>
          </p:nvPr>
        </p:nvSpPr>
        <p:spPr>
          <a:effectLst>
            <a:outerShdw dist="35921" dir="2700000" algn="ctr" rotWithShape="0">
              <a:schemeClr val="bg2"/>
            </a:outerShdw>
          </a:effectLst>
        </p:spPr>
        <p:txBody>
          <a:bodyPr/>
          <a:lstStyle/>
          <a:p>
            <a:pPr>
              <a:buFont typeface="Monotype Sorts" charset="0"/>
              <a:buNone/>
            </a:pPr>
            <a:r>
              <a:rPr lang="en-GB" sz="1200" b="1" dirty="0">
                <a:solidFill>
                  <a:srgbClr val="0070C0"/>
                </a:solidFill>
                <a:effectLst>
                  <a:outerShdw blurRad="38100" dist="38100" dir="2700000" algn="tl">
                    <a:srgbClr val="FFFFFF"/>
                  </a:outerShdw>
                </a:effectLst>
              </a:rPr>
              <a:t>Jana Vasilj-Begovic</a:t>
            </a:r>
          </a:p>
          <a:p>
            <a:pPr>
              <a:buFont typeface="Monotype Sorts" charset="0"/>
              <a:buNone/>
            </a:pPr>
            <a:r>
              <a:rPr lang="en-GB" sz="1200" b="1" i="1" smtClean="0">
                <a:effectLst>
                  <a:outerShdw blurRad="38100" dist="38100" dir="2700000" algn="tl">
                    <a:srgbClr val="FFFFFF"/>
                  </a:outerShdw>
                </a:effectLst>
              </a:rPr>
              <a:t>Associate </a:t>
            </a:r>
            <a:r>
              <a:rPr lang="en-GB" sz="1200" b="1" i="1" dirty="0">
                <a:effectLst>
                  <a:outerShdw blurRad="38100" dist="38100" dir="2700000" algn="tl">
                    <a:srgbClr val="FFFFFF"/>
                  </a:outerShdw>
                </a:effectLst>
              </a:rPr>
              <a:t>BILC </a:t>
            </a:r>
            <a:r>
              <a:rPr lang="en-GB" sz="1200" b="1" i="1" dirty="0" smtClean="0">
                <a:effectLst>
                  <a:outerShdw blurRad="38100" dist="38100" dir="2700000" algn="tl">
                    <a:srgbClr val="FFFFFF"/>
                  </a:outerShdw>
                </a:effectLst>
              </a:rPr>
              <a:t>Secretary, Canada</a:t>
            </a:r>
          </a:p>
          <a:p>
            <a:pPr>
              <a:buFont typeface="Monotype Sorts" charset="0"/>
              <a:buNone/>
            </a:pPr>
            <a:r>
              <a:rPr lang="en-GB" sz="1200" b="1" i="1" dirty="0" err="1" smtClean="0">
                <a:solidFill>
                  <a:srgbClr val="0070C0"/>
                </a:solidFill>
                <a:effectLst>
                  <a:outerShdw blurRad="38100" dist="38100" dir="2700000" algn="tl">
                    <a:srgbClr val="FFFFFF"/>
                  </a:outerShdw>
                </a:effectLst>
              </a:rPr>
              <a:t>Dr.</a:t>
            </a:r>
            <a:r>
              <a:rPr lang="en-GB" sz="1200" b="1" i="1" dirty="0" smtClean="0">
                <a:solidFill>
                  <a:srgbClr val="0070C0"/>
                </a:solidFill>
                <a:effectLst>
                  <a:outerShdw blurRad="38100" dist="38100" dir="2700000" algn="tl">
                    <a:srgbClr val="FFFFFF"/>
                  </a:outerShdw>
                </a:effectLst>
              </a:rPr>
              <a:t> </a:t>
            </a:r>
            <a:r>
              <a:rPr lang="en-GB" sz="1200" b="1" i="1" dirty="0" err="1" smtClean="0">
                <a:solidFill>
                  <a:srgbClr val="0070C0"/>
                </a:solidFill>
                <a:effectLst>
                  <a:outerShdw blurRad="38100" dist="38100" dir="2700000" algn="tl">
                    <a:srgbClr val="FFFFFF"/>
                  </a:outerShdw>
                </a:effectLst>
              </a:rPr>
              <a:t>Dugald</a:t>
            </a:r>
            <a:r>
              <a:rPr lang="en-GB" sz="1200" b="1" i="1" dirty="0" smtClean="0">
                <a:solidFill>
                  <a:srgbClr val="0070C0"/>
                </a:solidFill>
                <a:effectLst>
                  <a:outerShdw blurRad="38100" dist="38100" dir="2700000" algn="tl">
                    <a:srgbClr val="FFFFFF"/>
                  </a:outerShdw>
                </a:effectLst>
              </a:rPr>
              <a:t> </a:t>
            </a:r>
            <a:r>
              <a:rPr lang="en-GB" sz="1200" b="1" i="1" dirty="0" err="1" smtClean="0">
                <a:solidFill>
                  <a:srgbClr val="0070C0"/>
                </a:solidFill>
                <a:effectLst>
                  <a:outerShdw blurRad="38100" dist="38100" dir="2700000" algn="tl">
                    <a:srgbClr val="FFFFFF"/>
                  </a:outerShdw>
                </a:effectLst>
              </a:rPr>
              <a:t>Sturges</a:t>
            </a:r>
            <a:endParaRPr lang="en-GB" sz="1200" b="1" i="1" dirty="0" smtClean="0">
              <a:solidFill>
                <a:srgbClr val="0070C0"/>
              </a:solidFill>
              <a:effectLst>
                <a:outerShdw blurRad="38100" dist="38100" dir="2700000" algn="tl">
                  <a:srgbClr val="FFFFFF"/>
                </a:outerShdw>
              </a:effectLst>
            </a:endParaRPr>
          </a:p>
          <a:p>
            <a:pPr>
              <a:buFont typeface="Monotype Sorts" charset="0"/>
              <a:buNone/>
            </a:pPr>
            <a:r>
              <a:rPr lang="en-GB" sz="1200" b="1" i="1" dirty="0" smtClean="0">
                <a:effectLst>
                  <a:outerShdw blurRad="38100" dist="38100" dir="2700000" algn="tl">
                    <a:srgbClr val="FFFFFF"/>
                  </a:outerShdw>
                </a:effectLst>
              </a:rPr>
              <a:t> Head of English Language Instruction, Federal Office of Languages, </a:t>
            </a:r>
            <a:r>
              <a:rPr lang="en-GB" sz="1200" b="1" i="1" dirty="0" err="1" smtClean="0">
                <a:effectLst>
                  <a:outerShdw blurRad="38100" dist="38100" dir="2700000" algn="tl">
                    <a:srgbClr val="FFFFFF"/>
                  </a:outerShdw>
                </a:effectLst>
              </a:rPr>
              <a:t>Hürth</a:t>
            </a:r>
            <a:r>
              <a:rPr lang="en-GB" sz="1200" b="1" i="1" dirty="0" smtClean="0">
                <a:effectLst>
                  <a:outerShdw blurRad="38100" dist="38100" dir="2700000" algn="tl">
                    <a:srgbClr val="FFFFFF"/>
                  </a:outerShdw>
                </a:effectLst>
              </a:rPr>
              <a:t>, Germany </a:t>
            </a:r>
          </a:p>
          <a:p>
            <a:pPr>
              <a:buFont typeface="Monotype Sorts" charset="0"/>
              <a:buNone/>
            </a:pPr>
            <a:r>
              <a:rPr lang="en-GB" sz="1200" b="1" i="1" dirty="0" smtClean="0">
                <a:solidFill>
                  <a:srgbClr val="00B0F0"/>
                </a:solidFill>
                <a:effectLst>
                  <a:outerShdw blurRad="38100" dist="38100" dir="2700000" algn="tl">
                    <a:srgbClr val="FFFFFF"/>
                  </a:outerShdw>
                </a:effectLst>
              </a:rPr>
              <a:t>Mary Jo Di Biase</a:t>
            </a:r>
            <a:r>
              <a:rPr lang="en-GB" sz="1200" b="1" i="1" dirty="0" smtClean="0">
                <a:effectLst>
                  <a:outerShdw blurRad="38100" dist="38100" dir="2700000" algn="tl">
                    <a:srgbClr val="FFFFFF"/>
                  </a:outerShdw>
                </a:effectLst>
              </a:rPr>
              <a:t>, </a:t>
            </a:r>
            <a:r>
              <a:rPr lang="en-GB" sz="1200" b="1" i="1" dirty="0" smtClean="0">
                <a:solidFill>
                  <a:srgbClr val="FF0000"/>
                </a:solidFill>
                <a:effectLst>
                  <a:outerShdw blurRad="38100" dist="38100" dir="2700000" algn="tl">
                    <a:srgbClr val="FFFFFF"/>
                  </a:outerShdw>
                </a:effectLst>
              </a:rPr>
              <a:t>in absentia</a:t>
            </a:r>
          </a:p>
          <a:p>
            <a:r>
              <a:rPr lang="en-GB" sz="1200" i="1" dirty="0">
                <a:effectLst>
                  <a:outerShdw blurRad="38100" dist="38100" dir="2700000" algn="tl">
                    <a:srgbClr val="FFFFFF"/>
                  </a:outerShdw>
                </a:effectLst>
                <a:latin typeface="Arial Black" charset="0"/>
              </a:rPr>
              <a:t>Language Testing and Assessment Specialist - Yale </a:t>
            </a:r>
            <a:r>
              <a:rPr lang="en-GB" sz="1200" i="1" dirty="0" smtClean="0">
                <a:effectLst>
                  <a:outerShdw blurRad="38100" dist="38100" dir="2700000" algn="tl">
                    <a:srgbClr val="FFFFFF"/>
                  </a:outerShdw>
                </a:effectLst>
                <a:latin typeface="Arial Black" charset="0"/>
              </a:rPr>
              <a:t>University, USA </a:t>
            </a:r>
            <a:endParaRPr lang="en-GB" sz="1200" i="1" dirty="0">
              <a:effectLst>
                <a:outerShdw blurRad="38100" dist="38100" dir="2700000" algn="tl">
                  <a:srgbClr val="FFFFFF"/>
                </a:outerShdw>
              </a:effectLst>
              <a:latin typeface="Arial Black" charset="0"/>
            </a:endParaRPr>
          </a:p>
          <a:p>
            <a:r>
              <a:rPr lang="en-GB" sz="1200" i="1" dirty="0">
                <a:effectLst>
                  <a:outerShdw blurRad="38100" dist="38100" dir="2700000" algn="tl">
                    <a:srgbClr val="FFFFFF"/>
                  </a:outerShdw>
                </a:effectLst>
                <a:latin typeface="Arial Black" charset="0"/>
              </a:rPr>
              <a:t> </a:t>
            </a:r>
            <a:r>
              <a:rPr lang="en-GB" sz="1200" b="1" i="1" dirty="0" smtClean="0">
                <a:effectLst>
                  <a:outerShdw blurRad="38100" dist="38100" dir="2700000" algn="tl">
                    <a:srgbClr val="FFFFFF"/>
                  </a:outerShdw>
                </a:effectLst>
              </a:rPr>
              <a:t> </a:t>
            </a:r>
            <a:r>
              <a:rPr lang="en-GB" sz="1200" b="1" dirty="0" smtClean="0">
                <a:effectLst>
                  <a:outerShdw blurRad="38100" dist="38100" dir="2700000" algn="tl">
                    <a:srgbClr val="FFFFFF"/>
                  </a:outerShdw>
                </a:effectLst>
              </a:rPr>
              <a:t>Helsinki, October 2015</a:t>
            </a:r>
            <a:endParaRPr lang="en-GB" sz="1200" b="1" dirty="0">
              <a:effectLst>
                <a:outerShdw blurRad="38100" dist="38100" dir="2700000" algn="tl">
                  <a:srgbClr val="FFFFFF"/>
                </a:outerShdw>
              </a:effectLst>
            </a:endParaRPr>
          </a:p>
        </p:txBody>
      </p:sp>
      <p:sp>
        <p:nvSpPr>
          <p:cNvPr id="3076" name="Text Box 6"/>
          <p:cNvSpPr txBox="1">
            <a:spLocks noChangeArrowheads="1"/>
          </p:cNvSpPr>
          <p:nvPr/>
        </p:nvSpPr>
        <p:spPr bwMode="auto">
          <a:xfrm>
            <a:off x="3276600" y="5334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lgn="l">
              <a:spcBef>
                <a:spcPct val="50000"/>
              </a:spcBef>
              <a:defRPr/>
            </a:pPr>
            <a:endParaRPr lang="en-US" sz="4000" smtClean="0">
              <a:cs typeface="+mn-cs"/>
            </a:endParaRPr>
          </a:p>
        </p:txBody>
      </p:sp>
      <p:graphicFrame>
        <p:nvGraphicFramePr>
          <p:cNvPr id="5125" name="Object 7"/>
          <p:cNvGraphicFramePr>
            <a:graphicFrameLocks/>
          </p:cNvGraphicFramePr>
          <p:nvPr/>
        </p:nvGraphicFramePr>
        <p:xfrm>
          <a:off x="3581400" y="457200"/>
          <a:ext cx="1828800" cy="1571625"/>
        </p:xfrm>
        <a:graphic>
          <a:graphicData uri="http://schemas.openxmlformats.org/presentationml/2006/ole">
            <mc:AlternateContent xmlns:mc="http://schemas.openxmlformats.org/markup-compatibility/2006">
              <mc:Choice xmlns:v="urn:schemas-microsoft-com:vml" Requires="v">
                <p:oleObj spid="_x0000_s5362" name="CorelDRAW" r:id="rId5" imgW="914400" imgH="914400" progId="">
                  <p:embed/>
                </p:oleObj>
              </mc:Choice>
              <mc:Fallback>
                <p:oleObj name="CorelDRAW" r:id="rId5" imgW="914400" imgH="914400" progId="">
                  <p:embed/>
                  <p:pic>
                    <p:nvPicPr>
                      <p:cNvPr id="0" name="Picture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57200"/>
                        <a:ext cx="18288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126" name="WordArt 8"/>
          <p:cNvSpPr>
            <a:spLocks noChangeArrowheads="1" noChangeShapeType="1" noTextEdit="1"/>
          </p:cNvSpPr>
          <p:nvPr/>
        </p:nvSpPr>
        <p:spPr bwMode="auto">
          <a:xfrm>
            <a:off x="611188" y="3581400"/>
            <a:ext cx="7848600" cy="1431925"/>
          </a:xfrm>
          <a:prstGeom prst="rect">
            <a:avLst/>
          </a:prstGeom>
        </p:spPr>
        <p:txBody>
          <a:bodyPr wrap="none" fromWordArt="1">
            <a:prstTxWarp prst="textPlain">
              <a:avLst>
                <a:gd name="adj" fmla="val 50000"/>
              </a:avLst>
            </a:prstTxWarp>
          </a:bodyPr>
          <a:lstStyle/>
          <a:p>
            <a:endParaRPr lang="en-US" sz="3600" kern="10">
              <a:ln w="19050">
                <a:solidFill>
                  <a:srgbClr val="800000"/>
                </a:solidFill>
                <a:round/>
                <a:headEnd type="none" w="sm" len="sm"/>
                <a:tailEnd type="none" w="sm" len="sm"/>
              </a:ln>
              <a:solidFill>
                <a:srgbClr val="CC3300"/>
              </a:solidFill>
              <a:effectLst>
                <a:outerShdw blurRad="63500" dist="38099" dir="2700000" algn="ctr" rotWithShape="0">
                  <a:srgbClr val="990000">
                    <a:alpha val="74997"/>
                  </a:srgbClr>
                </a:outerShdw>
              </a:effectLst>
              <a:latin typeface="Tahoma"/>
              <a:ea typeface="Tahoma"/>
              <a:cs typeface="Tahoma"/>
            </a:endParaRPr>
          </a:p>
        </p:txBody>
      </p:sp>
      <p:pic>
        <p:nvPicPr>
          <p:cNvPr id="5313" name="Picture 19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13737" y="276225"/>
            <a:ext cx="2628000" cy="160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15" name="Picture 195" descr="C:\Users\Vasilj-Begovic.JS\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9363" y="406471"/>
            <a:ext cx="2520000" cy="14921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4 texts…</a:t>
            </a:r>
            <a:br>
              <a:rPr lang="en-US" dirty="0" smtClean="0"/>
            </a:br>
            <a:r>
              <a:rPr lang="en-US" dirty="0" smtClean="0"/>
              <a:t>(Child: 1998)</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smtClean="0"/>
              <a:t>Share little background or information</a:t>
            </a:r>
          </a:p>
          <a:p>
            <a:pPr>
              <a:buFont typeface="Wingdings" panose="05000000000000000000" pitchFamily="2" charset="2"/>
              <a:buChar char="q"/>
            </a:pPr>
            <a:r>
              <a:rPr lang="en-US" sz="2400" dirty="0" smtClean="0"/>
              <a:t>Novel or creative approach to rethinking and verbalizing solutions</a:t>
            </a:r>
          </a:p>
          <a:p>
            <a:pPr>
              <a:buFont typeface="Wingdings" panose="05000000000000000000" pitchFamily="2" charset="2"/>
              <a:buChar char="q"/>
            </a:pPr>
            <a:r>
              <a:rPr lang="en-US" sz="2400" dirty="0" smtClean="0"/>
              <a:t>Highly individualized texts </a:t>
            </a:r>
          </a:p>
          <a:p>
            <a:pPr>
              <a:buFont typeface="Wingdings" panose="05000000000000000000" pitchFamily="2" charset="2"/>
              <a:buChar char="q"/>
            </a:pPr>
            <a:r>
              <a:rPr lang="en-US" sz="2400" dirty="0" smtClean="0"/>
              <a:t>Belles-lettristic material, think pieces, philosophical discourses, technical papers, etc.</a:t>
            </a:r>
          </a:p>
          <a:p>
            <a:pPr>
              <a:buFont typeface="Wingdings" panose="05000000000000000000" pitchFamily="2" charset="2"/>
              <a:buChar char="q"/>
            </a:pPr>
            <a:r>
              <a:rPr lang="en-US" sz="2400" dirty="0" smtClean="0"/>
              <a:t>Reflect unfamiliar cultural values or highly idiosyncratic language behavior</a:t>
            </a:r>
          </a:p>
          <a:p>
            <a:pPr>
              <a:buFont typeface="Wingdings" panose="05000000000000000000" pitchFamily="2" charset="2"/>
              <a:buChar char="q"/>
            </a:pPr>
            <a:r>
              <a:rPr lang="en-US" sz="2400" dirty="0" smtClean="0"/>
              <a:t>“Op-ed” columns … sophisticated humor occasionally found in the media…”</a:t>
            </a:r>
          </a:p>
        </p:txBody>
      </p:sp>
      <p:sp>
        <p:nvSpPr>
          <p:cNvPr id="4" name="Date Placeholder 3"/>
          <p:cNvSpPr>
            <a:spLocks noGrp="1"/>
          </p:cNvSpPr>
          <p:nvPr>
            <p:ph type="dt" sz="half" idx="10"/>
          </p:nvPr>
        </p:nvSpPr>
        <p:spPr/>
        <p:txBody>
          <a:bodyPr/>
          <a:lstStyle/>
          <a:p>
            <a:pPr>
              <a:defRPr/>
            </a:pPr>
            <a:r>
              <a:rPr lang="nl-NL" altLang="en-US" dirty="0" smtClean="0"/>
              <a:t>STANAG Level 4 Reading Test</a:t>
            </a:r>
            <a:endParaRPr lang="nl-NL" altLang="en-US" dirty="0"/>
          </a:p>
        </p:txBody>
      </p:sp>
      <p:sp>
        <p:nvSpPr>
          <p:cNvPr id="5" name="Slide Number Placeholder 4"/>
          <p:cNvSpPr>
            <a:spLocks noGrp="1"/>
          </p:cNvSpPr>
          <p:nvPr>
            <p:ph type="sldNum" sz="quarter" idx="12"/>
          </p:nvPr>
        </p:nvSpPr>
        <p:spPr/>
        <p:txBody>
          <a:bodyPr/>
          <a:lstStyle/>
          <a:p>
            <a:r>
              <a:rPr lang="nl-NL" dirty="0" smtClean="0"/>
              <a:t>10/40</a:t>
            </a:r>
            <a:endParaRPr lang="nl-NL" dirty="0"/>
          </a:p>
        </p:txBody>
      </p:sp>
    </p:spTree>
    <p:extLst>
      <p:ext uri="{BB962C8B-B14F-4D97-AF65-F5344CB8AC3E}">
        <p14:creationId xmlns:p14="http://schemas.microsoft.com/office/powerpoint/2010/main" val="917526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Giving the Author His Purpose</a:t>
            </a:r>
            <a:endParaRPr lang="en-CA" dirty="0"/>
          </a:p>
        </p:txBody>
      </p:sp>
      <p:sp>
        <p:nvSpPr>
          <p:cNvPr id="5" name="Slide Number Placeholder 4"/>
          <p:cNvSpPr>
            <a:spLocks noGrp="1"/>
          </p:cNvSpPr>
          <p:nvPr>
            <p:ph type="sldNum" sz="quarter" idx="12"/>
          </p:nvPr>
        </p:nvSpPr>
        <p:spPr/>
        <p:txBody>
          <a:bodyPr/>
          <a:lstStyle/>
          <a:p>
            <a:r>
              <a:rPr lang="nl-NL" dirty="0" smtClean="0"/>
              <a:t>11/40</a:t>
            </a:r>
            <a:endParaRPr lang="nl-NL" dirty="0"/>
          </a:p>
        </p:txBody>
      </p:sp>
      <p:pic>
        <p:nvPicPr>
          <p:cNvPr id="6" name="Content Placeholder 5" descr="FB_IMG_1437564322122.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666875"/>
            <a:ext cx="3985718" cy="4464000"/>
          </a:xfrm>
          <a:prstGeom prst="rect">
            <a:avLst/>
          </a:prstGeom>
        </p:spPr>
      </p:pic>
    </p:spTree>
    <p:extLst>
      <p:ext uri="{BB962C8B-B14F-4D97-AF65-F5344CB8AC3E}">
        <p14:creationId xmlns:p14="http://schemas.microsoft.com/office/powerpoint/2010/main" val="20264040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Giving the </a:t>
            </a:r>
            <a:r>
              <a:rPr lang="en-CA" smtClean="0"/>
              <a:t>Readers Their </a:t>
            </a:r>
            <a:r>
              <a:rPr lang="en-CA" dirty="0" smtClean="0"/>
              <a:t>Purpose</a:t>
            </a:r>
            <a:endParaRPr lang="en-CA" dirty="0"/>
          </a:p>
        </p:txBody>
      </p:sp>
      <p:sp>
        <p:nvSpPr>
          <p:cNvPr id="4" name="Date Placeholder 3"/>
          <p:cNvSpPr>
            <a:spLocks noGrp="1"/>
          </p:cNvSpPr>
          <p:nvPr>
            <p:ph type="dt" sz="half" idx="10"/>
          </p:nvPr>
        </p:nvSpPr>
        <p:spPr/>
        <p:txBody>
          <a:bodyPr/>
          <a:lstStyle/>
          <a:p>
            <a:pPr>
              <a:defRPr/>
            </a:pPr>
            <a:r>
              <a:rPr lang="nl-NL" altLang="en-US" dirty="0"/>
              <a:t>STANAG 6001 Level 4 Reading Test</a:t>
            </a:r>
          </a:p>
          <a:p>
            <a:pPr>
              <a:defRPr/>
            </a:pPr>
            <a:endParaRPr lang="nl-NL" altLang="en-US" dirty="0"/>
          </a:p>
        </p:txBody>
      </p:sp>
      <p:sp>
        <p:nvSpPr>
          <p:cNvPr id="5" name="Slide Number Placeholder 4"/>
          <p:cNvSpPr>
            <a:spLocks noGrp="1"/>
          </p:cNvSpPr>
          <p:nvPr>
            <p:ph type="sldNum" sz="quarter" idx="12"/>
          </p:nvPr>
        </p:nvSpPr>
        <p:spPr/>
        <p:txBody>
          <a:bodyPr/>
          <a:lstStyle/>
          <a:p>
            <a:r>
              <a:rPr lang="nl-NL" dirty="0" smtClean="0"/>
              <a:t>12/40</a:t>
            </a:r>
            <a:endParaRPr lang="nl-NL" dirty="0"/>
          </a:p>
        </p:txBody>
      </p:sp>
      <p:pic>
        <p:nvPicPr>
          <p:cNvPr id="6" name="Content Placeholder 5" descr="FB_IMG_1432930156394.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76399"/>
            <a:ext cx="5842000" cy="4010025"/>
          </a:xfrm>
          <a:prstGeom prst="rect">
            <a:avLst/>
          </a:prstGeom>
        </p:spPr>
      </p:pic>
    </p:spTree>
    <p:extLst>
      <p:ext uri="{BB962C8B-B14F-4D97-AF65-F5344CB8AC3E}">
        <p14:creationId xmlns:p14="http://schemas.microsoft.com/office/powerpoint/2010/main" val="4052110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Author Purpose Misunderstood</a:t>
            </a:r>
            <a:endParaRPr lang="en-CA" dirty="0"/>
          </a:p>
        </p:txBody>
      </p:sp>
      <p:sp>
        <p:nvSpPr>
          <p:cNvPr id="3" name="Content Placeholder 2"/>
          <p:cNvSpPr>
            <a:spLocks noGrp="1"/>
          </p:cNvSpPr>
          <p:nvPr>
            <p:ph idx="1"/>
          </p:nvPr>
        </p:nvSpPr>
        <p:spPr/>
        <p:txBody>
          <a:bodyPr/>
          <a:lstStyle/>
          <a:p>
            <a:endParaRPr lang="en-CA" dirty="0"/>
          </a:p>
        </p:txBody>
      </p:sp>
      <p:sp>
        <p:nvSpPr>
          <p:cNvPr id="4" name="Date Placeholder 3"/>
          <p:cNvSpPr>
            <a:spLocks noGrp="1"/>
          </p:cNvSpPr>
          <p:nvPr>
            <p:ph type="dt" sz="half" idx="10"/>
          </p:nvPr>
        </p:nvSpPr>
        <p:spPr/>
        <p:txBody>
          <a:bodyPr/>
          <a:lstStyle/>
          <a:p>
            <a:pPr>
              <a:defRPr/>
            </a:pPr>
            <a:r>
              <a:rPr lang="nl-NL" altLang="en-US" dirty="0" smtClean="0"/>
              <a:t>STANAG Level 4 Reading Test</a:t>
            </a:r>
            <a:endParaRPr lang="nl-NL" altLang="en-US" dirty="0"/>
          </a:p>
        </p:txBody>
      </p:sp>
      <p:sp>
        <p:nvSpPr>
          <p:cNvPr id="5" name="Slide Number Placeholder 4"/>
          <p:cNvSpPr>
            <a:spLocks noGrp="1"/>
          </p:cNvSpPr>
          <p:nvPr>
            <p:ph type="sldNum" sz="quarter" idx="12"/>
          </p:nvPr>
        </p:nvSpPr>
        <p:spPr/>
        <p:txBody>
          <a:bodyPr/>
          <a:lstStyle/>
          <a:p>
            <a:r>
              <a:rPr lang="nl-NL" dirty="0" smtClean="0"/>
              <a:t>13/40</a:t>
            </a:r>
            <a:endParaRPr lang="nl-NL" dirty="0"/>
          </a:p>
        </p:txBody>
      </p:sp>
      <p:pic>
        <p:nvPicPr>
          <p:cNvPr id="31746" name="Picture 2" descr="C:\Users\Vasilj-Begovic.JS\AppData\Local\Microsoft\Windows\Temporary Internet Files\Content.IE5\8CSAZNM6\FB_IMG_143776876088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1428750"/>
            <a:ext cx="6959600" cy="483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163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nl-NL" altLang="en-US" dirty="0"/>
              <a:t>STANAG 6001 Level 4 Reading Test</a:t>
            </a:r>
          </a:p>
          <a:p>
            <a:pPr>
              <a:defRPr/>
            </a:pPr>
            <a:endParaRPr lang="nl-NL" altLang="en-US" dirty="0"/>
          </a:p>
        </p:txBody>
      </p:sp>
      <p:sp>
        <p:nvSpPr>
          <p:cNvPr id="9219" name="Slide Number Placeholder 2"/>
          <p:cNvSpPr>
            <a:spLocks noGrp="1"/>
          </p:cNvSpPr>
          <p:nvPr>
            <p:ph type="sldNum" sz="quarter" idx="12"/>
          </p:nvPr>
        </p:nvSpPr>
        <p:spPr>
          <a:noFill/>
        </p:spPr>
        <p:txBody>
          <a:bodyPr/>
          <a:lstStyle>
            <a:lvl1pPr algn="l">
              <a:spcBef>
                <a:spcPct val="20000"/>
              </a:spcBef>
              <a:buClr>
                <a:schemeClr val="tx2"/>
              </a:buClr>
              <a:buSzPct val="75000"/>
              <a:buFont typeface="Monotype Sorts" pitchFamily="2" charset="2"/>
              <a:buChar char="F"/>
              <a:defRPr sz="3200">
                <a:solidFill>
                  <a:schemeClr val="tx1"/>
                </a:solidFill>
                <a:latin typeface="Arial" pitchFamily="34" charset="0"/>
              </a:defRPr>
            </a:lvl1pPr>
            <a:lvl2pPr marL="742950" indent="-285750" algn="l">
              <a:spcBef>
                <a:spcPct val="20000"/>
              </a:spcBef>
              <a:buClr>
                <a:schemeClr val="tx1"/>
              </a:buClr>
              <a:buChar char="–"/>
              <a:defRPr sz="2800">
                <a:solidFill>
                  <a:schemeClr val="tx1"/>
                </a:solidFill>
                <a:latin typeface="Arial" pitchFamily="34" charset="0"/>
              </a:defRPr>
            </a:lvl2pPr>
            <a:lvl3pPr marL="1143000" indent="-228600" algn="l">
              <a:spcBef>
                <a:spcPct val="20000"/>
              </a:spcBef>
              <a:buClr>
                <a:schemeClr val="accent2"/>
              </a:buClr>
              <a:buSzPct val="65000"/>
              <a:buFont typeface="Monotype Sorts" pitchFamily="2" charset="2"/>
              <a:buChar char="u"/>
              <a:defRPr sz="2400">
                <a:solidFill>
                  <a:schemeClr val="tx1"/>
                </a:solidFill>
                <a:latin typeface="Arial" pitchFamily="34" charset="0"/>
              </a:defRPr>
            </a:lvl3pPr>
            <a:lvl4pPr marL="1600200" indent="-228600" algn="l">
              <a:spcBef>
                <a:spcPct val="20000"/>
              </a:spcBef>
              <a:buClr>
                <a:schemeClr val="tx1"/>
              </a:buClr>
              <a:buChar char="–"/>
              <a:defRPr sz="2000">
                <a:solidFill>
                  <a:schemeClr val="tx1"/>
                </a:solidFill>
                <a:latin typeface="Arial" pitchFamily="34" charset="0"/>
              </a:defRPr>
            </a:lvl4pPr>
            <a:lvl5pPr marL="2057400" indent="-228600" algn="l">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lgn="r">
              <a:spcBef>
                <a:spcPct val="0"/>
              </a:spcBef>
              <a:buClrTx/>
              <a:buSzTx/>
              <a:buFontTx/>
              <a:buNone/>
            </a:pPr>
            <a:r>
              <a:rPr lang="nl-NL" altLang="en-US" sz="1400" dirty="0" smtClean="0">
                <a:latin typeface="Century Gothic" pitchFamily="34" charset="0"/>
              </a:rPr>
              <a:t>14/40</a:t>
            </a:r>
          </a:p>
        </p:txBody>
      </p:sp>
      <p:sp>
        <p:nvSpPr>
          <p:cNvPr id="7" name="Oval 6"/>
          <p:cNvSpPr>
            <a:spLocks noChangeArrowheads="1"/>
          </p:cNvSpPr>
          <p:nvPr/>
        </p:nvSpPr>
        <p:spPr bwMode="auto">
          <a:xfrm>
            <a:off x="2616200" y="673100"/>
            <a:ext cx="3911600" cy="984250"/>
          </a:xfrm>
          <a:prstGeom prst="ellipse">
            <a:avLst/>
          </a:prstGeom>
          <a:gradFill rotWithShape="0">
            <a:gsLst>
              <a:gs pos="0">
                <a:srgbClr val="FF8200"/>
              </a:gs>
              <a:gs pos="10001">
                <a:srgbClr val="FF0000"/>
              </a:gs>
              <a:gs pos="35001">
                <a:srgbClr val="BA0066"/>
              </a:gs>
              <a:gs pos="70000">
                <a:srgbClr val="66008F"/>
              </a:gs>
              <a:gs pos="100000">
                <a:srgbClr val="000082"/>
              </a:gs>
            </a:gsLst>
            <a:lin ang="5400000" scaled="1"/>
          </a:gradFill>
          <a:ln w="12700">
            <a:solidFill>
              <a:srgbClr val="430107"/>
            </a:solidFill>
            <a:round/>
            <a:headEnd/>
            <a:tailEnd/>
          </a:ln>
          <a:effectLst/>
          <a:extLst>
            <a:ext uri="{AF507438-7753-43E0-B8FC-AC1667EBCBE1}">
              <a14:hiddenEffects xmlns:a14="http://schemas.microsoft.com/office/drawing/2010/main">
                <a:effectLst>
                  <a:outerShdw dist="35921" dir="2700000" algn="ctr" rotWithShape="0">
                    <a:srgbClr val="00A18C"/>
                  </a:outerShdw>
                </a:effectLst>
              </a14:hiddenEffects>
            </a:ext>
          </a:extLst>
        </p:spPr>
        <p:txBody>
          <a:bodyPr wrap="none" anchor="ctr" upright="1"/>
          <a:lstStyle/>
          <a:p>
            <a:pPr eaLnBrk="1" fontAlgn="auto" hangingPunct="1">
              <a:spcBef>
                <a:spcPts val="0"/>
              </a:spcBef>
              <a:spcAft>
                <a:spcPts val="0"/>
              </a:spcAft>
              <a:defRPr/>
            </a:pPr>
            <a:endParaRPr lang="en-CA" sz="1800" b="0" kern="0" dirty="0">
              <a:solidFill>
                <a:sysClr val="windowText" lastClr="000000"/>
              </a:solidFill>
            </a:endParaRPr>
          </a:p>
        </p:txBody>
      </p:sp>
      <p:sp>
        <p:nvSpPr>
          <p:cNvPr id="6" name="AutoShape 8"/>
          <p:cNvSpPr>
            <a:spLocks noChangeArrowheads="1"/>
          </p:cNvSpPr>
          <p:nvPr/>
        </p:nvSpPr>
        <p:spPr bwMode="auto">
          <a:xfrm flipV="1">
            <a:off x="2616200" y="1165225"/>
            <a:ext cx="3911600" cy="4527550"/>
          </a:xfrm>
          <a:prstGeom prst="triangle">
            <a:avLst>
              <a:gd name="adj" fmla="val 50000"/>
            </a:avLst>
          </a:prstGeom>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0" scaled="1"/>
          </a:gradFill>
          <a:ln>
            <a:noFill/>
          </a:ln>
          <a:effectLst/>
          <a:extLst>
            <a:ext uri="{91240B29-F687-4F45-9708-019B960494DF}">
              <a14:hiddenLine xmlns:a14="http://schemas.microsoft.com/office/drawing/2010/main" w="12700">
                <a:solidFill>
                  <a:srgbClr val="FFD2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A18C"/>
                  </a:outerShdw>
                </a:effectLst>
              </a14:hiddenEffects>
            </a:ext>
          </a:extLst>
        </p:spPr>
        <p:txBody>
          <a:bodyPr wrap="none" anchor="ctr" upright="1"/>
          <a:lstStyle/>
          <a:p>
            <a:pPr eaLnBrk="1" fontAlgn="auto" hangingPunct="1">
              <a:spcBef>
                <a:spcPts val="0"/>
              </a:spcBef>
              <a:spcAft>
                <a:spcPts val="0"/>
              </a:spcAft>
              <a:defRPr/>
            </a:pPr>
            <a:endParaRPr lang="en-US" sz="1200" dirty="0">
              <a:solidFill>
                <a:srgbClr val="F2F2F2"/>
              </a:solidFill>
              <a:latin typeface="Calibri"/>
              <a:ea typeface="Times New Roman"/>
              <a:cs typeface="Calibri"/>
            </a:endParaRPr>
          </a:p>
          <a:p>
            <a:pPr eaLnBrk="1" fontAlgn="auto" hangingPunct="1">
              <a:spcBef>
                <a:spcPts val="0"/>
              </a:spcBef>
              <a:spcAft>
                <a:spcPts val="0"/>
              </a:spcAft>
              <a:defRPr/>
            </a:pPr>
            <a:r>
              <a:rPr lang="en-US" sz="1400" dirty="0" smtClean="0">
                <a:solidFill>
                  <a:srgbClr val="F2F2F2"/>
                </a:solidFill>
                <a:latin typeface="Calibri"/>
                <a:ea typeface="Times New Roman"/>
                <a:cs typeface="Calibri"/>
              </a:rPr>
              <a:t>4</a:t>
            </a:r>
            <a:endParaRPr lang="en-US" sz="1400" dirty="0">
              <a:solidFill>
                <a:srgbClr val="F2F2F2"/>
              </a:solidFill>
              <a:latin typeface="Calibri"/>
              <a:ea typeface="Times New Roman"/>
              <a:cs typeface="Calibri"/>
            </a:endParaRPr>
          </a:p>
          <a:p>
            <a:pPr eaLnBrk="1" fontAlgn="auto" hangingPunct="1">
              <a:spcBef>
                <a:spcPts val="0"/>
              </a:spcBef>
              <a:spcAft>
                <a:spcPts val="0"/>
              </a:spcAft>
              <a:defRPr/>
            </a:pPr>
            <a:r>
              <a:rPr lang="en-US" sz="1000" dirty="0">
                <a:solidFill>
                  <a:srgbClr val="F2F2F2"/>
                </a:solidFill>
                <a:latin typeface="Calibri"/>
                <a:ea typeface="Times New Roman"/>
                <a:cs typeface="Calibri"/>
              </a:rPr>
              <a:t>Highly individualized, abstract, </a:t>
            </a:r>
          </a:p>
          <a:p>
            <a:pPr eaLnBrk="1" fontAlgn="auto" hangingPunct="1">
              <a:spcBef>
                <a:spcPts val="0"/>
              </a:spcBef>
              <a:spcAft>
                <a:spcPts val="0"/>
              </a:spcAft>
              <a:defRPr/>
            </a:pPr>
            <a:r>
              <a:rPr lang="en-US" sz="1000" dirty="0">
                <a:solidFill>
                  <a:srgbClr val="F2F2F2"/>
                </a:solidFill>
                <a:latin typeface="Calibri"/>
                <a:ea typeface="Times New Roman"/>
                <a:cs typeface="Calibri"/>
              </a:rPr>
              <a:t>innovative and culturally dense </a:t>
            </a:r>
            <a:endParaRPr lang="en-CA" sz="1000" b="0" kern="0" dirty="0">
              <a:solidFill>
                <a:sysClr val="windowText" lastClr="000000"/>
              </a:solidFill>
            </a:endParaRPr>
          </a:p>
        </p:txBody>
      </p:sp>
      <p:sp>
        <p:nvSpPr>
          <p:cNvPr id="9222" name="Text Box 24"/>
          <p:cNvSpPr txBox="1">
            <a:spLocks noChangeArrowheads="1"/>
          </p:cNvSpPr>
          <p:nvPr/>
        </p:nvSpPr>
        <p:spPr bwMode="auto">
          <a:xfrm>
            <a:off x="3665538" y="3008313"/>
            <a:ext cx="18129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tx2"/>
              </a:buClr>
              <a:buSzPct val="75000"/>
              <a:buFont typeface="Monotype Sorts" pitchFamily="2" charset="2"/>
              <a:buChar char="F"/>
              <a:defRPr sz="3200">
                <a:solidFill>
                  <a:schemeClr val="tx1"/>
                </a:solidFill>
                <a:latin typeface="Arial" pitchFamily="34" charset="0"/>
              </a:defRPr>
            </a:lvl1pPr>
            <a:lvl2pPr marL="742950" indent="-285750" algn="l">
              <a:spcBef>
                <a:spcPct val="20000"/>
              </a:spcBef>
              <a:buClr>
                <a:schemeClr val="tx1"/>
              </a:buClr>
              <a:buChar char="–"/>
              <a:defRPr sz="2800">
                <a:solidFill>
                  <a:schemeClr val="tx1"/>
                </a:solidFill>
                <a:latin typeface="Arial" pitchFamily="34" charset="0"/>
              </a:defRPr>
            </a:lvl2pPr>
            <a:lvl3pPr marL="1143000" indent="-228600" algn="l">
              <a:spcBef>
                <a:spcPct val="20000"/>
              </a:spcBef>
              <a:buClr>
                <a:schemeClr val="accent2"/>
              </a:buClr>
              <a:buSzPct val="65000"/>
              <a:buFont typeface="Monotype Sorts" pitchFamily="2" charset="2"/>
              <a:buChar char="u"/>
              <a:defRPr sz="2400">
                <a:solidFill>
                  <a:schemeClr val="tx1"/>
                </a:solidFill>
                <a:latin typeface="Arial" pitchFamily="34" charset="0"/>
              </a:defRPr>
            </a:lvl3pPr>
            <a:lvl4pPr marL="1600200" indent="-228600" algn="l">
              <a:spcBef>
                <a:spcPct val="20000"/>
              </a:spcBef>
              <a:buClr>
                <a:schemeClr val="tx1"/>
              </a:buClr>
              <a:buChar char="–"/>
              <a:defRPr sz="2000">
                <a:solidFill>
                  <a:schemeClr val="tx1"/>
                </a:solidFill>
                <a:latin typeface="Arial" pitchFamily="34" charset="0"/>
              </a:defRPr>
            </a:lvl4pPr>
            <a:lvl5pPr marL="2057400" indent="-228600" algn="l">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lgn="ctr">
              <a:spcBef>
                <a:spcPct val="0"/>
              </a:spcBef>
              <a:buClrTx/>
              <a:buSzTx/>
              <a:buFontTx/>
              <a:buNone/>
            </a:pPr>
            <a:r>
              <a:rPr lang="en-US" altLang="en-US" sz="1400" dirty="0">
                <a:solidFill>
                  <a:srgbClr val="F2F2F2"/>
                </a:solidFill>
                <a:latin typeface="Calibri" pitchFamily="34" charset="0"/>
                <a:cs typeface="Times New Roman" pitchFamily="18" charset="0"/>
              </a:rPr>
              <a:t>3</a:t>
            </a:r>
          </a:p>
          <a:p>
            <a:pPr algn="ctr">
              <a:spcBef>
                <a:spcPct val="0"/>
              </a:spcBef>
              <a:buClrTx/>
              <a:buSzTx/>
              <a:buFontTx/>
              <a:buNone/>
            </a:pPr>
            <a:r>
              <a:rPr lang="en-US" altLang="en-US" sz="1000" dirty="0">
                <a:solidFill>
                  <a:srgbClr val="F2F2F2"/>
                </a:solidFill>
                <a:latin typeface="Calibri" pitchFamily="34" charset="0"/>
                <a:cs typeface="Times New Roman" pitchFamily="18" charset="0"/>
              </a:rPr>
              <a:t>Multiple-paragraph texts on abstract subjects or arguing a point of view</a:t>
            </a:r>
            <a:endParaRPr lang="en-CA" altLang="en-US" sz="1000" dirty="0">
              <a:latin typeface="Times New Roman" pitchFamily="18" charset="0"/>
              <a:cs typeface="Times New Roman" pitchFamily="18" charset="0"/>
            </a:endParaRPr>
          </a:p>
        </p:txBody>
      </p:sp>
      <p:sp>
        <p:nvSpPr>
          <p:cNvPr id="9223" name="Text Box 22"/>
          <p:cNvSpPr txBox="1">
            <a:spLocks noChangeArrowheads="1"/>
          </p:cNvSpPr>
          <p:nvPr/>
        </p:nvSpPr>
        <p:spPr bwMode="auto">
          <a:xfrm>
            <a:off x="3870325" y="3736975"/>
            <a:ext cx="140335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lr>
                <a:schemeClr val="tx2"/>
              </a:buClr>
              <a:buSzPct val="75000"/>
              <a:buFont typeface="Monotype Sorts" pitchFamily="2" charset="2"/>
              <a:buChar char="F"/>
              <a:defRPr sz="3200">
                <a:solidFill>
                  <a:schemeClr val="tx1"/>
                </a:solidFill>
                <a:latin typeface="Arial" pitchFamily="34" charset="0"/>
              </a:defRPr>
            </a:lvl1pPr>
            <a:lvl2pPr marL="742950" indent="-285750" algn="l">
              <a:spcBef>
                <a:spcPct val="20000"/>
              </a:spcBef>
              <a:buClr>
                <a:schemeClr val="tx1"/>
              </a:buClr>
              <a:buChar char="–"/>
              <a:defRPr sz="2800">
                <a:solidFill>
                  <a:schemeClr val="tx1"/>
                </a:solidFill>
                <a:latin typeface="Arial" pitchFamily="34" charset="0"/>
              </a:defRPr>
            </a:lvl2pPr>
            <a:lvl3pPr marL="1143000" indent="-228600" algn="l">
              <a:spcBef>
                <a:spcPct val="20000"/>
              </a:spcBef>
              <a:buClr>
                <a:schemeClr val="accent2"/>
              </a:buClr>
              <a:buSzPct val="65000"/>
              <a:buFont typeface="Monotype Sorts" pitchFamily="2" charset="2"/>
              <a:buChar char="u"/>
              <a:defRPr sz="2400">
                <a:solidFill>
                  <a:schemeClr val="tx1"/>
                </a:solidFill>
                <a:latin typeface="Arial" pitchFamily="34" charset="0"/>
              </a:defRPr>
            </a:lvl3pPr>
            <a:lvl4pPr marL="1600200" indent="-228600" algn="l">
              <a:spcBef>
                <a:spcPct val="20000"/>
              </a:spcBef>
              <a:buClr>
                <a:schemeClr val="tx1"/>
              </a:buClr>
              <a:buChar char="–"/>
              <a:defRPr sz="2000">
                <a:solidFill>
                  <a:schemeClr val="tx1"/>
                </a:solidFill>
                <a:latin typeface="Arial" pitchFamily="34" charset="0"/>
              </a:defRPr>
            </a:lvl4pPr>
            <a:lvl5pPr marL="2057400" indent="-228600" algn="l">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lgn="ctr">
              <a:spcBef>
                <a:spcPct val="0"/>
              </a:spcBef>
              <a:buClrTx/>
              <a:buSzTx/>
              <a:buFontTx/>
              <a:buNone/>
            </a:pPr>
            <a:endParaRPr lang="en-US" altLang="en-US" sz="1400" dirty="0">
              <a:solidFill>
                <a:schemeClr val="bg1"/>
              </a:solidFill>
              <a:latin typeface="Calibri" pitchFamily="34" charset="0"/>
              <a:cs typeface="Times New Roman" pitchFamily="18" charset="0"/>
            </a:endParaRPr>
          </a:p>
          <a:p>
            <a:pPr algn="ctr">
              <a:spcBef>
                <a:spcPct val="0"/>
              </a:spcBef>
              <a:buClrTx/>
              <a:buSzTx/>
              <a:buFontTx/>
              <a:buNone/>
            </a:pPr>
            <a:r>
              <a:rPr lang="en-US" altLang="en-US" sz="1400" dirty="0">
                <a:solidFill>
                  <a:schemeClr val="bg1"/>
                </a:solidFill>
                <a:latin typeface="Calibri" pitchFamily="34" charset="0"/>
                <a:cs typeface="Times New Roman" pitchFamily="18" charset="0"/>
              </a:rPr>
              <a:t>2</a:t>
            </a:r>
          </a:p>
          <a:p>
            <a:pPr algn="ctr">
              <a:spcBef>
                <a:spcPct val="0"/>
              </a:spcBef>
              <a:buClrTx/>
              <a:buSzTx/>
              <a:buFontTx/>
              <a:buNone/>
            </a:pPr>
            <a:r>
              <a:rPr lang="en-US" altLang="en-US" sz="1000" dirty="0">
                <a:solidFill>
                  <a:schemeClr val="bg1"/>
                </a:solidFill>
                <a:latin typeface="Calibri" pitchFamily="34" charset="0"/>
                <a:cs typeface="Times New Roman" pitchFamily="18" charset="0"/>
              </a:rPr>
              <a:t>Factual paragraph-length texts with a predictable organization</a:t>
            </a:r>
            <a:endParaRPr lang="en-CA" altLang="en-US" sz="1000" dirty="0">
              <a:solidFill>
                <a:schemeClr val="bg1"/>
              </a:solidFill>
              <a:latin typeface="Times New Roman" pitchFamily="18" charset="0"/>
              <a:cs typeface="Times New Roman" pitchFamily="18" charset="0"/>
            </a:endParaRPr>
          </a:p>
        </p:txBody>
      </p:sp>
      <p:grpSp>
        <p:nvGrpSpPr>
          <p:cNvPr id="3" name="Group 2"/>
          <p:cNvGrpSpPr>
            <a:grpSpLocks/>
          </p:cNvGrpSpPr>
          <p:nvPr/>
        </p:nvGrpSpPr>
        <p:grpSpPr bwMode="auto">
          <a:xfrm>
            <a:off x="342900" y="342900"/>
            <a:ext cx="1028700" cy="914400"/>
            <a:chOff x="4532" y="1685"/>
            <a:chExt cx="3085" cy="2647"/>
          </a:xfrm>
        </p:grpSpPr>
        <p:sp>
          <p:nvSpPr>
            <p:cNvPr id="4"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9"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0"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2"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4"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pic>
        <p:nvPicPr>
          <p:cNvPr id="40981"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317544"/>
            <a:ext cx="1157288" cy="87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26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defRPr/>
            </a:pPr>
            <a:r>
              <a:rPr lang="en-CA" sz="3200" dirty="0">
                <a:cs typeface="+mj-cs"/>
              </a:rPr>
              <a:t>Tutorial on Level 4 Proficiency</a:t>
            </a:r>
            <a:br>
              <a:rPr lang="en-CA" sz="3200" dirty="0">
                <a:cs typeface="+mj-cs"/>
              </a:rPr>
            </a:br>
            <a:r>
              <a:rPr lang="en-CA" sz="3200" dirty="0">
                <a:cs typeface="+mj-cs"/>
              </a:rPr>
              <a:t>What the Reader Can Do</a:t>
            </a:r>
          </a:p>
        </p:txBody>
      </p:sp>
      <p:graphicFrame>
        <p:nvGraphicFramePr>
          <p:cNvPr id="7" name="Content Placeholder 6"/>
          <p:cNvGraphicFramePr>
            <a:graphicFrameLocks noGrp="1"/>
          </p:cNvGraphicFramePr>
          <p:nvPr>
            <p:ph idx="1"/>
          </p:nvPr>
        </p:nvGraphicFramePr>
        <p:xfrm>
          <a:off x="660400" y="1428750"/>
          <a:ext cx="7756525" cy="5254625"/>
        </p:xfrm>
        <a:graphic>
          <a:graphicData uri="http://schemas.openxmlformats.org/drawingml/2006/table">
            <a:tbl>
              <a:tblPr/>
              <a:tblGrid>
                <a:gridCol w="3870325"/>
                <a:gridCol w="38862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rgbClr val="FFFFFF"/>
                          </a:solidFill>
                          <a:effectLst/>
                          <a:latin typeface="Arial" charset="0"/>
                          <a:ea typeface="ＭＳ Ｐゴシック" charset="0"/>
                          <a:cs typeface="ＭＳ Ｐゴシック" charset="0"/>
                        </a:rPr>
                        <a:t>Level 3</a:t>
                      </a:r>
                    </a:p>
                  </a:txBody>
                  <a:tcPr marL="91443" marR="9144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rgbClr val="FFFFFF"/>
                          </a:solidFill>
                          <a:effectLst/>
                          <a:latin typeface="Arial" charset="0"/>
                          <a:ea typeface="ＭＳ Ｐゴシック" charset="0"/>
                          <a:cs typeface="ＭＳ Ｐゴシック" charset="0"/>
                        </a:rPr>
                        <a:t>Level 4</a:t>
                      </a:r>
                    </a:p>
                  </a:txBody>
                  <a:tcPr marL="91443" marR="9144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11675">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Understands formal and informal language, for most everyday social and work-related situations </a:t>
                      </a: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endPar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Understands language relating to abstract concepts and hypotheses </a:t>
                      </a: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Can understand literal and figurative meaning, and implied meaning (“between the lines”) </a:t>
                      </a: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Understands the author’s tone and intent, including humour and irony, but may not fully understand some allusions, as well as implications of many nuances and idioms </a:t>
                      </a:r>
                      <a:r>
                        <a:rPr kumimoji="0" lang="en-CA" sz="1800" b="0" i="0" u="none" strike="noStrike" cap="none" normalizeH="0" baseline="0" dirty="0">
                          <a:ln>
                            <a:noFill/>
                          </a:ln>
                          <a:solidFill>
                            <a:srgbClr val="000000"/>
                          </a:solidFill>
                          <a:effectLst/>
                          <a:latin typeface="Arial" charset="0"/>
                          <a:ea typeface="ＭＳ Ｐゴシック" charset="0"/>
                          <a:cs typeface="ＭＳ Ｐゴシック" charset="0"/>
                        </a:rPr>
                        <a:t>	</a:t>
                      </a: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91443" marR="9144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EFF"/>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Understands highly sophisticated language appropriate for almost all topics and social as well as professional situations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Shows a firm grasp of various levels of style and understands subtle nuances and shades of meaning. </a:t>
                      </a:r>
                      <a:r>
                        <a:rPr kumimoji="0" lang="en-CA" sz="1800" b="0" i="0" u="none" strike="noStrike" cap="none" normalizeH="0" baseline="0" dirty="0">
                          <a:ln>
                            <a:noFill/>
                          </a:ln>
                          <a:solidFill>
                            <a:srgbClr val="000000"/>
                          </a:solidFill>
                          <a:effectLst/>
                          <a:latin typeface="Arial" charset="0"/>
                          <a:ea typeface="ＭＳ Ｐゴシック" charset="0"/>
                          <a:cs typeface="ＭＳ Ｐゴシック" charset="0"/>
                        </a:rPr>
                        <a: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Understands meaning, “beyond the lines”. Follows innovative turns of thought </a:t>
                      </a:r>
                      <a:r>
                        <a:rPr kumimoji="0" lang="en-CA" sz="1800" b="0" i="0" u="none" strike="noStrike" cap="none" normalizeH="0" baseline="0" dirty="0">
                          <a:ln>
                            <a:noFill/>
                          </a:ln>
                          <a:solidFill>
                            <a:srgbClr val="000000"/>
                          </a:solidFill>
                          <a:effectLst/>
                          <a:latin typeface="Arial" charset="0"/>
                          <a:ea typeface="ＭＳ Ｐゴシック" charset="0"/>
                          <a:cs typeface="ＭＳ Ｐゴシック" charset="0"/>
                        </a:rPr>
                        <a: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Understands the author’s socio-linguistic and cultural references. </a:t>
                      </a: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     Understands idiomatic expressions,                            figures of speech and colloquialisms </a:t>
                      </a:r>
                      <a:r>
                        <a:rPr kumimoji="0" lang="en-CA" sz="1800" b="0" i="0" u="none" strike="noStrike" cap="none" normalizeH="0" baseline="0" dirty="0">
                          <a:ln>
                            <a:noFill/>
                          </a:ln>
                          <a:solidFill>
                            <a:srgbClr val="000000"/>
                          </a:solidFill>
                          <a:effectLst/>
                          <a:latin typeface="Arial" charset="0"/>
                          <a:ea typeface="ＭＳ Ｐゴシック" charset="0"/>
                          <a:cs typeface="ＭＳ Ｐゴシック" charset="0"/>
                        </a:rPr>
                        <a: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endPar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91443" marR="9144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EF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marL="91443" marR="9144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7FF"/>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endPar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91443" marR="91443"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7FF"/>
                    </a:solidFill>
                  </a:tcPr>
                </a:tc>
              </a:tr>
            </a:tbl>
          </a:graphicData>
        </a:graphic>
      </p:graphicFrame>
      <p:sp>
        <p:nvSpPr>
          <p:cNvPr id="4" name="Date Placeholder 3"/>
          <p:cNvSpPr>
            <a:spLocks noGrp="1"/>
          </p:cNvSpPr>
          <p:nvPr>
            <p:ph type="dt" sz="quarter" idx="10"/>
          </p:nvPr>
        </p:nvSpPr>
        <p:spPr/>
        <p:txBody>
          <a:bodyPr/>
          <a:lstStyle/>
          <a:p>
            <a:pPr>
              <a:defRPr/>
            </a:pPr>
            <a:r>
              <a:rPr lang="nl-NL" altLang="en-US" dirty="0" smtClean="0"/>
              <a:t>STANAG 6001 Level 4 Reading Test</a:t>
            </a:r>
            <a:endParaRPr lang="nl-NL" altLang="en-US" dirty="0"/>
          </a:p>
        </p:txBody>
      </p:sp>
      <p:sp>
        <p:nvSpPr>
          <p:cNvPr id="13330"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15/40</a:t>
            </a:r>
            <a:endParaRPr lang="nl-NL" sz="1400" dirty="0">
              <a:latin typeface="Century Gothic" charset="0"/>
            </a:endParaRPr>
          </a:p>
        </p:txBody>
      </p:sp>
      <p:grpSp>
        <p:nvGrpSpPr>
          <p:cNvPr id="2" name="Group 2"/>
          <p:cNvGrpSpPr>
            <a:grpSpLocks/>
          </p:cNvGrpSpPr>
          <p:nvPr/>
        </p:nvGrpSpPr>
        <p:grpSpPr bwMode="auto">
          <a:xfrm>
            <a:off x="261538" y="159985"/>
            <a:ext cx="1028700" cy="914400"/>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9"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1"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3"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pic>
        <p:nvPicPr>
          <p:cNvPr id="42005"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956" y="339657"/>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defRPr/>
            </a:pPr>
            <a:r>
              <a:rPr lang="en-CA" sz="3200" dirty="0">
                <a:cs typeface="+mj-cs"/>
              </a:rPr>
              <a:t>Tutorial on Level 4 Proficiency</a:t>
            </a:r>
            <a:br>
              <a:rPr lang="en-CA" sz="3200" dirty="0">
                <a:cs typeface="+mj-cs"/>
              </a:rPr>
            </a:br>
            <a:r>
              <a:rPr lang="en-CA" sz="3200" dirty="0">
                <a:cs typeface="+mj-cs"/>
              </a:rPr>
              <a:t>Text Modes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446554"/>
              </p:ext>
            </p:extLst>
          </p:nvPr>
        </p:nvGraphicFramePr>
        <p:xfrm>
          <a:off x="685800" y="1657350"/>
          <a:ext cx="7772400" cy="4084947"/>
        </p:xfrm>
        <a:graphic>
          <a:graphicData uri="http://schemas.openxmlformats.org/drawingml/2006/table">
            <a:tbl>
              <a:tblPr/>
              <a:tblGrid>
                <a:gridCol w="3886200"/>
                <a:gridCol w="3886200"/>
              </a:tblGrid>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rgbClr val="FFFFFF"/>
                          </a:solidFill>
                          <a:effectLst/>
                          <a:latin typeface="Arial" charset="0"/>
                          <a:ea typeface="ＭＳ Ｐゴシック" charset="0"/>
                          <a:cs typeface="ＭＳ Ｐゴシック" charset="0"/>
                        </a:rPr>
                        <a:t>LEVEL 3 – EVALUATIVE MODE </a:t>
                      </a:r>
                      <a:r>
                        <a:rPr kumimoji="0" lang="en-CA" sz="1800" b="0" i="0" u="none" strike="noStrike" cap="none" normalizeH="0" baseline="0" dirty="0">
                          <a:ln>
                            <a:noFill/>
                          </a:ln>
                          <a:solidFill>
                            <a:srgbClr val="FFFFFF"/>
                          </a:solidFill>
                          <a:effectLst/>
                          <a:latin typeface="Arial" charset="0"/>
                          <a:ea typeface="ＭＳ Ｐゴシック" charset="0"/>
                          <a:cs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rgbClr val="FFFFFF"/>
                          </a:solidFill>
                          <a:effectLst/>
                          <a:latin typeface="Arial" charset="0"/>
                          <a:ea typeface="ＭＳ Ｐゴシック" charset="0"/>
                          <a:cs typeface="ＭＳ Ｐゴシック" charset="0"/>
                        </a:rPr>
                        <a:t>LEVEL 4 – PROJECTIVE MODE </a:t>
                      </a:r>
                      <a:r>
                        <a:rPr kumimoji="0" lang="en-CA" sz="1800" b="0" i="0" u="none" strike="noStrike" cap="none" normalizeH="0" baseline="0" dirty="0">
                          <a:ln>
                            <a:noFill/>
                          </a:ln>
                          <a:solidFill>
                            <a:srgbClr val="FFFFFF"/>
                          </a:solidFill>
                          <a:effectLst/>
                          <a:latin typeface="Arial" charset="0"/>
                          <a:ea typeface="ＭＳ Ｐゴシック" charset="0"/>
                          <a:cs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44875">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Texts often contain facts used to provide analysis, commentary, personal views, apologies, justification, advocating a course of action, arguing a side of issue, for example editorials in newspapers for educated readers are often written at this level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400" b="0" i="0" u="none" strike="noStrike" cap="none" normalizeH="0" baseline="0" dirty="0">
                          <a:ln>
                            <a:noFill/>
                          </a:ln>
                          <a:solidFill>
                            <a:srgbClr val="000000"/>
                          </a:solidFill>
                          <a:effectLst/>
                          <a:latin typeface="Arial" charset="0"/>
                          <a:ea typeface="ＭＳ Ｐゴシック" charset="0"/>
                          <a:cs typeface="ＭＳ Ｐゴシック" charset="0"/>
                        </a:rPr>
                        <a:t>Analysis and evaluation of issues take place against a backdrop of shared information</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400" b="0" i="0" u="none" strike="noStrike" cap="none" normalizeH="0" baseline="0" dirty="0">
                          <a:ln>
                            <a:noFill/>
                          </a:ln>
                          <a:solidFill>
                            <a:srgbClr val="000000"/>
                          </a:solidFill>
                          <a:effectLst/>
                          <a:latin typeface="Arial" charset="0"/>
                          <a:ea typeface="ＭＳ Ｐゴシック" charset="0"/>
                          <a:cs typeface="ＭＳ Ｐゴシック" charset="0"/>
                        </a:rPr>
                        <a:t>Tone </a:t>
                      </a:r>
                      <a:r>
                        <a:rPr kumimoji="0" lang="en-CA" sz="1800" b="0" i="0" u="none" strike="noStrike" cap="none" normalizeH="0" baseline="0" dirty="0">
                          <a:ln>
                            <a:noFill/>
                          </a:ln>
                          <a:solidFill>
                            <a:srgbClr val="000000"/>
                          </a:solidFill>
                          <a:effectLst/>
                          <a:latin typeface="Arial" charset="0"/>
                          <a:ea typeface="ＭＳ Ｐゴシック" charset="0"/>
                          <a:cs typeface="ＭＳ Ｐゴシック" charset="0"/>
                        </a:rPr>
                        <a:t>	</a:t>
                      </a: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	</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EFF"/>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Texts are abstract and culturally dense; syntax used with </a:t>
                      </a:r>
                      <a:r>
                        <a:rPr kumimoji="0" lang="en-CA" sz="1600" b="1" i="0" u="none" strike="noStrike" cap="none" normalizeH="0" baseline="0" dirty="0">
                          <a:ln>
                            <a:noFill/>
                          </a:ln>
                          <a:solidFill>
                            <a:srgbClr val="000000"/>
                          </a:solidFill>
                          <a:effectLst/>
                          <a:latin typeface="Arial" charset="0"/>
                          <a:ea typeface="ＭＳ Ｐゴシック" charset="0"/>
                          <a:cs typeface="ＭＳ Ｐゴシック" charset="0"/>
                        </a:rPr>
                        <a:t>virtuosity</a:t>
                      </a: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 rhetorical devices apparent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Novel approach to treating topics/issues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Individualized or culture-specific forms of discourse, abstract metaphors, and symbolism </a:t>
                      </a:r>
                      <a:r>
                        <a:rPr kumimoji="0" lang="en-CA" sz="1800" b="0" i="0" u="none" strike="noStrike" cap="none" normalizeH="0" baseline="0" dirty="0">
                          <a:ln>
                            <a:noFill/>
                          </a:ln>
                          <a:solidFill>
                            <a:srgbClr val="000000"/>
                          </a:solidFill>
                          <a:effectLst/>
                          <a:latin typeface="Arial" charset="0"/>
                          <a:ea typeface="ＭＳ Ｐゴシック" charset="0"/>
                          <a:cs typeface="ＭＳ Ｐゴシック" charset="0"/>
                        </a:rPr>
                        <a:t>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Unpredictable turns of thought; author’s approach to shared knowledge is unique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rPr>
                        <a:t>Tone	</a:t>
                      </a:r>
                    </a:p>
                    <a:p>
                      <a:pPr marL="285750" marR="0" lvl="0" indent="-285750" algn="l" defTabSz="914400" rtl="0" eaLnBrk="1" fontAlgn="base" latinLnBrk="0" hangingPunct="1">
                        <a:lnSpc>
                          <a:spcPct val="100000"/>
                        </a:lnSpc>
                        <a:spcBef>
                          <a:spcPct val="0"/>
                        </a:spcBef>
                        <a:spcAft>
                          <a:spcPct val="0"/>
                        </a:spcAft>
                        <a:buClrTx/>
                        <a:buSzTx/>
                        <a:buFont typeface="Arial" charset="0"/>
                        <a:buNone/>
                        <a:tabLst/>
                      </a:pPr>
                      <a:endParaRPr kumimoji="0" lang="en-CA"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EFF"/>
                    </a:solidFill>
                  </a:tcPr>
                </a:tc>
              </a:tr>
            </a:tbl>
          </a:graphicData>
        </a:graphic>
      </p:graphicFrame>
      <p:sp>
        <p:nvSpPr>
          <p:cNvPr id="4" name="Date Placeholder 3"/>
          <p:cNvSpPr>
            <a:spLocks noGrp="1"/>
          </p:cNvSpPr>
          <p:nvPr>
            <p:ph type="dt" sz="quarter" idx="10"/>
          </p:nvPr>
        </p:nvSpPr>
        <p:spPr/>
        <p:txBody>
          <a:bodyPr/>
          <a:lstStyle/>
          <a:p>
            <a:pPr>
              <a:defRPr/>
            </a:pPr>
            <a:r>
              <a:rPr lang="nl-NL" altLang="en-US" dirty="0" smtClean="0"/>
              <a:t>STANAG 6001 Level 4 Reading Test</a:t>
            </a:r>
            <a:endParaRPr lang="nl-NL" altLang="en-US" dirty="0"/>
          </a:p>
        </p:txBody>
      </p:sp>
      <p:sp>
        <p:nvSpPr>
          <p:cNvPr id="14351"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16/40</a:t>
            </a:r>
            <a:endParaRPr lang="nl-NL" sz="1400" dirty="0">
              <a:latin typeface="Century Gothic" charset="0"/>
            </a:endParaRPr>
          </a:p>
        </p:txBody>
      </p:sp>
      <p:grpSp>
        <p:nvGrpSpPr>
          <p:cNvPr id="2" name="Group 2"/>
          <p:cNvGrpSpPr>
            <a:grpSpLocks/>
          </p:cNvGrpSpPr>
          <p:nvPr/>
        </p:nvGrpSpPr>
        <p:grpSpPr bwMode="auto">
          <a:xfrm>
            <a:off x="171450" y="209550"/>
            <a:ext cx="1200150" cy="1047750"/>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9"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1"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3"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pic>
        <p:nvPicPr>
          <p:cNvPr id="43029"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956" y="342900"/>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Tutorial on Level 4 Proficiency</a:t>
            </a:r>
            <a:br>
              <a:rPr lang="en-CA" dirty="0" smtClean="0"/>
            </a:br>
            <a:endParaRPr lang="en-CA" dirty="0"/>
          </a:p>
        </p:txBody>
      </p:sp>
      <p:sp>
        <p:nvSpPr>
          <p:cNvPr id="3" name="Content Placeholder 2"/>
          <p:cNvSpPr>
            <a:spLocks noGrp="1"/>
          </p:cNvSpPr>
          <p:nvPr>
            <p:ph idx="1"/>
          </p:nvPr>
        </p:nvSpPr>
        <p:spPr/>
        <p:txBody>
          <a:bodyPr/>
          <a:lstStyle/>
          <a:p>
            <a:pPr>
              <a:buFont typeface="Monotype Sorts" pitchFamily="-84" charset="2"/>
              <a:buChar char="F"/>
              <a:defRPr/>
            </a:pPr>
            <a:endParaRPr lang="en-CA" dirty="0" smtClean="0"/>
          </a:p>
          <a:p>
            <a:pPr marL="0" indent="0">
              <a:buNone/>
              <a:defRPr/>
            </a:pPr>
            <a:endParaRPr lang="en-CA" dirty="0" smtClean="0"/>
          </a:p>
        </p:txBody>
      </p:sp>
      <p:sp>
        <p:nvSpPr>
          <p:cNvPr id="4" name="Date Placeholder 3"/>
          <p:cNvSpPr>
            <a:spLocks noGrp="1"/>
          </p:cNvSpPr>
          <p:nvPr>
            <p:ph type="dt" sz="quarter" idx="10"/>
          </p:nvPr>
        </p:nvSpPr>
        <p:spPr/>
        <p:txBody>
          <a:bodyPr/>
          <a:lstStyle/>
          <a:p>
            <a:pPr>
              <a:defRPr/>
            </a:pPr>
            <a:r>
              <a:rPr lang="nl-NL" altLang="en-US" dirty="0"/>
              <a:t>STANAG 6001 Level 4 Reading Test</a:t>
            </a:r>
          </a:p>
          <a:p>
            <a:pPr>
              <a:defRPr/>
            </a:pPr>
            <a:endParaRPr lang="nl-NL" altLang="en-US" dirty="0"/>
          </a:p>
        </p:txBody>
      </p:sp>
      <p:sp>
        <p:nvSpPr>
          <p:cNvPr id="14341"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Arial" charset="0"/>
                <a:ea typeface="ＭＳ Ｐゴシック" charset="0"/>
                <a:cs typeface="ＭＳ Ｐゴシック" charset="0"/>
              </a:defRPr>
            </a:lvl1pPr>
            <a:lvl2pPr marL="742950" indent="-285750">
              <a:defRPr sz="4000" b="1">
                <a:solidFill>
                  <a:schemeClr val="tx1"/>
                </a:solidFill>
                <a:latin typeface="Arial" charset="0"/>
                <a:ea typeface="ＭＳ Ｐゴシック" charset="0"/>
              </a:defRPr>
            </a:lvl2pPr>
            <a:lvl3pPr marL="1143000" indent="-228600">
              <a:defRPr sz="4000" b="1">
                <a:solidFill>
                  <a:schemeClr val="tx1"/>
                </a:solidFill>
                <a:latin typeface="Arial" charset="0"/>
                <a:ea typeface="ＭＳ Ｐゴシック" charset="0"/>
              </a:defRPr>
            </a:lvl3pPr>
            <a:lvl4pPr marL="1600200" indent="-228600">
              <a:defRPr sz="4000" b="1">
                <a:solidFill>
                  <a:schemeClr val="tx1"/>
                </a:solidFill>
                <a:latin typeface="Arial" charset="0"/>
                <a:ea typeface="ＭＳ Ｐゴシック" charset="0"/>
              </a:defRPr>
            </a:lvl4pPr>
            <a:lvl5pPr marL="2057400" indent="-228600">
              <a:defRPr sz="40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40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40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40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4000" b="1">
                <a:solidFill>
                  <a:schemeClr val="tx1"/>
                </a:solidFill>
                <a:latin typeface="Arial" charset="0"/>
                <a:ea typeface="ＭＳ Ｐゴシック" charset="0"/>
              </a:defRPr>
            </a:lvl9pPr>
          </a:lstStyle>
          <a:p>
            <a:r>
              <a:rPr lang="nl-NL" sz="1400" b="0" dirty="0" smtClean="0">
                <a:latin typeface="Century Gothic" charset="0"/>
              </a:rPr>
              <a:t>17/40</a:t>
            </a:r>
            <a:endParaRPr lang="nl-NL" sz="1400" b="0" dirty="0">
              <a:latin typeface="Century Gothic" charset="0"/>
            </a:endParaRPr>
          </a:p>
        </p:txBody>
      </p:sp>
      <p:graphicFrame>
        <p:nvGraphicFramePr>
          <p:cNvPr id="7" name="Diagram 6"/>
          <p:cNvGraphicFramePr/>
          <p:nvPr>
            <p:extLst>
              <p:ext uri="{D42A27DB-BD31-4B8C-83A1-F6EECF244321}">
                <p14:modId xmlns:p14="http://schemas.microsoft.com/office/powerpoint/2010/main" val="1642706178"/>
              </p:ext>
            </p:extLst>
          </p:nvPr>
        </p:nvGraphicFramePr>
        <p:xfrm>
          <a:off x="948266" y="1316567"/>
          <a:ext cx="6350001" cy="4260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2"/>
          <p:cNvGrpSpPr>
            <a:grpSpLocks/>
          </p:cNvGrpSpPr>
          <p:nvPr/>
        </p:nvGrpSpPr>
        <p:grpSpPr bwMode="auto">
          <a:xfrm>
            <a:off x="32623" y="71465"/>
            <a:ext cx="1028700" cy="914400"/>
            <a:chOff x="4532" y="1685"/>
            <a:chExt cx="3085" cy="2647"/>
          </a:xfrm>
        </p:grpSpPr>
        <p:sp>
          <p:nvSpPr>
            <p:cNvPr id="6"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8933" name="Picture 21" descr="Na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9556" y="318928"/>
            <a:ext cx="1157288" cy="87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1413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defRPr/>
            </a:pPr>
            <a:r>
              <a:rPr lang="en-CA" sz="3200" dirty="0">
                <a:cs typeface="+mj-cs"/>
              </a:rPr>
              <a:t>Tutorial on Level 4 Proficiency</a:t>
            </a:r>
            <a:br>
              <a:rPr lang="en-CA" sz="3200" dirty="0">
                <a:cs typeface="+mj-cs"/>
              </a:rPr>
            </a:br>
            <a:r>
              <a:rPr lang="en-CA" sz="3200" dirty="0">
                <a:cs typeface="+mj-cs"/>
              </a:rPr>
              <a:t>Sample Paragraphs</a:t>
            </a:r>
          </a:p>
        </p:txBody>
      </p:sp>
      <p:sp>
        <p:nvSpPr>
          <p:cNvPr id="15363" name="Content Placeholder 2"/>
          <p:cNvSpPr>
            <a:spLocks noGrp="1"/>
          </p:cNvSpPr>
          <p:nvPr>
            <p:ph idx="1"/>
          </p:nvPr>
        </p:nvSpPr>
        <p:spPr/>
        <p:txBody>
          <a:bodyPr/>
          <a:lstStyle/>
          <a:p>
            <a:pPr marL="0" indent="0">
              <a:buFont typeface="Monotype Sorts" charset="0"/>
              <a:buNone/>
            </a:pPr>
            <a:r>
              <a:rPr lang="en-CA" sz="1600" dirty="0">
                <a:latin typeface="Arial" charset="0"/>
              </a:rPr>
              <a:t>For one thing, the posture of the literary mind seems these days to be dry, angry, smart, jeering, cynical; as though once people had discovered the sneaky joys of irreverence they were quite unable to stop. This is one typical process of Shakespeare’s tragedies, where the intelligent and crafty young destroy the stupid old and, with them, the sacred something that these complacent dodos by some accident had in their charge, and the intelligent and crafty young, at last, as Ulysses says, eat up themselves. This symptom in itself is perhaps not much. Literary quarrels have usually been acrimonious, indeed are less personally spiteful now than in the Age of Pope. The world has always been as full of people plugging their friends as of people unplugging their enemies. Yet the public discussion, the criticism that attends on poetry, has appeared to me as coming close to the point at which a smart shallowness and verbal facility will jettison meaning altogether; the same thing has been happening in poetry itself. I shall not now give examples, but I ask you to consider whether it is not as I have said. Not only the terms of abuse, but more importantly the terms of praise, appear in a language whose vagueness of sense is closely related to the extravagance of its claims. </a:t>
            </a:r>
          </a:p>
        </p:txBody>
      </p:sp>
      <p:sp>
        <p:nvSpPr>
          <p:cNvPr id="4" name="Date Placeholder 3"/>
          <p:cNvSpPr>
            <a:spLocks noGrp="1"/>
          </p:cNvSpPr>
          <p:nvPr>
            <p:ph type="dt" sz="quarter" idx="10"/>
          </p:nvPr>
        </p:nvSpPr>
        <p:spPr/>
        <p:txBody>
          <a:bodyPr/>
          <a:lstStyle/>
          <a:p>
            <a:pPr>
              <a:defRPr/>
            </a:pPr>
            <a:r>
              <a:rPr lang="nl-NL" altLang="en-US" dirty="0"/>
              <a:t>STANAG 6001 Level 4 Reading Test</a:t>
            </a:r>
          </a:p>
          <a:p>
            <a:pPr>
              <a:defRPr/>
            </a:pPr>
            <a:endParaRPr lang="nl-NL" altLang="en-US" dirty="0"/>
          </a:p>
        </p:txBody>
      </p:sp>
      <p:sp>
        <p:nvSpPr>
          <p:cNvPr id="15365"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18/40</a:t>
            </a:r>
            <a:endParaRPr lang="nl-NL" sz="1400" dirty="0">
              <a:latin typeface="Century Gothic" charset="0"/>
            </a:endParaRPr>
          </a:p>
        </p:txBody>
      </p:sp>
      <p:grpSp>
        <p:nvGrpSpPr>
          <p:cNvPr id="2" name="Group 2"/>
          <p:cNvGrpSpPr>
            <a:grpSpLocks/>
          </p:cNvGrpSpPr>
          <p:nvPr/>
        </p:nvGrpSpPr>
        <p:grpSpPr bwMode="auto">
          <a:xfrm>
            <a:off x="281545" y="248939"/>
            <a:ext cx="1028700" cy="914400"/>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pic>
        <p:nvPicPr>
          <p:cNvPr id="44053"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956" y="324592"/>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defRPr/>
            </a:pPr>
            <a:r>
              <a:rPr lang="en-CA" dirty="0">
                <a:cs typeface="+mj-cs"/>
              </a:rPr>
              <a:t>Tutorial on Level 4 Proficiency</a:t>
            </a:r>
            <a:br>
              <a:rPr lang="en-CA" dirty="0">
                <a:cs typeface="+mj-cs"/>
              </a:rPr>
            </a:br>
            <a:r>
              <a:rPr lang="en-CA" dirty="0">
                <a:cs typeface="+mj-cs"/>
              </a:rPr>
              <a:t>Sample Question/Response</a:t>
            </a:r>
          </a:p>
        </p:txBody>
      </p:sp>
      <p:sp>
        <p:nvSpPr>
          <p:cNvPr id="17411" name="Content Placeholder 2"/>
          <p:cNvSpPr>
            <a:spLocks noGrp="1"/>
          </p:cNvSpPr>
          <p:nvPr>
            <p:ph idx="1"/>
          </p:nvPr>
        </p:nvSpPr>
        <p:spPr/>
        <p:txBody>
          <a:bodyPr/>
          <a:lstStyle/>
          <a:p>
            <a:pPr marL="0" indent="0">
              <a:buFont typeface="Monotype Sorts" charset="0"/>
              <a:buNone/>
            </a:pPr>
            <a:r>
              <a:rPr lang="en-CA" sz="2400" dirty="0">
                <a:latin typeface="Arial" charset="0"/>
              </a:rPr>
              <a:t>Q:	According to the author, what are the 	ramifications of the “sneaky joys of irreverence?</a:t>
            </a:r>
          </a:p>
          <a:p>
            <a:pPr marL="0" indent="0">
              <a:buFont typeface="Monotype Sorts" charset="0"/>
              <a:buNone/>
            </a:pPr>
            <a:r>
              <a:rPr lang="en-CA" sz="2400" dirty="0">
                <a:latin typeface="Arial" charset="0"/>
              </a:rPr>
              <a:t>R:	The author has noticed a change in the nature of 	what he calls the “literary mind”. These changes 	are reflected in a display of negative attitudes 	toward literary works, especially poetry. Even 	though, literary fights have always existed, the 	poetry critics are using such vacuous language 	that their criticism of poetry obliterates its very 	meaning. </a:t>
            </a:r>
          </a:p>
          <a:p>
            <a:pPr marL="0" indent="0">
              <a:buFont typeface="Monotype Sorts" charset="0"/>
              <a:buNone/>
            </a:pPr>
            <a:endParaRPr lang="en-CA" dirty="0">
              <a:latin typeface="Arial" charset="0"/>
            </a:endParaRPr>
          </a:p>
        </p:txBody>
      </p:sp>
      <p:sp>
        <p:nvSpPr>
          <p:cNvPr id="4" name="Date Placeholder 3"/>
          <p:cNvSpPr>
            <a:spLocks noGrp="1"/>
          </p:cNvSpPr>
          <p:nvPr>
            <p:ph type="dt" sz="quarter" idx="10"/>
          </p:nvPr>
        </p:nvSpPr>
        <p:spPr/>
        <p:txBody>
          <a:bodyPr/>
          <a:lstStyle/>
          <a:p>
            <a:pPr>
              <a:defRPr/>
            </a:pPr>
            <a:r>
              <a:rPr lang="nl-NL" altLang="en-US" dirty="0"/>
              <a:t>STANAG 6001 Level 4 Reading Test</a:t>
            </a:r>
          </a:p>
          <a:p>
            <a:pPr>
              <a:defRPr/>
            </a:pPr>
            <a:endParaRPr lang="nl-NL" altLang="en-US" dirty="0"/>
          </a:p>
        </p:txBody>
      </p:sp>
      <p:sp>
        <p:nvSpPr>
          <p:cNvPr id="17413"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19/40</a:t>
            </a:r>
            <a:endParaRPr lang="nl-NL" sz="1400" dirty="0">
              <a:latin typeface="Century Gothic" charset="0"/>
            </a:endParaRPr>
          </a:p>
        </p:txBody>
      </p:sp>
      <p:grpSp>
        <p:nvGrpSpPr>
          <p:cNvPr id="2" name="Group 2"/>
          <p:cNvGrpSpPr>
            <a:grpSpLocks/>
          </p:cNvGrpSpPr>
          <p:nvPr/>
        </p:nvGrpSpPr>
        <p:grpSpPr bwMode="auto">
          <a:xfrm>
            <a:off x="198515" y="236452"/>
            <a:ext cx="1028700" cy="914400"/>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pic>
        <p:nvPicPr>
          <p:cNvPr id="46101"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556" y="342900"/>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19641" y="317214"/>
            <a:ext cx="7772400" cy="1143000"/>
          </a:xfrm>
        </p:spPr>
        <p:txBody>
          <a:bodyPr/>
          <a:lstStyle/>
          <a:p>
            <a:pPr>
              <a:defRPr/>
            </a:pPr>
            <a:r>
              <a:rPr lang="en-CA" sz="3600" dirty="0" smtClean="0">
                <a:solidFill>
                  <a:schemeClr val="tx1"/>
                </a:solidFill>
                <a:cs typeface="+mj-cs"/>
              </a:rPr>
              <a:t>Scope of Presentation</a:t>
            </a:r>
            <a:endParaRPr lang="en-CA" sz="3600" dirty="0">
              <a:solidFill>
                <a:schemeClr val="tx1"/>
              </a:solidFill>
              <a:cs typeface="+mj-cs"/>
            </a:endParaRPr>
          </a:p>
        </p:txBody>
      </p:sp>
      <p:sp>
        <p:nvSpPr>
          <p:cNvPr id="5123" name="Content Placeholder 2"/>
          <p:cNvSpPr>
            <a:spLocks noGrp="1"/>
          </p:cNvSpPr>
          <p:nvPr>
            <p:ph idx="1"/>
          </p:nvPr>
        </p:nvSpPr>
        <p:spPr/>
        <p:txBody>
          <a:bodyPr/>
          <a:lstStyle/>
          <a:p>
            <a:pPr>
              <a:buFont typeface="Wingdings" charset="0"/>
              <a:buChar char="v"/>
              <a:defRPr/>
            </a:pPr>
            <a:r>
              <a:rPr lang="en-CA" dirty="0">
                <a:cs typeface="+mn-cs"/>
              </a:rPr>
              <a:t>Introduction and Background</a:t>
            </a:r>
          </a:p>
          <a:p>
            <a:pPr>
              <a:buFont typeface="Wingdings" charset="0"/>
              <a:buChar char="v"/>
              <a:defRPr/>
            </a:pPr>
            <a:r>
              <a:rPr lang="en-CA" dirty="0">
                <a:cs typeface="+mn-cs"/>
              </a:rPr>
              <a:t>Tutorial on Level 4 Reading Proficiency</a:t>
            </a:r>
          </a:p>
          <a:p>
            <a:pPr>
              <a:buFont typeface="Wingdings" charset="0"/>
              <a:buChar char="v"/>
              <a:defRPr/>
            </a:pPr>
            <a:r>
              <a:rPr lang="en-CA" dirty="0">
                <a:cs typeface="+mn-cs"/>
              </a:rPr>
              <a:t>Test Model/Prototype</a:t>
            </a:r>
          </a:p>
          <a:p>
            <a:pPr>
              <a:buFont typeface="Wingdings" charset="0"/>
              <a:buChar char="v"/>
              <a:defRPr/>
            </a:pPr>
            <a:r>
              <a:rPr lang="en-CA" dirty="0">
                <a:cs typeface="+mn-cs"/>
              </a:rPr>
              <a:t>Piloting </a:t>
            </a:r>
            <a:r>
              <a:rPr lang="en-CA" dirty="0" smtClean="0">
                <a:cs typeface="+mn-cs"/>
              </a:rPr>
              <a:t>Phase</a:t>
            </a:r>
            <a:endParaRPr lang="en-CA" dirty="0">
              <a:cs typeface="+mn-cs"/>
            </a:endParaRPr>
          </a:p>
          <a:p>
            <a:pPr>
              <a:buFont typeface="Wingdings" charset="0"/>
              <a:buChar char="v"/>
              <a:defRPr/>
            </a:pPr>
            <a:r>
              <a:rPr lang="en-CA" dirty="0">
                <a:cs typeface="+mn-cs"/>
              </a:rPr>
              <a:t>Samples of Performances</a:t>
            </a:r>
          </a:p>
          <a:p>
            <a:pPr>
              <a:buFont typeface="Wingdings" charset="0"/>
              <a:buChar char="v"/>
              <a:defRPr/>
            </a:pPr>
            <a:r>
              <a:rPr lang="en-CA" dirty="0">
                <a:cs typeface="+mn-cs"/>
              </a:rPr>
              <a:t>Challenges and Way Ahead</a:t>
            </a:r>
          </a:p>
          <a:p>
            <a:pPr>
              <a:defRPr/>
            </a:pPr>
            <a:endParaRPr lang="en-CA" dirty="0">
              <a:cs typeface="+mn-cs"/>
            </a:endParaRPr>
          </a:p>
        </p:txBody>
      </p:sp>
      <p:sp>
        <p:nvSpPr>
          <p:cNvPr id="4" name="Date Placeholder 3"/>
          <p:cNvSpPr>
            <a:spLocks noGrp="1"/>
          </p:cNvSpPr>
          <p:nvPr>
            <p:ph type="dt" sz="quarter" idx="10"/>
          </p:nvPr>
        </p:nvSpPr>
        <p:spPr/>
        <p:txBody>
          <a:bodyPr/>
          <a:lstStyle/>
          <a:p>
            <a:pPr>
              <a:defRPr/>
            </a:pPr>
            <a:r>
              <a:rPr lang="nl-NL" altLang="en-US" dirty="0" smtClean="0"/>
              <a:t>STANAG 6001 Level 4 Reading Test</a:t>
            </a:r>
            <a:endParaRPr lang="nl-NL" altLang="en-US" dirty="0"/>
          </a:p>
        </p:txBody>
      </p:sp>
      <p:sp>
        <p:nvSpPr>
          <p:cNvPr id="5125"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2/40</a:t>
            </a:r>
            <a:endParaRPr lang="nl-NL" sz="1400" dirty="0">
              <a:latin typeface="Century Gothic" charset="0"/>
            </a:endParaRPr>
          </a:p>
        </p:txBody>
      </p:sp>
      <p:grpSp>
        <p:nvGrpSpPr>
          <p:cNvPr id="2" name="Group 2"/>
          <p:cNvGrpSpPr>
            <a:grpSpLocks/>
          </p:cNvGrpSpPr>
          <p:nvPr/>
        </p:nvGrpSpPr>
        <p:grpSpPr bwMode="auto">
          <a:xfrm>
            <a:off x="611" y="45469"/>
            <a:ext cx="1028700" cy="914400"/>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2789"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0121"/>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304800" y="266700"/>
          <a:ext cx="1082675" cy="957263"/>
        </p:xfrm>
        <a:graphic>
          <a:graphicData uri="http://schemas.openxmlformats.org/presentationml/2006/ole">
            <mc:AlternateContent xmlns:mc="http://schemas.openxmlformats.org/markup-compatibility/2006">
              <mc:Choice xmlns:v="urn:schemas-microsoft-com:vml" Requires="v">
                <p:oleObj spid="_x0000_s23788" name="CorelDRAW" r:id="rId4" imgW="914400" imgH="914400" progId="">
                  <p:embed/>
                </p:oleObj>
              </mc:Choice>
              <mc:Fallback>
                <p:oleObj name="CorelDRAW" r:id="rId4" imgW="914400" imgH="914400"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6700"/>
                        <a:ext cx="108267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94563" name="Text Box 3"/>
          <p:cNvSpPr txBox="1">
            <a:spLocks noChangeArrowheads="1"/>
          </p:cNvSpPr>
          <p:nvPr/>
        </p:nvSpPr>
        <p:spPr bwMode="auto">
          <a:xfrm>
            <a:off x="609600" y="1587500"/>
            <a:ext cx="8001000" cy="363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algn="l">
              <a:lnSpc>
                <a:spcPct val="120000"/>
              </a:lnSpc>
              <a:buFont typeface="Wingdings" panose="05000000000000000000" pitchFamily="2" charset="2"/>
              <a:buChar char="q"/>
            </a:pPr>
            <a:r>
              <a:rPr lang="en-US" b="0" dirty="0">
                <a:latin typeface="+mn-lt"/>
              </a:rPr>
              <a:t>Reading is tested via speaking</a:t>
            </a:r>
          </a:p>
          <a:p>
            <a:pPr algn="l">
              <a:lnSpc>
                <a:spcPct val="120000"/>
              </a:lnSpc>
              <a:buFont typeface="Wingdings" panose="05000000000000000000" pitchFamily="2" charset="2"/>
              <a:buChar char="q"/>
            </a:pPr>
            <a:r>
              <a:rPr lang="en-US" b="0" dirty="0" smtClean="0">
                <a:latin typeface="+mn-lt"/>
              </a:rPr>
              <a:t>Format: two </a:t>
            </a:r>
            <a:r>
              <a:rPr lang="en-US" b="0" dirty="0">
                <a:latin typeface="+mn-lt"/>
              </a:rPr>
              <a:t>texts of </a:t>
            </a:r>
            <a:r>
              <a:rPr lang="en-US" b="0" dirty="0" smtClean="0">
                <a:latin typeface="+mn-lt"/>
              </a:rPr>
              <a:t>ca.1400 </a:t>
            </a:r>
            <a:r>
              <a:rPr lang="en-US" b="0" dirty="0">
                <a:latin typeface="+mn-lt"/>
              </a:rPr>
              <a:t>words ea. </a:t>
            </a:r>
          </a:p>
          <a:p>
            <a:pPr algn="l">
              <a:lnSpc>
                <a:spcPct val="120000"/>
              </a:lnSpc>
              <a:buFont typeface="Wingdings" panose="05000000000000000000" pitchFamily="2" charset="2"/>
              <a:buChar char="q"/>
            </a:pPr>
            <a:r>
              <a:rPr lang="en-US" b="0" dirty="0" smtClean="0">
                <a:latin typeface="+mn-lt"/>
              </a:rPr>
              <a:t>Several questions </a:t>
            </a:r>
            <a:r>
              <a:rPr lang="en-US" b="0" dirty="0">
                <a:latin typeface="+mn-lt"/>
              </a:rPr>
              <a:t>per text: </a:t>
            </a:r>
            <a:r>
              <a:rPr lang="en-US" b="0" dirty="0" smtClean="0">
                <a:latin typeface="+mn-lt"/>
              </a:rPr>
              <a:t>scripted </a:t>
            </a:r>
            <a:r>
              <a:rPr lang="en-US" b="0" dirty="0">
                <a:latin typeface="+mn-lt"/>
              </a:rPr>
              <a:t>Core and </a:t>
            </a:r>
            <a:r>
              <a:rPr lang="en-US" b="0" dirty="0" smtClean="0">
                <a:latin typeface="+mn-lt"/>
              </a:rPr>
              <a:t>Follow-up questions</a:t>
            </a:r>
            <a:endParaRPr lang="en-US" b="0" dirty="0">
              <a:latin typeface="+mn-lt"/>
            </a:endParaRPr>
          </a:p>
          <a:p>
            <a:pPr algn="l">
              <a:lnSpc>
                <a:spcPct val="120000"/>
              </a:lnSpc>
              <a:buFont typeface="Wingdings" panose="05000000000000000000" pitchFamily="2" charset="2"/>
              <a:buChar char="q"/>
            </a:pPr>
            <a:r>
              <a:rPr lang="en-US" b="0" dirty="0">
                <a:latin typeface="+mn-lt"/>
              </a:rPr>
              <a:t>Administration: face to face or telephonic </a:t>
            </a:r>
            <a:r>
              <a:rPr lang="en-US" b="0" dirty="0" smtClean="0">
                <a:latin typeface="+mn-lt"/>
              </a:rPr>
              <a:t>(ideally 2 </a:t>
            </a:r>
            <a:r>
              <a:rPr lang="en-US" b="0" dirty="0">
                <a:latin typeface="+mn-lt"/>
              </a:rPr>
              <a:t>testers)</a:t>
            </a:r>
          </a:p>
        </p:txBody>
      </p:sp>
      <p:sp>
        <p:nvSpPr>
          <p:cNvPr id="18436" name="Rectangle 6"/>
          <p:cNvSpPr>
            <a:spLocks noGrp="1" noChangeArrowheads="1"/>
          </p:cNvSpPr>
          <p:nvPr>
            <p:ph type="title"/>
          </p:nvPr>
        </p:nvSpPr>
        <p:spPr/>
        <p:txBody>
          <a:bodyPr/>
          <a:lstStyle/>
          <a:p>
            <a:pPr>
              <a:defRPr/>
            </a:pPr>
            <a:r>
              <a:rPr lang="en-CA" sz="3600" dirty="0">
                <a:cs typeface="+mj-cs"/>
              </a:rPr>
              <a:t>Test Model/</a:t>
            </a:r>
            <a:r>
              <a:rPr lang="en-CA" sz="3600" dirty="0" smtClean="0">
                <a:cs typeface="+mj-cs"/>
              </a:rPr>
              <a:t>Prototype</a:t>
            </a:r>
            <a:r>
              <a:rPr lang="en-CA" sz="3600" dirty="0">
                <a:cs typeface="+mj-cs"/>
              </a:rPr>
              <a:t/>
            </a:r>
            <a:br>
              <a:rPr lang="en-CA" sz="3600" dirty="0">
                <a:cs typeface="+mj-cs"/>
              </a:rPr>
            </a:br>
            <a:endParaRPr lang="nl-NL" sz="3600" dirty="0">
              <a:latin typeface="Arial Black" charset="0"/>
              <a:cs typeface="+mj-cs"/>
            </a:endParaRPr>
          </a:p>
        </p:txBody>
      </p:sp>
      <p:pic>
        <p:nvPicPr>
          <p:cNvPr id="23583" name="Picture 31" descr="Na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7150" y="344488"/>
            <a:ext cx="1157288" cy="8794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8352000" y="6477000"/>
            <a:ext cx="792000" cy="360000"/>
          </a:xfrm>
        </p:spPr>
        <p:txBody>
          <a:bodyPr/>
          <a:lstStyle/>
          <a:p>
            <a:pPr>
              <a:defRPr/>
            </a:pPr>
            <a:r>
              <a:rPr lang="nl-NL" altLang="en-US" dirty="0" smtClean="0"/>
              <a:t>20/40</a:t>
            </a:r>
            <a:endParaRPr lang="nl-NL"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304800" y="266700"/>
          <a:ext cx="1082675" cy="957263"/>
        </p:xfrm>
        <a:graphic>
          <a:graphicData uri="http://schemas.openxmlformats.org/presentationml/2006/ole">
            <mc:AlternateContent xmlns:mc="http://schemas.openxmlformats.org/markup-compatibility/2006">
              <mc:Choice xmlns:v="urn:schemas-microsoft-com:vml" Requires="v">
                <p:oleObj spid="_x0000_s24811" name="CorelDRAW" r:id="rId4" imgW="914400" imgH="914400" progId="">
                  <p:embed/>
                </p:oleObj>
              </mc:Choice>
              <mc:Fallback>
                <p:oleObj name="CorelDRAW" r:id="rId4" imgW="914400" imgH="914400"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6700"/>
                        <a:ext cx="108267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9459" name="Text Box 3"/>
          <p:cNvSpPr txBox="1">
            <a:spLocks noChangeArrowheads="1"/>
          </p:cNvSpPr>
          <p:nvPr/>
        </p:nvSpPr>
        <p:spPr bwMode="auto">
          <a:xfrm>
            <a:off x="609600" y="1587500"/>
            <a:ext cx="80010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3200">
                <a:solidFill>
                  <a:schemeClr val="tx1"/>
                </a:solidFill>
                <a:latin typeface="Arial" charset="0"/>
                <a:ea typeface="ＭＳ Ｐゴシック" charset="0"/>
              </a:defRPr>
            </a:lvl1pPr>
            <a:lvl2pPr marL="1222375" indent="-457200">
              <a:defRPr sz="2800">
                <a:solidFill>
                  <a:schemeClr val="tx1"/>
                </a:solidFill>
                <a:latin typeface="Arial" charset="0"/>
                <a:ea typeface="ＭＳ Ｐゴシック" charset="0"/>
              </a:defRPr>
            </a:lvl2pPr>
            <a:lvl3pPr marL="1412875" indent="-457200">
              <a:defRPr sz="2400">
                <a:solidFill>
                  <a:schemeClr val="tx1"/>
                </a:solidFill>
                <a:latin typeface="Arial" charset="0"/>
                <a:ea typeface="ＭＳ Ｐゴシック" charset="0"/>
              </a:defRPr>
            </a:lvl3pPr>
            <a:lvl4pPr marL="1828800" indent="-457200">
              <a:defRPr sz="2000">
                <a:solidFill>
                  <a:schemeClr val="tx1"/>
                </a:solidFill>
                <a:latin typeface="Arial" charset="0"/>
                <a:ea typeface="ＭＳ Ｐゴシック" charset="0"/>
              </a:defRPr>
            </a:lvl4pPr>
            <a:lvl5pPr marL="2286000" indent="-457200">
              <a:defRPr sz="2000">
                <a:solidFill>
                  <a:schemeClr val="tx1"/>
                </a:solidFill>
                <a:latin typeface="Arial" charset="0"/>
                <a:ea typeface="ＭＳ Ｐゴシック" charset="0"/>
              </a:defRPr>
            </a:lvl5pPr>
            <a:lvl6pPr marL="2743200" indent="-457200">
              <a:defRPr sz="2000">
                <a:solidFill>
                  <a:schemeClr val="tx1"/>
                </a:solidFill>
                <a:latin typeface="Arial" charset="0"/>
                <a:ea typeface="ＭＳ Ｐゴシック" charset="0"/>
              </a:defRPr>
            </a:lvl6pPr>
            <a:lvl7pPr marL="3200400" indent="-457200">
              <a:defRPr sz="2000">
                <a:solidFill>
                  <a:schemeClr val="tx1"/>
                </a:solidFill>
                <a:latin typeface="Arial" charset="0"/>
                <a:ea typeface="ＭＳ Ｐゴシック" charset="0"/>
              </a:defRPr>
            </a:lvl7pPr>
            <a:lvl8pPr marL="3657600" indent="-457200">
              <a:defRPr sz="2000">
                <a:solidFill>
                  <a:schemeClr val="tx1"/>
                </a:solidFill>
                <a:latin typeface="Arial" charset="0"/>
                <a:ea typeface="ＭＳ Ｐゴシック" charset="0"/>
              </a:defRPr>
            </a:lvl8pPr>
            <a:lvl9pPr marL="4114800" indent="-457200">
              <a:defRPr sz="2000">
                <a:solidFill>
                  <a:schemeClr val="tx1"/>
                </a:solidFill>
                <a:latin typeface="Arial" charset="0"/>
                <a:ea typeface="ＭＳ Ｐゴシック" charset="0"/>
              </a:defRPr>
            </a:lvl9pPr>
          </a:lstStyle>
          <a:p>
            <a:pPr algn="l">
              <a:lnSpc>
                <a:spcPct val="20000"/>
              </a:lnSpc>
              <a:buFontTx/>
              <a:buAutoNum type="arabicPeriod"/>
              <a:defRPr/>
            </a:pPr>
            <a:endParaRPr lang="en-US" sz="2400" b="0" dirty="0" smtClean="0">
              <a:cs typeface="+mn-cs"/>
            </a:endParaRPr>
          </a:p>
          <a:p>
            <a:pPr algn="l">
              <a:lnSpc>
                <a:spcPct val="110000"/>
              </a:lnSpc>
              <a:buFont typeface="Wingdings" panose="05000000000000000000" pitchFamily="2" charset="2"/>
              <a:buChar char="q"/>
              <a:defRPr/>
            </a:pPr>
            <a:r>
              <a:rPr lang="en-US" sz="2400" b="0" dirty="0" smtClean="0">
                <a:latin typeface="+mn-lt"/>
                <a:cs typeface="+mn-cs"/>
              </a:rPr>
              <a:t>Twenty min. per text (changed to 30 min)</a:t>
            </a:r>
          </a:p>
          <a:p>
            <a:pPr algn="l">
              <a:lnSpc>
                <a:spcPct val="110000"/>
              </a:lnSpc>
              <a:buFont typeface="Wingdings" panose="05000000000000000000" pitchFamily="2" charset="2"/>
              <a:buChar char="q"/>
              <a:defRPr/>
            </a:pPr>
            <a:r>
              <a:rPr lang="en-US" sz="2400" b="0" dirty="0" smtClean="0">
                <a:latin typeface="+mn-lt"/>
                <a:cs typeface="+mn-cs"/>
              </a:rPr>
              <a:t>Texts are broken down into paragraphs to facilitate reading</a:t>
            </a:r>
          </a:p>
          <a:p>
            <a:pPr algn="l">
              <a:lnSpc>
                <a:spcPct val="110000"/>
              </a:lnSpc>
              <a:buFont typeface="Wingdings" panose="05000000000000000000" pitchFamily="2" charset="2"/>
              <a:buChar char="q"/>
              <a:defRPr/>
            </a:pPr>
            <a:r>
              <a:rPr lang="en-US" sz="2400" b="0" dirty="0" smtClean="0">
                <a:latin typeface="+mn-lt"/>
                <a:cs typeface="+mn-cs"/>
              </a:rPr>
              <a:t>Examinees see Core but not Follow-up questions</a:t>
            </a:r>
          </a:p>
          <a:p>
            <a:pPr algn="l">
              <a:lnSpc>
                <a:spcPct val="110000"/>
              </a:lnSpc>
              <a:buFont typeface="Wingdings" panose="05000000000000000000" pitchFamily="2" charset="2"/>
              <a:buChar char="q"/>
              <a:defRPr/>
            </a:pPr>
            <a:r>
              <a:rPr lang="en-US" sz="2400" b="0" dirty="0" smtClean="0">
                <a:latin typeface="+mn-lt"/>
                <a:cs typeface="+mn-cs"/>
              </a:rPr>
              <a:t>Note-taking allowed, but not dictionaries</a:t>
            </a:r>
          </a:p>
          <a:p>
            <a:pPr algn="l">
              <a:lnSpc>
                <a:spcPct val="110000"/>
              </a:lnSpc>
              <a:buFont typeface="Wingdings" panose="05000000000000000000" pitchFamily="2" charset="2"/>
              <a:buChar char="q"/>
              <a:defRPr/>
            </a:pPr>
            <a:r>
              <a:rPr lang="en-US" sz="2400" b="0" dirty="0" smtClean="0">
                <a:latin typeface="+mn-lt"/>
                <a:cs typeface="+mn-cs"/>
              </a:rPr>
              <a:t>Responses are oral and are recorded</a:t>
            </a:r>
          </a:p>
          <a:p>
            <a:pPr algn="l">
              <a:lnSpc>
                <a:spcPct val="110000"/>
              </a:lnSpc>
              <a:buFont typeface="Wingdings" panose="05000000000000000000" pitchFamily="2" charset="2"/>
              <a:buChar char="q"/>
              <a:defRPr/>
            </a:pPr>
            <a:r>
              <a:rPr lang="en-US" sz="2400" b="0" dirty="0" smtClean="0">
                <a:latin typeface="+mn-lt"/>
                <a:cs typeface="+mn-cs"/>
              </a:rPr>
              <a:t>Testers ask follow-up questions at their discretion</a:t>
            </a:r>
          </a:p>
          <a:p>
            <a:pPr algn="l">
              <a:lnSpc>
                <a:spcPct val="110000"/>
              </a:lnSpc>
              <a:buFont typeface="Wingdings" panose="05000000000000000000" pitchFamily="2" charset="2"/>
              <a:buChar char="q"/>
              <a:defRPr/>
            </a:pPr>
            <a:r>
              <a:rPr lang="en-US" sz="2400" b="0" dirty="0" smtClean="0">
                <a:latin typeface="+mn-lt"/>
                <a:cs typeface="+mn-cs"/>
              </a:rPr>
              <a:t>Not all follow-up questions are scripted</a:t>
            </a:r>
          </a:p>
          <a:p>
            <a:pPr algn="l">
              <a:lnSpc>
                <a:spcPct val="110000"/>
              </a:lnSpc>
              <a:buFont typeface="Wingdings" panose="05000000000000000000" pitchFamily="2" charset="2"/>
              <a:buChar char="q"/>
              <a:defRPr/>
            </a:pPr>
            <a:r>
              <a:rPr lang="en-US" sz="2400" b="0" dirty="0" smtClean="0">
                <a:latin typeface="+mn-lt"/>
                <a:cs typeface="+mn-cs"/>
              </a:rPr>
              <a:t>Testers rate independently</a:t>
            </a:r>
          </a:p>
          <a:p>
            <a:pPr algn="l">
              <a:lnSpc>
                <a:spcPct val="110000"/>
              </a:lnSpc>
              <a:buFont typeface="Wingdings" panose="05000000000000000000" pitchFamily="2" charset="2"/>
              <a:buChar char="q"/>
              <a:defRPr/>
            </a:pPr>
            <a:r>
              <a:rPr lang="en-US" sz="2400" b="0" dirty="0" smtClean="0">
                <a:latin typeface="+mn-lt"/>
                <a:cs typeface="+mn-cs"/>
              </a:rPr>
              <a:t>Responses are rated as Successful/Partial/ Unsuccessful</a:t>
            </a:r>
            <a:endParaRPr lang="en-US" sz="2000" b="0" dirty="0">
              <a:latin typeface="Times New Roman" charset="0"/>
              <a:cs typeface="+mn-cs"/>
            </a:endParaRPr>
          </a:p>
          <a:p>
            <a:pPr marL="0" indent="0" algn="l">
              <a:lnSpc>
                <a:spcPct val="110000"/>
              </a:lnSpc>
              <a:defRPr/>
            </a:pPr>
            <a:r>
              <a:rPr lang="nl-NL" altLang="en-US" sz="2400" dirty="0" smtClean="0"/>
              <a:t>							          </a:t>
            </a:r>
            <a:r>
              <a:rPr lang="nl-NL" altLang="en-US" sz="1800" b="0" dirty="0" smtClean="0"/>
              <a:t>21/40</a:t>
            </a:r>
            <a:endParaRPr lang="nl-NL" altLang="en-US" sz="1800" b="0" dirty="0"/>
          </a:p>
          <a:p>
            <a:pPr marL="0" indent="0" algn="l">
              <a:lnSpc>
                <a:spcPct val="110000"/>
              </a:lnSpc>
              <a:defRPr/>
            </a:pPr>
            <a:endParaRPr lang="en-US" sz="2400" b="0" dirty="0" smtClean="0">
              <a:latin typeface="+mn-lt"/>
              <a:cs typeface="+mn-cs"/>
            </a:endParaRPr>
          </a:p>
        </p:txBody>
      </p:sp>
      <p:sp>
        <p:nvSpPr>
          <p:cNvPr id="19460" name="Rectangle 4"/>
          <p:cNvSpPr>
            <a:spLocks noGrp="1" noChangeArrowheads="1"/>
          </p:cNvSpPr>
          <p:nvPr>
            <p:ph type="title"/>
          </p:nvPr>
        </p:nvSpPr>
        <p:spPr>
          <a:xfrm>
            <a:off x="685800" y="285750"/>
            <a:ext cx="8458200" cy="1143000"/>
          </a:xfrm>
        </p:spPr>
        <p:txBody>
          <a:bodyPr/>
          <a:lstStyle/>
          <a:p>
            <a:pPr>
              <a:defRPr/>
            </a:pPr>
            <a:r>
              <a:rPr lang="nl-NL" sz="3600" dirty="0">
                <a:latin typeface="Arial Black" charset="0"/>
                <a:cs typeface="+mj-cs"/>
              </a:rPr>
              <a:t>Administration Protocol </a:t>
            </a:r>
            <a:r>
              <a:rPr lang="nl-NL" sz="3600" dirty="0" smtClean="0">
                <a:latin typeface="Arial Black" charset="0"/>
                <a:cs typeface="+mj-cs"/>
              </a:rPr>
              <a:t/>
            </a:r>
            <a:br>
              <a:rPr lang="nl-NL" sz="3600" dirty="0" smtClean="0">
                <a:latin typeface="Arial Black" charset="0"/>
                <a:cs typeface="+mj-cs"/>
              </a:rPr>
            </a:br>
            <a:r>
              <a:rPr lang="nl-NL" sz="3600" dirty="0" smtClean="0">
                <a:latin typeface="Arial Black" charset="0"/>
                <a:cs typeface="+mj-cs"/>
              </a:rPr>
              <a:t>and </a:t>
            </a:r>
            <a:r>
              <a:rPr lang="nl-NL" sz="3600" dirty="0">
                <a:latin typeface="Arial Black" charset="0"/>
                <a:cs typeface="+mj-cs"/>
              </a:rPr>
              <a:t>Rating Procedure</a:t>
            </a:r>
          </a:p>
        </p:txBody>
      </p:sp>
      <p:pic>
        <p:nvPicPr>
          <p:cNvPr id="24607" name="Picture 31" descr="Na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6712" y="344488"/>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966788"/>
          </a:xfrm>
        </p:spPr>
        <p:txBody>
          <a:bodyPr/>
          <a:lstStyle/>
          <a:p>
            <a:pPr>
              <a:defRPr/>
            </a:pPr>
            <a:r>
              <a:rPr lang="en-US" dirty="0" smtClean="0"/>
              <a:t>Rating Criteria</a:t>
            </a:r>
            <a:endParaRPr lang="en-US" dirty="0"/>
          </a:p>
        </p:txBody>
      </p:sp>
      <p:sp>
        <p:nvSpPr>
          <p:cNvPr id="3" name="Content Placeholder 2"/>
          <p:cNvSpPr>
            <a:spLocks noGrp="1"/>
          </p:cNvSpPr>
          <p:nvPr>
            <p:ph idx="1"/>
          </p:nvPr>
        </p:nvSpPr>
        <p:spPr>
          <a:xfrm>
            <a:off x="685800" y="1252538"/>
            <a:ext cx="7772400" cy="5148262"/>
          </a:xfrm>
        </p:spPr>
        <p:txBody>
          <a:bodyPr/>
          <a:lstStyle/>
          <a:p>
            <a:r>
              <a:rPr lang="en-US" sz="1800" b="1" dirty="0" smtClean="0">
                <a:latin typeface="Arial" charset="0"/>
              </a:rPr>
              <a:t>SUCCESSFUL</a:t>
            </a:r>
            <a:r>
              <a:rPr lang="en-US" sz="1800" dirty="0" smtClean="0">
                <a:latin typeface="Arial" charset="0"/>
              </a:rPr>
              <a:t>: </a:t>
            </a:r>
            <a:r>
              <a:rPr lang="en-US" sz="1800" dirty="0">
                <a:latin typeface="Arial" charset="0"/>
              </a:rPr>
              <a:t>The examinee addressed the task and in his/her answer captured the ideas expressed in the Sample Response. The answer was elaborate and reflected the speech consistent with Level 3/Level 4 speaking descriptor IAW STANAG 6001. Using abstract and precise language, the examinee provided an answer that fully or almost fully corresponded to the ideas expressed in the Sample Response. </a:t>
            </a:r>
          </a:p>
          <a:p>
            <a:r>
              <a:rPr lang="en-US" sz="1800" b="1" dirty="0">
                <a:latin typeface="Arial" charset="0"/>
              </a:rPr>
              <a:t>PARTIAL</a:t>
            </a:r>
            <a:r>
              <a:rPr lang="en-US" sz="1800" dirty="0">
                <a:latin typeface="Arial" charset="0"/>
              </a:rPr>
              <a:t>: The examinee’s answer did not fully address the task or capture the ideas conveyed in the Sample Response. Even though the answer was delivered with Level 3/Level 4 language, its content only partially corresponded to that given in the Sample Response. </a:t>
            </a:r>
          </a:p>
          <a:p>
            <a:r>
              <a:rPr lang="en-US" sz="1800" b="1" dirty="0">
                <a:latin typeface="Arial" charset="0"/>
              </a:rPr>
              <a:t>UNSUCCESSFUL:</a:t>
            </a:r>
            <a:r>
              <a:rPr lang="en-US" sz="1800" dirty="0">
                <a:latin typeface="Arial" charset="0"/>
              </a:rPr>
              <a:t> The examinee’s answer deviated in most parts from the information contained in the Sample Response showing a lack of comprehension of the text. In spite of the follow-up questions, the answer was not satisfactory in demonstrating comprehension.</a:t>
            </a:r>
          </a:p>
          <a:p>
            <a:r>
              <a:rPr lang="en-US" sz="1800" b="1" dirty="0">
                <a:latin typeface="Arial" charset="0"/>
              </a:rPr>
              <a:t>NOTE</a:t>
            </a:r>
            <a:r>
              <a:rPr lang="en-US" sz="1800" dirty="0">
                <a:latin typeface="Arial" charset="0"/>
              </a:rPr>
              <a:t>: An answer delivered with Level 2 language is automatically </a:t>
            </a:r>
            <a:r>
              <a:rPr lang="en-US" sz="1800" dirty="0" smtClean="0">
                <a:latin typeface="Arial" charset="0"/>
              </a:rPr>
              <a:t> considered </a:t>
            </a:r>
            <a:r>
              <a:rPr lang="en-US" sz="1800" dirty="0">
                <a:latin typeface="Arial" charset="0"/>
              </a:rPr>
              <a:t>UNSUCCESSFUL</a:t>
            </a:r>
            <a:r>
              <a:rPr lang="en-US" dirty="0">
                <a:latin typeface="Arial" charset="0"/>
              </a:rPr>
              <a:t>.</a:t>
            </a:r>
          </a:p>
        </p:txBody>
      </p:sp>
      <p:sp>
        <p:nvSpPr>
          <p:cNvPr id="26628"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22/40</a:t>
            </a:r>
            <a:endParaRPr lang="nl-NL" sz="1400" dirty="0">
              <a:latin typeface="Century Gothic" charset="0"/>
            </a:endParaRPr>
          </a:p>
        </p:txBody>
      </p:sp>
      <p:grpSp>
        <p:nvGrpSpPr>
          <p:cNvPr id="4" name="Group 2"/>
          <p:cNvGrpSpPr>
            <a:grpSpLocks/>
          </p:cNvGrpSpPr>
          <p:nvPr/>
        </p:nvGrpSpPr>
        <p:grpSpPr bwMode="auto">
          <a:xfrm>
            <a:off x="342900" y="342900"/>
            <a:ext cx="1028700" cy="914400"/>
            <a:chOff x="4532" y="1685"/>
            <a:chExt cx="3085" cy="2647"/>
          </a:xfrm>
        </p:grpSpPr>
        <p:sp>
          <p:nvSpPr>
            <p:cNvPr id="5"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7"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9"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1"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3"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pic>
        <p:nvPicPr>
          <p:cNvPr id="47125"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956" y="330391"/>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304800" y="266700"/>
          <a:ext cx="1082675" cy="957263"/>
        </p:xfrm>
        <a:graphic>
          <a:graphicData uri="http://schemas.openxmlformats.org/presentationml/2006/ole">
            <mc:AlternateContent xmlns:mc="http://schemas.openxmlformats.org/markup-compatibility/2006">
              <mc:Choice xmlns:v="urn:schemas-microsoft-com:vml" Requires="v">
                <p:oleObj spid="_x0000_s28907" name="CorelDRAW" r:id="rId4" imgW="914400" imgH="914400" progId="">
                  <p:embed/>
                </p:oleObj>
              </mc:Choice>
              <mc:Fallback>
                <p:oleObj name="CorelDRAW" r:id="rId4" imgW="914400" imgH="914400"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6700"/>
                        <a:ext cx="108267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07203" name="Text Box 3"/>
          <p:cNvSpPr txBox="1">
            <a:spLocks noChangeArrowheads="1"/>
          </p:cNvSpPr>
          <p:nvPr/>
        </p:nvSpPr>
        <p:spPr bwMode="auto">
          <a:xfrm>
            <a:off x="609600" y="1600200"/>
            <a:ext cx="8001000" cy="437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tx2"/>
              </a:buClr>
              <a:buSzPct val="75000"/>
              <a:buFont typeface="Monotype Sorts" pitchFamily="2" charset="2"/>
              <a:buChar char="F"/>
              <a:defRPr sz="3200">
                <a:solidFill>
                  <a:schemeClr val="tx1"/>
                </a:solidFill>
                <a:latin typeface="Arial" pitchFamily="34" charset="0"/>
              </a:defRPr>
            </a:lvl1pPr>
            <a:lvl2pPr marL="765175" indent="-285750" algn="l">
              <a:spcBef>
                <a:spcPct val="20000"/>
              </a:spcBef>
              <a:buClr>
                <a:schemeClr val="tx1"/>
              </a:buClr>
              <a:buChar char="–"/>
              <a:defRPr sz="2800">
                <a:solidFill>
                  <a:schemeClr val="tx1"/>
                </a:solidFill>
                <a:latin typeface="Arial" pitchFamily="34" charset="0"/>
              </a:defRPr>
            </a:lvl2pPr>
            <a:lvl3pPr marL="955675" indent="-228600" algn="l">
              <a:spcBef>
                <a:spcPct val="20000"/>
              </a:spcBef>
              <a:buClr>
                <a:schemeClr val="accent2"/>
              </a:buClr>
              <a:buSzPct val="65000"/>
              <a:buFont typeface="Monotype Sorts" pitchFamily="2" charset="2"/>
              <a:buChar char="u"/>
              <a:defRPr sz="2400">
                <a:solidFill>
                  <a:schemeClr val="tx1"/>
                </a:solidFill>
                <a:latin typeface="Arial" pitchFamily="34" charset="0"/>
              </a:defRPr>
            </a:lvl3pPr>
            <a:lvl4pPr marL="1600200" indent="-228600" algn="l">
              <a:spcBef>
                <a:spcPct val="20000"/>
              </a:spcBef>
              <a:buClr>
                <a:schemeClr val="tx1"/>
              </a:buClr>
              <a:buChar char="–"/>
              <a:defRPr sz="2000">
                <a:solidFill>
                  <a:schemeClr val="tx1"/>
                </a:solidFill>
                <a:latin typeface="Arial" pitchFamily="34" charset="0"/>
              </a:defRPr>
            </a:lvl4pPr>
            <a:lvl5pPr marL="2057400" indent="-228600" algn="l">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lnSpc>
                <a:spcPct val="60000"/>
              </a:lnSpc>
              <a:spcBef>
                <a:spcPct val="0"/>
              </a:spcBef>
              <a:buClrTx/>
              <a:buSzTx/>
              <a:buFont typeface="Wingdings" panose="05000000000000000000" pitchFamily="2" charset="2"/>
              <a:buChar char="q"/>
              <a:defRPr/>
            </a:pPr>
            <a:endParaRPr lang="en-US" altLang="en-US" sz="2400" b="0" dirty="0" smtClean="0">
              <a:ea typeface="+mn-ea"/>
              <a:cs typeface="+mn-cs"/>
            </a:endParaRPr>
          </a:p>
          <a:p>
            <a:pPr>
              <a:lnSpc>
                <a:spcPct val="60000"/>
              </a:lnSpc>
              <a:spcBef>
                <a:spcPct val="0"/>
              </a:spcBef>
              <a:buClrTx/>
              <a:buSzTx/>
              <a:buFont typeface="Wingdings" panose="05000000000000000000" pitchFamily="2" charset="2"/>
              <a:buChar char="q"/>
              <a:defRPr/>
            </a:pPr>
            <a:r>
              <a:rPr lang="en-US" altLang="en-US" sz="2400" b="0" dirty="0" smtClean="0">
                <a:ea typeface="+mn-ea"/>
                <a:cs typeface="+mn-cs"/>
              </a:rPr>
              <a:t>Eight trial tests administered:</a:t>
            </a:r>
          </a:p>
          <a:p>
            <a:pPr marL="0" indent="0">
              <a:lnSpc>
                <a:spcPct val="60000"/>
              </a:lnSpc>
              <a:spcBef>
                <a:spcPct val="0"/>
              </a:spcBef>
              <a:buClrTx/>
              <a:buSzTx/>
              <a:buNone/>
              <a:defRPr/>
            </a:pPr>
            <a:endParaRPr lang="en-US" altLang="en-US" sz="2400" b="0" dirty="0" smtClean="0">
              <a:ea typeface="+mn-ea"/>
              <a:cs typeface="+mn-cs"/>
            </a:endParaRPr>
          </a:p>
          <a:p>
            <a:pPr>
              <a:lnSpc>
                <a:spcPct val="60000"/>
              </a:lnSpc>
              <a:spcBef>
                <a:spcPct val="0"/>
              </a:spcBef>
              <a:buClrTx/>
              <a:buSzTx/>
              <a:buFont typeface="Wingdings" panose="05000000000000000000" pitchFamily="2" charset="2"/>
              <a:buChar char="q"/>
              <a:defRPr/>
            </a:pPr>
            <a:endParaRPr lang="en-US" altLang="en-US" sz="2400" b="0" dirty="0" smtClean="0">
              <a:ea typeface="+mn-ea"/>
              <a:cs typeface="+mn-cs"/>
            </a:endParaRPr>
          </a:p>
          <a:p>
            <a:pPr>
              <a:spcBef>
                <a:spcPct val="0"/>
              </a:spcBef>
              <a:buClrTx/>
              <a:buSzTx/>
              <a:buFont typeface="Wingdings" panose="05000000000000000000" pitchFamily="2" charset="2"/>
              <a:buChar char="q"/>
              <a:defRPr/>
            </a:pPr>
            <a:r>
              <a:rPr lang="en-US" altLang="en-US" sz="2400" b="0" dirty="0" smtClean="0">
                <a:ea typeface="+mn-ea"/>
                <a:cs typeface="+mn-cs"/>
              </a:rPr>
              <a:t>  One Danish officer</a:t>
            </a:r>
          </a:p>
          <a:p>
            <a:pPr>
              <a:spcBef>
                <a:spcPct val="0"/>
              </a:spcBef>
              <a:buClrTx/>
              <a:buSzTx/>
              <a:buFont typeface="Wingdings" panose="05000000000000000000" pitchFamily="2" charset="2"/>
              <a:buChar char="q"/>
              <a:defRPr/>
            </a:pPr>
            <a:r>
              <a:rPr lang="en-US" altLang="en-US" sz="2400" b="0" dirty="0">
                <a:ea typeface="+mn-ea"/>
                <a:cs typeface="+mn-cs"/>
              </a:rPr>
              <a:t> </a:t>
            </a:r>
            <a:r>
              <a:rPr lang="en-US" altLang="en-US" sz="2400" b="0" dirty="0" smtClean="0">
                <a:ea typeface="+mn-ea"/>
                <a:cs typeface="+mn-cs"/>
              </a:rPr>
              <a:t> Two civilians (1 Mongolian, 1 Portuguese-Canadian)</a:t>
            </a:r>
          </a:p>
          <a:p>
            <a:pPr>
              <a:spcBef>
                <a:spcPct val="0"/>
              </a:spcBef>
              <a:buClrTx/>
              <a:buSzTx/>
              <a:buFont typeface="Wingdings" panose="05000000000000000000" pitchFamily="2" charset="2"/>
              <a:buChar char="q"/>
              <a:defRPr/>
            </a:pPr>
            <a:r>
              <a:rPr lang="en-US" altLang="en-US" sz="2400" b="0" dirty="0">
                <a:ea typeface="+mn-ea"/>
                <a:cs typeface="+mn-cs"/>
              </a:rPr>
              <a:t> </a:t>
            </a:r>
            <a:r>
              <a:rPr lang="en-US" altLang="en-US" sz="2400" b="0" dirty="0" smtClean="0">
                <a:ea typeface="+mn-ea"/>
                <a:cs typeface="+mn-cs"/>
              </a:rPr>
              <a:t> Three officers at ACT, Norfolk (1 Czech</a:t>
            </a:r>
            <a:r>
              <a:rPr lang="en-US" altLang="en-US" sz="2400" b="0" smtClean="0">
                <a:ea typeface="+mn-ea"/>
                <a:cs typeface="+mn-cs"/>
              </a:rPr>
              <a:t>, </a:t>
            </a:r>
            <a:r>
              <a:rPr lang="en-US" altLang="en-US" sz="2400" b="0" smtClean="0">
                <a:ea typeface="+mn-ea"/>
                <a:cs typeface="+mn-cs"/>
              </a:rPr>
              <a:t>2 Germans)</a:t>
            </a:r>
            <a:endParaRPr lang="en-US" altLang="en-US" sz="2400" b="0" dirty="0" smtClean="0">
              <a:ea typeface="+mn-ea"/>
              <a:cs typeface="+mn-cs"/>
            </a:endParaRPr>
          </a:p>
          <a:p>
            <a:pPr>
              <a:spcBef>
                <a:spcPct val="0"/>
              </a:spcBef>
              <a:buClrTx/>
              <a:buSzTx/>
              <a:buFont typeface="Wingdings" panose="05000000000000000000" pitchFamily="2" charset="2"/>
              <a:buChar char="q"/>
              <a:defRPr/>
            </a:pPr>
            <a:r>
              <a:rPr lang="en-US" altLang="en-US" sz="2400" b="0" dirty="0">
                <a:ea typeface="+mn-ea"/>
                <a:cs typeface="+mn-cs"/>
              </a:rPr>
              <a:t> </a:t>
            </a:r>
            <a:r>
              <a:rPr lang="en-US" altLang="en-US" sz="2400" b="0" dirty="0" smtClean="0">
                <a:ea typeface="+mn-ea"/>
                <a:cs typeface="+mn-cs"/>
              </a:rPr>
              <a:t> Two </a:t>
            </a:r>
            <a:r>
              <a:rPr lang="en-US" altLang="en-US" sz="2400" b="0" dirty="0"/>
              <a:t>officers</a:t>
            </a:r>
            <a:r>
              <a:rPr lang="en-US" altLang="en-US" sz="2400" b="0" dirty="0" smtClean="0">
                <a:ea typeface="+mn-ea"/>
                <a:cs typeface="+mn-cs"/>
              </a:rPr>
              <a:t> at </a:t>
            </a:r>
            <a:r>
              <a:rPr lang="en-US" altLang="en-US" sz="2400" b="0" dirty="0" err="1" smtClean="0">
                <a:ea typeface="+mn-ea"/>
                <a:cs typeface="+mn-cs"/>
              </a:rPr>
              <a:t>BSprA</a:t>
            </a:r>
            <a:r>
              <a:rPr lang="en-US" altLang="en-US" sz="2400" b="0" dirty="0" smtClean="0">
                <a:ea typeface="+mn-ea"/>
                <a:cs typeface="+mn-cs"/>
              </a:rPr>
              <a:t>, Germany</a:t>
            </a:r>
          </a:p>
          <a:p>
            <a:pPr marL="0" indent="0">
              <a:spcBef>
                <a:spcPct val="0"/>
              </a:spcBef>
              <a:buClrTx/>
              <a:buSzTx/>
              <a:buNone/>
              <a:defRPr/>
            </a:pPr>
            <a:r>
              <a:rPr lang="en-US" altLang="en-US" sz="2400" b="0" dirty="0" smtClean="0">
                <a:ea typeface="+mn-ea"/>
                <a:cs typeface="+mn-cs"/>
              </a:rPr>
              <a:t> </a:t>
            </a:r>
          </a:p>
          <a:p>
            <a:pPr marL="0" indent="0">
              <a:lnSpc>
                <a:spcPct val="60000"/>
              </a:lnSpc>
              <a:spcBef>
                <a:spcPct val="0"/>
              </a:spcBef>
              <a:buClrTx/>
              <a:buSzTx/>
              <a:buNone/>
              <a:defRPr/>
            </a:pPr>
            <a:endParaRPr lang="en-US" altLang="en-US" sz="2400" b="0" dirty="0" smtClean="0">
              <a:ea typeface="+mn-ea"/>
              <a:cs typeface="+mn-cs"/>
            </a:endParaRPr>
          </a:p>
          <a:p>
            <a:pPr>
              <a:lnSpc>
                <a:spcPct val="60000"/>
              </a:lnSpc>
              <a:spcBef>
                <a:spcPct val="0"/>
              </a:spcBef>
              <a:buClrTx/>
              <a:buSzTx/>
              <a:buFont typeface="Wingdings" panose="05000000000000000000" pitchFamily="2" charset="2"/>
              <a:buChar char="q"/>
              <a:defRPr/>
            </a:pPr>
            <a:r>
              <a:rPr lang="en-US" altLang="en-US" sz="2400" b="0" dirty="0" smtClean="0">
                <a:ea typeface="+mn-ea"/>
                <a:cs typeface="+mn-cs"/>
              </a:rPr>
              <a:t>Ratings (7 raters):</a:t>
            </a:r>
          </a:p>
          <a:p>
            <a:pPr marL="0" indent="0">
              <a:spcBef>
                <a:spcPct val="0"/>
              </a:spcBef>
              <a:buClrTx/>
              <a:buSzTx/>
              <a:buNone/>
              <a:defRPr/>
            </a:pPr>
            <a:endParaRPr lang="en-US" altLang="en-US" sz="2400" b="0" dirty="0" smtClean="0">
              <a:ea typeface="+mn-ea"/>
              <a:cs typeface="+mn-cs"/>
            </a:endParaRPr>
          </a:p>
          <a:p>
            <a:pPr>
              <a:spcBef>
                <a:spcPct val="0"/>
              </a:spcBef>
              <a:buClrTx/>
              <a:buSzTx/>
              <a:buFont typeface="Wingdings" panose="05000000000000000000" pitchFamily="2" charset="2"/>
              <a:buChar char="q"/>
              <a:defRPr/>
            </a:pPr>
            <a:r>
              <a:rPr lang="en-US" altLang="en-US" sz="2400" b="0" dirty="0" smtClean="0">
                <a:ea typeface="+mn-ea"/>
                <a:cs typeface="+mn-cs"/>
              </a:rPr>
              <a:t>Four considered PASS (representative of Level 4 proficiency)</a:t>
            </a:r>
          </a:p>
        </p:txBody>
      </p:sp>
      <p:sp>
        <p:nvSpPr>
          <p:cNvPr id="20484" name="Rectangle 4"/>
          <p:cNvSpPr>
            <a:spLocks noGrp="1" noChangeArrowheads="1"/>
          </p:cNvSpPr>
          <p:nvPr>
            <p:ph type="title"/>
          </p:nvPr>
        </p:nvSpPr>
        <p:spPr>
          <a:xfrm>
            <a:off x="609600" y="285750"/>
            <a:ext cx="8534400" cy="1143000"/>
          </a:xfrm>
        </p:spPr>
        <p:txBody>
          <a:bodyPr/>
          <a:lstStyle/>
          <a:p>
            <a:pPr>
              <a:defRPr/>
            </a:pPr>
            <a:r>
              <a:rPr lang="en-US" sz="3600" dirty="0" smtClean="0">
                <a:latin typeface="Arial Black" charset="0"/>
                <a:cs typeface="+mj-cs"/>
              </a:rPr>
              <a:t>Piloting Phase</a:t>
            </a:r>
            <a:endParaRPr lang="en-US" sz="3600" dirty="0">
              <a:latin typeface="Arial Black" charset="0"/>
              <a:cs typeface="+mj-cs"/>
            </a:endParaRPr>
          </a:p>
        </p:txBody>
      </p:sp>
      <p:pic>
        <p:nvPicPr>
          <p:cNvPr id="28703" name="Picture 31" descr="Na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8088" y="344488"/>
            <a:ext cx="1157288" cy="879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80220" y="6304002"/>
            <a:ext cx="660758" cy="307777"/>
          </a:xfrm>
          <a:prstGeom prst="rect">
            <a:avLst/>
          </a:prstGeom>
        </p:spPr>
        <p:txBody>
          <a:bodyPr wrap="none">
            <a:spAutoFit/>
          </a:bodyPr>
          <a:lstStyle/>
          <a:p>
            <a:r>
              <a:rPr lang="nl-NL" sz="1400" b="0" dirty="0" smtClean="0">
                <a:latin typeface="Century Gothic" charset="0"/>
              </a:rPr>
              <a:t>23/40</a:t>
            </a:r>
            <a:endParaRPr lang="nl-NL" sz="1400" b="0" dirty="0">
              <a:latin typeface="Century Gothic"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0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0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0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0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03">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2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6563"/>
            <a:ext cx="7772400" cy="1143000"/>
          </a:xfrm>
        </p:spPr>
        <p:txBody>
          <a:bodyPr/>
          <a:lstStyle/>
          <a:p>
            <a:pPr>
              <a:defRPr/>
            </a:pPr>
            <a:r>
              <a:rPr lang="en-US" dirty="0" smtClean="0"/>
              <a:t>Feedback questionnaire</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nl-NL" altLang="en-US" dirty="0"/>
              <a:t>STANAG 6001 Level 4 Reading Test</a:t>
            </a:r>
          </a:p>
          <a:p>
            <a:pPr>
              <a:defRPr/>
            </a:pPr>
            <a:endParaRPr lang="nl-NL" altLang="en-US" dirty="0"/>
          </a:p>
        </p:txBody>
      </p:sp>
      <p:sp>
        <p:nvSpPr>
          <p:cNvPr id="30725"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24/40</a:t>
            </a:r>
            <a:endParaRPr lang="nl-NL" sz="1400" dirty="0">
              <a:latin typeface="Century Gothic" charset="0"/>
            </a:endParaRPr>
          </a:p>
        </p:txBody>
      </p:sp>
      <p:graphicFrame>
        <p:nvGraphicFramePr>
          <p:cNvPr id="30726" name="Object 5"/>
          <p:cNvGraphicFramePr>
            <a:graphicFrameLocks noChangeAspect="1"/>
          </p:cNvGraphicFramePr>
          <p:nvPr/>
        </p:nvGraphicFramePr>
        <p:xfrm>
          <a:off x="685800" y="1422400"/>
          <a:ext cx="7772400" cy="4349750"/>
        </p:xfrm>
        <a:graphic>
          <a:graphicData uri="http://schemas.openxmlformats.org/presentationml/2006/ole">
            <mc:AlternateContent xmlns:mc="http://schemas.openxmlformats.org/markup-compatibility/2006">
              <mc:Choice xmlns:v="urn:schemas-microsoft-com:vml" Requires="v">
                <p:oleObj spid="_x0000_s30976" name="Document" r:id="rId5" imgW="6451363" imgH="3162184" progId="">
                  <p:embed/>
                </p:oleObj>
              </mc:Choice>
              <mc:Fallback>
                <p:oleObj name="Document" r:id="rId5" imgW="6451363" imgH="3162184" progId="">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422400"/>
                        <a:ext cx="7772400" cy="434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33"/>
          <p:cNvGrpSpPr>
            <a:grpSpLocks/>
          </p:cNvGrpSpPr>
          <p:nvPr/>
        </p:nvGrpSpPr>
        <p:grpSpPr bwMode="auto">
          <a:xfrm>
            <a:off x="342900" y="342900"/>
            <a:ext cx="1028700" cy="914400"/>
            <a:chOff x="4532" y="1685"/>
            <a:chExt cx="3085" cy="2647"/>
          </a:xfrm>
        </p:grpSpPr>
        <p:sp>
          <p:nvSpPr>
            <p:cNvPr id="6" name="Freeform 34"/>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 name="Freeform 35"/>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8" name="Freeform 36"/>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9" name="Freeform 37"/>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0" name="Rectangle 38"/>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 name="Rectangle 39"/>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2" name="Freeform 4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 name="Freeform 41"/>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4" name="Freeform 4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43"/>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44"/>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Freeform 45"/>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 name="Freeform 46"/>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 name="Freeform 47"/>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 name="Freeform 48"/>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 name="Freeform 49"/>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 name="Freeform 50"/>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 name="Freeform 51"/>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pic>
        <p:nvPicPr>
          <p:cNvPr id="30772" name="Picture 52" descr="Na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0956" y="358134"/>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lstStyle/>
          <a:p>
            <a:pPr>
              <a:defRPr/>
            </a:pPr>
            <a:r>
              <a:rPr lang="nl-NL" sz="3200" dirty="0">
                <a:latin typeface="Arial Black" charset="0"/>
                <a:cs typeface="+mj-cs"/>
              </a:rPr>
              <a:t>PERFORMANCE </a:t>
            </a:r>
            <a:r>
              <a:rPr lang="nl-NL" sz="3200" dirty="0" smtClean="0">
                <a:latin typeface="Arial Black" charset="0"/>
                <a:cs typeface="+mj-cs"/>
              </a:rPr>
              <a:t>SAMPLES</a:t>
            </a:r>
            <a:br>
              <a:rPr lang="nl-NL" sz="3200" dirty="0" smtClean="0">
                <a:latin typeface="Arial Black" charset="0"/>
                <a:cs typeface="+mj-cs"/>
              </a:rPr>
            </a:br>
            <a:r>
              <a:rPr lang="en-US" sz="1800" dirty="0" smtClean="0">
                <a:latin typeface="Arial Black" charset="0"/>
                <a:cs typeface="+mj-cs"/>
              </a:rPr>
              <a:t>Excerpt from Text</a:t>
            </a:r>
            <a:endParaRPr lang="en-US" sz="3200" dirty="0">
              <a:latin typeface="Arial Black" charset="0"/>
              <a:cs typeface="+mj-cs"/>
            </a:endParaRPr>
          </a:p>
        </p:txBody>
      </p:sp>
      <p:sp>
        <p:nvSpPr>
          <p:cNvPr id="3" name="Content Placeholder 2"/>
          <p:cNvSpPr>
            <a:spLocks noGrp="1"/>
          </p:cNvSpPr>
          <p:nvPr>
            <p:ph idx="1"/>
          </p:nvPr>
        </p:nvSpPr>
        <p:spPr/>
        <p:txBody>
          <a:bodyPr/>
          <a:lstStyle/>
          <a:p>
            <a:pPr marL="0" indent="0">
              <a:buNone/>
            </a:pPr>
            <a:r>
              <a:rPr lang="en-US" sz="1800" dirty="0"/>
              <a:t>The word “norm” seems to have crawled out of the swamps of </a:t>
            </a:r>
            <a:r>
              <a:rPr lang="en-US" sz="1800" dirty="0" err="1"/>
              <a:t>sociologese</a:t>
            </a:r>
            <a:r>
              <a:rPr lang="en-US" sz="1800" dirty="0"/>
              <a:t>, and into the public conversation, almost becoming the word of the week. Right now, it’s a way of saying that following (or fixing) a law isn’t enough: to do the right thing you have also to follow the unwritten rules, the accepted underlying practices, the </a:t>
            </a:r>
            <a:r>
              <a:rPr lang="en-US" sz="1800" i="1" dirty="0"/>
              <a:t>norms</a:t>
            </a:r>
            <a:r>
              <a:rPr lang="en-US" sz="1800" dirty="0"/>
              <a:t>, of societies and institutions. The </a:t>
            </a:r>
            <a:r>
              <a:rPr lang="en-US" sz="1800" i="1" dirty="0"/>
              <a:t>Times</a:t>
            </a:r>
            <a:r>
              <a:rPr lang="en-US" sz="1800" dirty="0"/>
              <a:t>’</a:t>
            </a:r>
            <a:r>
              <a:rPr lang="en-US" sz="1800" i="1" dirty="0"/>
              <a:t>s</a:t>
            </a:r>
            <a:r>
              <a:rPr lang="en-US" sz="1800" dirty="0"/>
              <a:t> David Brooks, in praise of a new book by the Harvard professor Robert Putnam, wrote </a:t>
            </a:r>
            <a:r>
              <a:rPr lang="en-US" sz="1800" dirty="0" smtClean="0"/>
              <a:t>a column recently </a:t>
            </a:r>
            <a:r>
              <a:rPr lang="en-US" sz="1800" dirty="0"/>
              <a:t>arguing that we can’t solve the problem of poverty with cash handouts and good government alone – the social norms of the poor have to change, or be changed, first. Those social norms, like the expectation that, having made a woman pregnant, a man should marry and support her, are, Brooks writes, more important than any other element in making poor people rich, or at least richer. </a:t>
            </a:r>
            <a:endParaRPr lang="en-CA" sz="1800" dirty="0"/>
          </a:p>
          <a:p>
            <a:pPr marL="0" indent="0">
              <a:buNone/>
            </a:pPr>
            <a:endParaRPr lang="en-CA" dirty="0"/>
          </a:p>
        </p:txBody>
      </p:sp>
      <p:grpSp>
        <p:nvGrpSpPr>
          <p:cNvPr id="2" name="Group 2"/>
          <p:cNvGrpSpPr>
            <a:grpSpLocks/>
          </p:cNvGrpSpPr>
          <p:nvPr/>
        </p:nvGrpSpPr>
        <p:grpSpPr bwMode="auto">
          <a:xfrm>
            <a:off x="342900" y="342900"/>
            <a:ext cx="1028700" cy="914400"/>
            <a:chOff x="4532" y="1685"/>
            <a:chExt cx="3085" cy="2647"/>
          </a:xfrm>
        </p:grpSpPr>
        <p:sp>
          <p:nvSpPr>
            <p:cNvPr id="4"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49173"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31525"/>
            <a:ext cx="1157288" cy="8794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8020662" y="6150114"/>
            <a:ext cx="660758" cy="307777"/>
          </a:xfrm>
          <a:prstGeom prst="rect">
            <a:avLst/>
          </a:prstGeom>
        </p:spPr>
        <p:txBody>
          <a:bodyPr wrap="none">
            <a:spAutoFit/>
          </a:bodyPr>
          <a:lstStyle/>
          <a:p>
            <a:r>
              <a:rPr lang="nl-NL" sz="1400" b="0" dirty="0" smtClean="0">
                <a:latin typeface="Century Gothic" charset="0"/>
              </a:rPr>
              <a:t>25/40</a:t>
            </a:r>
            <a:endParaRPr lang="nl-NL" sz="1400" b="0" dirty="0">
              <a:latin typeface="Century Gothic"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Samples</a:t>
            </a:r>
            <a:br>
              <a:rPr lang="en-CA" dirty="0" smtClean="0"/>
            </a:br>
            <a:r>
              <a:rPr lang="en-CA" sz="2800" dirty="0" smtClean="0"/>
              <a:t>Test Item</a:t>
            </a:r>
            <a:endParaRPr lang="en-CA" sz="2800" dirty="0"/>
          </a:p>
        </p:txBody>
      </p:sp>
      <p:sp>
        <p:nvSpPr>
          <p:cNvPr id="3" name="Content Placeholder 2"/>
          <p:cNvSpPr>
            <a:spLocks noGrp="1"/>
          </p:cNvSpPr>
          <p:nvPr>
            <p:ph idx="1"/>
          </p:nvPr>
        </p:nvSpPr>
        <p:spPr/>
        <p:txBody>
          <a:bodyPr/>
          <a:lstStyle/>
          <a:p>
            <a:pPr marL="0" indent="0">
              <a:buNone/>
            </a:pPr>
            <a:r>
              <a:rPr lang="en-CA" sz="2800" dirty="0" smtClean="0"/>
              <a:t>Task: 	</a:t>
            </a:r>
            <a:r>
              <a:rPr lang="en-CA" sz="2400" dirty="0" smtClean="0"/>
              <a:t>To read beyond the lines and to relate 			ideas from the text to a wider social, 			cultural and historical context</a:t>
            </a:r>
          </a:p>
          <a:p>
            <a:pPr marL="0" indent="0">
              <a:buNone/>
            </a:pPr>
            <a:endParaRPr lang="en-CA" sz="2000" dirty="0"/>
          </a:p>
          <a:p>
            <a:pPr marL="0" indent="0">
              <a:buNone/>
            </a:pPr>
            <a:r>
              <a:rPr lang="en-CA" sz="2800" dirty="0" smtClean="0"/>
              <a:t>Prelude Q: 	</a:t>
            </a:r>
            <a:r>
              <a:rPr lang="en-US" sz="2400" dirty="0"/>
              <a:t>To what extent does the concept of the </a:t>
            </a:r>
            <a:r>
              <a:rPr lang="en-US" sz="2400" dirty="0" smtClean="0"/>
              <a:t>			</a:t>
            </a:r>
            <a:r>
              <a:rPr lang="en-US" sz="2400" i="1" dirty="0" smtClean="0"/>
              <a:t>social </a:t>
            </a:r>
            <a:r>
              <a:rPr lang="en-US" sz="2400" i="1" dirty="0"/>
              <a:t>contract </a:t>
            </a:r>
            <a:r>
              <a:rPr lang="en-US" sz="2400" dirty="0"/>
              <a:t>inform this author’s </a:t>
            </a:r>
            <a:r>
              <a:rPr lang="en-US" sz="2400" dirty="0" smtClean="0"/>
              <a:t>			discussion</a:t>
            </a:r>
            <a:r>
              <a:rPr lang="en-US" sz="2400" dirty="0"/>
              <a:t>? Explain</a:t>
            </a:r>
            <a:r>
              <a:rPr lang="en-US" sz="2400" dirty="0" smtClean="0"/>
              <a:t>.</a:t>
            </a:r>
          </a:p>
          <a:p>
            <a:pPr marL="0" indent="0">
              <a:buNone/>
            </a:pPr>
            <a:endParaRPr lang="en-US" sz="2400" dirty="0"/>
          </a:p>
          <a:p>
            <a:pPr marL="0" indent="0">
              <a:buNone/>
            </a:pPr>
            <a:endParaRPr lang="en-CA" sz="2400" dirty="0"/>
          </a:p>
          <a:p>
            <a:pPr marL="0" lvl="0" indent="0">
              <a:buNone/>
            </a:pPr>
            <a:endParaRPr lang="en-CA" sz="2400" dirty="0"/>
          </a:p>
        </p:txBody>
      </p:sp>
      <p:sp>
        <p:nvSpPr>
          <p:cNvPr id="4" name="Date Placeholder 3"/>
          <p:cNvSpPr>
            <a:spLocks noGrp="1"/>
          </p:cNvSpPr>
          <p:nvPr>
            <p:ph type="dt" sz="half" idx="10"/>
          </p:nvPr>
        </p:nvSpPr>
        <p:spPr/>
        <p:txBody>
          <a:bodyPr/>
          <a:lstStyle/>
          <a:p>
            <a:pPr>
              <a:defRPr/>
            </a:pPr>
            <a:r>
              <a:rPr lang="nl-NL" altLang="en-US" dirty="0"/>
              <a:t>STANAG 6001 Level 4 Reading Test</a:t>
            </a:r>
          </a:p>
          <a:p>
            <a:pPr>
              <a:defRPr/>
            </a:pPr>
            <a:endParaRPr lang="nl-NL" altLang="en-US" dirty="0"/>
          </a:p>
        </p:txBody>
      </p:sp>
      <p:sp>
        <p:nvSpPr>
          <p:cNvPr id="5" name="Slide Number Placeholder 4"/>
          <p:cNvSpPr>
            <a:spLocks noGrp="1"/>
          </p:cNvSpPr>
          <p:nvPr>
            <p:ph type="sldNum" sz="quarter" idx="12"/>
          </p:nvPr>
        </p:nvSpPr>
        <p:spPr/>
        <p:txBody>
          <a:bodyPr/>
          <a:lstStyle/>
          <a:p>
            <a:r>
              <a:rPr lang="nl-NL" dirty="0" smtClean="0"/>
              <a:t>26/40</a:t>
            </a:r>
            <a:endParaRPr lang="nl-NL" dirty="0"/>
          </a:p>
        </p:txBody>
      </p:sp>
      <p:grpSp>
        <p:nvGrpSpPr>
          <p:cNvPr id="6" name="Group 2"/>
          <p:cNvGrpSpPr>
            <a:grpSpLocks/>
          </p:cNvGrpSpPr>
          <p:nvPr/>
        </p:nvGrpSpPr>
        <p:grpSpPr bwMode="auto">
          <a:xfrm>
            <a:off x="342900" y="342900"/>
            <a:ext cx="1028700" cy="914400"/>
            <a:chOff x="4532" y="1685"/>
            <a:chExt cx="3085" cy="2647"/>
          </a:xfrm>
        </p:grpSpPr>
        <p:sp>
          <p:nvSpPr>
            <p:cNvPr id="7"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50197"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956" y="303122"/>
            <a:ext cx="1157288" cy="87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68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Performance Samples</a:t>
            </a:r>
            <a:br>
              <a:rPr lang="en-CA" dirty="0"/>
            </a:br>
            <a:r>
              <a:rPr lang="en-CA" sz="2800" dirty="0" smtClean="0"/>
              <a:t>A Sample Response</a:t>
            </a:r>
            <a:endParaRPr lang="en-CA" dirty="0"/>
          </a:p>
        </p:txBody>
      </p:sp>
      <p:sp>
        <p:nvSpPr>
          <p:cNvPr id="3" name="Content Placeholder 2"/>
          <p:cNvSpPr>
            <a:spLocks noGrp="1"/>
          </p:cNvSpPr>
          <p:nvPr>
            <p:ph idx="1"/>
          </p:nvPr>
        </p:nvSpPr>
        <p:spPr/>
        <p:txBody>
          <a:bodyPr/>
          <a:lstStyle/>
          <a:p>
            <a:pPr marL="0" lvl="0" indent="0">
              <a:buNone/>
            </a:pPr>
            <a:r>
              <a:rPr lang="en-US" sz="2000" dirty="0"/>
              <a:t>The social contract is an implicit agreement between members of a society to cooperate for benefit or welfare, security etc. of the whole society. The role of codified laws as well as unwritten norms the author discusses fits</a:t>
            </a:r>
            <a:r>
              <a:rPr lang="en-US" sz="2800" dirty="0"/>
              <a:t> </a:t>
            </a:r>
            <a:r>
              <a:rPr lang="en-US" sz="2000" dirty="0"/>
              <a:t>within the concept of the social </a:t>
            </a:r>
            <a:r>
              <a:rPr lang="en-US" sz="2000" dirty="0" smtClean="0"/>
              <a:t>contract, that is, a society </a:t>
            </a:r>
            <a:r>
              <a:rPr lang="en-US" sz="2000" dirty="0"/>
              <a:t>members’ willingness to observe not only the written rule of </a:t>
            </a:r>
            <a:r>
              <a:rPr lang="en-US" sz="2000" dirty="0" smtClean="0"/>
              <a:t>law, </a:t>
            </a:r>
            <a:r>
              <a:rPr lang="en-US" sz="2000" dirty="0"/>
              <a:t>but also the unspoken or unwritten practices in order to contribute to the stability and welfare of society</a:t>
            </a:r>
            <a:r>
              <a:rPr lang="en-US" sz="2000" dirty="0" smtClean="0"/>
              <a:t>. This </a:t>
            </a:r>
            <a:r>
              <a:rPr lang="en-US" sz="2000" dirty="0"/>
              <a:t>contract can be breached not only by violating the </a:t>
            </a:r>
            <a:r>
              <a:rPr lang="en-US" sz="2000" dirty="0" smtClean="0"/>
              <a:t>law, </a:t>
            </a:r>
            <a:r>
              <a:rPr lang="en-US" sz="2000" dirty="0"/>
              <a:t>but also by </a:t>
            </a:r>
            <a:r>
              <a:rPr lang="en-US" sz="2000" dirty="0" smtClean="0"/>
              <a:t>disrespecting </a:t>
            </a:r>
            <a:r>
              <a:rPr lang="en-US" sz="2000" dirty="0"/>
              <a:t>the customs that a society considers </a:t>
            </a:r>
            <a:r>
              <a:rPr lang="en-US" sz="2000" dirty="0" smtClean="0"/>
              <a:t>as moral </a:t>
            </a:r>
            <a:r>
              <a:rPr lang="en-US" sz="2000" dirty="0"/>
              <a:t>and expected behavior of its </a:t>
            </a:r>
            <a:r>
              <a:rPr lang="en-US" sz="2000" dirty="0" smtClean="0"/>
              <a:t>members.</a:t>
            </a:r>
            <a:endParaRPr lang="en-CA" sz="2000" dirty="0"/>
          </a:p>
          <a:p>
            <a:pPr marL="0" indent="0">
              <a:buNone/>
            </a:pPr>
            <a:endParaRPr lang="en-CA" sz="2800" dirty="0"/>
          </a:p>
        </p:txBody>
      </p:sp>
      <p:sp>
        <p:nvSpPr>
          <p:cNvPr id="4" name="Date Placeholder 3"/>
          <p:cNvSpPr>
            <a:spLocks noGrp="1"/>
          </p:cNvSpPr>
          <p:nvPr>
            <p:ph type="dt" sz="half" idx="10"/>
          </p:nvPr>
        </p:nvSpPr>
        <p:spPr/>
        <p:txBody>
          <a:bodyPr/>
          <a:lstStyle/>
          <a:p>
            <a:pPr>
              <a:defRPr/>
            </a:pPr>
            <a:r>
              <a:rPr lang="nl-NL" altLang="en-US" dirty="0"/>
              <a:t>STANAG 6001 Level 4 Reading Test</a:t>
            </a:r>
          </a:p>
          <a:p>
            <a:pPr>
              <a:defRPr/>
            </a:pPr>
            <a:endParaRPr lang="nl-NL" altLang="en-US" dirty="0"/>
          </a:p>
        </p:txBody>
      </p:sp>
      <p:sp>
        <p:nvSpPr>
          <p:cNvPr id="5" name="Slide Number Placeholder 4"/>
          <p:cNvSpPr>
            <a:spLocks noGrp="1"/>
          </p:cNvSpPr>
          <p:nvPr>
            <p:ph type="sldNum" sz="quarter" idx="12"/>
          </p:nvPr>
        </p:nvSpPr>
        <p:spPr/>
        <p:txBody>
          <a:bodyPr/>
          <a:lstStyle/>
          <a:p>
            <a:r>
              <a:rPr lang="nl-NL" dirty="0" smtClean="0"/>
              <a:t>27/40</a:t>
            </a:r>
            <a:endParaRPr lang="nl-NL" dirty="0"/>
          </a:p>
        </p:txBody>
      </p:sp>
      <p:grpSp>
        <p:nvGrpSpPr>
          <p:cNvPr id="6" name="Group 2"/>
          <p:cNvGrpSpPr>
            <a:grpSpLocks/>
          </p:cNvGrpSpPr>
          <p:nvPr/>
        </p:nvGrpSpPr>
        <p:grpSpPr bwMode="auto">
          <a:xfrm>
            <a:off x="342900" y="342900"/>
            <a:ext cx="1028700" cy="914400"/>
            <a:chOff x="4532" y="1685"/>
            <a:chExt cx="3085" cy="2647"/>
          </a:xfrm>
        </p:grpSpPr>
        <p:sp>
          <p:nvSpPr>
            <p:cNvPr id="7"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51221"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956" y="342900"/>
            <a:ext cx="1157288" cy="87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728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lstStyle/>
          <a:p>
            <a:pPr>
              <a:defRPr/>
            </a:pPr>
            <a:r>
              <a:rPr lang="nl-NL" sz="3200" dirty="0">
                <a:latin typeface="Arial Black" charset="0"/>
                <a:cs typeface="+mj-cs"/>
              </a:rPr>
              <a:t>PERFORMANCE </a:t>
            </a:r>
            <a:r>
              <a:rPr lang="nl-NL" sz="3200" dirty="0" smtClean="0">
                <a:latin typeface="Arial Black" charset="0"/>
                <a:cs typeface="+mj-cs"/>
              </a:rPr>
              <a:t>SAMPLES</a:t>
            </a:r>
            <a:br>
              <a:rPr lang="nl-NL" sz="3200" dirty="0" smtClean="0">
                <a:latin typeface="Arial Black" charset="0"/>
                <a:cs typeface="+mj-cs"/>
              </a:rPr>
            </a:br>
            <a:r>
              <a:rPr lang="en-US" sz="3200" dirty="0" smtClean="0">
                <a:latin typeface="Arial Black" charset="0"/>
                <a:cs typeface="+mj-cs"/>
              </a:rPr>
              <a:t>Examinee </a:t>
            </a:r>
            <a:r>
              <a:rPr lang="nl-NL" sz="3200" dirty="0" smtClean="0">
                <a:latin typeface="Arial Black" charset="0"/>
                <a:cs typeface="+mj-cs"/>
              </a:rPr>
              <a:t>Response</a:t>
            </a:r>
            <a:endParaRPr lang="nl-NL" sz="3200" dirty="0">
              <a:latin typeface="Arial Black" charset="0"/>
              <a:cs typeface="+mj-cs"/>
            </a:endParaRPr>
          </a:p>
        </p:txBody>
      </p:sp>
      <p:sp>
        <p:nvSpPr>
          <p:cNvPr id="33795" name="TextBox 1"/>
          <p:cNvSpPr txBox="1">
            <a:spLocks noChangeArrowheads="1"/>
          </p:cNvSpPr>
          <p:nvPr/>
        </p:nvSpPr>
        <p:spPr bwMode="auto">
          <a:xfrm>
            <a:off x="1363931" y="1981200"/>
            <a:ext cx="62006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marL="0" indent="0" algn="l">
              <a:buNone/>
            </a:pPr>
            <a:r>
              <a:rPr lang="en-US" sz="1600" dirty="0" smtClean="0"/>
              <a:t>Q:	</a:t>
            </a:r>
            <a:r>
              <a:rPr lang="en-US" sz="2000" dirty="0" smtClean="0"/>
              <a:t>To </a:t>
            </a:r>
            <a:r>
              <a:rPr lang="en-US" sz="2000" dirty="0"/>
              <a:t>what extent does the concept of the </a:t>
            </a:r>
            <a:r>
              <a:rPr lang="en-US" sz="2000" dirty="0" smtClean="0"/>
              <a:t>	social 	contract inform this </a:t>
            </a:r>
            <a:r>
              <a:rPr lang="en-US" sz="2000" dirty="0"/>
              <a:t>author’s </a:t>
            </a:r>
            <a:r>
              <a:rPr lang="en-US" sz="2000" dirty="0" smtClean="0"/>
              <a:t>	discussion</a:t>
            </a:r>
            <a:r>
              <a:rPr lang="en-US" sz="2000" dirty="0"/>
              <a:t>? Explain.</a:t>
            </a:r>
          </a:p>
        </p:txBody>
      </p:sp>
      <p:grpSp>
        <p:nvGrpSpPr>
          <p:cNvPr id="2" name="Group 2"/>
          <p:cNvGrpSpPr>
            <a:grpSpLocks/>
          </p:cNvGrpSpPr>
          <p:nvPr/>
        </p:nvGrpSpPr>
        <p:grpSpPr bwMode="auto">
          <a:xfrm>
            <a:off x="342900" y="342900"/>
            <a:ext cx="1028700" cy="914400"/>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52245" name="Picture 21" descr="Na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75" y="311341"/>
            <a:ext cx="1157288" cy="8794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8029590" y="6150114"/>
            <a:ext cx="660758" cy="307777"/>
          </a:xfrm>
          <a:prstGeom prst="rect">
            <a:avLst/>
          </a:prstGeom>
        </p:spPr>
        <p:txBody>
          <a:bodyPr wrap="none">
            <a:spAutoFit/>
          </a:bodyPr>
          <a:lstStyle/>
          <a:p>
            <a:r>
              <a:rPr lang="nl-NL" sz="1400" b="0" dirty="0" smtClean="0">
                <a:latin typeface="Century Gothic" charset="0"/>
              </a:rPr>
              <a:t>28/40</a:t>
            </a:r>
            <a:endParaRPr lang="nl-NL" sz="1400" b="0" dirty="0">
              <a:latin typeface="Century Gothic" charset="0"/>
            </a:endParaRPr>
          </a:p>
        </p:txBody>
      </p:sp>
      <p:pic>
        <p:nvPicPr>
          <p:cNvPr id="21" name="PR2_22_sep_201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280" fill="hold"/>
                                        <p:tgtEl>
                                          <p:spTgt spid="21"/>
                                        </p:tgtEl>
                                      </p:cBhvr>
                                    </p:cmd>
                                  </p:childTnLst>
                                </p:cTn>
                              </p:par>
                            </p:childTnLst>
                          </p:cTn>
                        </p:par>
                      </p:childTnLst>
                    </p:cTn>
                  </p:par>
                </p:childTnLst>
              </p:cTn>
              <p:nextCondLst>
                <p:cond evt="onClick" delay="0">
                  <p:tgtEl>
                    <p:spTgt spid="21"/>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lstStyle/>
          <a:p>
            <a:pPr>
              <a:defRPr/>
            </a:pPr>
            <a:r>
              <a:rPr lang="nl-NL" sz="3200" dirty="0">
                <a:latin typeface="Arial Black" charset="0"/>
                <a:cs typeface="+mj-cs"/>
              </a:rPr>
              <a:t>PERFORMANCE </a:t>
            </a:r>
            <a:r>
              <a:rPr lang="nl-NL" sz="3200" dirty="0" smtClean="0">
                <a:latin typeface="Arial Black" charset="0"/>
                <a:cs typeface="+mj-cs"/>
              </a:rPr>
              <a:t>SAMPLES</a:t>
            </a:r>
            <a:br>
              <a:rPr lang="nl-NL" sz="3200" dirty="0" smtClean="0">
                <a:latin typeface="Arial Black" charset="0"/>
                <a:cs typeface="+mj-cs"/>
              </a:rPr>
            </a:br>
            <a:r>
              <a:rPr lang="nl-NL" sz="3200" dirty="0" smtClean="0">
                <a:latin typeface="Arial Black" charset="0"/>
                <a:cs typeface="+mj-cs"/>
              </a:rPr>
              <a:t>Excerpt </a:t>
            </a:r>
            <a:r>
              <a:rPr lang="en-US" sz="3200" dirty="0" smtClean="0">
                <a:latin typeface="Arial Black" charset="0"/>
                <a:cs typeface="+mj-cs"/>
              </a:rPr>
              <a:t>from Text</a:t>
            </a:r>
            <a:endParaRPr lang="en-US" sz="3200" dirty="0">
              <a:latin typeface="Arial Black" charset="0"/>
              <a:cs typeface="+mj-cs"/>
            </a:endParaRPr>
          </a:p>
        </p:txBody>
      </p:sp>
      <p:sp>
        <p:nvSpPr>
          <p:cNvPr id="2" name="Content Placeholder 1"/>
          <p:cNvSpPr>
            <a:spLocks noGrp="1"/>
          </p:cNvSpPr>
          <p:nvPr>
            <p:ph idx="1"/>
          </p:nvPr>
        </p:nvSpPr>
        <p:spPr/>
        <p:txBody>
          <a:bodyPr/>
          <a:lstStyle/>
          <a:p>
            <a:pPr marL="0" indent="0">
              <a:buNone/>
            </a:pPr>
            <a:r>
              <a:rPr lang="en-US" sz="1600" dirty="0"/>
              <a:t>Conceptual trinities are inherently problematic, but especially in the context of contemporary American politics and policy. It is difficult enough to convey the meaning and implications of any single idea. But the world in which we actually operate is, despite what partisans and fundamentalists of various stripes like to pretend, never the simple unfolding of any one concept or force. Unfortunately, expanding a discussion even to </a:t>
            </a:r>
            <a:r>
              <a:rPr lang="en-US" sz="1600" i="1" dirty="0"/>
              <a:t>two </a:t>
            </a:r>
            <a:r>
              <a:rPr lang="en-US" sz="1600" dirty="0"/>
              <a:t>coexisting or contending ideas requires a philosophical leap into the obscure realm of “dialectical thinking”– especially if one’s purpose is more sophisticated than seeking merely to eliminate one of the two options or to split the difference. Attempting to adjust to the complex situation routinely created by the ongoing collision of two real-world facts thus makes one, in modern parlance, a “hopeless flip-flopper.” Juggling the meaning and implications of </a:t>
            </a:r>
            <a:r>
              <a:rPr lang="en-US" sz="1600" i="1" dirty="0"/>
              <a:t>three</a:t>
            </a:r>
            <a:r>
              <a:rPr lang="en-US" sz="1600" dirty="0"/>
              <a:t> interacting realities makes even splitting the difference obnoxiously difficult and is utterly beyond the pale of acceptable political analysis. As famed political strategist James Carville notes, “If you say three things, you say nothing.” This contemporary reality makes sensible thought impossible, so we will ignore it in this paper.</a:t>
            </a:r>
            <a:endParaRPr lang="en-CA" sz="1600" dirty="0"/>
          </a:p>
        </p:txBody>
      </p:sp>
      <p:grpSp>
        <p:nvGrpSpPr>
          <p:cNvPr id="3" name="Group 2"/>
          <p:cNvGrpSpPr>
            <a:grpSpLocks/>
          </p:cNvGrpSpPr>
          <p:nvPr/>
        </p:nvGrpSpPr>
        <p:grpSpPr bwMode="auto">
          <a:xfrm>
            <a:off x="342900" y="342900"/>
            <a:ext cx="1028700" cy="914400"/>
            <a:chOff x="4532" y="1685"/>
            <a:chExt cx="3085" cy="2647"/>
          </a:xfrm>
        </p:grpSpPr>
        <p:sp>
          <p:nvSpPr>
            <p:cNvPr id="4"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4"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75" y="311341"/>
            <a:ext cx="1157288" cy="8794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8011137" y="6091446"/>
            <a:ext cx="660758" cy="307777"/>
          </a:xfrm>
          <a:prstGeom prst="rect">
            <a:avLst/>
          </a:prstGeom>
        </p:spPr>
        <p:txBody>
          <a:bodyPr wrap="none">
            <a:spAutoFit/>
          </a:bodyPr>
          <a:lstStyle/>
          <a:p>
            <a:r>
              <a:rPr lang="nl-NL" sz="1400" b="0" dirty="0" smtClean="0">
                <a:latin typeface="Century Gothic" charset="0"/>
              </a:rPr>
              <a:t>29/40</a:t>
            </a:r>
            <a:endParaRPr lang="nl-NL" sz="1400" b="0" dirty="0">
              <a:latin typeface="Century Gothic"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2"/>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3/40</a:t>
            </a:r>
            <a:endParaRPr lang="nl-NL" sz="1400" dirty="0">
              <a:latin typeface="Century Gothic" charset="0"/>
            </a:endParaRPr>
          </a:p>
        </p:txBody>
      </p:sp>
      <p:pic>
        <p:nvPicPr>
          <p:cNvPr id="4" name="Picture 3" descr="scroll-339852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67" y="499533"/>
            <a:ext cx="7941733" cy="5151967"/>
          </a:xfrm>
          <a:prstGeom prst="rect">
            <a:avLst/>
          </a:prstGeom>
        </p:spPr>
      </p:pic>
      <p:sp>
        <p:nvSpPr>
          <p:cNvPr id="2" name="TextBox 1"/>
          <p:cNvSpPr txBox="1"/>
          <p:nvPr/>
        </p:nvSpPr>
        <p:spPr>
          <a:xfrm>
            <a:off x="2159000" y="1710268"/>
            <a:ext cx="4986868" cy="3231654"/>
          </a:xfrm>
          <a:prstGeom prst="rect">
            <a:avLst/>
          </a:prstGeom>
          <a:noFill/>
        </p:spPr>
        <p:txBody>
          <a:bodyPr wrap="square" rtlCol="0">
            <a:spAutoFit/>
          </a:bodyPr>
          <a:lstStyle/>
          <a:p>
            <a:r>
              <a:rPr lang="en-US" sz="4400" dirty="0" smtClean="0"/>
              <a:t>“</a:t>
            </a:r>
            <a:r>
              <a:rPr lang="en-US" sz="4400" i="1" dirty="0" smtClean="0">
                <a:latin typeface="Apple Chancery"/>
                <a:cs typeface="Apple Chancery"/>
              </a:rPr>
              <a:t>He who speaks at level 4 at all times has no friends</a:t>
            </a:r>
            <a:r>
              <a:rPr lang="en-US" sz="4400" dirty="0" smtClean="0">
                <a:latin typeface="Apple Chancery"/>
                <a:cs typeface="Apple Chancery"/>
              </a:rPr>
              <a:t>.”</a:t>
            </a:r>
          </a:p>
          <a:p>
            <a:endParaRPr lang="en-US" dirty="0" smtClean="0"/>
          </a:p>
          <a:p>
            <a:r>
              <a:rPr lang="en-US" sz="1400" b="0" dirty="0">
                <a:latin typeface="Comic Sans MS"/>
                <a:cs typeface="Comic Sans MS"/>
              </a:rPr>
              <a:t> </a:t>
            </a:r>
            <a:r>
              <a:rPr lang="en-US" sz="1400" b="0" dirty="0" smtClean="0">
                <a:latin typeface="Comic Sans MS"/>
                <a:cs typeface="Comic Sans MS"/>
              </a:rPr>
              <a:t>                   </a:t>
            </a:r>
            <a:r>
              <a:rPr lang="en-US" sz="2800" b="0" dirty="0" smtClean="0">
                <a:latin typeface="Comic Sans MS"/>
                <a:cs typeface="Comic Sans MS"/>
              </a:rPr>
              <a:t>Dr. </a:t>
            </a:r>
            <a:r>
              <a:rPr lang="en-US" sz="2800" b="0" dirty="0" err="1" smtClean="0">
                <a:latin typeface="Comic Sans MS"/>
                <a:cs typeface="Comic Sans MS"/>
              </a:rPr>
              <a:t>Dugald</a:t>
            </a:r>
            <a:r>
              <a:rPr lang="en-US" sz="2800" b="0" dirty="0" smtClean="0">
                <a:latin typeface="Comic Sans MS"/>
                <a:cs typeface="Comic Sans MS"/>
              </a:rPr>
              <a:t> </a:t>
            </a:r>
            <a:r>
              <a:rPr lang="en-US" sz="2800" b="0" dirty="0" err="1" smtClean="0">
                <a:latin typeface="Comic Sans MS"/>
                <a:cs typeface="Comic Sans MS"/>
              </a:rPr>
              <a:t>Sturges</a:t>
            </a:r>
            <a:endParaRPr lang="en-US" sz="2800" dirty="0"/>
          </a:p>
        </p:txBody>
      </p:sp>
    </p:spTree>
    <p:extLst>
      <p:ext uri="{BB962C8B-B14F-4D97-AF65-F5344CB8AC3E}">
        <p14:creationId xmlns:p14="http://schemas.microsoft.com/office/powerpoint/2010/main" val="2313549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Samples</a:t>
            </a:r>
            <a:br>
              <a:rPr lang="en-CA" dirty="0" smtClean="0"/>
            </a:br>
            <a:r>
              <a:rPr lang="en-CA" dirty="0" smtClean="0"/>
              <a:t>Test Item</a:t>
            </a:r>
            <a:endParaRPr lang="en-CA" dirty="0"/>
          </a:p>
        </p:txBody>
      </p:sp>
      <p:sp>
        <p:nvSpPr>
          <p:cNvPr id="3" name="Content Placeholder 2"/>
          <p:cNvSpPr>
            <a:spLocks noGrp="1"/>
          </p:cNvSpPr>
          <p:nvPr>
            <p:ph idx="1"/>
          </p:nvPr>
        </p:nvSpPr>
        <p:spPr>
          <a:xfrm>
            <a:off x="681354" y="1701800"/>
            <a:ext cx="7772400" cy="4114800"/>
          </a:xfrm>
        </p:spPr>
        <p:txBody>
          <a:bodyPr/>
          <a:lstStyle/>
          <a:p>
            <a:pPr marL="0" indent="0">
              <a:buNone/>
            </a:pPr>
            <a:r>
              <a:rPr lang="en-CA" dirty="0" smtClean="0"/>
              <a:t>Task: 	</a:t>
            </a:r>
            <a:r>
              <a:rPr lang="en-US" sz="2400" dirty="0"/>
              <a:t>T</a:t>
            </a:r>
            <a:r>
              <a:rPr lang="en-US" sz="2400" dirty="0" smtClean="0"/>
              <a:t>o </a:t>
            </a:r>
            <a:r>
              <a:rPr lang="en-US" sz="2400" dirty="0"/>
              <a:t>understand an aspect of the </a:t>
            </a:r>
            <a:r>
              <a:rPr lang="en-US" sz="2400" dirty="0" smtClean="0"/>
              <a:t>				author’s </a:t>
            </a:r>
            <a:r>
              <a:rPr lang="en-US" sz="2400" dirty="0"/>
              <a:t>argumentation </a:t>
            </a:r>
            <a:endParaRPr lang="en-US" sz="2400" dirty="0" smtClean="0"/>
          </a:p>
          <a:p>
            <a:pPr marL="0" indent="0">
              <a:buNone/>
            </a:pPr>
            <a:endParaRPr lang="en-US" sz="2400" dirty="0"/>
          </a:p>
          <a:p>
            <a:pPr marL="0" lvl="0" indent="0">
              <a:buNone/>
            </a:pPr>
            <a:r>
              <a:rPr lang="en-US" dirty="0" smtClean="0"/>
              <a:t>Q:</a:t>
            </a:r>
            <a:r>
              <a:rPr lang="en-US" sz="2400" dirty="0" smtClean="0"/>
              <a:t> 		What argument does the author want to 			illustrate, and I quote again, by 				mentioning, “the obscure realm of 			dialectical thinking”?</a:t>
            </a:r>
          </a:p>
          <a:p>
            <a:pPr marL="0" indent="0">
              <a:buNone/>
            </a:pPr>
            <a:endParaRPr lang="en-CA" sz="2400" dirty="0"/>
          </a:p>
        </p:txBody>
      </p:sp>
      <p:sp>
        <p:nvSpPr>
          <p:cNvPr id="4" name="Date Placeholder 3"/>
          <p:cNvSpPr>
            <a:spLocks noGrp="1"/>
          </p:cNvSpPr>
          <p:nvPr>
            <p:ph type="dt" sz="half" idx="10"/>
          </p:nvPr>
        </p:nvSpPr>
        <p:spPr/>
        <p:txBody>
          <a:bodyPr/>
          <a:lstStyle/>
          <a:p>
            <a:pPr>
              <a:defRPr/>
            </a:pPr>
            <a:r>
              <a:rPr lang="nl-NL" altLang="en-US" dirty="0"/>
              <a:t>STANAG 6001 Level 4 Reading Test</a:t>
            </a:r>
          </a:p>
          <a:p>
            <a:pPr>
              <a:defRPr/>
            </a:pPr>
            <a:endParaRPr lang="nl-NL" altLang="en-US" dirty="0"/>
          </a:p>
        </p:txBody>
      </p:sp>
      <p:sp>
        <p:nvSpPr>
          <p:cNvPr id="5" name="Slide Number Placeholder 4"/>
          <p:cNvSpPr>
            <a:spLocks noGrp="1"/>
          </p:cNvSpPr>
          <p:nvPr>
            <p:ph type="sldNum" sz="quarter" idx="12"/>
          </p:nvPr>
        </p:nvSpPr>
        <p:spPr/>
        <p:txBody>
          <a:bodyPr/>
          <a:lstStyle/>
          <a:p>
            <a:r>
              <a:rPr lang="nl-NL" dirty="0" smtClean="0"/>
              <a:t>30/40</a:t>
            </a:r>
            <a:endParaRPr lang="nl-NL" dirty="0"/>
          </a:p>
        </p:txBody>
      </p:sp>
      <p:grpSp>
        <p:nvGrpSpPr>
          <p:cNvPr id="6" name="Group 2"/>
          <p:cNvGrpSpPr>
            <a:grpSpLocks/>
          </p:cNvGrpSpPr>
          <p:nvPr/>
        </p:nvGrpSpPr>
        <p:grpSpPr bwMode="auto">
          <a:xfrm>
            <a:off x="342900" y="342900"/>
            <a:ext cx="1028700" cy="914400"/>
            <a:chOff x="4532" y="1685"/>
            <a:chExt cx="3085" cy="2647"/>
          </a:xfrm>
        </p:grpSpPr>
        <p:sp>
          <p:nvSpPr>
            <p:cNvPr id="7"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5"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75" y="311341"/>
            <a:ext cx="1157288" cy="87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465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Samples</a:t>
            </a:r>
            <a:br>
              <a:rPr lang="en-CA" dirty="0" smtClean="0"/>
            </a:br>
            <a:r>
              <a:rPr lang="en-CA" dirty="0" smtClean="0"/>
              <a:t>Sample Response</a:t>
            </a:r>
            <a:endParaRPr lang="en-CA" dirty="0"/>
          </a:p>
        </p:txBody>
      </p:sp>
      <p:sp>
        <p:nvSpPr>
          <p:cNvPr id="3" name="Content Placeholder 2"/>
          <p:cNvSpPr>
            <a:spLocks noGrp="1"/>
          </p:cNvSpPr>
          <p:nvPr>
            <p:ph idx="1"/>
          </p:nvPr>
        </p:nvSpPr>
        <p:spPr/>
        <p:txBody>
          <a:bodyPr/>
          <a:lstStyle/>
          <a:p>
            <a:pPr marL="0" indent="0">
              <a:buNone/>
            </a:pPr>
            <a:r>
              <a:rPr lang="en-US" sz="1800" dirty="0" smtClean="0"/>
              <a:t>The author </a:t>
            </a:r>
            <a:r>
              <a:rPr lang="en-US" sz="1800" dirty="0"/>
              <a:t>emphasizes the inherent challenge of discussing any conceptual trinity in light of the fact that even a discussion of two contending or conflicting ideas is already riddled with difficulties and represents a huge leap into the dialectical thinking, especially if the goal is not merely to obliterate one idea over the other. In the light of that juggling, as he says, discussing three concepts at the same time in order to analyze or explain phenomena becomes a very complex endeavor</a:t>
            </a:r>
            <a:r>
              <a:rPr lang="en-US" sz="1800" dirty="0" smtClean="0"/>
              <a:t>.</a:t>
            </a:r>
          </a:p>
          <a:p>
            <a:pPr marL="0" indent="0">
              <a:buNone/>
            </a:pPr>
            <a:endParaRPr lang="en-US" sz="1800" dirty="0"/>
          </a:p>
          <a:p>
            <a:pPr marL="0" indent="0">
              <a:buNone/>
            </a:pPr>
            <a:endParaRPr lang="en-CA" dirty="0"/>
          </a:p>
        </p:txBody>
      </p:sp>
      <p:sp>
        <p:nvSpPr>
          <p:cNvPr id="4" name="Date Placeholder 3"/>
          <p:cNvSpPr>
            <a:spLocks noGrp="1"/>
          </p:cNvSpPr>
          <p:nvPr>
            <p:ph type="dt" sz="half" idx="10"/>
          </p:nvPr>
        </p:nvSpPr>
        <p:spPr/>
        <p:txBody>
          <a:bodyPr/>
          <a:lstStyle/>
          <a:p>
            <a:pPr>
              <a:defRPr/>
            </a:pPr>
            <a:r>
              <a:rPr lang="nl-NL" altLang="en-US" dirty="0"/>
              <a:t>STANAG 6001 Level 4 Reading Test</a:t>
            </a:r>
          </a:p>
          <a:p>
            <a:pPr>
              <a:defRPr/>
            </a:pPr>
            <a:endParaRPr lang="nl-NL" altLang="en-US" dirty="0"/>
          </a:p>
        </p:txBody>
      </p:sp>
      <p:sp>
        <p:nvSpPr>
          <p:cNvPr id="5" name="Slide Number Placeholder 4"/>
          <p:cNvSpPr>
            <a:spLocks noGrp="1"/>
          </p:cNvSpPr>
          <p:nvPr>
            <p:ph type="sldNum" sz="quarter" idx="12"/>
          </p:nvPr>
        </p:nvSpPr>
        <p:spPr/>
        <p:txBody>
          <a:bodyPr/>
          <a:lstStyle/>
          <a:p>
            <a:r>
              <a:rPr lang="nl-NL" dirty="0" smtClean="0"/>
              <a:t>31/40</a:t>
            </a:r>
            <a:endParaRPr lang="nl-NL" dirty="0"/>
          </a:p>
        </p:txBody>
      </p:sp>
      <p:grpSp>
        <p:nvGrpSpPr>
          <p:cNvPr id="6" name="Group 2"/>
          <p:cNvGrpSpPr>
            <a:grpSpLocks/>
          </p:cNvGrpSpPr>
          <p:nvPr/>
        </p:nvGrpSpPr>
        <p:grpSpPr bwMode="auto">
          <a:xfrm>
            <a:off x="342900" y="342900"/>
            <a:ext cx="1028700" cy="914400"/>
            <a:chOff x="4532" y="1685"/>
            <a:chExt cx="3085" cy="2647"/>
          </a:xfrm>
        </p:grpSpPr>
        <p:sp>
          <p:nvSpPr>
            <p:cNvPr id="7"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5"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75" y="311341"/>
            <a:ext cx="1157288" cy="87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3842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latin typeface="Arial Black" charset="0"/>
              </a:rPr>
              <a:t>PERFORMANCE SAMPLES</a:t>
            </a:r>
            <a:br>
              <a:rPr lang="nl-NL" dirty="0">
                <a:latin typeface="Arial Black" charset="0"/>
              </a:rPr>
            </a:br>
            <a:r>
              <a:rPr lang="en-US" dirty="0">
                <a:latin typeface="Arial Black" charset="0"/>
              </a:rPr>
              <a:t>Examinee </a:t>
            </a:r>
            <a:r>
              <a:rPr lang="nl-NL" dirty="0">
                <a:latin typeface="Arial Black" charset="0"/>
              </a:rPr>
              <a:t>Response</a:t>
            </a:r>
            <a:endParaRPr lang="en-CA" dirty="0"/>
          </a:p>
        </p:txBody>
      </p:sp>
      <p:sp>
        <p:nvSpPr>
          <p:cNvPr id="3" name="Content Placeholder 2"/>
          <p:cNvSpPr>
            <a:spLocks noGrp="1"/>
          </p:cNvSpPr>
          <p:nvPr>
            <p:ph idx="1"/>
          </p:nvPr>
        </p:nvSpPr>
        <p:spPr/>
        <p:txBody>
          <a:bodyPr/>
          <a:lstStyle/>
          <a:p>
            <a:pPr marL="0" lvl="0" indent="0">
              <a:buNone/>
            </a:pPr>
            <a:r>
              <a:rPr lang="en-US" sz="1600" dirty="0" smtClean="0"/>
              <a:t>Q:	</a:t>
            </a:r>
            <a:r>
              <a:rPr lang="en-US" sz="2000" dirty="0" smtClean="0"/>
              <a:t>What </a:t>
            </a:r>
            <a:r>
              <a:rPr lang="en-US" sz="2000" dirty="0"/>
              <a:t>argument does the author want to 	</a:t>
            </a:r>
            <a:r>
              <a:rPr lang="en-US" sz="2000" dirty="0" smtClean="0"/>
              <a:t>illustrate</a:t>
            </a:r>
            <a:r>
              <a:rPr lang="en-US" sz="2000" dirty="0"/>
              <a:t>, and I </a:t>
            </a:r>
            <a:r>
              <a:rPr lang="en-US" sz="2000" dirty="0" smtClean="0"/>
              <a:t>	quote </a:t>
            </a:r>
            <a:r>
              <a:rPr lang="en-US" sz="2000" dirty="0"/>
              <a:t>again, by 	</a:t>
            </a:r>
            <a:r>
              <a:rPr lang="en-US" sz="2000" dirty="0" smtClean="0"/>
              <a:t>mentioning</a:t>
            </a:r>
            <a:r>
              <a:rPr lang="en-US" sz="2000" dirty="0"/>
              <a:t>, “the obscure realm of </a:t>
            </a:r>
            <a:r>
              <a:rPr lang="en-US" sz="2000" dirty="0" smtClean="0"/>
              <a:t>	dialectical </a:t>
            </a:r>
            <a:r>
              <a:rPr lang="en-US" sz="2000" dirty="0"/>
              <a:t>thinking”?</a:t>
            </a:r>
          </a:p>
          <a:p>
            <a:pPr algn="ctr"/>
            <a:endParaRPr lang="en-CA" sz="2000" dirty="0"/>
          </a:p>
        </p:txBody>
      </p:sp>
      <p:sp>
        <p:nvSpPr>
          <p:cNvPr id="4" name="Date Placeholder 3"/>
          <p:cNvSpPr>
            <a:spLocks noGrp="1"/>
          </p:cNvSpPr>
          <p:nvPr>
            <p:ph type="dt" sz="half" idx="10"/>
          </p:nvPr>
        </p:nvSpPr>
        <p:spPr/>
        <p:txBody>
          <a:bodyPr/>
          <a:lstStyle/>
          <a:p>
            <a:pPr>
              <a:defRPr/>
            </a:pPr>
            <a:r>
              <a:rPr lang="nl-NL" altLang="en-US" smtClean="0"/>
              <a:t>STANAG Level 4 Reading Test</a:t>
            </a:r>
            <a:endParaRPr lang="nl-NL" altLang="en-US" dirty="0"/>
          </a:p>
        </p:txBody>
      </p:sp>
      <p:sp>
        <p:nvSpPr>
          <p:cNvPr id="5" name="Slide Number Placeholder 4"/>
          <p:cNvSpPr>
            <a:spLocks noGrp="1"/>
          </p:cNvSpPr>
          <p:nvPr>
            <p:ph type="sldNum" sz="quarter" idx="12"/>
          </p:nvPr>
        </p:nvSpPr>
        <p:spPr/>
        <p:txBody>
          <a:bodyPr/>
          <a:lstStyle/>
          <a:p>
            <a:r>
              <a:rPr lang="nl-NL" dirty="0" smtClean="0"/>
              <a:t>32/40</a:t>
            </a:r>
            <a:endParaRPr lang="nl-NL" dirty="0"/>
          </a:p>
        </p:txBody>
      </p:sp>
      <p:pic>
        <p:nvPicPr>
          <p:cNvPr id="6" name="Pipsampletext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82284966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04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CA" sz="2800" b="1" dirty="0" smtClean="0">
                <a:solidFill>
                  <a:schemeClr val="tx1"/>
                </a:solidFill>
                <a:cs typeface="+mj-cs"/>
              </a:rPr>
              <a:t/>
            </a:r>
            <a:br>
              <a:rPr lang="en-CA" sz="2800" b="1" dirty="0" smtClean="0">
                <a:solidFill>
                  <a:schemeClr val="tx1"/>
                </a:solidFill>
                <a:cs typeface="+mj-cs"/>
              </a:rPr>
            </a:br>
            <a:r>
              <a:rPr lang="en-CA" sz="2800" b="1" dirty="0" smtClean="0">
                <a:solidFill>
                  <a:schemeClr val="tx1"/>
                </a:solidFill>
                <a:cs typeface="+mj-cs"/>
              </a:rPr>
              <a:t>CHALLENGES AND THE WAY AHEAD</a:t>
            </a:r>
            <a:br>
              <a:rPr lang="en-CA" sz="2800" b="1" dirty="0" smtClean="0">
                <a:solidFill>
                  <a:schemeClr val="tx1"/>
                </a:solidFill>
                <a:cs typeface="+mj-cs"/>
              </a:rPr>
            </a:br>
            <a:r>
              <a:rPr lang="en-CA" sz="3600" dirty="0">
                <a:latin typeface="+mn-lt"/>
              </a:rPr>
              <a:t>Test development</a:t>
            </a:r>
            <a:r>
              <a:rPr lang="en-CA" sz="3600" dirty="0"/>
              <a:t/>
            </a:r>
            <a:br>
              <a:rPr lang="en-CA" sz="3600" dirty="0"/>
            </a:br>
            <a:endParaRPr lang="en-CA" sz="2800" b="1" dirty="0">
              <a:solidFill>
                <a:schemeClr val="tx1"/>
              </a:solidFill>
              <a:cs typeface="+mj-cs"/>
            </a:endParaRPr>
          </a:p>
        </p:txBody>
      </p:sp>
      <p:sp>
        <p:nvSpPr>
          <p:cNvPr id="25603" name="Content Placeholder 2"/>
          <p:cNvSpPr>
            <a:spLocks noGrp="1"/>
          </p:cNvSpPr>
          <p:nvPr>
            <p:ph idx="1"/>
          </p:nvPr>
        </p:nvSpPr>
        <p:spPr/>
        <p:txBody>
          <a:bodyPr/>
          <a:lstStyle/>
          <a:p>
            <a:pPr marL="0" indent="0" algn="ctr">
              <a:buNone/>
              <a:defRPr/>
            </a:pPr>
            <a:endParaRPr lang="en-CA" dirty="0" smtClean="0">
              <a:cs typeface="+mn-cs"/>
            </a:endParaRPr>
          </a:p>
          <a:p>
            <a:pPr>
              <a:defRPr/>
            </a:pPr>
            <a:r>
              <a:rPr lang="en-CA" dirty="0" smtClean="0"/>
              <a:t>Validity argument (construct and face validity, reliability?)</a:t>
            </a:r>
          </a:p>
          <a:p>
            <a:pPr>
              <a:defRPr/>
            </a:pPr>
            <a:r>
              <a:rPr lang="en-CA" dirty="0" smtClean="0"/>
              <a:t>Parallel </a:t>
            </a:r>
            <a:r>
              <a:rPr lang="en-CA" dirty="0"/>
              <a:t>versions (texts and questions</a:t>
            </a:r>
            <a:r>
              <a:rPr lang="en-CA" dirty="0" smtClean="0"/>
              <a:t>)</a:t>
            </a:r>
            <a:endParaRPr lang="en-CA" dirty="0"/>
          </a:p>
          <a:p>
            <a:pPr>
              <a:defRPr/>
            </a:pPr>
            <a:r>
              <a:rPr lang="en-CA" dirty="0" smtClean="0"/>
              <a:t>Sources of suitable texts</a:t>
            </a:r>
          </a:p>
          <a:p>
            <a:pPr>
              <a:defRPr/>
            </a:pPr>
            <a:r>
              <a:rPr lang="en-CA" dirty="0" smtClean="0"/>
              <a:t>Online collaboration</a:t>
            </a:r>
            <a:endParaRPr lang="en-CA" dirty="0"/>
          </a:p>
          <a:p>
            <a:pPr marL="0" indent="0">
              <a:buNone/>
              <a:defRPr/>
            </a:pPr>
            <a:endParaRPr lang="en-CA" dirty="0" smtClean="0">
              <a:cs typeface="+mn-cs"/>
            </a:endParaRPr>
          </a:p>
          <a:p>
            <a:pPr marL="0" indent="0">
              <a:buNone/>
              <a:defRPr/>
            </a:pPr>
            <a:endParaRPr lang="en-CA" dirty="0" smtClean="0">
              <a:cs typeface="+mn-cs"/>
            </a:endParaRPr>
          </a:p>
          <a:p>
            <a:pPr marL="0" indent="0">
              <a:buNone/>
              <a:defRPr/>
            </a:pPr>
            <a:endParaRPr lang="en-CA" dirty="0" smtClean="0">
              <a:cs typeface="+mn-cs"/>
            </a:endParaRPr>
          </a:p>
          <a:p>
            <a:pPr>
              <a:buFont typeface="Arial" panose="020B0604020202020204" pitchFamily="34" charset="0"/>
              <a:buChar char="•"/>
              <a:defRPr/>
            </a:pPr>
            <a:endParaRPr lang="en-CA" dirty="0" smtClean="0">
              <a:cs typeface="+mn-cs"/>
            </a:endParaRPr>
          </a:p>
          <a:p>
            <a:pPr>
              <a:defRPr/>
            </a:pPr>
            <a:endParaRPr lang="en-CA" dirty="0" smtClean="0">
              <a:cs typeface="+mn-cs"/>
            </a:endParaRPr>
          </a:p>
        </p:txBody>
      </p:sp>
      <p:sp>
        <p:nvSpPr>
          <p:cNvPr id="4" name="Date Placeholder 3"/>
          <p:cNvSpPr>
            <a:spLocks noGrp="1"/>
          </p:cNvSpPr>
          <p:nvPr>
            <p:ph type="dt" sz="quarter" idx="10"/>
          </p:nvPr>
        </p:nvSpPr>
        <p:spPr/>
        <p:txBody>
          <a:bodyPr/>
          <a:lstStyle/>
          <a:p>
            <a:pPr>
              <a:defRPr/>
            </a:pPr>
            <a:r>
              <a:rPr lang="nl-NL" altLang="en-US" dirty="0"/>
              <a:t>STANAG 6001 Level 4 Reading Test</a:t>
            </a:r>
          </a:p>
          <a:p>
            <a:pPr>
              <a:defRPr/>
            </a:pPr>
            <a:endParaRPr lang="nl-NL" altLang="en-US" dirty="0"/>
          </a:p>
        </p:txBody>
      </p:sp>
      <p:sp>
        <p:nvSpPr>
          <p:cNvPr id="25605"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33/40</a:t>
            </a:r>
            <a:endParaRPr lang="nl-NL" sz="1400" dirty="0">
              <a:latin typeface="Century Gothic" charset="0"/>
            </a:endParaRPr>
          </a:p>
        </p:txBody>
      </p:sp>
      <p:grpSp>
        <p:nvGrpSpPr>
          <p:cNvPr id="2" name="Group 2"/>
          <p:cNvGrpSpPr>
            <a:grpSpLocks/>
          </p:cNvGrpSpPr>
          <p:nvPr/>
        </p:nvGrpSpPr>
        <p:grpSpPr bwMode="auto">
          <a:xfrm>
            <a:off x="342900" y="342900"/>
            <a:ext cx="1028700" cy="914400"/>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5"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6712" y="293183"/>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nl-NL" dirty="0" smtClean="0"/>
              <a:t>34/40</a:t>
            </a:r>
            <a:endParaRPr lang="nl-NL" dirty="0"/>
          </a:p>
        </p:txBody>
      </p:sp>
      <p:pic>
        <p:nvPicPr>
          <p:cNvPr id="4" name="Picture 2" descr="C:\Users\Vasilj-Begovic.JS\AppData\Local\Microsoft\Windows\Temporary Internet Files\Content.Outlook\RUDNFAII\FB_IMG_143687847263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0800" y="209550"/>
            <a:ext cx="4343300" cy="60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6560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CA" sz="2800" b="1" dirty="0" smtClean="0">
                <a:solidFill>
                  <a:schemeClr val="tx1"/>
                </a:solidFill>
                <a:cs typeface="+mj-cs"/>
              </a:rPr>
              <a:t>CHALLENGES AND THE WAY AHEAD</a:t>
            </a:r>
            <a:br>
              <a:rPr lang="en-CA" sz="2800" b="1" dirty="0" smtClean="0">
                <a:solidFill>
                  <a:schemeClr val="tx1"/>
                </a:solidFill>
                <a:cs typeface="+mj-cs"/>
              </a:rPr>
            </a:br>
            <a:r>
              <a:rPr lang="en-CA" sz="2800" dirty="0" smtClean="0">
                <a:solidFill>
                  <a:srgbClr val="0000FF"/>
                </a:solidFill>
                <a:latin typeface="+mn-lt"/>
                <a:cs typeface="+mj-cs"/>
              </a:rPr>
              <a:t>Piloting Phase</a:t>
            </a:r>
            <a:endParaRPr lang="en-CA" sz="2800" dirty="0">
              <a:solidFill>
                <a:srgbClr val="0000FF"/>
              </a:solidFill>
              <a:latin typeface="+mn-lt"/>
              <a:cs typeface="+mj-cs"/>
            </a:endParaRPr>
          </a:p>
        </p:txBody>
      </p:sp>
      <p:sp>
        <p:nvSpPr>
          <p:cNvPr id="25603" name="Content Placeholder 2"/>
          <p:cNvSpPr>
            <a:spLocks noGrp="1"/>
          </p:cNvSpPr>
          <p:nvPr>
            <p:ph idx="1"/>
          </p:nvPr>
        </p:nvSpPr>
        <p:spPr/>
        <p:txBody>
          <a:bodyPr/>
          <a:lstStyle/>
          <a:p>
            <a:pPr>
              <a:buFont typeface="Wingdings" panose="05000000000000000000" pitchFamily="2" charset="2"/>
              <a:buChar char="q"/>
              <a:defRPr/>
            </a:pPr>
            <a:r>
              <a:rPr lang="en-CA" sz="2800" dirty="0" smtClean="0">
                <a:cs typeface="+mn-cs"/>
              </a:rPr>
              <a:t>Trialling via writing? </a:t>
            </a:r>
          </a:p>
          <a:p>
            <a:pPr>
              <a:buFont typeface="Wingdings" panose="05000000000000000000" pitchFamily="2" charset="2"/>
              <a:buChar char="q"/>
              <a:defRPr/>
            </a:pPr>
            <a:r>
              <a:rPr lang="en-CA" sz="2800" dirty="0" smtClean="0">
                <a:cs typeface="+mn-cs"/>
              </a:rPr>
              <a:t>Correlating results?</a:t>
            </a:r>
          </a:p>
          <a:p>
            <a:pPr>
              <a:buFont typeface="Wingdings" panose="05000000000000000000" pitchFamily="2" charset="2"/>
              <a:buChar char="q"/>
              <a:defRPr/>
            </a:pPr>
            <a:r>
              <a:rPr lang="en-CA" sz="2800" dirty="0" smtClean="0">
                <a:cs typeface="+mn-cs"/>
              </a:rPr>
              <a:t>Finding enough candidates for statistically significant samples</a:t>
            </a:r>
          </a:p>
          <a:p>
            <a:pPr>
              <a:buFont typeface="Wingdings" panose="05000000000000000000" pitchFamily="2" charset="2"/>
              <a:buChar char="q"/>
              <a:defRPr/>
            </a:pPr>
            <a:r>
              <a:rPr lang="en-CA" sz="2800" dirty="0" smtClean="0">
                <a:cs typeface="+mn-cs"/>
              </a:rPr>
              <a:t>Constructing questions that do not test background knowledge</a:t>
            </a:r>
          </a:p>
          <a:p>
            <a:pPr>
              <a:buFont typeface="Wingdings" panose="05000000000000000000" pitchFamily="2" charset="2"/>
              <a:buChar char="q"/>
              <a:defRPr/>
            </a:pPr>
            <a:r>
              <a:rPr lang="en-CA" sz="2800" dirty="0" smtClean="0">
                <a:cs typeface="+mn-cs"/>
              </a:rPr>
              <a:t>Resolving weaknesses in the rating/scoring procedure</a:t>
            </a:r>
          </a:p>
          <a:p>
            <a:pPr>
              <a:defRPr/>
            </a:pPr>
            <a:endParaRPr lang="en-CA" dirty="0" smtClean="0">
              <a:cs typeface="+mn-cs"/>
            </a:endParaRPr>
          </a:p>
        </p:txBody>
      </p:sp>
      <p:sp>
        <p:nvSpPr>
          <p:cNvPr id="4" name="Date Placeholder 3"/>
          <p:cNvSpPr>
            <a:spLocks noGrp="1"/>
          </p:cNvSpPr>
          <p:nvPr>
            <p:ph type="dt" sz="quarter" idx="10"/>
          </p:nvPr>
        </p:nvSpPr>
        <p:spPr/>
        <p:txBody>
          <a:bodyPr/>
          <a:lstStyle/>
          <a:p>
            <a:pPr>
              <a:defRPr/>
            </a:pPr>
            <a:r>
              <a:rPr lang="nl-NL" altLang="en-US" dirty="0"/>
              <a:t>STANAG 6001 Level 4 Reading Test</a:t>
            </a:r>
          </a:p>
          <a:p>
            <a:pPr>
              <a:defRPr/>
            </a:pPr>
            <a:endParaRPr lang="nl-NL" altLang="en-US" dirty="0"/>
          </a:p>
        </p:txBody>
      </p:sp>
      <p:sp>
        <p:nvSpPr>
          <p:cNvPr id="25605"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35/40</a:t>
            </a:r>
            <a:endParaRPr lang="nl-NL" sz="1400" dirty="0">
              <a:latin typeface="Century Gothic" charset="0"/>
            </a:endParaRPr>
          </a:p>
        </p:txBody>
      </p:sp>
      <p:grpSp>
        <p:nvGrpSpPr>
          <p:cNvPr id="2" name="Group 2"/>
          <p:cNvGrpSpPr>
            <a:grpSpLocks/>
          </p:cNvGrpSpPr>
          <p:nvPr/>
        </p:nvGrpSpPr>
        <p:grpSpPr bwMode="auto">
          <a:xfrm>
            <a:off x="342900" y="342900"/>
            <a:ext cx="1028700" cy="914400"/>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5"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6712" y="301269"/>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CA" sz="2800" b="1" dirty="0" smtClean="0">
                <a:solidFill>
                  <a:schemeClr val="tx1"/>
                </a:solidFill>
                <a:cs typeface="+mj-cs"/>
              </a:rPr>
              <a:t/>
            </a:r>
            <a:br>
              <a:rPr lang="en-CA" sz="2800" b="1" dirty="0" smtClean="0">
                <a:solidFill>
                  <a:schemeClr val="tx1"/>
                </a:solidFill>
                <a:cs typeface="+mj-cs"/>
              </a:rPr>
            </a:br>
            <a:r>
              <a:rPr lang="en-CA" sz="2800" b="1" dirty="0" smtClean="0">
                <a:solidFill>
                  <a:schemeClr val="tx1"/>
                </a:solidFill>
                <a:cs typeface="+mj-cs"/>
              </a:rPr>
              <a:t>CHALLENGES AND THE WAY AHEAD</a:t>
            </a:r>
            <a:br>
              <a:rPr lang="en-CA" sz="2800" b="1" dirty="0" smtClean="0">
                <a:solidFill>
                  <a:schemeClr val="tx1"/>
                </a:solidFill>
                <a:cs typeface="+mj-cs"/>
              </a:rPr>
            </a:br>
            <a:r>
              <a:rPr lang="en-CA" sz="3600" dirty="0">
                <a:latin typeface="+mn-lt"/>
              </a:rPr>
              <a:t>Scoring Criteria</a:t>
            </a:r>
            <a:br>
              <a:rPr lang="en-CA" sz="3600" dirty="0">
                <a:latin typeface="+mn-lt"/>
              </a:rPr>
            </a:br>
            <a:endParaRPr lang="en-CA" sz="2800" b="1" dirty="0">
              <a:solidFill>
                <a:schemeClr val="tx1"/>
              </a:solidFill>
              <a:latin typeface="+mn-lt"/>
              <a:cs typeface="+mj-cs"/>
            </a:endParaRPr>
          </a:p>
        </p:txBody>
      </p:sp>
      <p:sp>
        <p:nvSpPr>
          <p:cNvPr id="25603" name="Content Placeholder 2"/>
          <p:cNvSpPr>
            <a:spLocks noGrp="1"/>
          </p:cNvSpPr>
          <p:nvPr>
            <p:ph idx="1"/>
          </p:nvPr>
        </p:nvSpPr>
        <p:spPr/>
        <p:txBody>
          <a:bodyPr/>
          <a:lstStyle/>
          <a:p>
            <a:pPr>
              <a:defRPr/>
            </a:pPr>
            <a:endParaRPr lang="en-CA" sz="2000" dirty="0">
              <a:cs typeface="+mn-cs"/>
            </a:endParaRPr>
          </a:p>
          <a:p>
            <a:pPr>
              <a:defRPr/>
            </a:pPr>
            <a:r>
              <a:rPr lang="en-CA" dirty="0" smtClean="0">
                <a:cs typeface="+mn-cs"/>
              </a:rPr>
              <a:t>Interpreting/Comparing examinee responses to sample ones</a:t>
            </a:r>
          </a:p>
          <a:p>
            <a:pPr>
              <a:defRPr/>
            </a:pPr>
            <a:r>
              <a:rPr lang="en-CA" dirty="0" smtClean="0">
                <a:cs typeface="+mn-cs"/>
              </a:rPr>
              <a:t>Revising the scoring criteria (e.g. what do partial responses mean</a:t>
            </a:r>
            <a:r>
              <a:rPr lang="en-CA" dirty="0">
                <a:cs typeface="+mn-cs"/>
              </a:rPr>
              <a:t> </a:t>
            </a:r>
            <a:r>
              <a:rPr lang="en-CA" dirty="0" smtClean="0">
                <a:cs typeface="+mn-cs"/>
              </a:rPr>
              <a:t>and how to treat them)</a:t>
            </a:r>
          </a:p>
          <a:p>
            <a:pPr>
              <a:defRPr/>
            </a:pPr>
            <a:r>
              <a:rPr lang="en-CA" dirty="0" smtClean="0">
                <a:cs typeface="+mn-cs"/>
              </a:rPr>
              <a:t>Establishing cut-off scores through </a:t>
            </a:r>
            <a:r>
              <a:rPr lang="en-CA" dirty="0" err="1" smtClean="0">
                <a:cs typeface="+mn-cs"/>
              </a:rPr>
              <a:t>angoffing</a:t>
            </a:r>
            <a:endParaRPr lang="en-CA" dirty="0" smtClean="0">
              <a:cs typeface="+mn-cs"/>
            </a:endParaRPr>
          </a:p>
          <a:p>
            <a:pPr>
              <a:defRPr/>
            </a:pPr>
            <a:endParaRPr lang="en-CA" dirty="0" smtClean="0">
              <a:cs typeface="+mn-cs"/>
            </a:endParaRPr>
          </a:p>
          <a:p>
            <a:pPr marL="0" indent="0">
              <a:buNone/>
              <a:defRPr/>
            </a:pPr>
            <a:endParaRPr lang="en-CA" dirty="0" smtClean="0">
              <a:cs typeface="+mn-cs"/>
            </a:endParaRPr>
          </a:p>
        </p:txBody>
      </p:sp>
      <p:sp>
        <p:nvSpPr>
          <p:cNvPr id="4" name="Date Placeholder 3"/>
          <p:cNvSpPr>
            <a:spLocks noGrp="1"/>
          </p:cNvSpPr>
          <p:nvPr>
            <p:ph type="dt" sz="quarter" idx="10"/>
          </p:nvPr>
        </p:nvSpPr>
        <p:spPr/>
        <p:txBody>
          <a:bodyPr/>
          <a:lstStyle/>
          <a:p>
            <a:pPr>
              <a:defRPr/>
            </a:pPr>
            <a:r>
              <a:rPr lang="nl-NL" altLang="en-US" dirty="0"/>
              <a:t>STANAG 6001 Level 4 Reading Test</a:t>
            </a:r>
          </a:p>
          <a:p>
            <a:pPr>
              <a:defRPr/>
            </a:pPr>
            <a:endParaRPr lang="nl-NL" altLang="en-US" dirty="0"/>
          </a:p>
        </p:txBody>
      </p:sp>
      <p:sp>
        <p:nvSpPr>
          <p:cNvPr id="25605"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36/40</a:t>
            </a:r>
            <a:endParaRPr lang="nl-NL" sz="1400" dirty="0">
              <a:latin typeface="Century Gothic" charset="0"/>
            </a:endParaRPr>
          </a:p>
        </p:txBody>
      </p:sp>
      <p:grpSp>
        <p:nvGrpSpPr>
          <p:cNvPr id="2" name="Group 2"/>
          <p:cNvGrpSpPr>
            <a:grpSpLocks/>
          </p:cNvGrpSpPr>
          <p:nvPr/>
        </p:nvGrpSpPr>
        <p:grpSpPr bwMode="auto">
          <a:xfrm>
            <a:off x="28455" y="21806"/>
            <a:ext cx="1028700" cy="914400"/>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5"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600" y="296091"/>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smtClean="0">
                <a:solidFill>
                  <a:schemeClr val="tx1"/>
                </a:solidFill>
              </a:rPr>
              <a:t/>
            </a:r>
            <a:br>
              <a:rPr lang="en-CA" sz="2800" b="1" dirty="0" smtClean="0">
                <a:solidFill>
                  <a:schemeClr val="tx1"/>
                </a:solidFill>
              </a:rPr>
            </a:br>
            <a:r>
              <a:rPr lang="en-CA" sz="2800" b="1" dirty="0" smtClean="0">
                <a:solidFill>
                  <a:schemeClr val="tx1"/>
                </a:solidFill>
              </a:rPr>
              <a:t>CHALLENGES </a:t>
            </a:r>
            <a:r>
              <a:rPr lang="en-CA" sz="2800" b="1" dirty="0">
                <a:solidFill>
                  <a:schemeClr val="tx1"/>
                </a:solidFill>
              </a:rPr>
              <a:t>AND THE WAY </a:t>
            </a:r>
            <a:r>
              <a:rPr lang="en-CA" sz="2800" b="1" dirty="0" smtClean="0">
                <a:solidFill>
                  <a:schemeClr val="tx1"/>
                </a:solidFill>
              </a:rPr>
              <a:t>AHEAD</a:t>
            </a:r>
            <a:br>
              <a:rPr lang="en-CA" sz="2800" b="1" dirty="0" smtClean="0">
                <a:solidFill>
                  <a:schemeClr val="tx1"/>
                </a:solidFill>
              </a:rPr>
            </a:br>
            <a:r>
              <a:rPr lang="en-US" sz="2800" dirty="0" smtClean="0">
                <a:latin typeface="+mn-lt"/>
              </a:rPr>
              <a:t>Practicality and Other Issues</a:t>
            </a:r>
            <a:r>
              <a:rPr lang="en-US" sz="2800" dirty="0"/>
              <a:t/>
            </a:r>
            <a:br>
              <a:rPr lang="en-US" sz="2800" dirty="0"/>
            </a:br>
            <a:endParaRPr lang="en-US" sz="2800" dirty="0"/>
          </a:p>
        </p:txBody>
      </p:sp>
      <p:sp>
        <p:nvSpPr>
          <p:cNvPr id="3" name="Content Placeholder 2"/>
          <p:cNvSpPr>
            <a:spLocks noGrp="1"/>
          </p:cNvSpPr>
          <p:nvPr>
            <p:ph idx="1"/>
          </p:nvPr>
        </p:nvSpPr>
        <p:spPr/>
        <p:txBody>
          <a:bodyPr/>
          <a:lstStyle/>
          <a:p>
            <a:r>
              <a:rPr lang="en-US" dirty="0" smtClean="0"/>
              <a:t>Mode of administration?</a:t>
            </a:r>
          </a:p>
          <a:p>
            <a:r>
              <a:rPr lang="en-US" dirty="0" smtClean="0"/>
              <a:t>Use of dictionaries to reflect authentic language use situation?</a:t>
            </a:r>
          </a:p>
          <a:p>
            <a:r>
              <a:rPr lang="en-US" dirty="0" smtClean="0"/>
              <a:t>Number of texts? Questions?</a:t>
            </a:r>
          </a:p>
          <a:p>
            <a:r>
              <a:rPr lang="en-US" dirty="0" smtClean="0"/>
              <a:t>Choice of topical areas? </a:t>
            </a:r>
          </a:p>
          <a:p>
            <a:r>
              <a:rPr lang="en-US" dirty="0" smtClean="0"/>
              <a:t>Rater norming?</a:t>
            </a:r>
          </a:p>
          <a:p>
            <a:r>
              <a:rPr lang="en-US" dirty="0" err="1" smtClean="0"/>
              <a:t>Angoff</a:t>
            </a:r>
            <a:r>
              <a:rPr lang="en-US" dirty="0" smtClean="0"/>
              <a:t> model? Which version?</a:t>
            </a:r>
            <a:endParaRPr lang="en-US" dirty="0"/>
          </a:p>
        </p:txBody>
      </p:sp>
      <p:sp>
        <p:nvSpPr>
          <p:cNvPr id="4" name="Date Placeholder 3"/>
          <p:cNvSpPr>
            <a:spLocks noGrp="1"/>
          </p:cNvSpPr>
          <p:nvPr>
            <p:ph type="dt" sz="half" idx="10"/>
          </p:nvPr>
        </p:nvSpPr>
        <p:spPr/>
        <p:txBody>
          <a:bodyPr/>
          <a:lstStyle/>
          <a:p>
            <a:pPr>
              <a:defRPr/>
            </a:pPr>
            <a:r>
              <a:rPr lang="nl-NL" altLang="en-US" dirty="0"/>
              <a:t>STANAG 6001 Level 4 Reading Test</a:t>
            </a:r>
          </a:p>
          <a:p>
            <a:pPr>
              <a:defRPr/>
            </a:pPr>
            <a:endParaRPr lang="nl-NL" altLang="en-US" dirty="0"/>
          </a:p>
        </p:txBody>
      </p:sp>
      <p:sp>
        <p:nvSpPr>
          <p:cNvPr id="5" name="Slide Number Placeholder 4"/>
          <p:cNvSpPr>
            <a:spLocks noGrp="1"/>
          </p:cNvSpPr>
          <p:nvPr>
            <p:ph type="sldNum" sz="quarter" idx="12"/>
          </p:nvPr>
        </p:nvSpPr>
        <p:spPr/>
        <p:txBody>
          <a:bodyPr/>
          <a:lstStyle/>
          <a:p>
            <a:r>
              <a:rPr lang="nl-NL" dirty="0" smtClean="0"/>
              <a:t>37/40</a:t>
            </a:r>
            <a:endParaRPr lang="nl-NL" dirty="0"/>
          </a:p>
        </p:txBody>
      </p:sp>
      <p:grpSp>
        <p:nvGrpSpPr>
          <p:cNvPr id="6" name="Group 2"/>
          <p:cNvGrpSpPr>
            <a:grpSpLocks/>
          </p:cNvGrpSpPr>
          <p:nvPr/>
        </p:nvGrpSpPr>
        <p:grpSpPr bwMode="auto">
          <a:xfrm>
            <a:off x="-13094" y="99878"/>
            <a:ext cx="1028700" cy="914400"/>
            <a:chOff x="4532" y="1685"/>
            <a:chExt cx="3085" cy="2647"/>
          </a:xfrm>
        </p:grpSpPr>
        <p:sp>
          <p:nvSpPr>
            <p:cNvPr id="7"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25" name="Picture 21" descr="N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25" y="304038"/>
            <a:ext cx="1157288" cy="87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901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Way Ahead</a:t>
            </a:r>
            <a:endParaRPr lang="en-CA"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CA" sz="2400" dirty="0" smtClean="0"/>
              <a:t>Developing more items</a:t>
            </a:r>
          </a:p>
          <a:p>
            <a:pPr>
              <a:buFont typeface="Wingdings" panose="05000000000000000000" pitchFamily="2" charset="2"/>
              <a:buChar char="q"/>
            </a:pPr>
            <a:r>
              <a:rPr lang="en-CA" sz="2400" dirty="0" smtClean="0"/>
              <a:t>Continuing trials</a:t>
            </a:r>
          </a:p>
          <a:p>
            <a:pPr>
              <a:buFont typeface="Wingdings" panose="05000000000000000000" pitchFamily="2" charset="2"/>
              <a:buChar char="q"/>
            </a:pPr>
            <a:r>
              <a:rPr lang="en-CA" sz="2400" dirty="0" smtClean="0"/>
              <a:t>Conducting a norming session at PLTCE, Germany (2016):</a:t>
            </a:r>
          </a:p>
          <a:p>
            <a:pPr lvl="1">
              <a:buFont typeface="Wingdings" panose="05000000000000000000" pitchFamily="2" charset="2"/>
              <a:buChar char="q"/>
            </a:pPr>
            <a:r>
              <a:rPr lang="en-CA" sz="2400" dirty="0" smtClean="0"/>
              <a:t>Applying </a:t>
            </a:r>
            <a:r>
              <a:rPr lang="en-CA" sz="2400" dirty="0" err="1" smtClean="0"/>
              <a:t>Retrodictive</a:t>
            </a:r>
            <a:r>
              <a:rPr lang="en-CA" sz="2400" dirty="0" smtClean="0"/>
              <a:t> Modelling Approach (RMA)</a:t>
            </a:r>
          </a:p>
          <a:p>
            <a:pPr lvl="1">
              <a:buFont typeface="Wingdings" panose="05000000000000000000" pitchFamily="2" charset="2"/>
              <a:buChar char="q"/>
            </a:pPr>
            <a:r>
              <a:rPr lang="en-CA" sz="2400" dirty="0" err="1" smtClean="0"/>
              <a:t>Angoffing</a:t>
            </a:r>
            <a:r>
              <a:rPr lang="en-CA" sz="2400" dirty="0" smtClean="0"/>
              <a:t> texts and items</a:t>
            </a:r>
          </a:p>
          <a:p>
            <a:pPr lvl="1">
              <a:buFont typeface="Wingdings" panose="05000000000000000000" pitchFamily="2" charset="2"/>
              <a:buChar char="q"/>
            </a:pPr>
            <a:r>
              <a:rPr lang="en-CA" sz="2400" dirty="0" smtClean="0"/>
              <a:t>Assembling more test versions</a:t>
            </a:r>
          </a:p>
          <a:p>
            <a:pPr>
              <a:buFont typeface="Wingdings" panose="05000000000000000000" pitchFamily="2" charset="2"/>
              <a:buChar char="q"/>
            </a:pPr>
            <a:r>
              <a:rPr lang="en-CA" sz="2400" dirty="0" smtClean="0"/>
              <a:t>Releasing the Tutorial and the test to nations</a:t>
            </a:r>
          </a:p>
          <a:p>
            <a:pPr>
              <a:buFont typeface="Wingdings" panose="05000000000000000000" pitchFamily="2" charset="2"/>
              <a:buChar char="q"/>
            </a:pPr>
            <a:r>
              <a:rPr lang="en-CA" sz="2400" dirty="0" smtClean="0"/>
              <a:t>Developing a Prototype test in the listening skill.</a:t>
            </a:r>
          </a:p>
          <a:p>
            <a:pPr marL="0" indent="0">
              <a:buNone/>
            </a:pPr>
            <a:endParaRPr lang="en-CA" sz="2600" dirty="0" smtClean="0"/>
          </a:p>
          <a:p>
            <a:endParaRPr lang="en-CA" dirty="0"/>
          </a:p>
        </p:txBody>
      </p:sp>
      <p:sp>
        <p:nvSpPr>
          <p:cNvPr id="4" name="Date Placeholder 3"/>
          <p:cNvSpPr>
            <a:spLocks noGrp="1"/>
          </p:cNvSpPr>
          <p:nvPr>
            <p:ph type="dt" sz="half" idx="10"/>
          </p:nvPr>
        </p:nvSpPr>
        <p:spPr/>
        <p:txBody>
          <a:bodyPr/>
          <a:lstStyle/>
          <a:p>
            <a:pPr>
              <a:defRPr/>
            </a:pPr>
            <a:r>
              <a:rPr lang="nl-NL" altLang="en-US" smtClean="0"/>
              <a:t>STANAG Level 4 Reading Test</a:t>
            </a:r>
            <a:endParaRPr lang="nl-NL" altLang="en-US" dirty="0"/>
          </a:p>
        </p:txBody>
      </p:sp>
      <p:sp>
        <p:nvSpPr>
          <p:cNvPr id="5" name="Slide Number Placeholder 4"/>
          <p:cNvSpPr>
            <a:spLocks noGrp="1"/>
          </p:cNvSpPr>
          <p:nvPr>
            <p:ph type="sldNum" sz="quarter" idx="12"/>
          </p:nvPr>
        </p:nvSpPr>
        <p:spPr/>
        <p:txBody>
          <a:bodyPr/>
          <a:lstStyle/>
          <a:p>
            <a:r>
              <a:rPr lang="nl-NL" dirty="0" smtClean="0"/>
              <a:t>38/40</a:t>
            </a:r>
            <a:endParaRPr lang="nl-NL" dirty="0"/>
          </a:p>
        </p:txBody>
      </p:sp>
    </p:spTree>
    <p:extLst>
      <p:ext uri="{BB962C8B-B14F-4D97-AF65-F5344CB8AC3E}">
        <p14:creationId xmlns:p14="http://schemas.microsoft.com/office/powerpoint/2010/main" val="10687886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nl-NL" altLang="en-US" smtClean="0"/>
              <a:t>STANAG 6001 Plus Levels</a:t>
            </a:r>
            <a:endParaRPr lang="nl-NL" altLang="en-US"/>
          </a:p>
        </p:txBody>
      </p:sp>
      <p:sp>
        <p:nvSpPr>
          <p:cNvPr id="3" name="Slide Number Placeholder 2"/>
          <p:cNvSpPr>
            <a:spLocks noGrp="1"/>
          </p:cNvSpPr>
          <p:nvPr>
            <p:ph type="sldNum" sz="quarter" idx="12"/>
          </p:nvPr>
        </p:nvSpPr>
        <p:spPr/>
        <p:txBody>
          <a:bodyPr/>
          <a:lstStyle/>
          <a:p>
            <a:fld id="{F7E60FC7-4A86-AC45-9A31-961EBD25EE9B}" type="slidenum">
              <a:rPr lang="nl-NL" smtClean="0"/>
              <a:pPr/>
              <a:t>39</a:t>
            </a:fld>
            <a:r>
              <a:rPr lang="nl-NL" dirty="0" smtClean="0"/>
              <a:t>/40</a:t>
            </a:r>
            <a:endParaRPr lang="nl-NL" dirty="0"/>
          </a:p>
        </p:txBody>
      </p:sp>
      <p:sp>
        <p:nvSpPr>
          <p:cNvPr id="4" name="TextBox 3"/>
          <p:cNvSpPr txBox="1"/>
          <p:nvPr/>
        </p:nvSpPr>
        <p:spPr>
          <a:xfrm>
            <a:off x="2465137" y="1143000"/>
            <a:ext cx="2950598" cy="707886"/>
          </a:xfrm>
          <a:prstGeom prst="rect">
            <a:avLst/>
          </a:prstGeom>
          <a:noFill/>
        </p:spPr>
        <p:txBody>
          <a:bodyPr wrap="none" rtlCol="0">
            <a:spAutoFit/>
          </a:bodyPr>
          <a:lstStyle/>
          <a:p>
            <a:r>
              <a:rPr lang="en-US" dirty="0" smtClean="0"/>
              <a:t>References</a:t>
            </a:r>
            <a:endParaRPr lang="en-US" dirty="0"/>
          </a:p>
        </p:txBody>
      </p:sp>
      <p:sp>
        <p:nvSpPr>
          <p:cNvPr id="5" name="TextBox 4"/>
          <p:cNvSpPr txBox="1"/>
          <p:nvPr/>
        </p:nvSpPr>
        <p:spPr>
          <a:xfrm>
            <a:off x="139700" y="2171700"/>
            <a:ext cx="8394700" cy="2616101"/>
          </a:xfrm>
          <a:prstGeom prst="rect">
            <a:avLst/>
          </a:prstGeom>
          <a:noFill/>
        </p:spPr>
        <p:txBody>
          <a:bodyPr wrap="square" rtlCol="0">
            <a:spAutoFit/>
          </a:bodyPr>
          <a:lstStyle/>
          <a:p>
            <a:pPr algn="just"/>
            <a:r>
              <a:rPr lang="en-US" sz="2000" b="0" dirty="0" smtClean="0"/>
              <a:t>1</a:t>
            </a:r>
            <a:r>
              <a:rPr lang="en-US" sz="2800" b="0" dirty="0" smtClean="0"/>
              <a:t>.</a:t>
            </a:r>
            <a:r>
              <a:rPr lang="en-US" sz="2800" dirty="0" smtClean="0"/>
              <a:t> </a:t>
            </a:r>
            <a:r>
              <a:rPr lang="en-US" sz="2000" b="0" dirty="0" err="1" smtClean="0"/>
              <a:t>Alschuler</a:t>
            </a:r>
            <a:r>
              <a:rPr lang="en-US" sz="2000" b="0" dirty="0" smtClean="0"/>
              <a:t>, C. and N. </a:t>
            </a:r>
            <a:r>
              <a:rPr lang="en-US" sz="2000" b="0" dirty="0" err="1" smtClean="0"/>
              <a:t>Moussa</a:t>
            </a:r>
            <a:r>
              <a:rPr lang="en-US" sz="2000" b="0" dirty="0" smtClean="0"/>
              <a:t>. Testing Reading at ILR Levels 4, 4+ and 5: A Tester Training Model (unpublished paper).</a:t>
            </a:r>
          </a:p>
          <a:p>
            <a:pPr algn="just"/>
            <a:r>
              <a:rPr lang="en-US" sz="2000" b="0" dirty="0" smtClean="0"/>
              <a:t>2.</a:t>
            </a:r>
            <a:r>
              <a:rPr lang="en-US" sz="2800" b="0" dirty="0" smtClean="0"/>
              <a:t> </a:t>
            </a:r>
            <a:r>
              <a:rPr lang="en-US" sz="2000" b="0" dirty="0" smtClean="0"/>
              <a:t>Child, J.R. (1998) Language Proficiency and the Typology of Texts, </a:t>
            </a:r>
            <a:r>
              <a:rPr lang="en-US" sz="2000" b="0" i="1" dirty="0" smtClean="0"/>
              <a:t>Foreign Language Annals. </a:t>
            </a:r>
            <a:r>
              <a:rPr lang="en-US" sz="2000" b="0" dirty="0" smtClean="0"/>
              <a:t>31:3, pp. 381-391.</a:t>
            </a:r>
          </a:p>
          <a:p>
            <a:pPr algn="just"/>
            <a:r>
              <a:rPr lang="en-US" sz="2000" b="0" dirty="0" smtClean="0"/>
              <a:t>3.</a:t>
            </a:r>
            <a:r>
              <a:rPr lang="en-US" sz="2800" b="0" dirty="0" smtClean="0"/>
              <a:t> </a:t>
            </a:r>
            <a:r>
              <a:rPr lang="en-US" sz="2000" b="0" dirty="0" smtClean="0"/>
              <a:t>Lowe, </a:t>
            </a:r>
            <a:r>
              <a:rPr lang="en-US" sz="2000" b="0" dirty="0" err="1" smtClean="0"/>
              <a:t>Pardee</a:t>
            </a:r>
            <a:r>
              <a:rPr lang="en-US" sz="2000" b="0" dirty="0" smtClean="0"/>
              <a:t>, Jr. (1988) The Unassimilated History In Lowe, P. &amp; </a:t>
            </a:r>
            <a:r>
              <a:rPr lang="en-US" sz="2000" b="0" dirty="0" err="1" smtClean="0"/>
              <a:t>Stansfield</a:t>
            </a:r>
            <a:r>
              <a:rPr lang="en-US" sz="2000" b="0" dirty="0" smtClean="0"/>
              <a:t>, C.W. (</a:t>
            </a:r>
            <a:r>
              <a:rPr lang="en-US" sz="2000" b="0" dirty="0" err="1" smtClean="0"/>
              <a:t>Eds</a:t>
            </a:r>
            <a:r>
              <a:rPr lang="en-US" sz="2000" b="0" dirty="0" smtClean="0"/>
              <a:t>) Second Language Proficiency Assessment: Current Issues. Englewood Cliffs, NJ: Prentice Hall Regents.</a:t>
            </a:r>
            <a:endParaRPr lang="en-US" sz="2000" b="0" dirty="0"/>
          </a:p>
        </p:txBody>
      </p:sp>
    </p:spTree>
    <p:extLst>
      <p:ext uri="{BB962C8B-B14F-4D97-AF65-F5344CB8AC3E}">
        <p14:creationId xmlns:p14="http://schemas.microsoft.com/office/powerpoint/2010/main" val="10032403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92836" y="281626"/>
            <a:ext cx="7772400" cy="1143000"/>
          </a:xfrm>
        </p:spPr>
        <p:txBody>
          <a:bodyPr/>
          <a:lstStyle/>
          <a:p>
            <a:pPr>
              <a:defRPr/>
            </a:pPr>
            <a:r>
              <a:rPr lang="en-CA">
                <a:solidFill>
                  <a:schemeClr val="tx1"/>
                </a:solidFill>
                <a:cs typeface="+mj-cs"/>
              </a:rPr>
              <a:t>Introduction and Background</a:t>
            </a:r>
          </a:p>
        </p:txBody>
      </p:sp>
      <p:sp>
        <p:nvSpPr>
          <p:cNvPr id="3" name="Content Placeholder 2"/>
          <p:cNvSpPr>
            <a:spLocks noGrp="1"/>
          </p:cNvSpPr>
          <p:nvPr>
            <p:ph idx="1"/>
          </p:nvPr>
        </p:nvSpPr>
        <p:spPr/>
        <p:txBody>
          <a:bodyPr/>
          <a:lstStyle/>
          <a:p>
            <a:pPr>
              <a:buFont typeface="Wingdings" charset="0"/>
              <a:buChar char="v"/>
            </a:pPr>
            <a:r>
              <a:rPr lang="en-CA" dirty="0">
                <a:latin typeface="Arial" charset="0"/>
              </a:rPr>
              <a:t>Formation of Working Group on Level 4</a:t>
            </a:r>
          </a:p>
          <a:p>
            <a:pPr>
              <a:buFont typeface="Wingdings" charset="0"/>
              <a:buChar char="v"/>
            </a:pPr>
            <a:r>
              <a:rPr lang="en-CA" dirty="0">
                <a:latin typeface="Arial" charset="0"/>
              </a:rPr>
              <a:t>Work accomplished: </a:t>
            </a:r>
          </a:p>
          <a:p>
            <a:pPr>
              <a:buFont typeface="Monotype Sorts" charset="0"/>
              <a:buNone/>
            </a:pPr>
            <a:r>
              <a:rPr lang="en-CA" dirty="0">
                <a:latin typeface="Arial" charset="0"/>
              </a:rPr>
              <a:t>   	</a:t>
            </a:r>
            <a:r>
              <a:rPr lang="en-CA" sz="2800" u="sng" dirty="0">
                <a:latin typeface="Arial" charset="0"/>
              </a:rPr>
              <a:t>Paper</a:t>
            </a:r>
            <a:r>
              <a:rPr lang="en-CA" sz="2800" dirty="0">
                <a:latin typeface="Arial" charset="0"/>
              </a:rPr>
              <a:t>: “</a:t>
            </a:r>
            <a:r>
              <a:rPr lang="en-CA" altLang="ja-JP" sz="2800" i="1" dirty="0">
                <a:latin typeface="Arial" charset="0"/>
              </a:rPr>
              <a:t>A Conceptual Model and   </a:t>
            </a:r>
            <a:r>
              <a:rPr lang="en-CA" altLang="ja-JP" sz="2800" i="1" dirty="0" smtClean="0">
                <a:latin typeface="Arial" charset="0"/>
              </a:rPr>
              <a:t>Implications </a:t>
            </a:r>
            <a:r>
              <a:rPr lang="en-CA" altLang="ja-JP" sz="2800" i="1" dirty="0">
                <a:latin typeface="Arial" charset="0"/>
              </a:rPr>
              <a:t>for Testing</a:t>
            </a:r>
            <a:r>
              <a:rPr lang="en-CA" sz="2800" i="1" dirty="0">
                <a:latin typeface="Arial" charset="0"/>
              </a:rPr>
              <a:t>”</a:t>
            </a:r>
            <a:r>
              <a:rPr lang="en-CA" altLang="ja-JP" sz="2800" i="1" dirty="0">
                <a:latin typeface="Arial" charset="0"/>
              </a:rPr>
              <a:t> </a:t>
            </a:r>
            <a:endParaRPr lang="en-CA" altLang="ja-JP" sz="2800" i="1" dirty="0" smtClean="0">
              <a:latin typeface="Arial" charset="0"/>
            </a:endParaRPr>
          </a:p>
          <a:p>
            <a:pPr>
              <a:buFont typeface="Monotype Sorts" charset="0"/>
              <a:buNone/>
            </a:pPr>
            <a:endParaRPr lang="en-CA" altLang="ja-JP" sz="2800" i="1" dirty="0">
              <a:latin typeface="Arial" charset="0"/>
            </a:endParaRPr>
          </a:p>
          <a:p>
            <a:pPr>
              <a:buFont typeface="Monotype Sorts" charset="0"/>
              <a:buNone/>
            </a:pPr>
            <a:r>
              <a:rPr lang="en-CA" sz="2800" i="1" dirty="0">
                <a:latin typeface="Arial" charset="0"/>
              </a:rPr>
              <a:t>	</a:t>
            </a:r>
            <a:r>
              <a:rPr lang="en-CA" sz="2800" i="1" u="sng" dirty="0">
                <a:latin typeface="Arial" charset="0"/>
              </a:rPr>
              <a:t>Article</a:t>
            </a:r>
            <a:r>
              <a:rPr lang="en-CA" sz="2800" i="1" dirty="0">
                <a:latin typeface="Arial" charset="0"/>
              </a:rPr>
              <a:t>: “Defining and Assessing Level 4 </a:t>
            </a:r>
            <a:r>
              <a:rPr lang="en-CA" sz="2800" i="1" dirty="0" smtClean="0">
                <a:latin typeface="Arial" charset="0"/>
              </a:rPr>
              <a:t>Proficiency</a:t>
            </a:r>
            <a:r>
              <a:rPr lang="en-CA" sz="2800" i="1" dirty="0">
                <a:latin typeface="Arial" charset="0"/>
              </a:rPr>
              <a:t>” Chapter 10 in “Language in </a:t>
            </a:r>
            <a:r>
              <a:rPr lang="en-CA" sz="2800" i="1" dirty="0" smtClean="0">
                <a:latin typeface="Arial" charset="0"/>
              </a:rPr>
              <a:t>Uniform</a:t>
            </a:r>
            <a:r>
              <a:rPr lang="en-CA" sz="2800" i="1" dirty="0">
                <a:latin typeface="Arial" charset="0"/>
              </a:rPr>
              <a:t>”, Cambridge Scholars 2015</a:t>
            </a:r>
            <a:endParaRPr lang="en-CA" sz="2800" dirty="0">
              <a:latin typeface="Arial" charset="0"/>
            </a:endParaRPr>
          </a:p>
        </p:txBody>
      </p:sp>
      <p:sp>
        <p:nvSpPr>
          <p:cNvPr id="4" name="Date Placeholder 3"/>
          <p:cNvSpPr>
            <a:spLocks noGrp="1"/>
          </p:cNvSpPr>
          <p:nvPr>
            <p:ph type="dt" sz="quarter" idx="10"/>
          </p:nvPr>
        </p:nvSpPr>
        <p:spPr/>
        <p:txBody>
          <a:bodyPr/>
          <a:lstStyle/>
          <a:p>
            <a:pPr>
              <a:defRPr/>
            </a:pPr>
            <a:r>
              <a:rPr lang="nl-NL" altLang="en-US" dirty="0"/>
              <a:t>STANAG 6001 Level 4 Reading Test</a:t>
            </a:r>
          </a:p>
          <a:p>
            <a:pPr>
              <a:defRPr/>
            </a:pPr>
            <a:endParaRPr lang="nl-NL" altLang="en-US" dirty="0"/>
          </a:p>
        </p:txBody>
      </p:sp>
      <p:sp>
        <p:nvSpPr>
          <p:cNvPr id="6149"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4/40</a:t>
            </a:r>
            <a:endParaRPr lang="nl-NL" sz="1400" dirty="0">
              <a:latin typeface="Century Gothic" charset="0"/>
            </a:endParaRPr>
          </a:p>
        </p:txBody>
      </p:sp>
      <p:grpSp>
        <p:nvGrpSpPr>
          <p:cNvPr id="2" name="Group 2"/>
          <p:cNvGrpSpPr>
            <a:grpSpLocks/>
          </p:cNvGrpSpPr>
          <p:nvPr/>
        </p:nvGrpSpPr>
        <p:grpSpPr bwMode="auto">
          <a:xfrm>
            <a:off x="-1331" y="0"/>
            <a:ext cx="1028700" cy="914400"/>
            <a:chOff x="4532" y="1685"/>
            <a:chExt cx="3085" cy="2647"/>
          </a:xfrm>
        </p:grpSpPr>
        <p:sp>
          <p:nvSpPr>
            <p:cNvPr id="5"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3813"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556" y="97304"/>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nl-NL" altLang="en-US" dirty="0"/>
          </a:p>
        </p:txBody>
      </p:sp>
      <p:sp>
        <p:nvSpPr>
          <p:cNvPr id="3" name="Slide Number Placeholder 2"/>
          <p:cNvSpPr>
            <a:spLocks noGrp="1"/>
          </p:cNvSpPr>
          <p:nvPr>
            <p:ph type="sldNum" sz="quarter" idx="12"/>
          </p:nvPr>
        </p:nvSpPr>
        <p:spPr>
          <a:xfrm>
            <a:off x="8231187" y="6553200"/>
            <a:ext cx="912813" cy="303213"/>
          </a:xfrm>
        </p:spPr>
        <p:txBody>
          <a:bodyPr/>
          <a:lstStyle/>
          <a:p>
            <a:r>
              <a:rPr lang="nl-NL" dirty="0" smtClean="0"/>
              <a:t>40/40</a:t>
            </a:r>
            <a:endParaRPr lang="nl-NL" dirty="0"/>
          </a:p>
        </p:txBody>
      </p:sp>
      <p:sp>
        <p:nvSpPr>
          <p:cNvPr id="4" name="TextBox 3"/>
          <p:cNvSpPr txBox="1"/>
          <p:nvPr/>
        </p:nvSpPr>
        <p:spPr>
          <a:xfrm>
            <a:off x="3594100" y="1485900"/>
            <a:ext cx="184666" cy="707886"/>
          </a:xfrm>
          <a:prstGeom prst="rect">
            <a:avLst/>
          </a:prstGeom>
          <a:noFill/>
        </p:spPr>
        <p:txBody>
          <a:bodyPr wrap="none" rtlCol="0">
            <a:spAutoFit/>
          </a:bodyPr>
          <a:lstStyle/>
          <a:p>
            <a:endParaRPr lang="en-US" dirty="0"/>
          </a:p>
        </p:txBody>
      </p:sp>
      <p:pic>
        <p:nvPicPr>
          <p:cNvPr id="5" name="Picture 4" descr="steve-macone-we-d-now-like-to-open-the-floor-to-shorter-speeches-disguised-as-question-new-yorker-cart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1215886"/>
            <a:ext cx="7467600" cy="5183909"/>
          </a:xfrm>
          <a:prstGeom prst="rect">
            <a:avLst/>
          </a:prstGeom>
        </p:spPr>
      </p:pic>
      <p:sp>
        <p:nvSpPr>
          <p:cNvPr id="6" name="TextBox 5"/>
          <p:cNvSpPr txBox="1"/>
          <p:nvPr/>
        </p:nvSpPr>
        <p:spPr>
          <a:xfrm>
            <a:off x="1968840" y="508000"/>
            <a:ext cx="4070205" cy="584776"/>
          </a:xfrm>
          <a:prstGeom prst="rect">
            <a:avLst/>
          </a:prstGeom>
          <a:noFill/>
        </p:spPr>
        <p:txBody>
          <a:bodyPr wrap="none" rtlCol="0">
            <a:spAutoFit/>
          </a:bodyPr>
          <a:lstStyle/>
          <a:p>
            <a:pPr algn="just"/>
            <a:r>
              <a:rPr lang="en-US" sz="3200" i="1" dirty="0" smtClean="0"/>
              <a:t>              Thank you!     </a:t>
            </a:r>
            <a:endParaRPr lang="en-US" sz="3200" i="1" dirty="0"/>
          </a:p>
        </p:txBody>
      </p:sp>
    </p:spTree>
    <p:extLst>
      <p:ext uri="{BB962C8B-B14F-4D97-AF65-F5344CB8AC3E}">
        <p14:creationId xmlns:p14="http://schemas.microsoft.com/office/powerpoint/2010/main" val="10292122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CA">
                <a:cs typeface="+mj-cs"/>
              </a:rPr>
              <a:t>Working Group Members</a:t>
            </a:r>
          </a:p>
        </p:txBody>
      </p:sp>
      <p:sp>
        <p:nvSpPr>
          <p:cNvPr id="7171" name="Content Placeholder 2"/>
          <p:cNvSpPr>
            <a:spLocks noGrp="1"/>
          </p:cNvSpPr>
          <p:nvPr>
            <p:ph idx="1"/>
          </p:nvPr>
        </p:nvSpPr>
        <p:spPr/>
        <p:txBody>
          <a:bodyPr/>
          <a:lstStyle/>
          <a:p>
            <a:pPr marL="0" indent="0">
              <a:buFont typeface="Monotype Sorts" charset="0"/>
              <a:buNone/>
            </a:pPr>
            <a:r>
              <a:rPr lang="en-CA" sz="1600" dirty="0" err="1">
                <a:latin typeface="Arial" charset="0"/>
              </a:rPr>
              <a:t>J.Vasilj-Begovic</a:t>
            </a:r>
            <a:r>
              <a:rPr lang="en-CA" sz="1600" dirty="0">
                <a:latin typeface="Arial" charset="0"/>
              </a:rPr>
              <a:t> – Leader (</a:t>
            </a:r>
            <a:r>
              <a:rPr lang="en-CA" sz="1600" dirty="0" smtClean="0">
                <a:latin typeface="Arial" charset="0"/>
              </a:rPr>
              <a:t>CAN)</a:t>
            </a:r>
            <a:endParaRPr lang="en-CA" sz="1600" dirty="0">
              <a:latin typeface="Arial" charset="0"/>
            </a:endParaRPr>
          </a:p>
          <a:p>
            <a:pPr marL="0" indent="0">
              <a:buFont typeface="Monotype Sorts" charset="0"/>
              <a:buNone/>
            </a:pPr>
            <a:r>
              <a:rPr lang="en-CA" sz="1600" dirty="0">
                <a:latin typeface="Arial" charset="0"/>
              </a:rPr>
              <a:t>G. Seinhorst – </a:t>
            </a:r>
            <a:r>
              <a:rPr lang="en-CA" sz="1600" dirty="0" smtClean="0">
                <a:latin typeface="Arial" charset="0"/>
              </a:rPr>
              <a:t>Co-leader </a:t>
            </a:r>
            <a:r>
              <a:rPr lang="en-CA" sz="1600" dirty="0">
                <a:latin typeface="Arial" charset="0"/>
              </a:rPr>
              <a:t>(NLD)</a:t>
            </a:r>
          </a:p>
          <a:p>
            <a:pPr marL="0" indent="0">
              <a:buFont typeface="Monotype Sorts" charset="0"/>
              <a:buNone/>
            </a:pPr>
            <a:endParaRPr lang="en-CA" sz="1600" dirty="0">
              <a:latin typeface="Arial" charset="0"/>
            </a:endParaRPr>
          </a:p>
          <a:p>
            <a:pPr marL="0" indent="0">
              <a:buFont typeface="Monotype Sorts" charset="0"/>
              <a:buNone/>
            </a:pPr>
            <a:r>
              <a:rPr lang="en-CA" sz="1600" i="1" dirty="0">
                <a:latin typeface="Arial" charset="0"/>
              </a:rPr>
              <a:t>Members:</a:t>
            </a:r>
          </a:p>
          <a:p>
            <a:pPr marL="0" indent="0">
              <a:buFont typeface="Monotype Sorts" charset="0"/>
              <a:buNone/>
            </a:pPr>
            <a:r>
              <a:rPr lang="en-CA" sz="1600" dirty="0" err="1">
                <a:latin typeface="Arial" charset="0"/>
              </a:rPr>
              <a:t>P.Georgieva</a:t>
            </a:r>
            <a:r>
              <a:rPr lang="en-CA" sz="1600" dirty="0">
                <a:latin typeface="Arial" charset="0"/>
              </a:rPr>
              <a:t>- BGR</a:t>
            </a:r>
          </a:p>
          <a:p>
            <a:pPr marL="0" indent="0">
              <a:buFont typeface="Monotype Sorts" charset="0"/>
              <a:buNone/>
            </a:pPr>
            <a:r>
              <a:rPr lang="en-CA" sz="1600" dirty="0">
                <a:latin typeface="Arial" charset="0"/>
              </a:rPr>
              <a:t>N. Powers &amp; M. Tan - CAN</a:t>
            </a:r>
          </a:p>
          <a:p>
            <a:pPr marL="0" indent="0">
              <a:buFont typeface="Monotype Sorts" charset="0"/>
              <a:buNone/>
            </a:pPr>
            <a:r>
              <a:rPr lang="en-CA" sz="1600" dirty="0">
                <a:latin typeface="Arial" charset="0"/>
              </a:rPr>
              <a:t>K. </a:t>
            </a:r>
            <a:r>
              <a:rPr lang="en-CA" sz="1600" dirty="0" err="1">
                <a:latin typeface="Arial" charset="0"/>
              </a:rPr>
              <a:t>Kildevang</a:t>
            </a:r>
            <a:r>
              <a:rPr lang="en-CA" sz="1600" dirty="0">
                <a:latin typeface="Arial" charset="0"/>
              </a:rPr>
              <a:t> &amp; A. Juhl Christiansen - DNK</a:t>
            </a:r>
          </a:p>
          <a:p>
            <a:pPr marL="0" indent="0">
              <a:buFont typeface="Monotype Sorts" charset="0"/>
              <a:buNone/>
            </a:pPr>
            <a:r>
              <a:rPr lang="en-CA" sz="1600" dirty="0">
                <a:latin typeface="Arial" charset="0"/>
              </a:rPr>
              <a:t>Dr. D. </a:t>
            </a:r>
            <a:r>
              <a:rPr lang="en-CA" sz="1600" dirty="0" err="1">
                <a:latin typeface="Arial" charset="0"/>
              </a:rPr>
              <a:t>Sturges</a:t>
            </a:r>
            <a:r>
              <a:rPr lang="en-CA" sz="1600" dirty="0">
                <a:latin typeface="Arial" charset="0"/>
              </a:rPr>
              <a:t> – GER</a:t>
            </a:r>
          </a:p>
          <a:p>
            <a:pPr marL="0" indent="0">
              <a:buFont typeface="Monotype Sorts" charset="0"/>
              <a:buNone/>
            </a:pPr>
            <a:r>
              <a:rPr lang="en-CA" sz="1600" dirty="0" smtClean="0">
                <a:latin typeface="Arial" charset="0"/>
              </a:rPr>
              <a:t>M</a:t>
            </a:r>
            <a:r>
              <a:rPr lang="en-CA" sz="1600" dirty="0">
                <a:latin typeface="Arial" charset="0"/>
              </a:rPr>
              <a:t>. </a:t>
            </a:r>
            <a:r>
              <a:rPr lang="en-CA" sz="1600" dirty="0" err="1">
                <a:latin typeface="Arial" charset="0"/>
              </a:rPr>
              <a:t>Adubato</a:t>
            </a:r>
            <a:r>
              <a:rPr lang="en-CA" sz="1600" dirty="0">
                <a:latin typeface="Arial" charset="0"/>
              </a:rPr>
              <a:t>- </a:t>
            </a:r>
            <a:r>
              <a:rPr lang="en-CA" sz="1600" dirty="0" smtClean="0">
                <a:latin typeface="Arial" charset="0"/>
              </a:rPr>
              <a:t>SHAPE</a:t>
            </a:r>
          </a:p>
          <a:p>
            <a:pPr marL="0" indent="0">
              <a:buNone/>
            </a:pPr>
            <a:r>
              <a:rPr lang="en-CA" sz="1600" dirty="0">
                <a:latin typeface="Arial" charset="0"/>
              </a:rPr>
              <a:t>A. Nolan &amp; K. Farr - SWE </a:t>
            </a:r>
          </a:p>
          <a:p>
            <a:pPr marL="0" indent="0">
              <a:buFont typeface="Monotype Sorts" charset="0"/>
              <a:buNone/>
            </a:pPr>
            <a:r>
              <a:rPr lang="en-CA" sz="1600" dirty="0" smtClean="0">
                <a:latin typeface="Arial" charset="0"/>
              </a:rPr>
              <a:t>P</a:t>
            </a:r>
            <a:r>
              <a:rPr lang="en-CA" sz="1600" dirty="0">
                <a:latin typeface="Arial" charset="0"/>
              </a:rPr>
              <a:t>. </a:t>
            </a:r>
            <a:r>
              <a:rPr lang="en-CA" sz="1600" dirty="0" smtClean="0">
                <a:latin typeface="Arial" charset="0"/>
              </a:rPr>
              <a:t>Garza, David Oglesby </a:t>
            </a:r>
            <a:r>
              <a:rPr lang="en-CA" sz="1600" dirty="0">
                <a:latin typeface="Arial" charset="0"/>
              </a:rPr>
              <a:t>and Dr. R. Clifford, USA</a:t>
            </a:r>
          </a:p>
          <a:p>
            <a:pPr marL="0" indent="0">
              <a:buFont typeface="Monotype Sorts" charset="0"/>
              <a:buNone/>
            </a:pPr>
            <a:endParaRPr lang="en-CA" sz="1600" dirty="0">
              <a:latin typeface="Arial" charset="0"/>
            </a:endParaRPr>
          </a:p>
          <a:p>
            <a:pPr marL="0" indent="0">
              <a:buFont typeface="Monotype Sorts" charset="0"/>
              <a:buNone/>
            </a:pPr>
            <a:r>
              <a:rPr lang="en-CA" sz="1600" i="1" dirty="0">
                <a:latin typeface="Arial" charset="0"/>
              </a:rPr>
              <a:t>Special </a:t>
            </a:r>
            <a:r>
              <a:rPr lang="en-CA" sz="1600" i="1" dirty="0" smtClean="0">
                <a:latin typeface="Arial" charset="0"/>
              </a:rPr>
              <a:t>Consultants</a:t>
            </a:r>
            <a:r>
              <a:rPr lang="en-CA" sz="1600" i="1" dirty="0">
                <a:latin typeface="Arial" charset="0"/>
              </a:rPr>
              <a:t>:</a:t>
            </a:r>
          </a:p>
          <a:p>
            <a:pPr marL="0" indent="0">
              <a:buFont typeface="Monotype Sorts" charset="0"/>
              <a:buNone/>
            </a:pPr>
            <a:r>
              <a:rPr lang="en-CA" sz="1600" dirty="0">
                <a:latin typeface="Arial" charset="0"/>
              </a:rPr>
              <a:t>Mary Jo Di </a:t>
            </a:r>
            <a:r>
              <a:rPr lang="en-CA" sz="1600" dirty="0" smtClean="0">
                <a:latin typeface="Arial" charset="0"/>
              </a:rPr>
              <a:t>Biase, Dr</a:t>
            </a:r>
            <a:r>
              <a:rPr lang="en-CA" sz="1600" dirty="0">
                <a:latin typeface="Arial" charset="0"/>
              </a:rPr>
              <a:t>. M. Herzog, USA</a:t>
            </a:r>
          </a:p>
          <a:p>
            <a:pPr marL="0" indent="0">
              <a:buFont typeface="Monotype Sorts" charset="0"/>
              <a:buNone/>
            </a:pPr>
            <a:endParaRPr lang="en-CA" sz="2800" dirty="0">
              <a:latin typeface="Arial" charset="0"/>
            </a:endParaRPr>
          </a:p>
          <a:p>
            <a:pPr marL="0" indent="0">
              <a:buFont typeface="Monotype Sorts" charset="0"/>
              <a:buNone/>
            </a:pPr>
            <a:endParaRPr lang="en-CA" dirty="0">
              <a:latin typeface="Arial" charset="0"/>
            </a:endParaRPr>
          </a:p>
        </p:txBody>
      </p:sp>
      <p:sp>
        <p:nvSpPr>
          <p:cNvPr id="7173"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5/40</a:t>
            </a:r>
            <a:endParaRPr lang="nl-NL" sz="1400" dirty="0">
              <a:latin typeface="Century Gothic" charset="0"/>
            </a:endParaRPr>
          </a:p>
        </p:txBody>
      </p:sp>
      <p:grpSp>
        <p:nvGrpSpPr>
          <p:cNvPr id="2" name="Group 2"/>
          <p:cNvGrpSpPr>
            <a:grpSpLocks/>
          </p:cNvGrpSpPr>
          <p:nvPr/>
        </p:nvGrpSpPr>
        <p:grpSpPr bwMode="auto">
          <a:xfrm>
            <a:off x="342900" y="342900"/>
            <a:ext cx="1028700" cy="914400"/>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4837"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956" y="325766"/>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12"/>
          </p:nvPr>
        </p:nvSpPr>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dirty="0" smtClean="0"/>
              <a:t>6/40</a:t>
            </a:r>
            <a:endParaRPr lang="nl-NL" dirty="0"/>
          </a:p>
        </p:txBody>
      </p:sp>
      <p:pic>
        <p:nvPicPr>
          <p:cNvPr id="10243" name="Picture 3" descr="2015-07-07 07.58.17.png"/>
          <p:cNvPicPr>
            <a:picLocks noChangeAspect="1"/>
          </p:cNvPicPr>
          <p:nvPr/>
        </p:nvPicPr>
        <p:blipFill>
          <a:blip r:embed="rId3" cstate="email">
            <a:extLst>
              <a:ext uri="{28A0092B-C50C-407E-A947-70E740481C1C}">
                <a14:useLocalDpi xmlns:a14="http://schemas.microsoft.com/office/drawing/2010/main" val="0"/>
              </a:ext>
            </a:extLst>
          </a:blip>
          <a:srcRect r="41846" b="35121"/>
          <a:stretch>
            <a:fillRect/>
          </a:stretch>
        </p:blipFill>
        <p:spPr bwMode="auto">
          <a:xfrm>
            <a:off x="1" y="0"/>
            <a:ext cx="170179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4"/>
          <p:cNvSpPr txBox="1">
            <a:spLocks noChangeArrowheads="1"/>
          </p:cNvSpPr>
          <p:nvPr/>
        </p:nvSpPr>
        <p:spPr bwMode="auto">
          <a:xfrm>
            <a:off x="3424238" y="1208088"/>
            <a:ext cx="185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endParaRPr lang="en-US" sz="4000"/>
          </a:p>
        </p:txBody>
      </p:sp>
      <p:pic>
        <p:nvPicPr>
          <p:cNvPr id="10245" name="Picture 7" descr="11047950_10202896438332466_8718934411176354775_n.jpg"/>
          <p:cNvPicPr>
            <a:picLocks noChangeAspect="1"/>
          </p:cNvPicPr>
          <p:nvPr/>
        </p:nvPicPr>
        <p:blipFill>
          <a:blip r:embed="rId4" cstate="email">
            <a:extLst>
              <a:ext uri="{28A0092B-C50C-407E-A947-70E740481C1C}">
                <a14:useLocalDpi xmlns:a14="http://schemas.microsoft.com/office/drawing/2010/main" val="0"/>
              </a:ext>
            </a:extLst>
          </a:blip>
          <a:srcRect l="33270" t="8302" r="18581" b="31418"/>
          <a:stretch>
            <a:fillRect/>
          </a:stretch>
        </p:blipFill>
        <p:spPr bwMode="auto">
          <a:xfrm>
            <a:off x="6991350" y="0"/>
            <a:ext cx="215106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Kare, mike and dugald.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3124200"/>
            <a:ext cx="25654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1" descr="562664_3588242824439_1174995496_n.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72465" y="0"/>
            <a:ext cx="154093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4" descr="Picture1.jpg"/>
          <p:cNvPicPr>
            <a:picLocks noChangeAspect="1"/>
          </p:cNvPicPr>
          <p:nvPr/>
        </p:nvPicPr>
        <p:blipFill>
          <a:blip r:embed="rId7" cstate="print">
            <a:extLst>
              <a:ext uri="{28A0092B-C50C-407E-A947-70E740481C1C}">
                <a14:useLocalDpi xmlns:a14="http://schemas.microsoft.com/office/drawing/2010/main" val="0"/>
              </a:ext>
            </a:extLst>
          </a:blip>
          <a:srcRect l="25383" r="64079" b="65613"/>
          <a:stretch>
            <a:fillRect/>
          </a:stretch>
        </p:blipFill>
        <p:spPr bwMode="auto">
          <a:xfrm>
            <a:off x="2565400" y="3009898"/>
            <a:ext cx="1944694"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2" descr="11720737_388923191299444_1117773095_n.jpg"/>
          <p:cNvPicPr>
            <a:picLocks noChangeAspect="1"/>
          </p:cNvPicPr>
          <p:nvPr/>
        </p:nvPicPr>
        <p:blipFill>
          <a:blip r:embed="rId8" cstate="print">
            <a:extLst>
              <a:ext uri="{28A0092B-C50C-407E-A947-70E740481C1C}">
                <a14:useLocalDpi xmlns:a14="http://schemas.microsoft.com/office/drawing/2010/main" val="0"/>
              </a:ext>
            </a:extLst>
          </a:blip>
          <a:srcRect l="76527" t="10892" r="10001" b="16336"/>
          <a:stretch>
            <a:fillRect/>
          </a:stretch>
        </p:blipFill>
        <p:spPr bwMode="auto">
          <a:xfrm>
            <a:off x="5280025" y="0"/>
            <a:ext cx="17113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5" descr="559540_4905186914263_255866162_n.jpg"/>
          <p:cNvPicPr>
            <a:picLocks noChangeAspect="1"/>
          </p:cNvPicPr>
          <p:nvPr/>
        </p:nvPicPr>
        <p:blipFill>
          <a:blip r:embed="rId9" cstate="print">
            <a:extLst>
              <a:ext uri="{28A0092B-C50C-407E-A947-70E740481C1C}">
                <a14:useLocalDpi xmlns:a14="http://schemas.microsoft.com/office/drawing/2010/main" val="0"/>
              </a:ext>
            </a:extLst>
          </a:blip>
          <a:srcRect l="16858" t="22656" r="15707" b="33638"/>
          <a:stretch>
            <a:fillRect/>
          </a:stretch>
        </p:blipFill>
        <p:spPr bwMode="auto">
          <a:xfrm>
            <a:off x="6045200" y="3009900"/>
            <a:ext cx="30972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 descr="Official photo BILC.jpg"/>
          <p:cNvPicPr>
            <a:picLocks noChangeAspect="1"/>
          </p:cNvPicPr>
          <p:nvPr/>
        </p:nvPicPr>
        <p:blipFill>
          <a:blip r:embed="rId10" cstate="print">
            <a:extLst>
              <a:ext uri="{28A0092B-C50C-407E-A947-70E740481C1C}">
                <a14:useLocalDpi xmlns:a14="http://schemas.microsoft.com/office/drawing/2010/main" val="0"/>
              </a:ext>
            </a:extLst>
          </a:blip>
          <a:srcRect l="52055" t="62746" r="42050" b="1003"/>
          <a:stretch>
            <a:fillRect/>
          </a:stretch>
        </p:blipFill>
        <p:spPr bwMode="auto">
          <a:xfrm>
            <a:off x="1701800" y="0"/>
            <a:ext cx="14144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0150127_194429.jpg"/>
          <p:cNvPicPr>
            <a:picLocks noChangeAspect="1"/>
          </p:cNvPicPr>
          <p:nvPr/>
        </p:nvPicPr>
        <p:blipFill rotWithShape="1">
          <a:blip r:embed="rId11" cstate="email">
            <a:extLst>
              <a:ext uri="{28A0092B-C50C-407E-A947-70E740481C1C}">
                <a14:useLocalDpi xmlns:a14="http://schemas.microsoft.com/office/drawing/2010/main" val="0"/>
              </a:ext>
            </a:extLst>
          </a:blip>
          <a:srcRect l="67130" t="30371" r="19351" b="34567"/>
          <a:stretch/>
        </p:blipFill>
        <p:spPr>
          <a:xfrm rot="10800000">
            <a:off x="2971793" y="-1"/>
            <a:ext cx="1100669" cy="3009899"/>
          </a:xfrm>
          <a:prstGeom prst="rect">
            <a:avLst/>
          </a:prstGeom>
        </p:spPr>
      </p:pic>
      <p:pic>
        <p:nvPicPr>
          <p:cNvPr id="3" name="Picture 2" descr="Dsc_0081.JPG"/>
          <p:cNvPicPr>
            <a:picLocks noChangeAspect="1"/>
          </p:cNvPicPr>
          <p:nvPr/>
        </p:nvPicPr>
        <p:blipFill rotWithShape="1">
          <a:blip r:embed="rId12" cstate="email">
            <a:extLst>
              <a:ext uri="{28A0092B-C50C-407E-A947-70E740481C1C}">
                <a14:useLocalDpi xmlns:a14="http://schemas.microsoft.com/office/drawing/2010/main" val="0"/>
              </a:ext>
            </a:extLst>
          </a:blip>
          <a:srcRect l="44443" t="25250" r="39862" b="12057"/>
          <a:stretch/>
        </p:blipFill>
        <p:spPr>
          <a:xfrm>
            <a:off x="4510094" y="3009900"/>
            <a:ext cx="1535106" cy="3711575"/>
          </a:xfrm>
          <a:prstGeom prst="rect">
            <a:avLst/>
          </a:prstGeom>
        </p:spPr>
      </p:pic>
    </p:spTree>
    <p:extLst>
      <p:ext uri="{BB962C8B-B14F-4D97-AF65-F5344CB8AC3E}">
        <p14:creationId xmlns:p14="http://schemas.microsoft.com/office/powerpoint/2010/main" val="5121390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a:t>Tutorial on Level 4 Reading </a:t>
            </a:r>
            <a:r>
              <a:rPr lang="en-CA" sz="3200" dirty="0" smtClean="0"/>
              <a:t>Proficiency</a:t>
            </a:r>
            <a:endParaRPr lang="en-CA" sz="3200" dirty="0"/>
          </a:p>
        </p:txBody>
      </p:sp>
      <p:sp>
        <p:nvSpPr>
          <p:cNvPr id="3" name="Content Placeholder 2"/>
          <p:cNvSpPr>
            <a:spLocks noGrp="1"/>
          </p:cNvSpPr>
          <p:nvPr>
            <p:ph idx="1"/>
          </p:nvPr>
        </p:nvSpPr>
        <p:spPr>
          <a:xfrm>
            <a:off x="685800" y="1533525"/>
            <a:ext cx="7772400" cy="4114800"/>
          </a:xfrm>
        </p:spPr>
        <p:txBody>
          <a:bodyPr/>
          <a:lstStyle/>
          <a:p>
            <a:pPr>
              <a:buFont typeface="Wingdings" panose="05000000000000000000" pitchFamily="2" charset="2"/>
              <a:buChar char="q"/>
            </a:pPr>
            <a:r>
              <a:rPr lang="en-CA" sz="1600" b="1" dirty="0" smtClean="0"/>
              <a:t>INTRODUCTION  </a:t>
            </a:r>
          </a:p>
          <a:p>
            <a:pPr marL="0" indent="0">
              <a:buNone/>
            </a:pPr>
            <a:endParaRPr lang="en-CA" sz="1600" dirty="0"/>
          </a:p>
          <a:p>
            <a:pPr>
              <a:buFont typeface="Wingdings" panose="05000000000000000000" pitchFamily="2" charset="2"/>
              <a:buChar char="q"/>
            </a:pPr>
            <a:r>
              <a:rPr lang="en-CA" sz="1600" dirty="0" smtClean="0"/>
              <a:t> </a:t>
            </a:r>
            <a:r>
              <a:rPr lang="en-CA" sz="1600" b="1" dirty="0"/>
              <a:t>LEVEL 4 PROFICIENCY AND ITS INTERPRETATION </a:t>
            </a:r>
            <a:endParaRPr lang="en-CA" sz="1600" b="1" dirty="0" smtClean="0"/>
          </a:p>
          <a:p>
            <a:pPr marL="0" indent="0">
              <a:buNone/>
            </a:pPr>
            <a:endParaRPr lang="en-CA" sz="1600" dirty="0"/>
          </a:p>
          <a:p>
            <a:pPr>
              <a:buFont typeface="Wingdings" panose="05000000000000000000" pitchFamily="2" charset="2"/>
              <a:buChar char="q"/>
            </a:pPr>
            <a:r>
              <a:rPr lang="en-CA" sz="1600" b="1" dirty="0" smtClean="0"/>
              <a:t>PRINCIPLES </a:t>
            </a:r>
            <a:r>
              <a:rPr lang="en-CA" sz="1600" b="1" dirty="0"/>
              <a:t>OF TEXT RATING </a:t>
            </a:r>
            <a:endParaRPr lang="en-CA" sz="1600" b="1" dirty="0" smtClean="0"/>
          </a:p>
          <a:p>
            <a:pPr marL="0" indent="0">
              <a:buNone/>
            </a:pPr>
            <a:r>
              <a:rPr lang="en-CA" sz="1600" b="1" dirty="0" smtClean="0"/>
              <a:t> </a:t>
            </a:r>
            <a:endParaRPr lang="en-CA" sz="1600" dirty="0"/>
          </a:p>
          <a:p>
            <a:pPr>
              <a:buFont typeface="Wingdings" panose="05000000000000000000" pitchFamily="2" charset="2"/>
              <a:buChar char="q"/>
            </a:pPr>
            <a:r>
              <a:rPr lang="en-CA" sz="1600" b="1" dirty="0" smtClean="0"/>
              <a:t>SAMPLE </a:t>
            </a:r>
            <a:r>
              <a:rPr lang="en-CA" sz="1600" b="1" dirty="0"/>
              <a:t>TEXTS </a:t>
            </a:r>
          </a:p>
          <a:p>
            <a:pPr marL="0" indent="0">
              <a:buNone/>
            </a:pPr>
            <a:endParaRPr lang="en-CA" sz="1600" dirty="0"/>
          </a:p>
          <a:p>
            <a:pPr>
              <a:buFont typeface="Wingdings" panose="05000000000000000000" pitchFamily="2" charset="2"/>
              <a:buChar char="q"/>
            </a:pPr>
            <a:r>
              <a:rPr lang="en-CA" sz="1600" b="1" dirty="0" smtClean="0"/>
              <a:t>TEST </a:t>
            </a:r>
            <a:r>
              <a:rPr lang="en-CA" sz="1600" b="1" dirty="0"/>
              <a:t>DEVELOPMENT PROCEDURES </a:t>
            </a:r>
          </a:p>
          <a:p>
            <a:pPr marL="0" indent="0">
              <a:buNone/>
            </a:pPr>
            <a:r>
              <a:rPr lang="en-CA" sz="1600" b="1" dirty="0" smtClean="0"/>
              <a:t> </a:t>
            </a:r>
            <a:endParaRPr lang="en-CA" sz="1600" dirty="0"/>
          </a:p>
          <a:p>
            <a:pPr>
              <a:buFont typeface="Wingdings" panose="05000000000000000000" pitchFamily="2" charset="2"/>
              <a:buChar char="q"/>
            </a:pPr>
            <a:r>
              <a:rPr lang="en-CA" sz="1600" b="1" dirty="0" smtClean="0"/>
              <a:t>SAMPLE </a:t>
            </a:r>
            <a:r>
              <a:rPr lang="en-CA" sz="1600" b="1" dirty="0"/>
              <a:t>ITEM DEVELOPMENT </a:t>
            </a:r>
            <a:r>
              <a:rPr lang="en-CA" sz="1600" b="1" dirty="0" smtClean="0"/>
              <a:t>PROCEDURES  </a:t>
            </a:r>
            <a:endParaRPr lang="en-CA" sz="1600" b="1" dirty="0"/>
          </a:p>
          <a:p>
            <a:pPr marL="0" indent="0">
              <a:buNone/>
            </a:pPr>
            <a:endParaRPr lang="en-CA" sz="1600" dirty="0"/>
          </a:p>
          <a:p>
            <a:endParaRPr lang="en-CA" sz="1600" dirty="0"/>
          </a:p>
        </p:txBody>
      </p:sp>
      <p:sp>
        <p:nvSpPr>
          <p:cNvPr id="4" name="Date Placeholder 3"/>
          <p:cNvSpPr>
            <a:spLocks noGrp="1"/>
          </p:cNvSpPr>
          <p:nvPr>
            <p:ph type="dt" sz="half" idx="10"/>
          </p:nvPr>
        </p:nvSpPr>
        <p:spPr/>
        <p:txBody>
          <a:bodyPr/>
          <a:lstStyle/>
          <a:p>
            <a:pPr>
              <a:defRPr/>
            </a:pPr>
            <a:r>
              <a:rPr lang="nl-NL" altLang="en-US" smtClean="0"/>
              <a:t>STANAG Level 4 Reading Test</a:t>
            </a:r>
            <a:endParaRPr lang="nl-NL" altLang="en-US" dirty="0"/>
          </a:p>
        </p:txBody>
      </p:sp>
      <p:sp>
        <p:nvSpPr>
          <p:cNvPr id="5" name="Slide Number Placeholder 4"/>
          <p:cNvSpPr>
            <a:spLocks noGrp="1"/>
          </p:cNvSpPr>
          <p:nvPr>
            <p:ph type="sldNum" sz="quarter" idx="12"/>
          </p:nvPr>
        </p:nvSpPr>
        <p:spPr/>
        <p:txBody>
          <a:bodyPr/>
          <a:lstStyle/>
          <a:p>
            <a:r>
              <a:rPr lang="nl-NL" dirty="0" smtClean="0"/>
              <a:t>7/40</a:t>
            </a:r>
            <a:endParaRPr lang="nl-NL" dirty="0"/>
          </a:p>
        </p:txBody>
      </p:sp>
    </p:spTree>
    <p:extLst>
      <p:ext uri="{BB962C8B-B14F-4D97-AF65-F5344CB8AC3E}">
        <p14:creationId xmlns:p14="http://schemas.microsoft.com/office/powerpoint/2010/main" val="26572094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9CCFF"/>
            </a:gs>
            <a:gs pos="7001">
              <a:srgbClr val="99CCFF"/>
            </a:gs>
            <a:gs pos="13338">
              <a:srgbClr val="A6CCFF"/>
            </a:gs>
            <a:gs pos="17000">
              <a:srgbClr val="9966FF"/>
            </a:gs>
            <a:gs pos="54175">
              <a:srgbClr val="BE8BFF"/>
            </a:gs>
            <a:gs pos="74001">
              <a:srgbClr val="CC99FF"/>
            </a:gs>
            <a:gs pos="82001">
              <a:srgbClr val="99CCFF"/>
            </a:gs>
            <a:gs pos="89999">
              <a:srgbClr val="CCCCFF"/>
            </a:gs>
            <a:gs pos="100000">
              <a:srgbClr val="CCCCFF"/>
            </a:gs>
          </a:gsLst>
          <a:lin ang="5400000"/>
        </a:gra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defRPr/>
            </a:pPr>
            <a:r>
              <a:rPr lang="en-CA" sz="3000" dirty="0">
                <a:cs typeface="+mj-cs"/>
              </a:rPr>
              <a:t>Tutorial on Level 4 Proficiency </a:t>
            </a:r>
            <a:br>
              <a:rPr lang="en-CA" sz="3000" dirty="0">
                <a:cs typeface="+mj-cs"/>
              </a:rPr>
            </a:br>
            <a:r>
              <a:rPr lang="en-CA" sz="3000" dirty="0">
                <a:cs typeface="+mj-cs"/>
              </a:rPr>
              <a:t>Descriptor IAW STANAG 6001 </a:t>
            </a:r>
          </a:p>
        </p:txBody>
      </p:sp>
      <p:sp>
        <p:nvSpPr>
          <p:cNvPr id="9219" name="Content Placeholder 2"/>
          <p:cNvSpPr>
            <a:spLocks noGrp="1"/>
          </p:cNvSpPr>
          <p:nvPr>
            <p:ph idx="1"/>
          </p:nvPr>
        </p:nvSpPr>
        <p:spPr/>
        <p:txBody>
          <a:bodyPr/>
          <a:lstStyle/>
          <a:p>
            <a:pPr marL="0" indent="0">
              <a:buFont typeface="Monotype Sorts" charset="0"/>
              <a:buNone/>
            </a:pPr>
            <a:r>
              <a:rPr lang="en-CA" sz="1900" dirty="0">
                <a:latin typeface="Arial" charset="0"/>
              </a:rPr>
              <a:t>Demonstrates strong competence in reading </a:t>
            </a:r>
            <a:r>
              <a:rPr lang="en-CA" sz="1900" dirty="0">
                <a:solidFill>
                  <a:srgbClr val="00B050"/>
                </a:solidFill>
                <a:latin typeface="Arial" charset="0"/>
              </a:rPr>
              <a:t>all styles and forms of the written language used for professional purposes, including texts from unfamiliar general and professional-specialist areas. Contexts include newspapers, magazines, and professional literature written for the well-educated reader and may contain topics from such areas as economics, culture, science, and technology, as well as from the reader’s own field. </a:t>
            </a:r>
            <a:r>
              <a:rPr lang="en-CA" sz="1900" dirty="0">
                <a:solidFill>
                  <a:srgbClr val="0000FF"/>
                </a:solidFill>
                <a:latin typeface="Arial" charset="0"/>
              </a:rPr>
              <a:t>Can readily follow unpredictable turns of thought on any subject matter addressed to the general reader. Shows both global and detailed understanding of texts including highly abstract concepts. </a:t>
            </a:r>
            <a:r>
              <a:rPr lang="en-CA" sz="1900" dirty="0">
                <a:solidFill>
                  <a:srgbClr val="FF0000"/>
                </a:solidFill>
                <a:latin typeface="Arial" charset="0"/>
              </a:rPr>
              <a:t>Can understand almost all cultural references and can relate a specific text to other written materials within the culture. Demonstrates a firm grasp of stylistic nuances, irony, and humour. Reading speed is similar to that of a native reader</a:t>
            </a:r>
            <a:r>
              <a:rPr lang="en-CA" sz="1900" dirty="0">
                <a:latin typeface="Arial" charset="0"/>
              </a:rPr>
              <a:t>. Can read </a:t>
            </a:r>
            <a:r>
              <a:rPr lang="en-CA" sz="1900" dirty="0">
                <a:solidFill>
                  <a:srgbClr val="00B050"/>
                </a:solidFill>
                <a:latin typeface="Arial" charset="0"/>
              </a:rPr>
              <a:t>reasonably legible handwriting </a:t>
            </a:r>
            <a:r>
              <a:rPr lang="en-CA" sz="1900" dirty="0">
                <a:latin typeface="Arial" charset="0"/>
              </a:rPr>
              <a:t>without difficulty. </a:t>
            </a:r>
          </a:p>
        </p:txBody>
      </p:sp>
      <p:sp>
        <p:nvSpPr>
          <p:cNvPr id="4" name="Date Placeholder 3"/>
          <p:cNvSpPr>
            <a:spLocks noGrp="1"/>
          </p:cNvSpPr>
          <p:nvPr>
            <p:ph type="dt" sz="quarter" idx="10"/>
          </p:nvPr>
        </p:nvSpPr>
        <p:spPr/>
        <p:txBody>
          <a:bodyPr/>
          <a:lstStyle/>
          <a:p>
            <a:pPr>
              <a:defRPr/>
            </a:pPr>
            <a:r>
              <a:rPr lang="nl-NL" altLang="en-US" dirty="0"/>
              <a:t>STANAG 6001 Level 4 Reading Test</a:t>
            </a:r>
          </a:p>
          <a:p>
            <a:pPr>
              <a:defRPr/>
            </a:pPr>
            <a:endParaRPr lang="nl-NL" altLang="en-US" dirty="0"/>
          </a:p>
        </p:txBody>
      </p:sp>
      <p:sp>
        <p:nvSpPr>
          <p:cNvPr id="9221"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8/40</a:t>
            </a:r>
            <a:endParaRPr lang="nl-NL" sz="1400" dirty="0">
              <a:latin typeface="Century Gothic" charset="0"/>
            </a:endParaRPr>
          </a:p>
        </p:txBody>
      </p:sp>
      <p:grpSp>
        <p:nvGrpSpPr>
          <p:cNvPr id="2" name="Group 2"/>
          <p:cNvGrpSpPr>
            <a:grpSpLocks/>
          </p:cNvGrpSpPr>
          <p:nvPr/>
        </p:nvGrpSpPr>
        <p:grpSpPr bwMode="auto">
          <a:xfrm>
            <a:off x="342900" y="342900"/>
            <a:ext cx="1028700" cy="914400"/>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6885"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85750"/>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defRPr/>
            </a:pPr>
            <a:r>
              <a:rPr lang="en-CA" sz="3200" dirty="0">
                <a:cs typeface="+mj-cs"/>
              </a:rPr>
              <a:t>Tutorial on level 4 Proficiency</a:t>
            </a:r>
            <a:br>
              <a:rPr lang="en-CA" sz="3200" dirty="0">
                <a:cs typeface="+mj-cs"/>
              </a:rPr>
            </a:br>
            <a:r>
              <a:rPr lang="en-CA" sz="3200" dirty="0">
                <a:cs typeface="+mj-cs"/>
              </a:rPr>
              <a:t>Text Rating</a:t>
            </a:r>
          </a:p>
        </p:txBody>
      </p:sp>
      <p:graphicFrame>
        <p:nvGraphicFramePr>
          <p:cNvPr id="6" name="Content Placeholder 5"/>
          <p:cNvGraphicFramePr>
            <a:graphicFrameLocks noGrp="1"/>
          </p:cNvGraphicFramePr>
          <p:nvPr>
            <p:ph idx="1"/>
          </p:nvPr>
        </p:nvGraphicFramePr>
        <p:xfrm>
          <a:off x="685800" y="1366838"/>
          <a:ext cx="7772400" cy="4999044"/>
        </p:xfrm>
        <a:graphic>
          <a:graphicData uri="http://schemas.openxmlformats.org/drawingml/2006/table">
            <a:tbl>
              <a:tblPr/>
              <a:tblGrid>
                <a:gridCol w="2590800"/>
                <a:gridCol w="2590800"/>
                <a:gridCol w="2590800"/>
              </a:tblGrid>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rgbClr val="FFFFFF"/>
                          </a:solidFill>
                          <a:effectLst/>
                          <a:latin typeface="Arial" charset="0"/>
                          <a:ea typeface="ＭＳ Ｐゴシック" charset="0"/>
                          <a:cs typeface="ＭＳ Ｐゴシック" charset="0"/>
                        </a:rPr>
                        <a:t>Author Purpose </a:t>
                      </a:r>
                      <a:r>
                        <a:rPr kumimoji="0" lang="en-CA" sz="1800" b="0" i="0" u="none" strike="noStrike" cap="none" normalizeH="0" baseline="0" dirty="0">
                          <a:ln>
                            <a:noFill/>
                          </a:ln>
                          <a:solidFill>
                            <a:srgbClr val="FFFFFF"/>
                          </a:solidFill>
                          <a:effectLst/>
                          <a:latin typeface="Arial" charset="0"/>
                          <a:ea typeface="ＭＳ Ｐゴシック" charset="0"/>
                          <a:cs typeface="ＭＳ Ｐゴシック" charset="0"/>
                        </a:rPr>
                        <a:t>	</a:t>
                      </a:r>
                      <a:endParaRPr kumimoji="0" lang="en-CA" sz="18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a:ln>
                            <a:noFill/>
                          </a:ln>
                          <a:solidFill>
                            <a:srgbClr val="FFFFFF"/>
                          </a:solidFill>
                          <a:effectLst/>
                          <a:latin typeface="Arial" charset="0"/>
                          <a:ea typeface="ＭＳ Ｐゴシック" charset="0"/>
                          <a:cs typeface="ＭＳ Ｐゴシック" charset="0"/>
                        </a:rPr>
                        <a:t>Typical Text Type </a:t>
                      </a:r>
                      <a:r>
                        <a:rPr kumimoji="0" lang="en-CA" sz="1800" b="0" i="0" u="none" strike="noStrike" cap="none" normalizeH="0" baseline="0">
                          <a:ln>
                            <a:noFill/>
                          </a:ln>
                          <a:solidFill>
                            <a:srgbClr val="FFFFFF"/>
                          </a:solidFill>
                          <a:effectLst/>
                          <a:latin typeface="Arial" charset="0"/>
                          <a:ea typeface="ＭＳ Ｐゴシック" charset="0"/>
                          <a:cs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a:ln>
                          <a:noFill/>
                        </a:ln>
                        <a:solidFill>
                          <a:srgbClr val="FFFFFF"/>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a:ln>
                            <a:noFill/>
                          </a:ln>
                          <a:solidFill>
                            <a:srgbClr val="FFFFFF"/>
                          </a:solidFill>
                          <a:effectLst/>
                          <a:latin typeface="Arial" charset="0"/>
                          <a:ea typeface="ＭＳ Ｐゴシック" charset="0"/>
                          <a:cs typeface="ＭＳ Ｐゴシック" charset="0"/>
                        </a:rPr>
                        <a:t>Reader Purpose </a:t>
                      </a:r>
                      <a:r>
                        <a:rPr kumimoji="0" lang="en-CA" sz="1800" b="0" i="0" u="none" strike="noStrike" cap="none" normalizeH="0" baseline="0">
                          <a:ln>
                            <a:noFill/>
                          </a:ln>
                          <a:solidFill>
                            <a:srgbClr val="FFFFFF"/>
                          </a:solidFill>
                          <a:effectLst/>
                          <a:latin typeface="Arial" charset="0"/>
                          <a:ea typeface="ＭＳ Ｐゴシック" charset="0"/>
                          <a:cs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a:ln>
                          <a:noFill/>
                        </a:ln>
                        <a:solidFill>
                          <a:srgbClr val="FFFFFF"/>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8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a:ln>
                            <a:noFill/>
                          </a:ln>
                          <a:solidFill>
                            <a:srgbClr val="000000"/>
                          </a:solidFill>
                          <a:effectLst/>
                          <a:latin typeface="Arial" charset="0"/>
                          <a:ea typeface="ＭＳ Ｐゴシック" charset="0"/>
                          <a:cs typeface="ＭＳ Ｐゴシック" charset="0"/>
                        </a:rPr>
                        <a:t>Project </a:t>
                      </a:r>
                      <a:endParaRPr kumimoji="0" lang="en-CA" sz="18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lines of thought beyond the expected, connect previously unrelated ideas or concepts, and </a:t>
                      </a:r>
                      <a:r>
                        <a:rPr kumimoji="0" lang="en-CA" sz="1200" b="1" i="0" u="none" strike="noStrike" cap="none" normalizeH="0" baseline="0" dirty="0">
                          <a:ln>
                            <a:noFill/>
                          </a:ln>
                          <a:solidFill>
                            <a:srgbClr val="000000"/>
                          </a:solidFill>
                          <a:effectLst/>
                          <a:latin typeface="Arial" charset="0"/>
                          <a:ea typeface="ＭＳ Ｐゴシック" charset="0"/>
                          <a:cs typeface="ＭＳ Ｐゴシック" charset="0"/>
                        </a:rPr>
                        <a:t>present complex ideas with nuanced precision and virtuosity </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 often with the goal of propelling the reader into the author’s world of thought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noFill/>
                          </a:ln>
                          <a:solidFill>
                            <a:srgbClr val="000000"/>
                          </a:solidFill>
                          <a:effectLst/>
                          <a:latin typeface="Arial" charset="0"/>
                          <a:ea typeface="ＭＳ Ｐゴシック" charset="0"/>
                          <a:cs typeface="ＭＳ Ｐゴシック" charset="0"/>
                        </a:rPr>
                        <a:t>Extended discourse </a:t>
                      </a:r>
                      <a:r>
                        <a:rPr kumimoji="0" lang="en-CA" sz="1200" b="0" i="0" u="none" strike="noStrike" cap="none" normalizeH="0" baseline="0">
                          <a:ln>
                            <a:noFill/>
                          </a:ln>
                          <a:solidFill>
                            <a:srgbClr val="000000"/>
                          </a:solidFill>
                          <a:effectLst/>
                          <a:latin typeface="Arial" charset="0"/>
                          <a:ea typeface="ＭＳ Ｐゴシック" charset="0"/>
                          <a:cs typeface="ＭＳ Ｐゴシック" charset="0"/>
                        </a:rPr>
                        <a:t>that is tailored for the message being sent and for the intended audience. </a:t>
                      </a:r>
                      <a:r>
                        <a:rPr kumimoji="0" lang="en-CA" sz="1200" b="1" i="0" u="none" strike="noStrike" cap="none" normalizeH="0" baseline="0">
                          <a:ln>
                            <a:noFill/>
                          </a:ln>
                          <a:solidFill>
                            <a:srgbClr val="000000"/>
                          </a:solidFill>
                          <a:effectLst/>
                          <a:latin typeface="Arial" charset="0"/>
                          <a:ea typeface="ＭＳ Ｐゴシック" charset="0"/>
                          <a:cs typeface="ＭＳ Ｐゴシック" charset="0"/>
                        </a:rPr>
                        <a:t>Texts are highly individualized</a:t>
                      </a:r>
                      <a:r>
                        <a:rPr kumimoji="0" lang="en-CA" sz="1200" b="0" i="0" u="none" strike="noStrike" cap="none" normalizeH="0" baseline="0">
                          <a:ln>
                            <a:noFill/>
                          </a:ln>
                          <a:solidFill>
                            <a:srgbClr val="000000"/>
                          </a:solidFill>
                          <a:effectLst/>
                          <a:latin typeface="Arial" charset="0"/>
                          <a:ea typeface="ＭＳ Ｐゴシック" charset="0"/>
                          <a:cs typeface="ＭＳ Ｐゴシック" charset="0"/>
                        </a:rPr>
                        <a:t>, </a:t>
                      </a:r>
                      <a:r>
                        <a:rPr kumimoji="0" lang="en-CA" sz="1200" b="1" i="0" u="none" strike="noStrike" cap="none" normalizeH="0" baseline="0">
                          <a:ln>
                            <a:noFill/>
                          </a:ln>
                          <a:solidFill>
                            <a:srgbClr val="000000"/>
                          </a:solidFill>
                          <a:effectLst/>
                          <a:latin typeface="Arial" charset="0"/>
                          <a:ea typeface="ＭＳ Ｐゴシック" charset="0"/>
                          <a:cs typeface="ＭＳ Ｐゴシック" charset="0"/>
                        </a:rPr>
                        <a:t>abstract, innovative and culturally dense, </a:t>
                      </a:r>
                      <a:r>
                        <a:rPr kumimoji="0" lang="en-CA" sz="1200" b="0" i="0" u="none" strike="noStrike" cap="none" normalizeH="0" baseline="0">
                          <a:ln>
                            <a:noFill/>
                          </a:ln>
                          <a:solidFill>
                            <a:srgbClr val="000000"/>
                          </a:solidFill>
                          <a:effectLst/>
                          <a:latin typeface="Arial" charset="0"/>
                          <a:ea typeface="ＭＳ Ｐゴシック" charset="0"/>
                          <a:cs typeface="ＭＳ Ｐゴシック" charset="0"/>
                        </a:rPr>
                        <a:t>and may contain abstract metaphors and symbolism, and </a:t>
                      </a:r>
                      <a:r>
                        <a:rPr kumimoji="0" lang="en-CA" sz="1200" b="1" i="0" u="none" strike="noStrike" cap="none" normalizeH="0" baseline="0">
                          <a:ln>
                            <a:noFill/>
                          </a:ln>
                          <a:solidFill>
                            <a:srgbClr val="000000"/>
                          </a:solidFill>
                          <a:effectLst/>
                          <a:latin typeface="Arial" charset="0"/>
                          <a:ea typeface="ＭＳ Ｐゴシック" charset="0"/>
                          <a:cs typeface="ＭＳ Ｐゴシック" charset="0"/>
                        </a:rPr>
                        <a:t>unpredictable shifts in thought, tone and register</a:t>
                      </a:r>
                      <a:r>
                        <a:rPr kumimoji="0" lang="en-CA" sz="1200" b="0" i="0" u="none" strike="noStrike" cap="none" normalizeH="0" baseline="0">
                          <a:ln>
                            <a:noFill/>
                          </a:ln>
                          <a:solidFill>
                            <a:srgbClr val="000000"/>
                          </a:solidFill>
                          <a:effectLst/>
                          <a:latin typeface="Arial" charset="0"/>
                          <a:ea typeface="ＭＳ Ｐゴシック" charset="0"/>
                          <a:cs typeface="ＭＳ Ｐゴシック" charset="0"/>
                        </a:rPr>
                        <a:t>. To achieve the desired tone and precision of thought, the author will often demonstrate the skillful use of </a:t>
                      </a:r>
                      <a:r>
                        <a:rPr kumimoji="0" lang="en-CA" sz="1200" b="1" i="0" u="none" strike="noStrike" cap="none" normalizeH="0" baseline="0">
                          <a:ln>
                            <a:noFill/>
                          </a:ln>
                          <a:solidFill>
                            <a:srgbClr val="000000"/>
                          </a:solidFill>
                          <a:effectLst/>
                          <a:latin typeface="Arial" charset="0"/>
                          <a:ea typeface="ＭＳ Ｐゴシック" charset="0"/>
                          <a:cs typeface="ＭＳ Ｐゴシック" charset="0"/>
                        </a:rPr>
                        <a:t>low-frequency, subtle and nuanced vocabulary, cultural and historical concepts, </a:t>
                      </a:r>
                      <a:r>
                        <a:rPr kumimoji="0" lang="en-CA" sz="1200" b="0" i="0" u="none" strike="noStrike" cap="none" normalizeH="0" baseline="0">
                          <a:ln>
                            <a:noFill/>
                          </a:ln>
                          <a:solidFill>
                            <a:srgbClr val="000000"/>
                          </a:solidFill>
                          <a:effectLst/>
                          <a:latin typeface="Arial" charset="0"/>
                          <a:ea typeface="ＭＳ Ｐゴシック" charset="0"/>
                          <a:cs typeface="ＭＳ Ｐゴシック" charset="0"/>
                        </a:rPr>
                        <a:t>and an understanding of the audience. </a:t>
                      </a:r>
                      <a:r>
                        <a:rPr kumimoji="0" lang="en-CA" sz="1200" b="0" i="1" u="none" strike="noStrike" cap="none" normalizeH="0" baseline="0">
                          <a:ln>
                            <a:noFill/>
                          </a:ln>
                          <a:solidFill>
                            <a:srgbClr val="000000"/>
                          </a:solidFill>
                          <a:effectLst/>
                          <a:latin typeface="Arial" charset="0"/>
                          <a:ea typeface="ＭＳ Ｐゴシック" charset="0"/>
                          <a:cs typeface="ＭＳ Ｐゴシック" charset="0"/>
                        </a:rPr>
                        <a:t>Examples: </a:t>
                      </a:r>
                      <a:r>
                        <a:rPr kumimoji="0" lang="en-CA" sz="1200" b="0" i="0" u="none" strike="noStrike" cap="none" normalizeH="0" baseline="0">
                          <a:ln>
                            <a:noFill/>
                          </a:ln>
                          <a:solidFill>
                            <a:srgbClr val="000000"/>
                          </a:solidFill>
                          <a:effectLst/>
                          <a:latin typeface="Arial" charset="0"/>
                          <a:ea typeface="ＭＳ Ｐゴシック" charset="0"/>
                          <a:cs typeface="ＭＳ Ｐゴシック" charset="0"/>
                        </a:rPr>
                        <a:t>articles from the fields of military philosophy/ethics, literary criticism, treaties, policies, professional literature, politics, economics, etc. </a:t>
                      </a:r>
                      <a:r>
                        <a:rPr kumimoji="0" lang="en-CA" sz="1000" b="0" i="0" u="none" strike="noStrike" cap="none" normalizeH="0" baseline="0">
                          <a:ln>
                            <a:noFill/>
                          </a:ln>
                          <a:solidFill>
                            <a:srgbClr val="000000"/>
                          </a:solidFill>
                          <a:effectLst/>
                          <a:latin typeface="Arial" charset="0"/>
                          <a:ea typeface="ＭＳ Ｐゴシック" charset="0"/>
                          <a:cs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1" u="none" strike="noStrike" cap="none" normalizeH="0" baseline="0" dirty="0">
                          <a:ln>
                            <a:noFill/>
                          </a:ln>
                          <a:solidFill>
                            <a:srgbClr val="000000"/>
                          </a:solidFill>
                          <a:effectLst/>
                          <a:latin typeface="Arial" charset="0"/>
                          <a:ea typeface="ＭＳ Ｐゴシック" charset="0"/>
                          <a:cs typeface="ＭＳ Ｐゴシック" charset="0"/>
                        </a:rPr>
                        <a:t>Read </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CA" altLang="ja-JP" sz="1200" b="1" i="0" u="none" strike="noStrike" cap="none" normalizeH="0" baseline="0" dirty="0">
                          <a:ln>
                            <a:noFill/>
                          </a:ln>
                          <a:solidFill>
                            <a:srgbClr val="000000"/>
                          </a:solidFill>
                          <a:effectLst/>
                          <a:latin typeface="Arial" charset="0"/>
                          <a:ea typeface="ＭＳ Ｐゴシック" charset="0"/>
                          <a:cs typeface="ＭＳ Ｐゴシック" charset="0"/>
                        </a:rPr>
                        <a:t>beyond the lines</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CA" altLang="ja-JP" sz="1200" b="0" i="0" u="none" strike="noStrike" cap="none" normalizeH="0" baseline="0" dirty="0">
                          <a:ln>
                            <a:noFill/>
                          </a:ln>
                          <a:solidFill>
                            <a:srgbClr val="000000"/>
                          </a:solidFill>
                          <a:effectLst/>
                          <a:latin typeface="Arial" charset="0"/>
                          <a:ea typeface="ＭＳ Ｐゴシック" charset="0"/>
                          <a:cs typeface="ＭＳ Ｐゴシック" charset="0"/>
                        </a:rPr>
                        <a:t>, to understand the author</a:t>
                      </a:r>
                      <a:r>
                        <a:rPr kumimoji="0" lang="en-CA" sz="1200" b="0"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CA" altLang="ja-JP" sz="1200" b="0" i="0" u="none" strike="noStrike" cap="none" normalizeH="0" baseline="0" dirty="0">
                          <a:ln>
                            <a:noFill/>
                          </a:ln>
                          <a:solidFill>
                            <a:srgbClr val="000000"/>
                          </a:solidFill>
                          <a:effectLst/>
                          <a:latin typeface="Arial" charset="0"/>
                          <a:ea typeface="ＭＳ Ｐゴシック" charset="0"/>
                          <a:cs typeface="ＭＳ Ｐゴシック" charset="0"/>
                        </a:rPr>
                        <a:t>s sociolinguistic and cultural references, follow innovative turns of thought, and interpret the text in view of its wider cultural, societal, and political setting.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EEFF"/>
                    </a:solidFill>
                  </a:tcPr>
                </a:tc>
              </a:tr>
            </a:tbl>
          </a:graphicData>
        </a:graphic>
      </p:graphicFrame>
      <p:sp>
        <p:nvSpPr>
          <p:cNvPr id="4" name="Date Placeholder 3"/>
          <p:cNvSpPr>
            <a:spLocks noGrp="1"/>
          </p:cNvSpPr>
          <p:nvPr>
            <p:ph type="dt" sz="quarter" idx="10"/>
          </p:nvPr>
        </p:nvSpPr>
        <p:spPr/>
        <p:txBody>
          <a:bodyPr/>
          <a:lstStyle/>
          <a:p>
            <a:pPr>
              <a:defRPr/>
            </a:pPr>
            <a:r>
              <a:rPr lang="nl-NL" altLang="en-US" dirty="0"/>
              <a:t>STANAG 6001 Level 4 Reading Test</a:t>
            </a:r>
          </a:p>
        </p:txBody>
      </p:sp>
      <p:sp>
        <p:nvSpPr>
          <p:cNvPr id="11282"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r>
              <a:rPr lang="nl-NL" sz="1400" dirty="0" smtClean="0">
                <a:latin typeface="Century Gothic" charset="0"/>
              </a:rPr>
              <a:t>9/40</a:t>
            </a:r>
            <a:endParaRPr lang="nl-NL" sz="1400" dirty="0">
              <a:latin typeface="Century Gothic" charset="0"/>
            </a:endParaRPr>
          </a:p>
        </p:txBody>
      </p:sp>
      <p:grpSp>
        <p:nvGrpSpPr>
          <p:cNvPr id="2" name="Group 2"/>
          <p:cNvGrpSpPr>
            <a:grpSpLocks/>
          </p:cNvGrpSpPr>
          <p:nvPr/>
        </p:nvGrpSpPr>
        <p:grpSpPr bwMode="auto">
          <a:xfrm>
            <a:off x="171450" y="142022"/>
            <a:ext cx="1028700" cy="914400"/>
            <a:chOff x="4532" y="1685"/>
            <a:chExt cx="3085" cy="2647"/>
          </a:xfrm>
        </p:grpSpPr>
        <p:sp>
          <p:nvSpPr>
            <p:cNvPr id="3" name="Freeform 3"/>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Freeform 4"/>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Freeform 5"/>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Freeform 6"/>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Rectangle 7"/>
            <p:cNvSpPr>
              <a:spLocks noChangeArrowheads="1"/>
            </p:cNvSpPr>
            <p:nvPr/>
          </p:nvSpPr>
          <p:spPr bwMode="auto">
            <a:xfrm>
              <a:off x="5610" y="2535"/>
              <a:ext cx="321" cy="152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 name="Rectangle 8"/>
            <p:cNvSpPr>
              <a:spLocks noChangeArrowheads="1"/>
            </p:cNvSpPr>
            <p:nvPr/>
          </p:nvSpPr>
          <p:spPr bwMode="auto">
            <a:xfrm>
              <a:off x="5610" y="2535"/>
              <a:ext cx="321" cy="1525"/>
            </a:xfrm>
            <a:prstGeom prst="rect">
              <a:avLst/>
            </a:prstGeom>
            <a:noFill/>
            <a:ln w="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Freeform 9"/>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Freeform 10"/>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Lst>
              <a:ahLst/>
              <a:cxnLst>
                <a:cxn ang="0">
                  <a:pos x="T0" y="T1"/>
                </a:cxn>
                <a:cxn ang="0">
                  <a:pos x="T2" y="T3"/>
                </a:cxn>
                <a:cxn ang="0">
                  <a:pos x="T4" y="T5"/>
                </a:cxn>
                <a:cxn ang="0">
                  <a:pos x="T6" y="T7"/>
                </a:cxn>
                <a:cxn ang="0">
                  <a:pos x="T8" y="T9"/>
                </a:cxn>
                <a:cxn ang="0">
                  <a:pos x="T10" y="T11"/>
                </a:cxn>
                <a:cxn ang="0">
                  <a:pos x="T12" y="T13"/>
                </a:cxn>
              </a:cxnLst>
              <a:rect l="0" t="0" r="r" b="b"/>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Freeform 11"/>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 name="Freeform 12"/>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Freeform 13"/>
            <p:cNvSpPr>
              <a:spLocks/>
            </p:cNvSpPr>
            <p:nvPr/>
          </p:nvSpPr>
          <p:spPr bwMode="auto">
            <a:xfrm>
              <a:off x="4756" y="4129"/>
              <a:ext cx="2677" cy="57"/>
            </a:xfrm>
            <a:custGeom>
              <a:avLst/>
              <a:gdLst>
                <a:gd name="T0" fmla="*/ 2569 w 2569"/>
                <a:gd name="T1" fmla="*/ 26 h 52"/>
                <a:gd name="T2" fmla="*/ 2569 w 2569"/>
                <a:gd name="T3" fmla="*/ 0 h 52"/>
                <a:gd name="T4" fmla="*/ 0 w 2569"/>
                <a:gd name="T5" fmla="*/ 0 h 52"/>
                <a:gd name="T6" fmla="*/ 0 w 2569"/>
                <a:gd name="T7" fmla="*/ 52 h 52"/>
                <a:gd name="T8" fmla="*/ 2569 w 2569"/>
                <a:gd name="T9" fmla="*/ 52 h 52"/>
                <a:gd name="T10" fmla="*/ 2569 w 2569"/>
                <a:gd name="T11" fmla="*/ 26 h 52"/>
              </a:gdLst>
              <a:ahLst/>
              <a:cxnLst>
                <a:cxn ang="0">
                  <a:pos x="T0" y="T1"/>
                </a:cxn>
                <a:cxn ang="0">
                  <a:pos x="T2" y="T3"/>
                </a:cxn>
                <a:cxn ang="0">
                  <a:pos x="T4" y="T5"/>
                </a:cxn>
                <a:cxn ang="0">
                  <a:pos x="T6" y="T7"/>
                </a:cxn>
                <a:cxn ang="0">
                  <a:pos x="T8" y="T9"/>
                </a:cxn>
                <a:cxn ang="0">
                  <a:pos x="T10" y="T11"/>
                </a:cxn>
              </a:cxnLst>
              <a:rect l="0" t="0" r="r" b="b"/>
              <a:pathLst>
                <a:path w="2569" h="52">
                  <a:moveTo>
                    <a:pt x="2569" y="26"/>
                  </a:moveTo>
                  <a:lnTo>
                    <a:pt x="2569" y="0"/>
                  </a:lnTo>
                  <a:lnTo>
                    <a:pt x="0" y="0"/>
                  </a:lnTo>
                  <a:lnTo>
                    <a:pt x="0" y="52"/>
                  </a:lnTo>
                  <a:lnTo>
                    <a:pt x="2569" y="52"/>
                  </a:lnTo>
                  <a:lnTo>
                    <a:pt x="2569" y="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4"/>
            <p:cNvSpPr>
              <a:spLocks/>
            </p:cNvSpPr>
            <p:nvPr/>
          </p:nvSpPr>
          <p:spPr bwMode="auto">
            <a:xfrm>
              <a:off x="4532" y="4275"/>
              <a:ext cx="3085" cy="57"/>
            </a:xfrm>
            <a:custGeom>
              <a:avLst/>
              <a:gdLst>
                <a:gd name="T0" fmla="*/ 2972 w 2972"/>
                <a:gd name="T1" fmla="*/ 25 h 51"/>
                <a:gd name="T2" fmla="*/ 2972 w 2972"/>
                <a:gd name="T3" fmla="*/ 0 h 51"/>
                <a:gd name="T4" fmla="*/ 0 w 2972"/>
                <a:gd name="T5" fmla="*/ 0 h 51"/>
                <a:gd name="T6" fmla="*/ 0 w 2972"/>
                <a:gd name="T7" fmla="*/ 51 h 51"/>
                <a:gd name="T8" fmla="*/ 2972 w 2972"/>
                <a:gd name="T9" fmla="*/ 51 h 51"/>
                <a:gd name="T10" fmla="*/ 2972 w 2972"/>
                <a:gd name="T11" fmla="*/ 25 h 51"/>
              </a:gdLst>
              <a:ahLst/>
              <a:cxnLst>
                <a:cxn ang="0">
                  <a:pos x="T0" y="T1"/>
                </a:cxn>
                <a:cxn ang="0">
                  <a:pos x="T2" y="T3"/>
                </a:cxn>
                <a:cxn ang="0">
                  <a:pos x="T4" y="T5"/>
                </a:cxn>
                <a:cxn ang="0">
                  <a:pos x="T6" y="T7"/>
                </a:cxn>
                <a:cxn ang="0">
                  <a:pos x="T8" y="T9"/>
                </a:cxn>
                <a:cxn ang="0">
                  <a:pos x="T10" y="T11"/>
                </a:cxn>
              </a:cxnLst>
              <a:rect l="0" t="0" r="r" b="b"/>
              <a:pathLst>
                <a:path w="2972" h="51">
                  <a:moveTo>
                    <a:pt x="2972" y="25"/>
                  </a:moveTo>
                  <a:lnTo>
                    <a:pt x="2972" y="0"/>
                  </a:lnTo>
                  <a:lnTo>
                    <a:pt x="0" y="0"/>
                  </a:lnTo>
                  <a:lnTo>
                    <a:pt x="0" y="51"/>
                  </a:lnTo>
                  <a:lnTo>
                    <a:pt x="2972" y="51"/>
                  </a:lnTo>
                  <a:lnTo>
                    <a:pt x="297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5"/>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3011" h="52">
                  <a:moveTo>
                    <a:pt x="0" y="0"/>
                  </a:moveTo>
                  <a:lnTo>
                    <a:pt x="13" y="52"/>
                  </a:lnTo>
                  <a:lnTo>
                    <a:pt x="3011" y="52"/>
                  </a:lnTo>
                  <a:lnTo>
                    <a:pt x="3011" y="0"/>
                  </a:lnTo>
                  <a:lnTo>
                    <a:pt x="13" y="0"/>
                  </a:lnTo>
                  <a:lnTo>
                    <a:pt x="19" y="5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6"/>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17"/>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Lst>
              <a:ahLst/>
              <a:cxnLst>
                <a:cxn ang="0">
                  <a:pos x="T0" y="T1"/>
                </a:cxn>
                <a:cxn ang="0">
                  <a:pos x="T2" y="T3"/>
                </a:cxn>
                <a:cxn ang="0">
                  <a:pos x="T4" y="T5"/>
                </a:cxn>
                <a:cxn ang="0">
                  <a:pos x="T6" y="T7"/>
                </a:cxn>
                <a:cxn ang="0">
                  <a:pos x="T8" y="T9"/>
                </a:cxn>
                <a:cxn ang="0">
                  <a:pos x="T10" y="T11"/>
                </a:cxn>
              </a:cxnLst>
              <a:rect l="0" t="0" r="r" b="b"/>
              <a:pathLst>
                <a:path w="1505" h="788">
                  <a:moveTo>
                    <a:pt x="1499" y="768"/>
                  </a:moveTo>
                  <a:lnTo>
                    <a:pt x="1505" y="742"/>
                  </a:lnTo>
                  <a:lnTo>
                    <a:pt x="25" y="0"/>
                  </a:lnTo>
                  <a:lnTo>
                    <a:pt x="0" y="51"/>
                  </a:lnTo>
                  <a:lnTo>
                    <a:pt x="1486" y="788"/>
                  </a:lnTo>
                  <a:lnTo>
                    <a:pt x="1499" y="76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8"/>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Lst>
              <a:ahLst/>
              <a:cxnLst>
                <a:cxn ang="0">
                  <a:pos x="T0" y="T1"/>
                </a:cxn>
                <a:cxn ang="0">
                  <a:pos x="T2" y="T3"/>
                </a:cxn>
                <a:cxn ang="0">
                  <a:pos x="T4" y="T5"/>
                </a:cxn>
                <a:cxn ang="0">
                  <a:pos x="T6" y="T7"/>
                </a:cxn>
                <a:cxn ang="0">
                  <a:pos x="T8" y="T9"/>
                </a:cxn>
                <a:cxn ang="0">
                  <a:pos x="T10" y="T11"/>
                </a:cxn>
                <a:cxn ang="0">
                  <a:pos x="T12" y="T13"/>
                </a:cxn>
              </a:cxnLst>
              <a:rect l="0" t="0" r="r" b="b"/>
              <a:pathLst>
                <a:path w="1732" h="58">
                  <a:moveTo>
                    <a:pt x="0" y="6"/>
                  </a:moveTo>
                  <a:lnTo>
                    <a:pt x="13" y="58"/>
                  </a:lnTo>
                  <a:lnTo>
                    <a:pt x="1732" y="58"/>
                  </a:lnTo>
                  <a:lnTo>
                    <a:pt x="1732" y="0"/>
                  </a:lnTo>
                  <a:lnTo>
                    <a:pt x="13" y="0"/>
                  </a:lnTo>
                  <a:lnTo>
                    <a:pt x="19" y="58"/>
                  </a:lnTo>
                  <a:lnTo>
                    <a:pt x="0" y="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9"/>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Lst>
              <a:ahLst/>
              <a:cxnLst>
                <a:cxn ang="0">
                  <a:pos x="T0" y="T1"/>
                </a:cxn>
                <a:cxn ang="0">
                  <a:pos x="T2" y="T3"/>
                </a:cxn>
                <a:cxn ang="0">
                  <a:pos x="T4" y="T5"/>
                </a:cxn>
                <a:cxn ang="0">
                  <a:pos x="T6" y="T7"/>
                </a:cxn>
                <a:cxn ang="0">
                  <a:pos x="T8" y="T9"/>
                </a:cxn>
                <a:cxn ang="0">
                  <a:pos x="T10" y="T11"/>
                </a:cxn>
                <a:cxn ang="0">
                  <a:pos x="T12" y="T13"/>
                </a:cxn>
              </a:cxnLst>
              <a:rect l="0" t="0" r="r" b="b"/>
              <a:pathLst>
                <a:path w="895" h="401">
                  <a:moveTo>
                    <a:pt x="895" y="0"/>
                  </a:moveTo>
                  <a:lnTo>
                    <a:pt x="876" y="0"/>
                  </a:lnTo>
                  <a:lnTo>
                    <a:pt x="0" y="349"/>
                  </a:lnTo>
                  <a:lnTo>
                    <a:pt x="19" y="401"/>
                  </a:lnTo>
                  <a:lnTo>
                    <a:pt x="895" y="52"/>
                  </a:lnTo>
                  <a:lnTo>
                    <a:pt x="876" y="52"/>
                  </a:lnTo>
                  <a:lnTo>
                    <a:pt x="89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20"/>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Lst>
              <a:ahLst/>
              <a:cxnLst>
                <a:cxn ang="0">
                  <a:pos x="T0" y="T1"/>
                </a:cxn>
                <a:cxn ang="0">
                  <a:pos x="T2" y="T3"/>
                </a:cxn>
                <a:cxn ang="0">
                  <a:pos x="T4" y="T5"/>
                </a:cxn>
                <a:cxn ang="0">
                  <a:pos x="T6" y="T7"/>
                </a:cxn>
                <a:cxn ang="0">
                  <a:pos x="T8" y="T9"/>
                </a:cxn>
                <a:cxn ang="0">
                  <a:pos x="T10" y="T11"/>
                </a:cxn>
              </a:cxnLst>
              <a:rect l="0" t="0" r="r" b="b"/>
              <a:pathLst>
                <a:path w="869" h="401">
                  <a:moveTo>
                    <a:pt x="856" y="375"/>
                  </a:moveTo>
                  <a:lnTo>
                    <a:pt x="869" y="349"/>
                  </a:lnTo>
                  <a:lnTo>
                    <a:pt x="19" y="0"/>
                  </a:lnTo>
                  <a:lnTo>
                    <a:pt x="0" y="52"/>
                  </a:lnTo>
                  <a:lnTo>
                    <a:pt x="844" y="401"/>
                  </a:lnTo>
                  <a:lnTo>
                    <a:pt x="856" y="37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39957" name="Picture 21" descr="N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956" y="285750"/>
            <a:ext cx="1157288" cy="87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Zijkant vervagen">
  <a:themeElements>
    <a:clrScheme name="">
      <a:dk1>
        <a:srgbClr val="000000"/>
      </a:dk1>
      <a:lt1>
        <a:srgbClr val="FFFFFF"/>
      </a:lt1>
      <a:dk2>
        <a:srgbClr val="000080"/>
      </a:dk2>
      <a:lt2>
        <a:srgbClr val="80C3FD"/>
      </a:lt2>
      <a:accent1>
        <a:srgbClr val="86D2FE"/>
      </a:accent1>
      <a:accent2>
        <a:srgbClr val="FF99FF"/>
      </a:accent2>
      <a:accent3>
        <a:srgbClr val="FFFFFF"/>
      </a:accent3>
      <a:accent4>
        <a:srgbClr val="000000"/>
      </a:accent4>
      <a:accent5>
        <a:srgbClr val="C3E5FE"/>
      </a:accent5>
      <a:accent6>
        <a:srgbClr val="E78AE7"/>
      </a:accent6>
      <a:hlink>
        <a:srgbClr val="85ADFF"/>
      </a:hlink>
      <a:folHlink>
        <a:srgbClr val="00CCCC"/>
      </a:folHlink>
    </a:clrScheme>
    <a:fontScheme name="Zijkant vervage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nl-NL" altLang="en-US" sz="4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nl-NL" altLang="en-US" sz="4000" b="1" i="0" u="none" strike="noStrike" cap="none" normalizeH="0" baseline="0" smtClean="0">
            <a:ln>
              <a:noFill/>
            </a:ln>
            <a:solidFill>
              <a:schemeClr val="tx1"/>
            </a:solidFill>
            <a:effectLst/>
            <a:latin typeface="Arial" charset="0"/>
          </a:defRPr>
        </a:defPPr>
      </a:lstStyle>
    </a:lnDef>
  </a:objectDefaults>
  <a:extraClrSchemeLst>
    <a:extraClrScheme>
      <a:clrScheme name="Zijkant vervagen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Zijkant vervagen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Zijkant vervagen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80"/>
    </a:dk2>
    <a:lt2>
      <a:srgbClr val="80C3FD"/>
    </a:lt2>
    <a:accent1>
      <a:srgbClr val="86D2FE"/>
    </a:accent1>
    <a:accent2>
      <a:srgbClr val="FF99FF"/>
    </a:accent2>
    <a:accent3>
      <a:srgbClr val="FFFFFF"/>
    </a:accent3>
    <a:accent4>
      <a:srgbClr val="000000"/>
    </a:accent4>
    <a:accent5>
      <a:srgbClr val="C3E5FE"/>
    </a:accent5>
    <a:accent6>
      <a:srgbClr val="E78AE7"/>
    </a:accent6>
    <a:hlink>
      <a:srgbClr val="85ADFF"/>
    </a:hlink>
    <a:folHlink>
      <a:srgbClr val="00CCCC"/>
    </a:folHlink>
  </a:clrScheme>
</a:themeOverride>
</file>

<file path=docProps/app.xml><?xml version="1.0" encoding="utf-8"?>
<Properties xmlns="http://schemas.openxmlformats.org/officeDocument/2006/extended-properties" xmlns:vt="http://schemas.openxmlformats.org/officeDocument/2006/docPropsVTypes">
  <Template/>
  <TotalTime>289</TotalTime>
  <Words>2667</Words>
  <Application>Microsoft Office PowerPoint</Application>
  <PresentationFormat>Näytössä katseltava diaesitys (4:3)</PresentationFormat>
  <Paragraphs>354</Paragraphs>
  <Slides>40</Slides>
  <Notes>32</Notes>
  <HiddenSlides>0</HiddenSlides>
  <MMClips>2</MMClips>
  <ScaleCrop>false</ScaleCrop>
  <HeadingPairs>
    <vt:vector size="8" baseType="variant">
      <vt:variant>
        <vt:lpstr>Käytetyt fontit</vt:lpstr>
      </vt:variant>
      <vt:variant>
        <vt:i4>11</vt:i4>
      </vt:variant>
      <vt:variant>
        <vt:lpstr>Teema</vt:lpstr>
      </vt:variant>
      <vt:variant>
        <vt:i4>2</vt:i4>
      </vt:variant>
      <vt:variant>
        <vt:lpstr>Upotetut OLE-palvelimet</vt:lpstr>
      </vt:variant>
      <vt:variant>
        <vt:i4>2</vt:i4>
      </vt:variant>
      <vt:variant>
        <vt:lpstr>Dian otsikot</vt:lpstr>
      </vt:variant>
      <vt:variant>
        <vt:i4>40</vt:i4>
      </vt:variant>
    </vt:vector>
  </HeadingPairs>
  <TitlesOfParts>
    <vt:vector size="55" baseType="lpstr">
      <vt:lpstr>ＭＳ Ｐゴシック</vt:lpstr>
      <vt:lpstr>Apple Chancery</vt:lpstr>
      <vt:lpstr>Arial</vt:lpstr>
      <vt:lpstr>Arial Black</vt:lpstr>
      <vt:lpstr>Calibri</vt:lpstr>
      <vt:lpstr>Century Gothic</vt:lpstr>
      <vt:lpstr>Comic Sans MS</vt:lpstr>
      <vt:lpstr>Monotype Sorts</vt:lpstr>
      <vt:lpstr>Tahoma</vt:lpstr>
      <vt:lpstr>Times New Roman</vt:lpstr>
      <vt:lpstr>Wingdings</vt:lpstr>
      <vt:lpstr>Zijkant vervagen</vt:lpstr>
      <vt:lpstr>Custom Design</vt:lpstr>
      <vt:lpstr>CorelDRAW</vt:lpstr>
      <vt:lpstr>Document</vt:lpstr>
      <vt:lpstr>LEVEL 4 READING PROFICIENCY A Prototype Test</vt:lpstr>
      <vt:lpstr>Scope of Presentation</vt:lpstr>
      <vt:lpstr>PowerPoint-esitys</vt:lpstr>
      <vt:lpstr>Introduction and Background</vt:lpstr>
      <vt:lpstr>Working Group Members</vt:lpstr>
      <vt:lpstr>PowerPoint-esitys</vt:lpstr>
      <vt:lpstr>Tutorial on Level 4 Reading Proficiency</vt:lpstr>
      <vt:lpstr>Tutorial on Level 4 Proficiency  Descriptor IAW STANAG 6001 </vt:lpstr>
      <vt:lpstr>Tutorial on level 4 Proficiency Text Rating</vt:lpstr>
      <vt:lpstr>Level 4 texts… (Child: 1998)</vt:lpstr>
      <vt:lpstr>Giving the Author His Purpose</vt:lpstr>
      <vt:lpstr>Giving the Readers Their Purpose</vt:lpstr>
      <vt:lpstr>Author Purpose Misunderstood</vt:lpstr>
      <vt:lpstr>PowerPoint-esitys</vt:lpstr>
      <vt:lpstr>Tutorial on Level 4 Proficiency What the Reader Can Do</vt:lpstr>
      <vt:lpstr>Tutorial on Level 4 Proficiency Text Modes</vt:lpstr>
      <vt:lpstr>Tutorial on Level 4 Proficiency </vt:lpstr>
      <vt:lpstr>Tutorial on Level 4 Proficiency Sample Paragraphs</vt:lpstr>
      <vt:lpstr>Tutorial on Level 4 Proficiency Sample Question/Response</vt:lpstr>
      <vt:lpstr>Test Model/Prototype </vt:lpstr>
      <vt:lpstr>Administration Protocol  and Rating Procedure</vt:lpstr>
      <vt:lpstr>Rating Criteria</vt:lpstr>
      <vt:lpstr>Piloting Phase</vt:lpstr>
      <vt:lpstr>Feedback questionnaire</vt:lpstr>
      <vt:lpstr>PERFORMANCE SAMPLES Excerpt from Text</vt:lpstr>
      <vt:lpstr>Performance Samples Test Item</vt:lpstr>
      <vt:lpstr>Performance Samples A Sample Response</vt:lpstr>
      <vt:lpstr>PERFORMANCE SAMPLES Examinee Response</vt:lpstr>
      <vt:lpstr>PERFORMANCE SAMPLES Excerpt from Text</vt:lpstr>
      <vt:lpstr>Performance Samples Test Item</vt:lpstr>
      <vt:lpstr>Performance Samples Sample Response</vt:lpstr>
      <vt:lpstr>PERFORMANCE SAMPLES Examinee Response</vt:lpstr>
      <vt:lpstr> CHALLENGES AND THE WAY AHEAD Test development </vt:lpstr>
      <vt:lpstr>PowerPoint-esitys</vt:lpstr>
      <vt:lpstr>CHALLENGES AND THE WAY AHEAD Piloting Phase</vt:lpstr>
      <vt:lpstr> CHALLENGES AND THE WAY AHEAD Scoring Criteria </vt:lpstr>
      <vt:lpstr> CHALLENGES AND THE WAY AHEAD Practicality and Other Issues </vt:lpstr>
      <vt:lpstr>Way Ahead</vt:lpstr>
      <vt:lpstr>PowerPoint-esitys</vt:lpstr>
      <vt:lpstr>PowerPoint-esitys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Typology and Passage Rating</dc:title>
  <dc:subject>Language Testing Seminar</dc:subject>
  <dc:creator>Seinhorst</dc:creator>
  <cp:lastModifiedBy>Hotel Guest</cp:lastModifiedBy>
  <cp:revision>565</cp:revision>
  <cp:lastPrinted>2015-08-28T14:13:48Z</cp:lastPrinted>
  <dcterms:created xsi:type="dcterms:W3CDTF">1997-10-06T23:22:08Z</dcterms:created>
  <dcterms:modified xsi:type="dcterms:W3CDTF">2015-10-07T09:13:18Z</dcterms:modified>
</cp:coreProperties>
</file>