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howGuides="1">
      <p:cViewPr varScale="1">
        <p:scale>
          <a:sx n="56" d="100"/>
          <a:sy n="56" d="100"/>
        </p:scale>
        <p:origin x="653" y="4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Panel </a:t>
            </a:r>
            <a:r>
              <a:rPr lang="en-US" b="1" dirty="0"/>
              <a:t>#1:  BAT2 Lessons Learned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01504" y="1600200"/>
            <a:ext cx="9574733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Talking points:</a:t>
            </a:r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sz="3200" dirty="0"/>
              <a:t>BAT2 testing experience from the standpoint of the testers</a:t>
            </a:r>
          </a:p>
          <a:p>
            <a:pPr lvl="1"/>
            <a:r>
              <a:rPr lang="en-US" sz="3200" dirty="0"/>
              <a:t>BAT2 testing experience from the standpoint of the </a:t>
            </a:r>
            <a:r>
              <a:rPr lang="en-US" sz="3200" dirty="0" smtClean="0"/>
              <a:t>proctor</a:t>
            </a:r>
            <a:endParaRPr lang="en-US" sz="3200" dirty="0"/>
          </a:p>
          <a:p>
            <a:pPr lvl="1"/>
            <a:r>
              <a:rPr lang="en-US" sz="3200" dirty="0"/>
              <a:t>Test format differences between the national tests and BAT2</a:t>
            </a:r>
          </a:p>
          <a:p>
            <a:pPr lvl="1"/>
            <a:r>
              <a:rPr lang="en-US" sz="3200" dirty="0"/>
              <a:t>Pros and cons of BAT2</a:t>
            </a:r>
          </a:p>
          <a:p>
            <a:pPr lvl="1"/>
            <a:r>
              <a:rPr lang="en-US" sz="3200" dirty="0"/>
              <a:t>Other </a:t>
            </a:r>
            <a:r>
              <a:rPr lang="en-US" sz="3200" dirty="0" smtClean="0"/>
              <a:t>comments</a:t>
            </a: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FD520A-F132-1840-9201-39EA3303DAD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47012" y="4495800"/>
            <a:ext cx="2949676" cy="211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7</TotalTime>
  <Words>10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Euphemia</vt:lpstr>
      <vt:lpstr>Math 16x9</vt:lpstr>
      <vt:lpstr>Panel #1:  BAT2 Lessons Learned </vt:lpstr>
    </vt:vector>
  </TitlesOfParts>
  <Company>GCMC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Garza, Peggy A Ms CIV</dc:creator>
  <cp:lastModifiedBy>Garza, Peggy A Ms CIV</cp:lastModifiedBy>
  <cp:revision>5</cp:revision>
  <cp:lastPrinted>2019-08-29T11:25:08Z</cp:lastPrinted>
  <dcterms:created xsi:type="dcterms:W3CDTF">2019-08-29T11:18:14Z</dcterms:created>
  <dcterms:modified xsi:type="dcterms:W3CDTF">2019-08-29T11:37:16Z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