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12188825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howGuides="1">
      <p:cViewPr varScale="1">
        <p:scale>
          <a:sx n="56" d="100"/>
          <a:sy n="56" d="100"/>
        </p:scale>
        <p:origin x="653" y="48"/>
      </p:cViewPr>
      <p:guideLst>
        <p:guide orient="horz" pos="2160"/>
        <p:guide pos="3839"/>
        <p:guide pos="10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DB7646E-8811-423A-9C42-2CBFADA00A96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4360E59-1627-4404-ACC5-51C744AB0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en-US" smtClean="0"/>
              <a:pPr/>
              <a:t>8/29/2019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44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ltGray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 bwMode="ltGray"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 bwMode="gray"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13" name="Straight Connector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15" name="Straight Connector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8/29/2019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66412" y="6356351"/>
            <a:ext cx="609441" cy="36512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8/29/2019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11" name="Straight Connector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14" name="Straight Connector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8/29/2019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8/29/2019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 bwMode="black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4" name="Rectangle 23"/>
          <p:cNvSpPr/>
          <p:nvPr/>
        </p:nvSpPr>
        <p:spPr bwMode="gray"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1" name="Rectangle 20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22" name="Straight Connector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8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23" name="Straight Connector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 bwMode="black"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7" name="Rectangle 26"/>
          <p:cNvSpPr/>
          <p:nvPr/>
        </p:nvSpPr>
        <p:spPr bwMode="gray"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8" name="Rectangle 27"/>
          <p:cNvSpPr/>
          <p:nvPr/>
        </p:nvSpPr>
        <p:spPr bwMode="gray"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9" name="Rectangle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0" name="Rectangle 29"/>
          <p:cNvSpPr/>
          <p:nvPr/>
        </p:nvSpPr>
        <p:spPr bwMode="ltGray"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31" name="Straight Connector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 bwMode="black"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33" name="Straight Connector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8/29/2019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66571" y="6356351"/>
            <a:ext cx="609441" cy="36512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8/29/2019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8/29/2019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8/29/2019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ltGray"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6" name="Rectangle 5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cxnSp>
        <p:nvCxnSpPr>
          <p:cNvPr id="7" name="Straight Connector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 bwMode="gray"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 bwMode="black"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8/29/2019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gray"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 bwMode="lt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cxnSp>
        <p:nvCxnSpPr>
          <p:cNvPr id="10" name="Straight Connector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8/29/2019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 bwMode="ltGray"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8/29/2019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14" name="Straight Connector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16" name="Straight Connector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8/29/2019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Panel </a:t>
            </a:r>
            <a:r>
              <a:rPr lang="en-US" b="1" dirty="0"/>
              <a:t>#1:  BAT2 Lessons Learned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801504" y="1600200"/>
            <a:ext cx="9574733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Talking points:</a:t>
            </a:r>
            <a:r>
              <a:rPr lang="en-US" b="1" dirty="0"/>
              <a:t> </a:t>
            </a:r>
            <a:endParaRPr lang="en-US" dirty="0"/>
          </a:p>
          <a:p>
            <a:pPr lvl="1"/>
            <a:r>
              <a:rPr lang="en-US" sz="3200" dirty="0"/>
              <a:t>BAT2 testing experience from the standpoint of the testers</a:t>
            </a:r>
          </a:p>
          <a:p>
            <a:pPr lvl="1"/>
            <a:r>
              <a:rPr lang="en-US" sz="3200" dirty="0"/>
              <a:t>BAT2 testing experience from the standpoint of the </a:t>
            </a:r>
            <a:r>
              <a:rPr lang="en-US" sz="3200" dirty="0" smtClean="0"/>
              <a:t>proctor</a:t>
            </a:r>
            <a:endParaRPr lang="en-US" sz="3200" dirty="0"/>
          </a:p>
          <a:p>
            <a:pPr lvl="1"/>
            <a:r>
              <a:rPr lang="en-US" sz="3200" dirty="0"/>
              <a:t>Test format differences between the national tests and BAT2</a:t>
            </a:r>
          </a:p>
          <a:p>
            <a:pPr lvl="1"/>
            <a:r>
              <a:rPr lang="en-US" sz="3200" dirty="0"/>
              <a:t>Pros and cons of BAT2</a:t>
            </a:r>
          </a:p>
          <a:p>
            <a:pPr lvl="1"/>
            <a:r>
              <a:rPr lang="en-US" sz="3200" dirty="0"/>
              <a:t>Other </a:t>
            </a:r>
            <a:r>
              <a:rPr lang="en-US" sz="3200" dirty="0" smtClean="0"/>
              <a:t>comments</a:t>
            </a:r>
            <a:endParaRPr lang="en-US" sz="3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6FD520A-F132-1840-9201-39EA3303DAD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47012" y="4495800"/>
            <a:ext cx="2949676" cy="2112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42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ath 16x9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th education presentation with Pi  (widescreen).potx" id="{DF132673-7A8C-4FB7-A35E-0123B6C0D98B}" vid="{CCAAB50D-2EF2-4925-80C2-C83131AE58AC}"/>
    </a:ext>
  </a:extLst>
</a:theme>
</file>

<file path=ppt/theme/theme2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Math education presentation with Pi  (widescreen)</Template>
  <TotalTime>7</TotalTime>
  <Words>10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Euphemia</vt:lpstr>
      <vt:lpstr>Math 16x9</vt:lpstr>
      <vt:lpstr>Panel #1:  BAT2 Lessons Learned </vt:lpstr>
    </vt:vector>
  </TitlesOfParts>
  <Company>GCMC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Garza, Peggy A Ms CIV</dc:creator>
  <cp:lastModifiedBy>Garza, Peggy A Ms CIV</cp:lastModifiedBy>
  <cp:revision>5</cp:revision>
  <cp:lastPrinted>2019-08-29T11:25:08Z</cp:lastPrinted>
  <dcterms:created xsi:type="dcterms:W3CDTF">2019-08-29T11:18:14Z</dcterms:created>
  <dcterms:modified xsi:type="dcterms:W3CDTF">2019-08-29T11:37:16Z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