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9"/>
  </p:handoutMasterIdLst>
  <p:sldIdLst>
    <p:sldId id="256" r:id="rId2"/>
    <p:sldId id="263" r:id="rId3"/>
    <p:sldId id="264" r:id="rId4"/>
    <p:sldId id="262" r:id="rId5"/>
    <p:sldId id="266" r:id="rId6"/>
    <p:sldId id="267" r:id="rId7"/>
    <p:sldId id="265" r:id="rId8"/>
  </p:sldIdLst>
  <p:sldSz cx="9144000" cy="6858000" type="screen4x3"/>
  <p:notesSz cx="6781800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6989-05AC-4036-9F96-20373B5B8923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D4195-5656-43FA-8D67-B28E21C515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5534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16" name="Ograd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24" name="Ograd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29" name="Ograda no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Ograda besedil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2FCF1B-B8D5-4397-BE95-471C58B7EC58}" type="datetimeFigureOut">
              <a:rPr lang="sl-SI" smtClean="0"/>
              <a:t>02.09.2016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9C79DA-B3D4-410C-B6A3-21FA5B6350F7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000" y="4077073"/>
            <a:ext cx="8458200" cy="1296143"/>
          </a:xfrm>
        </p:spPr>
        <p:txBody>
          <a:bodyPr/>
          <a:lstStyle/>
          <a:p>
            <a:pPr algn="ctr"/>
            <a:r>
              <a:rPr lang="sl-SI" dirty="0" err="1" smtClean="0"/>
              <a:t>Piloting</a:t>
            </a:r>
            <a:r>
              <a:rPr lang="sl-SI" dirty="0" smtClean="0"/>
              <a:t> – a </a:t>
            </a:r>
            <a:r>
              <a:rPr lang="sl-SI" dirty="0" err="1" smtClean="0"/>
              <a:t>crucial</a:t>
            </a:r>
            <a:r>
              <a:rPr lang="sl-SI" dirty="0" smtClean="0"/>
              <a:t> part </a:t>
            </a:r>
            <a:r>
              <a:rPr lang="sl-SI" dirty="0" err="1" smtClean="0"/>
              <a:t>of</a:t>
            </a:r>
            <a:r>
              <a:rPr lang="sl-SI" dirty="0" smtClean="0"/>
              <a:t> test </a:t>
            </a:r>
            <a:r>
              <a:rPr lang="sl-SI" dirty="0" err="1" smtClean="0"/>
              <a:t>validation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81000" y="548680"/>
            <a:ext cx="8458200" cy="9361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sl-SI" dirty="0" smtClean="0"/>
              <a:t>BILC          </a:t>
            </a:r>
          </a:p>
          <a:p>
            <a:pPr algn="ctr"/>
            <a:r>
              <a:rPr lang="sl-SI" dirty="0" smtClean="0"/>
              <a:t>STANAG 6001 </a:t>
            </a:r>
            <a:r>
              <a:rPr lang="sl-SI" dirty="0" err="1" smtClean="0"/>
              <a:t>Testing</a:t>
            </a:r>
            <a:r>
              <a:rPr lang="sl-SI" dirty="0" smtClean="0"/>
              <a:t> </a:t>
            </a:r>
            <a:r>
              <a:rPr lang="sl-SI" dirty="0" err="1" smtClean="0"/>
              <a:t>Workshop</a:t>
            </a:r>
            <a:endParaRPr lang="sl-SI" dirty="0" smtClean="0"/>
          </a:p>
          <a:p>
            <a:pPr algn="ctr"/>
            <a:r>
              <a:rPr lang="sl-SI" dirty="0" smtClean="0"/>
              <a:t>Brno, 2016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42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err="1" smtClean="0"/>
              <a:t>Piloting</a:t>
            </a:r>
            <a:r>
              <a:rPr lang="sl-SI" sz="2800" dirty="0" smtClean="0"/>
              <a:t> </a:t>
            </a:r>
            <a:r>
              <a:rPr lang="sl-SI" sz="2800" dirty="0" err="1" smtClean="0"/>
              <a:t>from</a:t>
            </a:r>
            <a:r>
              <a:rPr lang="sl-SI" sz="2800" dirty="0" smtClean="0"/>
              <a:t> test </a:t>
            </a:r>
            <a:r>
              <a:rPr lang="sl-SI" sz="2800" dirty="0" err="1" smtClean="0"/>
              <a:t>validation</a:t>
            </a:r>
            <a:r>
              <a:rPr lang="sl-SI" sz="2800" dirty="0" smtClean="0"/>
              <a:t> </a:t>
            </a:r>
            <a:r>
              <a:rPr lang="sl-SI" sz="2800" dirty="0" err="1" smtClean="0"/>
              <a:t>point</a:t>
            </a:r>
            <a:r>
              <a:rPr lang="sl-SI" sz="2800" dirty="0" smtClean="0"/>
              <a:t> </a:t>
            </a:r>
            <a:r>
              <a:rPr lang="sl-SI" sz="2800" dirty="0" err="1" smtClean="0"/>
              <a:t>of</a:t>
            </a:r>
            <a:r>
              <a:rPr lang="sl-SI" sz="2800" dirty="0" smtClean="0"/>
              <a:t> </a:t>
            </a:r>
            <a:r>
              <a:rPr lang="sl-SI" sz="2800" dirty="0" err="1" smtClean="0"/>
              <a:t>view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 smtClean="0"/>
              <a:t>The</a:t>
            </a:r>
            <a:r>
              <a:rPr lang="sl-SI" dirty="0" smtClean="0"/>
              <a:t> role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language</a:t>
            </a:r>
            <a:r>
              <a:rPr lang="sl-SI" dirty="0" smtClean="0"/>
              <a:t> </a:t>
            </a:r>
            <a:r>
              <a:rPr lang="sl-SI" dirty="0" err="1" smtClean="0"/>
              <a:t>tester</a:t>
            </a:r>
            <a:r>
              <a:rPr lang="sl-SI" dirty="0" smtClean="0"/>
              <a:t> is to </a:t>
            </a:r>
            <a:r>
              <a:rPr lang="sl-SI" dirty="0" err="1" smtClean="0"/>
              <a:t>collect</a:t>
            </a:r>
            <a:r>
              <a:rPr lang="sl-SI" dirty="0" smtClean="0"/>
              <a:t> evidence to </a:t>
            </a:r>
            <a:r>
              <a:rPr lang="sl-SI" dirty="0" err="1" smtClean="0"/>
              <a:t>support</a:t>
            </a:r>
            <a:r>
              <a:rPr lang="sl-SI" dirty="0" smtClean="0"/>
              <a:t> test </a:t>
            </a:r>
            <a:r>
              <a:rPr lang="sl-SI" dirty="0" err="1" smtClean="0"/>
              <a:t>use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interpretation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a </a:t>
            </a:r>
            <a:r>
              <a:rPr lang="sl-SI" dirty="0" err="1" smtClean="0"/>
              <a:t>larger</a:t>
            </a:r>
            <a:r>
              <a:rPr lang="sl-SI" dirty="0" smtClean="0"/>
              <a:t> </a:t>
            </a:r>
            <a:r>
              <a:rPr lang="sl-SI" dirty="0" err="1" smtClean="0"/>
              <a:t>community</a:t>
            </a:r>
            <a:r>
              <a:rPr lang="sl-SI" dirty="0" smtClean="0"/>
              <a:t> –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stakeholders</a:t>
            </a:r>
            <a:r>
              <a:rPr lang="sl-SI" dirty="0" smtClean="0"/>
              <a:t> (</a:t>
            </a:r>
            <a:r>
              <a:rPr lang="sl-SI" dirty="0" err="1" smtClean="0"/>
              <a:t>students</a:t>
            </a:r>
            <a:r>
              <a:rPr lang="sl-SI" dirty="0" smtClean="0"/>
              <a:t>, </a:t>
            </a:r>
            <a:r>
              <a:rPr lang="sl-SI" dirty="0" err="1" smtClean="0"/>
              <a:t>testers</a:t>
            </a:r>
            <a:r>
              <a:rPr lang="sl-SI" dirty="0" smtClean="0"/>
              <a:t>, </a:t>
            </a:r>
            <a:r>
              <a:rPr lang="sl-SI" dirty="0" err="1" smtClean="0"/>
              <a:t>teachers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society</a:t>
            </a:r>
            <a:r>
              <a:rPr lang="sl-SI" dirty="0" smtClean="0"/>
              <a:t>) – </a:t>
            </a:r>
            <a:r>
              <a:rPr lang="sl-SI" dirty="0" err="1" smtClean="0"/>
              <a:t>accept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	 (</a:t>
            </a:r>
            <a:r>
              <a:rPr lang="sl-SI" dirty="0" err="1" smtClean="0"/>
              <a:t>Fulcher</a:t>
            </a:r>
            <a:r>
              <a:rPr lang="sl-SI" dirty="0" smtClean="0"/>
              <a:t>, </a:t>
            </a:r>
            <a:r>
              <a:rPr lang="sl-SI" dirty="0" err="1" smtClean="0"/>
              <a:t>Davidson</a:t>
            </a:r>
            <a:r>
              <a:rPr lang="sl-SI" dirty="0" smtClean="0"/>
              <a:t>, 18, 2007)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556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What</a:t>
            </a:r>
            <a:r>
              <a:rPr lang="sl-SI" dirty="0" smtClean="0"/>
              <a:t> is evidence?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language</a:t>
            </a:r>
            <a:r>
              <a:rPr lang="sl-SI" dirty="0" smtClean="0"/>
              <a:t> </a:t>
            </a:r>
            <a:r>
              <a:rPr lang="sl-SI" dirty="0" err="1" smtClean="0"/>
              <a:t>tester</a:t>
            </a:r>
            <a:r>
              <a:rPr lang="sl-SI" dirty="0" smtClean="0"/>
              <a:t> </a:t>
            </a:r>
            <a:r>
              <a:rPr lang="sl-SI" dirty="0" err="1" smtClean="0"/>
              <a:t>cannot</a:t>
            </a:r>
            <a:r>
              <a:rPr lang="sl-SI" dirty="0" smtClean="0"/>
              <a:t> </a:t>
            </a:r>
            <a:r>
              <a:rPr lang="sl-SI" dirty="0" err="1" smtClean="0"/>
              <a:t>point</a:t>
            </a:r>
            <a:r>
              <a:rPr lang="sl-SI" dirty="0" smtClean="0"/>
              <a:t> to </a:t>
            </a:r>
            <a:r>
              <a:rPr lang="sl-SI" dirty="0" err="1" smtClean="0"/>
              <a:t>facts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claim</a:t>
            </a:r>
            <a:r>
              <a:rPr lang="sl-SI" dirty="0" smtClean="0"/>
              <a:t> a test </a:t>
            </a:r>
            <a:r>
              <a:rPr lang="sl-SI" dirty="0" err="1" smtClean="0"/>
              <a:t>valid</a:t>
            </a:r>
            <a:r>
              <a:rPr lang="sl-SI" dirty="0" smtClean="0"/>
              <a:t>. </a:t>
            </a:r>
            <a:r>
              <a:rPr lang="sl-SI" dirty="0" err="1" smtClean="0"/>
              <a:t>There</a:t>
            </a:r>
            <a:r>
              <a:rPr lang="sl-SI" dirty="0" smtClean="0"/>
              <a:t> are </a:t>
            </a:r>
            <a:r>
              <a:rPr lang="sl-SI" dirty="0" err="1" smtClean="0"/>
              <a:t>many</a:t>
            </a:r>
            <a:r>
              <a:rPr lang="sl-SI" dirty="0" smtClean="0"/>
              <a:t> </a:t>
            </a:r>
            <a:r>
              <a:rPr lang="sl-SI" dirty="0" err="1" smtClean="0"/>
              <a:t>possible</a:t>
            </a:r>
            <a:r>
              <a:rPr lang="sl-SI" dirty="0" smtClean="0"/>
              <a:t> </a:t>
            </a:r>
            <a:r>
              <a:rPr lang="sl-SI" dirty="0" err="1" smtClean="0"/>
              <a:t>interpretations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facts</a:t>
            </a:r>
            <a:r>
              <a:rPr lang="sl-SI" dirty="0" smtClean="0"/>
              <a:t>. </a:t>
            </a:r>
            <a:r>
              <a:rPr lang="sl-SI" dirty="0" err="1" smtClean="0"/>
              <a:t>What</a:t>
            </a:r>
            <a:r>
              <a:rPr lang="sl-SI" dirty="0" smtClean="0"/>
              <a:t> </a:t>
            </a:r>
            <a:r>
              <a:rPr lang="sl-SI" dirty="0" err="1" smtClean="0"/>
              <a:t>he</a:t>
            </a:r>
            <a:r>
              <a:rPr lang="sl-SI" dirty="0" smtClean="0"/>
              <a:t> or 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has</a:t>
            </a:r>
            <a:r>
              <a:rPr lang="sl-SI" dirty="0" smtClean="0"/>
              <a:t> to do is </a:t>
            </a:r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argument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best</a:t>
            </a:r>
            <a:r>
              <a:rPr lang="sl-SI" dirty="0" smtClean="0"/>
              <a:t> </a:t>
            </a:r>
            <a:r>
              <a:rPr lang="sl-SI" dirty="0" err="1" smtClean="0"/>
              <a:t>explains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facts</a:t>
            </a:r>
            <a:r>
              <a:rPr lang="sl-SI" dirty="0" smtClean="0"/>
              <a:t> </a:t>
            </a:r>
            <a:r>
              <a:rPr lang="sl-SI" dirty="0" err="1" smtClean="0"/>
              <a:t>available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			(</a:t>
            </a:r>
            <a:r>
              <a:rPr lang="sl-SI" dirty="0" err="1" smtClean="0"/>
              <a:t>Fulcher</a:t>
            </a:r>
            <a:r>
              <a:rPr lang="sl-SI" dirty="0" smtClean="0"/>
              <a:t>, </a:t>
            </a:r>
            <a:r>
              <a:rPr lang="sl-SI" dirty="0" err="1" smtClean="0"/>
              <a:t>Davidson</a:t>
            </a:r>
            <a:r>
              <a:rPr lang="sl-SI" dirty="0" smtClean="0"/>
              <a:t>, 18, </a:t>
            </a:r>
            <a:r>
              <a:rPr lang="sl-SI" dirty="0" smtClean="0"/>
              <a:t>2007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433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/>
              <a:t>How</a:t>
            </a:r>
            <a:r>
              <a:rPr lang="sl-SI" dirty="0"/>
              <a:t> do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create</a:t>
            </a:r>
            <a:r>
              <a:rPr lang="sl-SI" dirty="0"/>
              <a:t> a </a:t>
            </a:r>
            <a:r>
              <a:rPr lang="sl-SI" dirty="0" err="1"/>
              <a:t>validity</a:t>
            </a:r>
            <a:r>
              <a:rPr lang="sl-SI" dirty="0"/>
              <a:t> argument?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Which</a:t>
            </a:r>
            <a:r>
              <a:rPr lang="sl-SI" dirty="0"/>
              <a:t> </a:t>
            </a:r>
            <a:r>
              <a:rPr lang="sl-SI" dirty="0" err="1"/>
              <a:t>facts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piloting</a:t>
            </a:r>
            <a:r>
              <a:rPr lang="sl-SI" dirty="0"/>
              <a:t> </a:t>
            </a:r>
            <a:r>
              <a:rPr lang="sl-SI" dirty="0" err="1"/>
              <a:t>help</a:t>
            </a:r>
            <a:r>
              <a:rPr lang="sl-SI" dirty="0"/>
              <a:t> </a:t>
            </a:r>
            <a:r>
              <a:rPr lang="sl-SI" dirty="0" err="1"/>
              <a:t>collect</a:t>
            </a:r>
            <a:r>
              <a:rPr lang="sl-SI" dirty="0"/>
              <a:t/>
            </a:r>
            <a:br>
              <a:rPr lang="sl-SI" dirty="0"/>
            </a:b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which</a:t>
            </a:r>
            <a:r>
              <a:rPr lang="sl-SI" dirty="0"/>
              <a:t> </a:t>
            </a:r>
            <a:r>
              <a:rPr lang="sl-SI" dirty="0" err="1"/>
              <a:t>arguments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piloting</a:t>
            </a:r>
            <a:r>
              <a:rPr lang="sl-SI" dirty="0"/>
              <a:t> </a:t>
            </a:r>
            <a:r>
              <a:rPr lang="sl-SI" dirty="0" err="1"/>
              <a:t>help</a:t>
            </a:r>
            <a:r>
              <a:rPr lang="sl-SI" dirty="0"/>
              <a:t> </a:t>
            </a:r>
            <a:r>
              <a:rPr lang="sl-SI" dirty="0" err="1" smtClean="0"/>
              <a:t>build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Note:</a:t>
            </a:r>
          </a:p>
          <a:p>
            <a:pPr marL="0" indent="0">
              <a:buNone/>
            </a:pP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cannot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a </a:t>
            </a:r>
            <a:r>
              <a:rPr lang="sl-SI" dirty="0" err="1" smtClean="0"/>
              <a:t>valid</a:t>
            </a:r>
            <a:r>
              <a:rPr lang="sl-SI" dirty="0" smtClean="0"/>
              <a:t> test </a:t>
            </a:r>
            <a:r>
              <a:rPr lang="sl-SI" dirty="0" err="1" smtClean="0"/>
              <a:t>without</a:t>
            </a:r>
            <a:r>
              <a:rPr lang="sl-SI" dirty="0" smtClean="0"/>
              <a:t> </a:t>
            </a:r>
            <a:r>
              <a:rPr lang="sl-SI" dirty="0" err="1" smtClean="0"/>
              <a:t>reliable</a:t>
            </a:r>
            <a:r>
              <a:rPr lang="sl-SI" dirty="0" smtClean="0"/>
              <a:t> </a:t>
            </a:r>
            <a:r>
              <a:rPr lang="sl-SI" dirty="0" err="1" smtClean="0"/>
              <a:t>items</a:t>
            </a:r>
            <a:r>
              <a:rPr lang="sl-SI" dirty="0" smtClean="0"/>
              <a:t>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394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altLang="sl-SI" dirty="0" smtClean="0"/>
              <a:t>1 </a:t>
            </a:r>
            <a:r>
              <a:rPr lang="en-US" altLang="sl-SI" dirty="0" smtClean="0"/>
              <a:t>Our </a:t>
            </a:r>
            <a:r>
              <a:rPr lang="en-US" altLang="sl-SI" dirty="0"/>
              <a:t>goal is to</a:t>
            </a:r>
            <a:r>
              <a:rPr lang="sl-SI" altLang="sl-SI" dirty="0"/>
              <a:t> </a:t>
            </a:r>
            <a:r>
              <a:rPr lang="sl-SI" altLang="sl-SI" dirty="0" err="1"/>
              <a:t>get</a:t>
            </a:r>
            <a:r>
              <a:rPr lang="sl-SI" altLang="sl-SI" dirty="0"/>
              <a:t> a </a:t>
            </a:r>
            <a:r>
              <a:rPr lang="sl-SI" altLang="sl-SI" dirty="0" err="1"/>
              <a:t>clear</a:t>
            </a:r>
            <a:r>
              <a:rPr lang="sl-SI" altLang="sl-SI" dirty="0"/>
              <a:t> </a:t>
            </a:r>
            <a:r>
              <a:rPr lang="sl-SI" altLang="sl-SI" dirty="0" err="1"/>
              <a:t>picture</a:t>
            </a:r>
            <a:r>
              <a:rPr lang="sl-SI" altLang="sl-SI" dirty="0"/>
              <a:t> </a:t>
            </a:r>
            <a:r>
              <a:rPr lang="sl-SI" altLang="sl-SI" dirty="0" err="1"/>
              <a:t>about</a:t>
            </a:r>
            <a:r>
              <a:rPr lang="sl-SI" altLang="sl-SI" dirty="0"/>
              <a:t> </a:t>
            </a:r>
            <a:r>
              <a:rPr lang="sl-SI" altLang="sl-SI" dirty="0" err="1"/>
              <a:t>candidates</a:t>
            </a:r>
            <a:r>
              <a:rPr lang="sl-SI" altLang="sl-SI" dirty="0"/>
              <a:t>’ </a:t>
            </a:r>
            <a:r>
              <a:rPr lang="sl-SI" altLang="sl-SI" dirty="0" err="1"/>
              <a:t>language</a:t>
            </a:r>
            <a:r>
              <a:rPr lang="sl-SI" altLang="sl-SI" dirty="0"/>
              <a:t> </a:t>
            </a:r>
            <a:r>
              <a:rPr lang="sl-SI" altLang="sl-SI" dirty="0" err="1"/>
              <a:t>skills</a:t>
            </a:r>
            <a:r>
              <a:rPr lang="sl-SI" altLang="sl-SI" dirty="0"/>
              <a:t>.</a:t>
            </a:r>
          </a:p>
          <a:p>
            <a:pPr>
              <a:buNone/>
            </a:pPr>
            <a:r>
              <a:rPr lang="sl-SI" altLang="sl-SI" dirty="0"/>
              <a:t>  </a:t>
            </a:r>
          </a:p>
          <a:p>
            <a:pPr>
              <a:buNone/>
            </a:pPr>
            <a:r>
              <a:rPr lang="sl-SI" altLang="sl-SI" dirty="0" smtClean="0"/>
              <a:t>2 To </a:t>
            </a:r>
            <a:r>
              <a:rPr lang="sl-SI" altLang="sl-SI" dirty="0" err="1"/>
              <a:t>get</a:t>
            </a:r>
            <a:r>
              <a:rPr lang="sl-SI" altLang="sl-SI" dirty="0"/>
              <a:t> a </a:t>
            </a:r>
            <a:r>
              <a:rPr lang="sl-SI" altLang="sl-SI" dirty="0" err="1"/>
              <a:t>clear</a:t>
            </a:r>
            <a:r>
              <a:rPr lang="sl-SI" altLang="sl-SI" dirty="0"/>
              <a:t> </a:t>
            </a:r>
            <a:r>
              <a:rPr lang="sl-SI" altLang="sl-SI" dirty="0" err="1"/>
              <a:t>picture</a:t>
            </a:r>
            <a:r>
              <a:rPr lang="sl-SI" altLang="sl-SI" dirty="0"/>
              <a:t> </a:t>
            </a:r>
            <a:r>
              <a:rPr lang="sl-SI" altLang="sl-SI" dirty="0" err="1"/>
              <a:t>we</a:t>
            </a:r>
            <a:r>
              <a:rPr lang="sl-SI" altLang="sl-SI" dirty="0"/>
              <a:t> </a:t>
            </a:r>
            <a:r>
              <a:rPr lang="sl-SI" altLang="sl-SI" dirty="0" err="1"/>
              <a:t>need</a:t>
            </a:r>
            <a:r>
              <a:rPr lang="sl-SI" altLang="sl-SI" dirty="0"/>
              <a:t> </a:t>
            </a:r>
            <a:r>
              <a:rPr lang="en-US" altLang="sl-SI" dirty="0"/>
              <a:t>reliable</a:t>
            </a:r>
            <a:r>
              <a:rPr lang="sl-SI" altLang="sl-SI" dirty="0"/>
              <a:t> test </a:t>
            </a:r>
            <a:r>
              <a:rPr lang="sl-SI" altLang="sl-SI" dirty="0" err="1"/>
              <a:t>items</a:t>
            </a:r>
            <a:r>
              <a:rPr lang="sl-SI" altLang="sl-SI" dirty="0"/>
              <a:t>.</a:t>
            </a:r>
          </a:p>
          <a:p>
            <a:pPr>
              <a:buNone/>
            </a:pPr>
            <a:endParaRPr lang="sl-SI" altLang="sl-SI" dirty="0"/>
          </a:p>
          <a:p>
            <a:pPr>
              <a:buNone/>
            </a:pPr>
            <a:r>
              <a:rPr lang="sl-SI" altLang="sl-SI" dirty="0" smtClean="0"/>
              <a:t>3 </a:t>
            </a:r>
            <a:r>
              <a:rPr lang="sl-SI" altLang="sl-SI" dirty="0" err="1" smtClean="0"/>
              <a:t>Impossible</a:t>
            </a:r>
            <a:r>
              <a:rPr lang="sl-SI" altLang="sl-SI" dirty="0" smtClean="0"/>
              <a:t> </a:t>
            </a:r>
            <a:r>
              <a:rPr lang="sl-SI" altLang="sl-SI" dirty="0"/>
              <a:t>to </a:t>
            </a:r>
            <a:r>
              <a:rPr lang="sl-SI" altLang="sl-SI" dirty="0" err="1" smtClean="0"/>
              <a:t>know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if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items</a:t>
            </a:r>
            <a:r>
              <a:rPr lang="sl-SI" altLang="sl-SI" dirty="0" smtClean="0"/>
              <a:t> are </a:t>
            </a:r>
            <a:r>
              <a:rPr lang="sl-SI" altLang="sl-SI" dirty="0" err="1" smtClean="0"/>
              <a:t>reliable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without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pre</a:t>
            </a:r>
            <a:r>
              <a:rPr lang="sl-SI" altLang="sl-SI" dirty="0" smtClean="0"/>
              <a:t>-</a:t>
            </a:r>
            <a:r>
              <a:rPr lang="sl-SI" altLang="sl-SI" dirty="0" err="1" smtClean="0"/>
              <a:t>testing</a:t>
            </a:r>
            <a:r>
              <a:rPr lang="sl-SI" altLang="sl-SI" dirty="0" smtClean="0"/>
              <a:t>/</a:t>
            </a:r>
            <a:r>
              <a:rPr lang="sl-SI" altLang="sl-SI" dirty="0" err="1" smtClean="0"/>
              <a:t>piloting</a:t>
            </a:r>
            <a:r>
              <a:rPr lang="sl-SI" altLang="sl-SI" dirty="0" smtClean="0"/>
              <a:t>.</a:t>
            </a:r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415939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Challenges</a:t>
            </a:r>
            <a:r>
              <a:rPr lang="sl-SI" dirty="0" smtClean="0"/>
              <a:t>…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Appropriate</a:t>
            </a:r>
            <a:r>
              <a:rPr lang="sl-SI" dirty="0" smtClean="0"/>
              <a:t> </a:t>
            </a:r>
            <a:r>
              <a:rPr lang="sl-SI" dirty="0" err="1" smtClean="0"/>
              <a:t>population</a:t>
            </a:r>
            <a:endParaRPr lang="sl-SI" dirty="0" smtClean="0"/>
          </a:p>
          <a:p>
            <a:r>
              <a:rPr lang="sl-SI" dirty="0" err="1" smtClean="0"/>
              <a:t>Administration</a:t>
            </a:r>
            <a:endParaRPr lang="sl-SI" dirty="0" smtClean="0"/>
          </a:p>
          <a:p>
            <a:r>
              <a:rPr lang="sl-SI" dirty="0" smtClean="0"/>
              <a:t>Test format</a:t>
            </a:r>
          </a:p>
          <a:p>
            <a:r>
              <a:rPr lang="sl-SI" dirty="0" err="1" smtClean="0"/>
              <a:t>Statistical</a:t>
            </a:r>
            <a:r>
              <a:rPr lang="sl-SI" dirty="0" smtClean="0"/>
              <a:t> (</a:t>
            </a:r>
            <a:r>
              <a:rPr lang="sl-SI" dirty="0" err="1" smtClean="0"/>
              <a:t>quantitative</a:t>
            </a:r>
            <a:r>
              <a:rPr lang="sl-SI" dirty="0" smtClean="0"/>
              <a:t>) </a:t>
            </a:r>
            <a:r>
              <a:rPr lang="sl-SI" dirty="0" err="1" smtClean="0"/>
              <a:t>analyses</a:t>
            </a:r>
            <a:r>
              <a:rPr lang="sl-SI" dirty="0" smtClean="0"/>
              <a:t> </a:t>
            </a:r>
          </a:p>
          <a:p>
            <a:r>
              <a:rPr lang="sl-SI" dirty="0" err="1" smtClean="0"/>
              <a:t>Qualitative</a:t>
            </a:r>
            <a:r>
              <a:rPr lang="sl-SI" dirty="0" smtClean="0"/>
              <a:t> </a:t>
            </a:r>
            <a:r>
              <a:rPr lang="sl-SI" dirty="0" err="1" smtClean="0"/>
              <a:t>analysis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157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b="1" dirty="0" err="1" smtClean="0"/>
              <a:t>If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you</a:t>
            </a:r>
            <a:r>
              <a:rPr lang="sl-SI" sz="4000" b="1" dirty="0" smtClean="0"/>
              <a:t> don‘t </a:t>
            </a:r>
            <a:r>
              <a:rPr lang="sl-SI" sz="4000" b="1" dirty="0" err="1" smtClean="0"/>
              <a:t>know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where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you</a:t>
            </a:r>
            <a:r>
              <a:rPr lang="sl-SI" sz="4000" b="1" dirty="0" smtClean="0"/>
              <a:t> are </a:t>
            </a:r>
            <a:r>
              <a:rPr lang="sl-SI" sz="4000" b="1" dirty="0" err="1" smtClean="0"/>
              <a:t>going</a:t>
            </a:r>
            <a:r>
              <a:rPr lang="sl-SI" sz="4000" b="1" dirty="0" smtClean="0"/>
              <a:t>, </a:t>
            </a:r>
            <a:r>
              <a:rPr lang="sl-SI" sz="4000" b="1" dirty="0" err="1" smtClean="0"/>
              <a:t>any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bus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will</a:t>
            </a:r>
            <a:r>
              <a:rPr lang="sl-SI" sz="4000" b="1" dirty="0" smtClean="0"/>
              <a:t> do</a:t>
            </a:r>
            <a:r>
              <a:rPr lang="sl-SI" sz="4000" b="1" dirty="0" smtClean="0"/>
              <a:t>.</a:t>
            </a:r>
          </a:p>
          <a:p>
            <a:pPr marL="0" indent="0" algn="ctr">
              <a:buNone/>
            </a:pPr>
            <a:endParaRPr lang="sl-SI" sz="4000" b="1" dirty="0"/>
          </a:p>
          <a:p>
            <a:pPr marL="0" indent="0" algn="ctr">
              <a:buNone/>
            </a:pPr>
            <a:r>
              <a:rPr lang="sl-SI" sz="4000" b="1" dirty="0" smtClean="0">
                <a:sym typeface="Wingdings" panose="05000000000000000000" pitchFamily="2" charset="2"/>
              </a:rPr>
              <a:t></a:t>
            </a:r>
            <a:endParaRPr lang="sl-SI" sz="4000" b="1" dirty="0"/>
          </a:p>
        </p:txBody>
      </p:sp>
    </p:spTree>
    <p:extLst>
      <p:ext uri="{BB962C8B-B14F-4D97-AF65-F5344CB8AC3E}">
        <p14:creationId xmlns:p14="http://schemas.microsoft.com/office/powerpoint/2010/main" val="922275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381</TotalTime>
  <Words>183</Words>
  <Application>Microsoft Office PowerPoint</Application>
  <PresentationFormat>Diaprojekcija na zaslonu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Potovanje</vt:lpstr>
      <vt:lpstr>Piloting – a crucial part of test validation</vt:lpstr>
      <vt:lpstr>Piloting from test validation point of view</vt:lpstr>
      <vt:lpstr>What is evidence?</vt:lpstr>
      <vt:lpstr>How do we create a validity argument?</vt:lpstr>
      <vt:lpstr>PowerPointova predstavitev</vt:lpstr>
      <vt:lpstr>Challenges…</vt:lpstr>
      <vt:lpstr>PowerPointova predstavitev</vt:lpstr>
    </vt:vector>
  </TitlesOfParts>
  <Company>MORS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PETEK Branka</dc:creator>
  <cp:lastModifiedBy>PETEK Branka</cp:lastModifiedBy>
  <cp:revision>7</cp:revision>
  <cp:lastPrinted>2016-09-02T10:36:32Z</cp:lastPrinted>
  <dcterms:created xsi:type="dcterms:W3CDTF">2016-08-11T06:52:14Z</dcterms:created>
  <dcterms:modified xsi:type="dcterms:W3CDTF">2016-09-02T10:37:16Z</dcterms:modified>
</cp:coreProperties>
</file>