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  <p:sldMasterId id="2147483786" r:id="rId2"/>
    <p:sldMasterId id="2147483761" r:id="rId3"/>
    <p:sldMasterId id="2147483737" r:id="rId4"/>
    <p:sldMasterId id="2147483725" r:id="rId5"/>
    <p:sldMasterId id="2147483713" r:id="rId6"/>
  </p:sldMasterIdLst>
  <p:notesMasterIdLst>
    <p:notesMasterId r:id="rId21"/>
  </p:notesMasterIdLst>
  <p:handoutMasterIdLst>
    <p:handoutMasterId r:id="rId22"/>
  </p:handoutMasterIdLst>
  <p:sldIdLst>
    <p:sldId id="562" r:id="rId7"/>
    <p:sldId id="575" r:id="rId8"/>
    <p:sldId id="561" r:id="rId9"/>
    <p:sldId id="567" r:id="rId10"/>
    <p:sldId id="570" r:id="rId11"/>
    <p:sldId id="571" r:id="rId12"/>
    <p:sldId id="572" r:id="rId13"/>
    <p:sldId id="569" r:id="rId14"/>
    <p:sldId id="574" r:id="rId15"/>
    <p:sldId id="568" r:id="rId16"/>
    <p:sldId id="573" r:id="rId17"/>
    <p:sldId id="563" r:id="rId18"/>
    <p:sldId id="576" r:id="rId19"/>
    <p:sldId id="560" r:id="rId20"/>
  </p:sldIdLst>
  <p:sldSz cx="9144000" cy="6858000" type="screen4x3"/>
  <p:notesSz cx="6784975" cy="9906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3300"/>
    <a:srgbClr val="C0C0C0"/>
    <a:srgbClr val="3333CC"/>
    <a:srgbClr val="AC1DB3"/>
    <a:srgbClr val="003399"/>
    <a:srgbClr val="990033"/>
    <a:srgbClr val="66CCFF"/>
    <a:srgbClr val="00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85" autoAdjust="0"/>
    <p:restoredTop sz="81074" autoAdjust="0"/>
  </p:normalViewPr>
  <p:slideViewPr>
    <p:cSldViewPr>
      <p:cViewPr varScale="1">
        <p:scale>
          <a:sx n="58" d="100"/>
          <a:sy n="58" d="100"/>
        </p:scale>
        <p:origin x="-17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1374"/>
    </p:cViewPr>
  </p:sorterViewPr>
  <p:notesViewPr>
    <p:cSldViewPr>
      <p:cViewPr>
        <p:scale>
          <a:sx n="60" d="100"/>
          <a:sy n="60" d="100"/>
        </p:scale>
        <p:origin x="-3278" y="-134"/>
      </p:cViewPr>
      <p:guideLst>
        <p:guide orient="horz" pos="3120"/>
        <p:guide pos="21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t" anchorCtr="0" compatLnSpc="1">
            <a:prstTxWarp prst="textNoShape">
              <a:avLst/>
            </a:prstTxWarp>
          </a:bodyPr>
          <a:lstStyle>
            <a:lvl1pPr defTabSz="912414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41637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t" anchorCtr="0" compatLnSpc="1">
            <a:prstTxWarp prst="textNoShape">
              <a:avLst/>
            </a:prstTxWarp>
          </a:bodyPr>
          <a:lstStyle>
            <a:lvl1pPr algn="r" defTabSz="912414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6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41638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b" anchorCtr="0" compatLnSpc="1">
            <a:prstTxWarp prst="textNoShape">
              <a:avLst/>
            </a:prstTxWarp>
          </a:bodyPr>
          <a:lstStyle>
            <a:lvl1pPr defTabSz="912414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6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10700"/>
            <a:ext cx="2941637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b" anchorCtr="0" compatLnSpc="1">
            <a:prstTxWarp prst="textNoShape">
              <a:avLst/>
            </a:prstTxWarp>
          </a:bodyPr>
          <a:lstStyle>
            <a:lvl1pPr algn="r" defTabSz="912414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fld id="{BE0C7865-B1F5-4199-B494-A76526AAAF24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t" anchorCtr="0" compatLnSpc="1">
            <a:prstTxWarp prst="textNoShape">
              <a:avLst/>
            </a:prstTxWarp>
          </a:bodyPr>
          <a:lstStyle>
            <a:lvl1pPr defTabSz="912414">
              <a:defRPr sz="1200">
                <a:latin typeface="GungsuhChe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41638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t" anchorCtr="0" compatLnSpc="1">
            <a:prstTxWarp prst="textNoShape">
              <a:avLst/>
            </a:prstTxWarp>
          </a:bodyPr>
          <a:lstStyle>
            <a:lvl1pPr algn="r" defTabSz="912414">
              <a:defRPr sz="1200">
                <a:latin typeface="GungsuhChe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2950"/>
            <a:ext cx="4951413" cy="3713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05350"/>
            <a:ext cx="5429250" cy="44577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text styles</a:t>
            </a:r>
          </a:p>
          <a:p>
            <a:pPr lvl="1"/>
            <a:r>
              <a:rPr lang="pt-PT" noProof="0" smtClean="0"/>
              <a:t>Second level</a:t>
            </a:r>
          </a:p>
          <a:p>
            <a:pPr lvl="2"/>
            <a:r>
              <a:rPr lang="pt-PT" noProof="0" smtClean="0"/>
              <a:t>Third level</a:t>
            </a:r>
          </a:p>
          <a:p>
            <a:pPr lvl="3"/>
            <a:r>
              <a:rPr lang="pt-PT" noProof="0" smtClean="0"/>
              <a:t>Fourth level</a:t>
            </a:r>
          </a:p>
          <a:p>
            <a:pPr lvl="4"/>
            <a:r>
              <a:rPr lang="pt-PT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1638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b" anchorCtr="0" compatLnSpc="1">
            <a:prstTxWarp prst="textNoShape">
              <a:avLst/>
            </a:prstTxWarp>
          </a:bodyPr>
          <a:lstStyle>
            <a:lvl1pPr defTabSz="912414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09113"/>
            <a:ext cx="2941638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b" anchorCtr="0" compatLnSpc="1">
            <a:prstTxWarp prst="textNoShape">
              <a:avLst/>
            </a:prstTxWarp>
          </a:bodyPr>
          <a:lstStyle>
            <a:lvl1pPr algn="r" defTabSz="912414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9E37E7E-1B69-414E-AB38-0765E1FF72D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835650" y="71438"/>
            <a:ext cx="873125" cy="2841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25513"/>
            <a:fld id="{9ADC1620-6C23-44AA-B34D-D0D99DD033FB}" type="slidenum">
              <a:rPr lang="pt-PT" altLang="pt-PT" smtClean="0">
                <a:latin typeface="Arial" charset="0"/>
                <a:ea typeface="ＭＳ Ｐゴシック" pitchFamily="34" charset="-128"/>
                <a:cs typeface="Arial" charset="0"/>
              </a:rPr>
              <a:pPr defTabSz="925513"/>
              <a:t>1</a:t>
            </a:fld>
            <a:endParaRPr lang="pt-PT" altLang="pt-PT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341313"/>
            <a:ext cx="4056063" cy="3041650"/>
          </a:xfrm>
          <a:ln/>
        </p:spPr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74650" y="3717925"/>
            <a:ext cx="6180138" cy="5761038"/>
          </a:xfrm>
          <a:noFill/>
        </p:spPr>
        <p:txBody>
          <a:bodyPr/>
          <a:lstStyle/>
          <a:p>
            <a:pPr eaLnBrk="1" hangingPunct="1">
              <a:lnSpc>
                <a:spcPct val="140000"/>
              </a:lnSpc>
            </a:pPr>
            <a:endParaRPr lang="pt-PT" altLang="pt-PT" b="1" dirty="0" smtClean="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E37E7E-1B69-414E-AB38-0765E1FF72DB}" type="slidenum">
              <a:rPr lang="pt-PT" smtClean="0"/>
              <a:pPr>
                <a:defRPr/>
              </a:pPr>
              <a:t>12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E37E7E-1B69-414E-AB38-0765E1FF72DB}" type="slidenum">
              <a:rPr lang="pt-PT" smtClean="0"/>
              <a:pPr>
                <a:defRPr/>
              </a:pPr>
              <a:t>13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835650" y="71438"/>
            <a:ext cx="873125" cy="2841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25513"/>
            <a:fld id="{9ADC1620-6C23-44AA-B34D-D0D99DD033FB}" type="slidenum">
              <a:rPr lang="pt-PT" altLang="pt-PT" smtClean="0">
                <a:latin typeface="Arial" charset="0"/>
                <a:ea typeface="ＭＳ Ｐゴシック" pitchFamily="34" charset="-128"/>
                <a:cs typeface="Arial" charset="0"/>
              </a:rPr>
              <a:pPr defTabSz="925513"/>
              <a:t>14</a:t>
            </a:fld>
            <a:endParaRPr lang="pt-PT" altLang="pt-PT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341313"/>
            <a:ext cx="4056063" cy="3041650"/>
          </a:xfrm>
          <a:ln/>
        </p:spPr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74650" y="3717925"/>
            <a:ext cx="6180138" cy="5761038"/>
          </a:xfrm>
          <a:noFill/>
        </p:spPr>
        <p:txBody>
          <a:bodyPr/>
          <a:lstStyle/>
          <a:p>
            <a:pPr eaLnBrk="1" hangingPunct="1">
              <a:lnSpc>
                <a:spcPct val="140000"/>
              </a:lnSpc>
            </a:pPr>
            <a:endParaRPr lang="pt-PT" altLang="pt-PT" b="1" smtClean="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2974BDCA-7979-4AED-A272-3043BE817F1E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 smtClean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6A37F222-ABB7-4968-B6F0-B587109D4C14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 smtClean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EADA6850-DBD6-43CB-9562-DDD59AF3C859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 smtClean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quema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DCDF755D-2210-4182-8D6C-63C03A9C94D4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 smtClean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8D445C43-D384-41CC-9440-791B06897B4C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6CE4000-CC50-45F0-9549-57ABF98D0A6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5C98686C-976F-41D7-9FB1-86FCC4E64A29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364986E-738B-42CE-964C-8288D60FC0E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64F123D-926C-4E96-A613-C83ED348CAD5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94A19E3-71CE-46A8-A52E-DCEB54382FF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EFEA35AD-5E5B-4965-A5E2-528A26508545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5444667-08AF-4E9B-9B16-DB55254017F4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95288A3-5C9F-426F-B489-DAFD4B70A8FC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0C5F2898-2508-4E96-8E58-30281787F42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E67EF98C-825D-402B-83CE-7C0EE661485E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87194B59-861F-4CB0-A888-F8F76DA8318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5245667A-B7F6-40AE-97CB-283251E0FE86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C70529E-C543-4D2D-8802-E6E055FACC5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33A6B0E6-1D7D-489B-BB24-97070C8AF531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 smtClean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85896B33-8B5A-4ACC-9B9A-68B6701A806C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7CEB8DC-A808-4CC0-868B-6619C2A180A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90172AF8-CBC2-4978-A097-382D83674F5D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5A134A5-F740-4F51-9B9E-55333D2A7FB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0E70DC8E-63D0-4549-A61E-306B56C106C8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9C30390D-C961-4376-A8FB-BA16374687C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114493C-8AE7-49E2-9A3B-489A68048CD8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54E8321A-3817-4D37-8D43-18CF46B6FFA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6AD2F-3D4F-4E6F-8749-0677CDF94FA0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72FB1-006A-45B9-A694-9B09536BE3A5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68CC7-0561-4972-B811-0A057A4653F7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D3581-4EE1-43F7-A11C-18544821F83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23A07-F9A2-4E95-9E8A-D1F585CD07B7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1B8A3-86C7-46BC-A810-8521D3DE0B4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B514A-F541-412A-91B4-0B5245754185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E1F17-1ED8-4EAE-B7A0-849E59653014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A6E17-3227-44D6-B030-F227719295A1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295FB-D6EC-45EA-84D7-2B04E996260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13C6E-61C2-474E-9EF7-3DB31B229586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609C5-B1F4-44CF-B98A-2E07BC25622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3164703B-1878-49C0-88FD-68D87361C2FA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 smtClean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29D7B-B49A-4E60-96A7-937397FC1D8F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CE6BE-F4A7-412D-98C3-FE14B973704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00AEE-DEDE-4438-8A0C-E7D90E9589EB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4B0B8-5E77-4D4E-8483-8E5FB91E0A5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D8432-0D32-4B10-8ADC-D85BED2D3988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EAD9E-4859-4B10-9945-98E4FE50226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3EA6F-3733-4EC4-A09D-47CAA6EBF515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631BE-3EB7-4BCA-8D62-7BE8860EFBD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A3F98-3510-4EE0-9FB4-AFD57934F6D7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55D35-43E4-4A4F-A961-7D33255C7F7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3CA1E-F6E3-4225-BAF5-D545DDF85CDA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C6DC5-613A-4E87-80A9-50168E89625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7535C-55EE-44D3-9420-1CE0E53CB8B6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80863-7D0D-4646-8A49-7107B24924C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8D193-258C-45AC-A13B-C43E8EC2E4B3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E2B3F-E5F8-4225-A72A-55E2F553036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22D55-2BAC-4AF4-BA3E-B4DB7638F371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867CB-0BD3-4819-B298-C71D41B4696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E42B-ECD6-4A5D-9556-F2FCC873B930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CC6B2-9C35-4E3F-B7A2-1C56A62D1E7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3167593B-0217-49EB-B394-13ACFEC7CE78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 smtClean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3748A-EC69-424C-872C-D6CCDD626105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5500A-8483-48D0-8A53-88F71D8C933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A2190-6275-46A6-B8FE-57F91FED9EB4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751AE-0C74-447E-A7DD-A4351AF28DB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24FDD-18FB-45B2-8721-C373B2D227A9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AEF73-2ECD-4D4B-82B5-0E04B464FB1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30B4D-D1F9-4B77-B8CE-5D7118236A2F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D34BF-48CD-4363-B5C0-5958F0661634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49CE4-6563-4C14-B0EA-5061C4FC8D41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C46D9-5F06-47D2-B838-239867BFA49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7E793-4E43-4C3E-8679-E66DF15BC0E0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B8171-C2C9-42FA-8C38-29F5FD975C4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F01BB-3DCF-4255-AF19-5FC858E5E76B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0E9F1-6FDA-4DEF-A4A1-8DF211737F2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72F1-CDA4-41FA-9DEB-A736F8CE58A3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E0B94-0D09-4B52-AB83-F01CD6AD057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2EF57-4C36-4807-BDE1-1A8A9B307E08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3DB48-68A9-44D0-93D1-7AA76A2D362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F52BB-7456-436C-9095-FC6FAD2CEE1D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FF36E-4C0A-45EE-853E-FFA69F32502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D74729B4-2DE1-4B37-9BC6-632AAE10CFD5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 smtClean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60E95-B12B-4AEF-A150-73D22EBB6EDD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43375-F23F-42F4-896B-BBC9E3E1386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FD8D8-5387-431D-A676-EE90DF5ADAEF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6FB64-A5FD-4D82-859D-CC475ACECD7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1E237-1147-4EDE-8B39-232026F2FA7B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43267-E9AD-4FE2-AED1-F96E0333474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2929F-A212-4E42-91C8-70CD2B6D0F2A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53C25-9582-4B23-99FF-3E110EFF5C0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32B4C-C1A2-4F53-9DCA-82047420700A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526E3-34A8-4535-84EC-660F21F5E864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A4D95-632D-4BCA-A17D-23764E121ED8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D0E82-12B2-4E11-AA54-278EEBFAB59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D765F-FC1B-4A1E-A866-0DEBD60EC0AE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4F391-46C5-4C2C-9991-DE1FEC81DE8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968B8-D60B-4A9C-9C13-F0A12672120C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DCF9B-D44A-485C-91A1-78DFA763818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46226-DDF3-4E5C-982E-E8921AE578DF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89622-A68D-4891-B52E-0F7B00D12EE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D45E0-2722-4BBA-9683-9A819D5DC586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6755C-9B07-4B42-9110-D5C6D471D96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6BE525F2-33B8-417B-AD49-FA991ABA98A1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 smtClean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9B46E-A1FF-421A-AFC6-C868DE41629E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4231B-B7C0-4043-9974-935870FAC33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CE5FD-9E20-4CB7-B691-DEE595A17C3E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81A9C-08BB-4127-B875-6049D002ED8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C5FA9-4A08-454E-9048-D88FD71C1863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26DC9-690E-45DB-B517-270F66E2BA4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E26A6-D49A-4408-9F5D-85D7F117C408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CE8BB-6E87-4D5E-B577-F41FE35F910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33981-DB67-472E-B2DF-2C437CD6EF0D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97657-5593-45F9-A0D8-6C8C9EA8FD7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7497C-4703-42AB-BE9A-C5A52414DF45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56B71-D094-4EB3-BA31-E417D261B6E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28BAE-B2E2-4E87-8810-B5E907412CB4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8BF08-9BCD-44D2-88B6-D16A781B6AF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DAED7-1B2E-4669-A3CD-5931297847A4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187F8-87E4-4939-A48F-1B0DEEE4F90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60F4620C-820A-4FDA-AC72-32A77332B334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 smtClean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1374C7BF-322E-4D8B-86C3-CF1C2D9B9555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 smtClean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BB3BD175-E422-40ED-BA67-D58E6688A77B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 smtClean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 smtClean="0"/>
              <a:t>Clique para editar o estilo</a:t>
            </a:r>
          </a:p>
        </p:txBody>
      </p:sp>
      <p:sp>
        <p:nvSpPr>
          <p:cNvPr id="1027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 smtClean="0"/>
              <a:t>Clique para editar os estilos</a:t>
            </a:r>
          </a:p>
          <a:p>
            <a:pPr lvl="1"/>
            <a:r>
              <a:rPr lang="pt-PT" altLang="pt-PT" smtClean="0"/>
              <a:t>Segundo nível</a:t>
            </a:r>
          </a:p>
          <a:p>
            <a:pPr lvl="2"/>
            <a:r>
              <a:rPr lang="pt-PT" altLang="pt-PT" smtClean="0"/>
              <a:t>Terceiro nível</a:t>
            </a:r>
          </a:p>
          <a:p>
            <a:pPr lvl="3"/>
            <a:r>
              <a:rPr lang="pt-PT" altLang="pt-PT" smtClean="0"/>
              <a:t>Quarto nível</a:t>
            </a:r>
          </a:p>
          <a:p>
            <a:pPr lvl="4"/>
            <a:r>
              <a:rPr lang="pt-PT" altLang="pt-PT" smtClean="0"/>
              <a:t>Quinto nível</a:t>
            </a:r>
          </a:p>
        </p:txBody>
      </p:sp>
      <p:sp>
        <p:nvSpPr>
          <p:cNvPr id="7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774700"/>
          </a:xfrm>
          <a:prstGeom prst="rect">
            <a:avLst/>
          </a:prstGeom>
          <a:gradFill rotWithShape="1">
            <a:gsLst>
              <a:gs pos="0">
                <a:srgbClr val="182F47"/>
              </a:gs>
              <a:gs pos="100000">
                <a:srgbClr val="336699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pt-PT" altLang="pt-PT" sz="1800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029" name="Picture 5" descr="Brasão_XL menos azul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34925" y="44450"/>
            <a:ext cx="40005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EE553DE0-F5DF-4EBB-92F3-E01675C2DFC0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 smtClean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100" r:id="rId1"/>
    <p:sldLayoutId id="2147490101" r:id="rId2"/>
    <p:sldLayoutId id="2147490102" r:id="rId3"/>
    <p:sldLayoutId id="2147490103" r:id="rId4"/>
    <p:sldLayoutId id="2147490104" r:id="rId5"/>
    <p:sldLayoutId id="2147490105" r:id="rId6"/>
    <p:sldLayoutId id="2147490106" r:id="rId7"/>
    <p:sldLayoutId id="2147490107" r:id="rId8"/>
    <p:sldLayoutId id="2147490108" r:id="rId9"/>
    <p:sldLayoutId id="2147490109" r:id="rId10"/>
    <p:sldLayoutId id="2147490110" r:id="rId11"/>
    <p:sldLayoutId id="2147490111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 smtClean="0"/>
              <a:t>Clique para editar o estilo</a:t>
            </a:r>
          </a:p>
        </p:txBody>
      </p:sp>
      <p:sp>
        <p:nvSpPr>
          <p:cNvPr id="2051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 smtClean="0"/>
              <a:t>Clique para editar os estilos</a:t>
            </a:r>
          </a:p>
          <a:p>
            <a:pPr lvl="1"/>
            <a:r>
              <a:rPr lang="pt-PT" altLang="pt-PT" smtClean="0"/>
              <a:t>Segundo nível</a:t>
            </a:r>
          </a:p>
          <a:p>
            <a:pPr lvl="2"/>
            <a:r>
              <a:rPr lang="pt-PT" altLang="pt-PT" smtClean="0"/>
              <a:t>Terceiro nível</a:t>
            </a:r>
          </a:p>
          <a:p>
            <a:pPr lvl="3"/>
            <a:r>
              <a:rPr lang="pt-PT" altLang="pt-PT" smtClean="0"/>
              <a:t>Quarto nível</a:t>
            </a:r>
          </a:p>
          <a:p>
            <a:pPr lvl="4"/>
            <a:r>
              <a:rPr lang="pt-PT" altLang="pt-PT" smtClean="0"/>
              <a:t>Quinto nível</a:t>
            </a:r>
          </a:p>
        </p:txBody>
      </p:sp>
      <p:sp>
        <p:nvSpPr>
          <p:cNvPr id="7" name="CaixaDeTexto 6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AC1ADAED-392E-461E-8F9D-189A30B48A2B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 smtClean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112" r:id="rId1"/>
    <p:sldLayoutId id="2147490113" r:id="rId2"/>
    <p:sldLayoutId id="2147490114" r:id="rId3"/>
    <p:sldLayoutId id="2147490115" r:id="rId4"/>
    <p:sldLayoutId id="2147490116" r:id="rId5"/>
    <p:sldLayoutId id="2147490117" r:id="rId6"/>
    <p:sldLayoutId id="2147490118" r:id="rId7"/>
    <p:sldLayoutId id="2147490119" r:id="rId8"/>
    <p:sldLayoutId id="2147490120" r:id="rId9"/>
    <p:sldLayoutId id="2147490121" r:id="rId10"/>
    <p:sldLayoutId id="214749012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 smtClean="0"/>
              <a:t>Clique para editar o estilo</a:t>
            </a:r>
          </a:p>
        </p:txBody>
      </p:sp>
      <p:sp>
        <p:nvSpPr>
          <p:cNvPr id="3075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 smtClean="0"/>
              <a:t>Clique para editar os estilos</a:t>
            </a:r>
          </a:p>
          <a:p>
            <a:pPr lvl="1"/>
            <a:r>
              <a:rPr lang="pt-PT" altLang="pt-PT" smtClean="0"/>
              <a:t>Segundo nível</a:t>
            </a:r>
          </a:p>
          <a:p>
            <a:pPr lvl="2"/>
            <a:r>
              <a:rPr lang="pt-PT" altLang="pt-PT" smtClean="0"/>
              <a:t>Terceiro nível</a:t>
            </a:r>
          </a:p>
          <a:p>
            <a:pPr lvl="3"/>
            <a:r>
              <a:rPr lang="pt-PT" altLang="pt-PT" smtClean="0"/>
              <a:t>Quarto nível</a:t>
            </a:r>
          </a:p>
          <a:p>
            <a:pPr lvl="4"/>
            <a:r>
              <a:rPr lang="pt-PT" altLang="pt-PT" smtClean="0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FEBDDA6-7A26-4DDB-8BAF-9846486D348E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5A6CA32-9AC8-46A3-A7BB-713F1365237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056" r:id="rId1"/>
    <p:sldLayoutId id="2147490057" r:id="rId2"/>
    <p:sldLayoutId id="2147490058" r:id="rId3"/>
    <p:sldLayoutId id="2147490059" r:id="rId4"/>
    <p:sldLayoutId id="2147490060" r:id="rId5"/>
    <p:sldLayoutId id="2147490061" r:id="rId6"/>
    <p:sldLayoutId id="2147490062" r:id="rId7"/>
    <p:sldLayoutId id="2147490063" r:id="rId8"/>
    <p:sldLayoutId id="2147490064" r:id="rId9"/>
    <p:sldLayoutId id="2147490065" r:id="rId10"/>
    <p:sldLayoutId id="214749006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 smtClean="0"/>
              <a:t>Clique para editar o estilo</a:t>
            </a:r>
          </a:p>
        </p:txBody>
      </p:sp>
      <p:sp>
        <p:nvSpPr>
          <p:cNvPr id="4099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 smtClean="0"/>
              <a:t>Clique para editar os estilos</a:t>
            </a:r>
          </a:p>
          <a:p>
            <a:pPr lvl="1"/>
            <a:r>
              <a:rPr lang="pt-PT" altLang="pt-PT" smtClean="0"/>
              <a:t>Segundo nível</a:t>
            </a:r>
          </a:p>
          <a:p>
            <a:pPr lvl="2"/>
            <a:r>
              <a:rPr lang="pt-PT" altLang="pt-PT" smtClean="0"/>
              <a:t>Terceiro nível</a:t>
            </a:r>
          </a:p>
          <a:p>
            <a:pPr lvl="3"/>
            <a:r>
              <a:rPr lang="pt-PT" altLang="pt-PT" smtClean="0"/>
              <a:t>Quarto nível</a:t>
            </a:r>
          </a:p>
          <a:p>
            <a:pPr lvl="4"/>
            <a:r>
              <a:rPr lang="pt-PT" altLang="pt-PT" smtClean="0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564280A-1FB8-43AF-8C2F-08712368B5B1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C8E113A-80E2-413B-8A62-CE1B748610A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067" r:id="rId1"/>
    <p:sldLayoutId id="2147490068" r:id="rId2"/>
    <p:sldLayoutId id="2147490069" r:id="rId3"/>
    <p:sldLayoutId id="2147490070" r:id="rId4"/>
    <p:sldLayoutId id="2147490071" r:id="rId5"/>
    <p:sldLayoutId id="2147490072" r:id="rId6"/>
    <p:sldLayoutId id="2147490073" r:id="rId7"/>
    <p:sldLayoutId id="2147490074" r:id="rId8"/>
    <p:sldLayoutId id="2147490075" r:id="rId9"/>
    <p:sldLayoutId id="2147490076" r:id="rId10"/>
    <p:sldLayoutId id="214749007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 smtClean="0"/>
              <a:t>Clique para editar o estilo</a:t>
            </a:r>
          </a:p>
        </p:txBody>
      </p:sp>
      <p:sp>
        <p:nvSpPr>
          <p:cNvPr id="5123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 smtClean="0"/>
              <a:t>Clique para editar os estilos</a:t>
            </a:r>
          </a:p>
          <a:p>
            <a:pPr lvl="1"/>
            <a:r>
              <a:rPr lang="pt-PT" altLang="pt-PT" smtClean="0"/>
              <a:t>Segundo nível</a:t>
            </a:r>
          </a:p>
          <a:p>
            <a:pPr lvl="2"/>
            <a:r>
              <a:rPr lang="pt-PT" altLang="pt-PT" smtClean="0"/>
              <a:t>Terceiro nível</a:t>
            </a:r>
          </a:p>
          <a:p>
            <a:pPr lvl="3"/>
            <a:r>
              <a:rPr lang="pt-PT" altLang="pt-PT" smtClean="0"/>
              <a:t>Quarto nível</a:t>
            </a:r>
          </a:p>
          <a:p>
            <a:pPr lvl="4"/>
            <a:r>
              <a:rPr lang="pt-PT" altLang="pt-PT" smtClean="0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870CDD58-0094-4839-87F3-AA04CDF24672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6CAED97-0F1B-45AC-A272-99E3FE5ED96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078" r:id="rId1"/>
    <p:sldLayoutId id="2147490079" r:id="rId2"/>
    <p:sldLayoutId id="2147490080" r:id="rId3"/>
    <p:sldLayoutId id="2147490081" r:id="rId4"/>
    <p:sldLayoutId id="2147490082" r:id="rId5"/>
    <p:sldLayoutId id="2147490083" r:id="rId6"/>
    <p:sldLayoutId id="2147490084" r:id="rId7"/>
    <p:sldLayoutId id="2147490085" r:id="rId8"/>
    <p:sldLayoutId id="2147490086" r:id="rId9"/>
    <p:sldLayoutId id="2147490087" r:id="rId10"/>
    <p:sldLayoutId id="214749008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 smtClean="0"/>
              <a:t>Clique para editar o estilo</a:t>
            </a:r>
          </a:p>
        </p:txBody>
      </p:sp>
      <p:sp>
        <p:nvSpPr>
          <p:cNvPr id="6147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 smtClean="0"/>
              <a:t>Clique para editar os estilos</a:t>
            </a:r>
          </a:p>
          <a:p>
            <a:pPr lvl="1"/>
            <a:r>
              <a:rPr lang="pt-PT" altLang="pt-PT" smtClean="0"/>
              <a:t>Segundo nível</a:t>
            </a:r>
          </a:p>
          <a:p>
            <a:pPr lvl="2"/>
            <a:r>
              <a:rPr lang="pt-PT" altLang="pt-PT" smtClean="0"/>
              <a:t>Terceiro nível</a:t>
            </a:r>
          </a:p>
          <a:p>
            <a:pPr lvl="3"/>
            <a:r>
              <a:rPr lang="pt-PT" altLang="pt-PT" smtClean="0"/>
              <a:t>Quarto nível</a:t>
            </a:r>
          </a:p>
          <a:p>
            <a:pPr lvl="4"/>
            <a:r>
              <a:rPr lang="pt-PT" altLang="pt-PT" smtClean="0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4DB8447-A544-45AE-B40A-C87CA66A13DD}" type="datetimeFigureOut">
              <a:rPr lang="pt-PT"/>
              <a:pPr>
                <a:defRPr/>
              </a:pPr>
              <a:t>27-10-2016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89440AB-3B12-498C-8B11-47095759863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089" r:id="rId1"/>
    <p:sldLayoutId id="2147490090" r:id="rId2"/>
    <p:sldLayoutId id="2147490091" r:id="rId3"/>
    <p:sldLayoutId id="2147490092" r:id="rId4"/>
    <p:sldLayoutId id="2147490093" r:id="rId5"/>
    <p:sldLayoutId id="2147490094" r:id="rId6"/>
    <p:sldLayoutId id="2147490095" r:id="rId7"/>
    <p:sldLayoutId id="2147490096" r:id="rId8"/>
    <p:sldLayoutId id="2147490097" r:id="rId9"/>
    <p:sldLayoutId id="2147490098" r:id="rId10"/>
    <p:sldLayoutId id="214749009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martitagabriel@gmail.com" TargetMode="External"/><Relationship Id="rId4" Type="http://schemas.openxmlformats.org/officeDocument/2006/relationships/hyperlink" Target="mailto:mcgabriel@emgfa.p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3ramo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85794"/>
            <a:ext cx="9150350" cy="571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THE PORTUGUESE ARMED FORCES GENERAL STAFF</a:t>
            </a:r>
            <a:endParaRPr lang="pt-PT" sz="2000" b="1" dirty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71472" y="1071546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BUREAU FOR INTERNATIONAL LANGUAGE CO-ORDINATION - BILC</a:t>
            </a:r>
            <a:endParaRPr lang="pt-PT" b="1" dirty="0"/>
          </a:p>
        </p:txBody>
      </p:sp>
      <p:sp>
        <p:nvSpPr>
          <p:cNvPr id="6" name="Rectângulo 5"/>
          <p:cNvSpPr/>
          <p:nvPr/>
        </p:nvSpPr>
        <p:spPr>
          <a:xfrm>
            <a:off x="1726407" y="1484313"/>
            <a:ext cx="5976937" cy="16938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+mn-lt"/>
                <a:cs typeface="+mn-cs"/>
              </a:rPr>
              <a:t> </a:t>
            </a:r>
            <a:r>
              <a:rPr lang="pt-PT" sz="2800" b="1" i="1" dirty="0" smtClean="0">
                <a:latin typeface="Arial Narrow" pitchFamily="34" charset="0"/>
              </a:rPr>
              <a:t>Professional </a:t>
            </a:r>
            <a:r>
              <a:rPr lang="pt-PT" sz="2800" b="1" i="1" dirty="0" err="1" smtClean="0">
                <a:latin typeface="Arial Narrow" pitchFamily="34" charset="0"/>
              </a:rPr>
              <a:t>Seminar</a:t>
            </a:r>
            <a:endParaRPr lang="pt-PT" sz="2800" b="1" i="1" dirty="0">
              <a:latin typeface="Arial Narrow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i="1" dirty="0" err="1" smtClean="0">
                <a:latin typeface="Arial Narrow" pitchFamily="34" charset="0"/>
              </a:rPr>
              <a:t>Budapest</a:t>
            </a:r>
            <a:r>
              <a:rPr lang="pt-PT" sz="2800" b="1" i="1" dirty="0" smtClean="0">
                <a:latin typeface="Arial Narrow" pitchFamily="34" charset="0"/>
              </a:rPr>
              <a:t>, </a:t>
            </a:r>
            <a:r>
              <a:rPr lang="pt-PT" sz="2800" b="1" i="1" dirty="0" err="1" smtClean="0">
                <a:latin typeface="Arial Narrow" pitchFamily="34" charset="0"/>
              </a:rPr>
              <a:t>Hungary</a:t>
            </a:r>
            <a:endParaRPr lang="pt-PT" sz="2800" b="1" i="1" dirty="0">
              <a:latin typeface="Arial Narrow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i="1" dirty="0" smtClean="0">
                <a:latin typeface="Arial Narrow" pitchFamily="34" charset="0"/>
              </a:rPr>
              <a:t>23-28 </a:t>
            </a:r>
            <a:r>
              <a:rPr lang="pt-PT" sz="2800" b="1" i="1" dirty="0" err="1" smtClean="0">
                <a:latin typeface="Arial Narrow" pitchFamily="34" charset="0"/>
              </a:rPr>
              <a:t>October</a:t>
            </a:r>
            <a:r>
              <a:rPr lang="pt-PT" sz="2800" b="1" i="1" dirty="0" smtClean="0">
                <a:latin typeface="Arial Narrow" pitchFamily="34" charset="0"/>
              </a:rPr>
              <a:t> 2016</a:t>
            </a:r>
            <a:endParaRPr lang="pt-PT" sz="2800" b="1" i="1" dirty="0">
              <a:latin typeface="Arial Narrow" pitchFamily="34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214314" y="3306774"/>
            <a:ext cx="87154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3600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600" b="1" i="1" dirty="0">
                <a:latin typeface="Arial Black" pitchFamily="34" charset="0"/>
              </a:rPr>
              <a:t> </a:t>
            </a:r>
            <a:r>
              <a:rPr lang="pt-PT" sz="3600" b="1" i="1" dirty="0" err="1" smtClean="0">
                <a:latin typeface="Arial Black" pitchFamily="34" charset="0"/>
              </a:rPr>
              <a:t>Language</a:t>
            </a:r>
            <a:r>
              <a:rPr lang="pt-PT" sz="3600" b="1" i="1" dirty="0" smtClean="0">
                <a:latin typeface="Arial Black" pitchFamily="34" charset="0"/>
              </a:rPr>
              <a:t>  </a:t>
            </a:r>
            <a:r>
              <a:rPr lang="pt-PT" sz="3600" b="1" i="1" dirty="0" err="1" smtClean="0">
                <a:latin typeface="Arial Black" pitchFamily="34" charset="0"/>
              </a:rPr>
              <a:t>Maintenance</a:t>
            </a:r>
            <a:endParaRPr lang="pt-PT" sz="3600" b="1" i="1" dirty="0" smtClean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600" b="1" i="1" dirty="0" smtClean="0">
                <a:latin typeface="Arial Black" pitchFamily="34" charset="0"/>
              </a:rPr>
              <a:t>- Some </a:t>
            </a:r>
            <a:r>
              <a:rPr lang="pt-PT" sz="3600" b="1" i="1" dirty="0" err="1" smtClean="0">
                <a:latin typeface="Arial Black" pitchFamily="34" charset="0"/>
              </a:rPr>
              <a:t>thoughts</a:t>
            </a:r>
            <a:r>
              <a:rPr lang="pt-PT" sz="3600" b="1" i="1" dirty="0" smtClean="0">
                <a:latin typeface="Arial Black" pitchFamily="34" charset="0"/>
              </a:rPr>
              <a:t> </a:t>
            </a:r>
            <a:r>
              <a:rPr lang="pt-PT" sz="3600" b="1" i="1" dirty="0" err="1" smtClean="0">
                <a:latin typeface="Arial Black" pitchFamily="34" charset="0"/>
              </a:rPr>
              <a:t>adrift</a:t>
            </a:r>
            <a:r>
              <a:rPr lang="pt-PT" sz="3600" b="1" i="1" dirty="0" smtClean="0">
                <a:latin typeface="Arial Black" pitchFamily="34" charset="0"/>
              </a:rPr>
              <a:t> -</a:t>
            </a:r>
            <a:endParaRPr lang="pt-PT" sz="3600" b="1" i="1" dirty="0">
              <a:latin typeface="Arial Black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5812165" y="6488668"/>
            <a:ext cx="3331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b="1" i="1" dirty="0" smtClean="0"/>
              <a:t>LTC Marta Gabriel</a:t>
            </a:r>
            <a:endParaRPr lang="pt-PT" sz="1600" b="1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PT" sz="2800" b="1" dirty="0" smtClean="0">
                <a:latin typeface="Arial" pitchFamily="34" charset="0"/>
                <a:cs typeface="Arial" pitchFamily="34" charset="0"/>
              </a:rPr>
              <a:t>Self </a:t>
            </a:r>
            <a:r>
              <a:rPr lang="pt-PT" sz="2800" b="1" dirty="0" err="1" smtClean="0">
                <a:latin typeface="Arial" pitchFamily="34" charset="0"/>
                <a:cs typeface="Arial" pitchFamily="34" charset="0"/>
              </a:rPr>
              <a:t>training</a:t>
            </a:r>
            <a:r>
              <a:rPr lang="pt-PT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2800" b="1" dirty="0" err="1" smtClean="0">
                <a:latin typeface="Arial" pitchFamily="34" charset="0"/>
                <a:cs typeface="Arial" pitchFamily="34" charset="0"/>
              </a:rPr>
              <a:t>programme</a:t>
            </a:r>
            <a:r>
              <a:rPr lang="pt-PT" sz="28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pt-PT" sz="2800" b="1" dirty="0" err="1" smtClean="0">
                <a:latin typeface="Arial" pitchFamily="34" charset="0"/>
                <a:cs typeface="Arial" pitchFamily="34" charset="0"/>
              </a:rPr>
              <a:t>distance</a:t>
            </a:r>
            <a:r>
              <a:rPr lang="pt-PT" sz="28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>
              <a:lnSpc>
                <a:spcPct val="150000"/>
              </a:lnSpc>
            </a:pPr>
            <a:r>
              <a:rPr lang="pt-PT" err="1" smtClean="0">
                <a:latin typeface="Arial" pitchFamily="34" charset="0"/>
                <a:cs typeface="Arial" pitchFamily="34" charset="0"/>
              </a:rPr>
              <a:t>Levels</a:t>
            </a:r>
            <a:r>
              <a:rPr lang="pt-PT" smtClean="0">
                <a:latin typeface="Arial" pitchFamily="34" charset="0"/>
                <a:cs typeface="Arial" pitchFamily="34" charset="0"/>
              </a:rPr>
              <a:t> above 50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% </a:t>
            </a:r>
            <a:r>
              <a:rPr lang="pt-PT" smtClean="0">
                <a:latin typeface="Arial" pitchFamily="34" charset="0"/>
                <a:cs typeface="Arial" pitchFamily="34" charset="0"/>
              </a:rPr>
              <a:t>ALCPT only</a:t>
            </a:r>
            <a:endParaRPr lang="pt-PT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PT" sz="2800" b="1" err="1" smtClean="0">
                <a:latin typeface="Arial" pitchFamily="34" charset="0"/>
                <a:cs typeface="Arial" pitchFamily="34" charset="0"/>
              </a:rPr>
              <a:t>Group</a:t>
            </a:r>
            <a:r>
              <a:rPr lang="pt-PT" sz="2800" b="1" smtClean="0">
                <a:latin typeface="Arial" pitchFamily="34" charset="0"/>
                <a:cs typeface="Arial" pitchFamily="34" charset="0"/>
              </a:rPr>
              <a:t> discussions (ESP)</a:t>
            </a:r>
            <a:endParaRPr lang="pt-PT" sz="2800" b="1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r>
              <a:rPr lang="pt-PT" smtClean="0">
                <a:latin typeface="Arial" pitchFamily="34" charset="0"/>
                <a:cs typeface="Arial" pitchFamily="34" charset="0"/>
              </a:rPr>
              <a:t>Current military/social/political issues</a:t>
            </a:r>
          </a:p>
          <a:p>
            <a:pPr>
              <a:lnSpc>
                <a:spcPct val="150000"/>
              </a:lnSpc>
            </a:pPr>
            <a:r>
              <a:rPr lang="pt-PT" sz="2800" b="1" i="1" smtClean="0">
                <a:latin typeface="Arial" pitchFamily="34" charset="0"/>
                <a:cs typeface="Arial" pitchFamily="34" charset="0"/>
              </a:rPr>
              <a:t>b-learning</a:t>
            </a:r>
            <a:r>
              <a:rPr lang="pt-PT" sz="2800" b="1" smtClean="0">
                <a:latin typeface="Arial" pitchFamily="34" charset="0"/>
                <a:cs typeface="Arial" pitchFamily="34" charset="0"/>
              </a:rPr>
              <a:t> courses </a:t>
            </a:r>
          </a:p>
          <a:p>
            <a:pPr lvl="1">
              <a:lnSpc>
                <a:spcPct val="150000"/>
              </a:lnSpc>
            </a:pPr>
            <a:r>
              <a:rPr lang="pt-PT" smtClean="0">
                <a:latin typeface="Arial" pitchFamily="34" charset="0"/>
                <a:cs typeface="Arial" pitchFamily="34" charset="0"/>
              </a:rPr>
              <a:t>Navigation, ships, and damage control terminology</a:t>
            </a:r>
          </a:p>
          <a:p>
            <a:pPr>
              <a:lnSpc>
                <a:spcPct val="150000"/>
              </a:lnSpc>
            </a:pPr>
            <a:endParaRPr lang="pt-PT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000" b="1" dirty="0" smtClean="0">
                <a:solidFill>
                  <a:schemeClr val="bg1"/>
                </a:solidFill>
              </a:rPr>
              <a:t>3. </a:t>
            </a:r>
            <a:r>
              <a:rPr lang="pt-PT" sz="2000" b="1" dirty="0" err="1" smtClean="0">
                <a:solidFill>
                  <a:schemeClr val="bg1"/>
                </a:solidFill>
              </a:rPr>
              <a:t>Opportunities</a:t>
            </a:r>
            <a:r>
              <a:rPr lang="pt-PT" sz="2000" b="1" dirty="0" smtClean="0">
                <a:solidFill>
                  <a:schemeClr val="bg1"/>
                </a:solidFill>
              </a:rPr>
              <a:t>/</a:t>
            </a:r>
            <a:r>
              <a:rPr lang="pt-PT" sz="2000" b="1" dirty="0" err="1" smtClean="0">
                <a:solidFill>
                  <a:schemeClr val="bg1"/>
                </a:solidFill>
              </a:rPr>
              <a:t>Solutions</a:t>
            </a:r>
            <a:endParaRPr lang="pt-PT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000" b="1" dirty="0" err="1" smtClean="0">
                <a:solidFill>
                  <a:schemeClr val="bg1"/>
                </a:solidFill>
              </a:rPr>
              <a:t>Language</a:t>
            </a:r>
            <a:r>
              <a:rPr lang="pt-PT" sz="2000" b="1" dirty="0" smtClean="0">
                <a:solidFill>
                  <a:schemeClr val="bg1"/>
                </a:solidFill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</a:rPr>
              <a:t>Maintenance</a:t>
            </a:r>
            <a:r>
              <a:rPr lang="pt-PT" sz="2000" b="1" dirty="0" smtClean="0">
                <a:solidFill>
                  <a:schemeClr val="bg1"/>
                </a:solidFill>
              </a:rPr>
              <a:t> – Some </a:t>
            </a:r>
            <a:r>
              <a:rPr lang="pt-PT" sz="2000" b="1" dirty="0" err="1" smtClean="0">
                <a:solidFill>
                  <a:schemeClr val="bg1"/>
                </a:solidFill>
              </a:rPr>
              <a:t>thoughts</a:t>
            </a:r>
            <a:r>
              <a:rPr lang="pt-PT" sz="2000" b="1" dirty="0" smtClean="0">
                <a:solidFill>
                  <a:schemeClr val="bg1"/>
                </a:solidFill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</a:rPr>
              <a:t>adrift</a:t>
            </a:r>
            <a:endParaRPr lang="pt-PT" sz="2000" b="1" dirty="0">
              <a:solidFill>
                <a:schemeClr val="bg1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357158" y="1611705"/>
            <a:ext cx="85725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2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maintenance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an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approach</a:t>
            </a:r>
            <a:endParaRPr lang="pt-PT" sz="32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32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2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Challenges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teaching-learning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process</a:t>
            </a:r>
            <a:endParaRPr lang="pt-PT" sz="32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32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2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Opportunities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/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Solutions</a:t>
            </a:r>
            <a:endParaRPr lang="pt-PT" sz="32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32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000" b="1" dirty="0" err="1" smtClean="0">
                <a:solidFill>
                  <a:schemeClr val="bg1"/>
                </a:solidFill>
              </a:rPr>
              <a:t>Language</a:t>
            </a:r>
            <a:r>
              <a:rPr lang="pt-PT" sz="2000" b="1" dirty="0" smtClean="0">
                <a:solidFill>
                  <a:schemeClr val="bg1"/>
                </a:solidFill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</a:rPr>
              <a:t>Maintenance</a:t>
            </a:r>
            <a:r>
              <a:rPr lang="pt-PT" sz="2000" b="1" dirty="0" smtClean="0">
                <a:solidFill>
                  <a:schemeClr val="bg1"/>
                </a:solidFill>
              </a:rPr>
              <a:t> – Some </a:t>
            </a:r>
            <a:r>
              <a:rPr lang="pt-PT" sz="2000" b="1" dirty="0" err="1" smtClean="0">
                <a:solidFill>
                  <a:schemeClr val="bg1"/>
                </a:solidFill>
              </a:rPr>
              <a:t>thoughts</a:t>
            </a:r>
            <a:r>
              <a:rPr lang="pt-PT" sz="2000" b="1" dirty="0" smtClean="0">
                <a:solidFill>
                  <a:schemeClr val="bg1"/>
                </a:solidFill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</a:rPr>
              <a:t>adrift</a:t>
            </a:r>
            <a:endParaRPr lang="pt-PT" sz="2000" b="1" dirty="0">
              <a:solidFill>
                <a:schemeClr val="bg1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357158" y="1142984"/>
            <a:ext cx="85725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Food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for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thought</a:t>
            </a:r>
            <a:endParaRPr lang="pt-PT" sz="32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357158" y="1571612"/>
            <a:ext cx="85725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3600" i="1" dirty="0" smtClean="0">
              <a:latin typeface="Arial Black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600" i="1" dirty="0" err="1" smtClean="0">
                <a:latin typeface="Arial Black" pitchFamily="34" charset="0"/>
                <a:cs typeface="Arial" pitchFamily="34" charset="0"/>
              </a:rPr>
              <a:t>What</a:t>
            </a:r>
            <a:r>
              <a:rPr lang="pt-PT" sz="3600" i="1" dirty="0" smtClean="0">
                <a:latin typeface="Arial Black" pitchFamily="34" charset="0"/>
                <a:cs typeface="Arial" pitchFamily="34" charset="0"/>
              </a:rPr>
              <a:t> does </a:t>
            </a:r>
            <a:r>
              <a:rPr lang="pt-PT" sz="3600" i="1" dirty="0" err="1" smtClean="0">
                <a:latin typeface="Arial Black" pitchFamily="34" charset="0"/>
                <a:cs typeface="Arial" pitchFamily="34" charset="0"/>
              </a:rPr>
              <a:t>it</a:t>
            </a:r>
            <a:r>
              <a:rPr lang="pt-PT" sz="3600" i="1" dirty="0" smtClean="0">
                <a:latin typeface="Arial Black" pitchFamily="34" charset="0"/>
                <a:cs typeface="Arial" pitchFamily="34" charset="0"/>
              </a:rPr>
              <a:t> </a:t>
            </a:r>
            <a:r>
              <a:rPr lang="pt-PT" sz="3600" i="1" dirty="0" err="1" smtClean="0">
                <a:latin typeface="Arial Black" pitchFamily="34" charset="0"/>
                <a:cs typeface="Arial" pitchFamily="34" charset="0"/>
              </a:rPr>
              <a:t>mean</a:t>
            </a:r>
            <a:r>
              <a:rPr lang="pt-PT" sz="3600" i="1" dirty="0" smtClean="0">
                <a:latin typeface="Arial Black" pitchFamily="34" charset="0"/>
                <a:cs typeface="Arial" pitchFamily="34" charset="0"/>
              </a:rPr>
              <a:t> to </a:t>
            </a:r>
            <a:r>
              <a:rPr lang="pt-PT" sz="3600" i="1" dirty="0" err="1" smtClean="0">
                <a:latin typeface="Arial Black" pitchFamily="34" charset="0"/>
                <a:cs typeface="Arial" pitchFamily="34" charset="0"/>
              </a:rPr>
              <a:t>know</a:t>
            </a:r>
            <a:r>
              <a:rPr lang="pt-PT" sz="3600" i="1" dirty="0" smtClean="0">
                <a:latin typeface="Arial Black" pitchFamily="34" charset="0"/>
                <a:cs typeface="Arial" pitchFamily="34" charset="0"/>
              </a:rPr>
              <a:t> a </a:t>
            </a:r>
            <a:r>
              <a:rPr lang="pt-PT" sz="3600" i="1" dirty="0" err="1" smtClean="0">
                <a:latin typeface="Arial Black" pitchFamily="34" charset="0"/>
                <a:cs typeface="Arial" pitchFamily="34" charset="0"/>
              </a:rPr>
              <a:t>language</a:t>
            </a:r>
            <a:r>
              <a:rPr lang="pt-PT" sz="3600" i="1" dirty="0" smtClean="0">
                <a:latin typeface="Arial Black" pitchFamily="34" charset="0"/>
                <a:cs typeface="Arial" pitchFamily="34" charset="0"/>
              </a:rPr>
              <a:t>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3600" i="1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500034" y="4673940"/>
            <a:ext cx="7905763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600" i="1" dirty="0" smtClean="0">
                <a:latin typeface="Arial Black" pitchFamily="34" charset="0"/>
              </a:rPr>
              <a:t>“To </a:t>
            </a:r>
            <a:r>
              <a:rPr lang="pt-PT" sz="3600" i="1" dirty="0" err="1" smtClean="0">
                <a:latin typeface="Arial Black" pitchFamily="34" charset="0"/>
              </a:rPr>
              <a:t>teach</a:t>
            </a:r>
            <a:r>
              <a:rPr lang="pt-PT" sz="3600" i="1" dirty="0" smtClean="0">
                <a:latin typeface="Arial Black" pitchFamily="34" charset="0"/>
              </a:rPr>
              <a:t> </a:t>
            </a:r>
            <a:r>
              <a:rPr lang="pt-PT" sz="3600" i="1" dirty="0" err="1" smtClean="0">
                <a:latin typeface="Arial Black" pitchFamily="34" charset="0"/>
              </a:rPr>
              <a:t>is</a:t>
            </a:r>
            <a:r>
              <a:rPr lang="pt-PT" sz="3600" i="1" dirty="0" smtClean="0">
                <a:latin typeface="Arial Black" pitchFamily="34" charset="0"/>
              </a:rPr>
              <a:t> to </a:t>
            </a:r>
            <a:r>
              <a:rPr lang="pt-PT" sz="3600" i="1" dirty="0" err="1" smtClean="0">
                <a:latin typeface="Arial Black" pitchFamily="34" charset="0"/>
              </a:rPr>
              <a:t>learn</a:t>
            </a:r>
            <a:r>
              <a:rPr lang="pt-PT" sz="3600" i="1" dirty="0" smtClean="0">
                <a:latin typeface="Arial Black" pitchFamily="34" charset="0"/>
              </a:rPr>
              <a:t> </a:t>
            </a:r>
            <a:r>
              <a:rPr lang="pt-PT" sz="3600" i="1" dirty="0" err="1" smtClean="0">
                <a:latin typeface="Arial Black" pitchFamily="34" charset="0"/>
              </a:rPr>
              <a:t>twice</a:t>
            </a:r>
            <a:r>
              <a:rPr lang="pt-PT" sz="3600" i="1" dirty="0" smtClean="0">
                <a:latin typeface="Arial Black" pitchFamily="34" charset="0"/>
              </a:rPr>
              <a:t>”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400" dirty="0" smtClean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400" dirty="0" smtClean="0">
              <a:latin typeface="Arial Black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dirty="0" err="1" smtClean="0">
                <a:latin typeface="Arial Black" pitchFamily="34" charset="0"/>
              </a:rPr>
              <a:t>Joseph</a:t>
            </a:r>
            <a:r>
              <a:rPr lang="pt-PT" sz="1400" dirty="0" smtClean="0">
                <a:latin typeface="Arial Black" pitchFamily="34" charset="0"/>
              </a:rPr>
              <a:t> </a:t>
            </a:r>
            <a:r>
              <a:rPr lang="pt-PT" sz="1400" dirty="0" err="1" smtClean="0">
                <a:latin typeface="Arial Black" pitchFamily="34" charset="0"/>
              </a:rPr>
              <a:t>Joubert</a:t>
            </a:r>
            <a:endParaRPr lang="pt-PT" sz="1400" dirty="0" smtClean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4000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000" b="1" dirty="0" err="1" smtClean="0">
                <a:solidFill>
                  <a:schemeClr val="bg1"/>
                </a:solidFill>
              </a:rPr>
              <a:t>Language</a:t>
            </a:r>
            <a:r>
              <a:rPr lang="pt-PT" sz="2000" b="1" dirty="0" smtClean="0">
                <a:solidFill>
                  <a:schemeClr val="bg1"/>
                </a:solidFill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</a:rPr>
              <a:t>Maintenance</a:t>
            </a:r>
            <a:r>
              <a:rPr lang="pt-PT" sz="2000" b="1" dirty="0" smtClean="0">
                <a:solidFill>
                  <a:schemeClr val="bg1"/>
                </a:solidFill>
              </a:rPr>
              <a:t> – Some </a:t>
            </a:r>
            <a:r>
              <a:rPr lang="pt-PT" sz="2000" b="1" dirty="0" err="1" smtClean="0">
                <a:solidFill>
                  <a:schemeClr val="bg1"/>
                </a:solidFill>
              </a:rPr>
              <a:t>thoughts</a:t>
            </a:r>
            <a:r>
              <a:rPr lang="pt-PT" sz="2000" b="1" dirty="0" smtClean="0">
                <a:solidFill>
                  <a:schemeClr val="bg1"/>
                </a:solidFill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</a:rPr>
              <a:t>adrift</a:t>
            </a:r>
            <a:endParaRPr lang="pt-PT" sz="2000" b="1" dirty="0">
              <a:solidFill>
                <a:schemeClr val="bg1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357158" y="1142984"/>
            <a:ext cx="857256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400" dirty="0" err="1" smtClean="0">
                <a:latin typeface="Arial" pitchFamily="34" charset="0"/>
                <a:cs typeface="Arial" pitchFamily="34" charset="0"/>
              </a:rPr>
              <a:t>References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32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pt-PT" sz="2400" dirty="0" err="1" smtClean="0">
                <a:latin typeface="Arial" pitchFamily="34" charset="0"/>
                <a:cs typeface="Arial" pitchFamily="34" charset="0"/>
              </a:rPr>
              <a:t>Lightbown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PT" sz="2400" dirty="0" err="1" smtClean="0">
                <a:latin typeface="Arial" pitchFamily="34" charset="0"/>
                <a:cs typeface="Arial" pitchFamily="34" charset="0"/>
              </a:rPr>
              <a:t>Patsy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 M. &amp; </a:t>
            </a:r>
            <a:r>
              <a:rPr lang="pt-PT" sz="2400" dirty="0" err="1" smtClean="0">
                <a:latin typeface="Arial" pitchFamily="34" charset="0"/>
                <a:cs typeface="Arial" pitchFamily="34" charset="0"/>
              </a:rPr>
              <a:t>Spada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, Nina (2008). </a:t>
            </a:r>
            <a:r>
              <a:rPr lang="pt-PT" sz="2400" i="1" dirty="0" err="1" smtClean="0">
                <a:latin typeface="Arial" pitchFamily="34" charset="0"/>
                <a:cs typeface="Arial" pitchFamily="34" charset="0"/>
              </a:rPr>
              <a:t>How</a:t>
            </a:r>
            <a:r>
              <a:rPr lang="pt-PT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2400" i="1" dirty="0" err="1" smtClean="0">
                <a:latin typeface="Arial" pitchFamily="34" charset="0"/>
                <a:cs typeface="Arial" pitchFamily="34" charset="0"/>
              </a:rPr>
              <a:t>Languages</a:t>
            </a:r>
            <a:r>
              <a:rPr lang="pt-PT" sz="2400" i="1" dirty="0" smtClean="0">
                <a:latin typeface="Arial" pitchFamily="34" charset="0"/>
                <a:cs typeface="Arial" pitchFamily="34" charset="0"/>
              </a:rPr>
              <a:t> 	are </a:t>
            </a:r>
            <a:r>
              <a:rPr lang="pt-PT" sz="2400" i="1" dirty="0" err="1" smtClean="0">
                <a:latin typeface="Arial" pitchFamily="34" charset="0"/>
                <a:cs typeface="Arial" pitchFamily="34" charset="0"/>
              </a:rPr>
              <a:t>Learned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, 2nd </a:t>
            </a:r>
            <a:r>
              <a:rPr lang="pt-PT" sz="2400" dirty="0" err="1" smtClean="0">
                <a:latin typeface="Arial" pitchFamily="34" charset="0"/>
                <a:cs typeface="Arial" pitchFamily="34" charset="0"/>
              </a:rPr>
              <a:t>edition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sz="2400" dirty="0" smtClean="0">
                <a:cs typeface="Arial" pitchFamily="34" charset="0"/>
              </a:rPr>
              <a:t>Oxford, UK: Oxford 	University Press.</a:t>
            </a:r>
          </a:p>
          <a:p>
            <a:pPr>
              <a:spcBef>
                <a:spcPts val="0"/>
              </a:spcBef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Parrish, Betsy (2004). </a:t>
            </a:r>
            <a:r>
              <a:rPr lang="en-GB" sz="2400" i="1" dirty="0" smtClean="0">
                <a:latin typeface="Arial" pitchFamily="34" charset="0"/>
                <a:cs typeface="Arial" pitchFamily="34" charset="0"/>
              </a:rPr>
              <a:t>Teaching Adult ESL. A Practical 	Introduction.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New York: McGraw-Hill.</a:t>
            </a:r>
            <a:endParaRPr lang="pt-PT" sz="24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32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3ramo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85794"/>
            <a:ext cx="9150350" cy="571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THE PORTUGUESE ARMED FORCES GENERAL STAFF</a:t>
            </a:r>
            <a:endParaRPr lang="pt-PT" sz="2000" b="1" dirty="0">
              <a:solidFill>
                <a:schemeClr val="bg1"/>
              </a:solidFill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1309707" y="928670"/>
            <a:ext cx="654844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4000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4000" b="1" i="1" dirty="0" smtClean="0">
                <a:latin typeface="Arial Black" pitchFamily="34" charset="0"/>
              </a:rPr>
              <a:t>Köszönöm</a:t>
            </a:r>
            <a:endParaRPr lang="pt-PT" sz="4000" b="1" i="1" dirty="0" smtClean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4000" b="1" i="1" dirty="0" smtClean="0">
                <a:latin typeface="Arial Black" pitchFamily="34" charset="0"/>
              </a:rPr>
              <a:t> </a:t>
            </a:r>
            <a:r>
              <a:rPr lang="pt-PT" sz="4000" b="1" i="1" dirty="0" err="1" smtClean="0">
                <a:latin typeface="Arial Black" pitchFamily="34" charset="0"/>
              </a:rPr>
              <a:t>Thank</a:t>
            </a:r>
            <a:r>
              <a:rPr lang="pt-PT" sz="4000" b="1" i="1" dirty="0" smtClean="0">
                <a:latin typeface="Arial Black" pitchFamily="34" charset="0"/>
              </a:rPr>
              <a:t> </a:t>
            </a:r>
            <a:r>
              <a:rPr lang="pt-PT" sz="4000" b="1" i="1" dirty="0" err="1" smtClean="0">
                <a:latin typeface="Arial Black" pitchFamily="34" charset="0"/>
              </a:rPr>
              <a:t>you</a:t>
            </a:r>
            <a:endParaRPr lang="pt-PT" sz="4000" b="1" i="1" dirty="0" smtClean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4000" b="1" i="1" dirty="0" smtClean="0">
                <a:latin typeface="Arial Black" pitchFamily="34" charset="0"/>
              </a:rPr>
              <a:t>Obrigado</a:t>
            </a:r>
          </a:p>
        </p:txBody>
      </p:sp>
      <p:sp>
        <p:nvSpPr>
          <p:cNvPr id="12" name="Rectângulo 11"/>
          <p:cNvSpPr/>
          <p:nvPr/>
        </p:nvSpPr>
        <p:spPr>
          <a:xfrm>
            <a:off x="1285852" y="5000352"/>
            <a:ext cx="654844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000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err="1" smtClean="0">
                <a:latin typeface="Arial Black" pitchFamily="34" charset="0"/>
                <a:hlinkClick r:id="rId4"/>
              </a:rPr>
              <a:t>mcgabriel@emgfa.pt</a:t>
            </a:r>
            <a:endParaRPr lang="pt-PT" sz="2000" b="1" dirty="0" smtClean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err="1" smtClean="0">
                <a:latin typeface="Arial Black" pitchFamily="34" charset="0"/>
                <a:hlinkClick r:id="rId5"/>
              </a:rPr>
              <a:t>martitagabriel@gmail.com</a:t>
            </a:r>
            <a:endParaRPr lang="pt-PT" sz="2000" b="1" dirty="0" smtClean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000" b="1" dirty="0" smtClean="0"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:\Users\Public\Pictures\tumblr_inline_mm4yukBNoY1qz4rg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00108"/>
            <a:ext cx="8286808" cy="5485245"/>
          </a:xfrm>
          <a:prstGeom prst="rect">
            <a:avLst/>
          </a:prstGeom>
          <a:noFill/>
        </p:spPr>
      </p:pic>
      <p:sp>
        <p:nvSpPr>
          <p:cNvPr id="9" name="Multiplicar 8"/>
          <p:cNvSpPr/>
          <p:nvPr/>
        </p:nvSpPr>
        <p:spPr>
          <a:xfrm>
            <a:off x="7286644" y="5429264"/>
            <a:ext cx="1500198" cy="1214446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000" b="1" dirty="0" err="1" smtClean="0">
                <a:solidFill>
                  <a:schemeClr val="bg1"/>
                </a:solidFill>
              </a:rPr>
              <a:t>Language</a:t>
            </a:r>
            <a:r>
              <a:rPr lang="pt-PT" sz="2000" b="1" dirty="0" smtClean="0">
                <a:solidFill>
                  <a:schemeClr val="bg1"/>
                </a:solidFill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</a:rPr>
              <a:t>Maintenance</a:t>
            </a:r>
            <a:r>
              <a:rPr lang="pt-PT" sz="2000" b="1" dirty="0" smtClean="0">
                <a:solidFill>
                  <a:schemeClr val="bg1"/>
                </a:solidFill>
              </a:rPr>
              <a:t> – Some </a:t>
            </a:r>
            <a:r>
              <a:rPr lang="pt-PT" sz="2000" b="1" dirty="0" err="1" smtClean="0">
                <a:solidFill>
                  <a:schemeClr val="bg1"/>
                </a:solidFill>
              </a:rPr>
              <a:t>thoughts</a:t>
            </a:r>
            <a:r>
              <a:rPr lang="pt-PT" sz="2000" b="1" dirty="0" smtClean="0">
                <a:solidFill>
                  <a:schemeClr val="bg1"/>
                </a:solidFill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</a:rPr>
              <a:t>adrift</a:t>
            </a:r>
            <a:endParaRPr lang="pt-PT" sz="2000" b="1" dirty="0">
              <a:solidFill>
                <a:schemeClr val="bg1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357158" y="1611705"/>
            <a:ext cx="85725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2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maintenance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an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approach</a:t>
            </a:r>
            <a:endParaRPr lang="pt-PT" sz="32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32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2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Challenges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teaching-learning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process</a:t>
            </a:r>
            <a:endParaRPr lang="pt-PT" sz="32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32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2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Opportunities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/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Solutions</a:t>
            </a:r>
            <a:endParaRPr lang="pt-PT" sz="32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32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2643206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pt-PT" b="1" dirty="0" err="1" smtClean="0">
                <a:latin typeface="Arial" pitchFamily="34" charset="0"/>
                <a:cs typeface="Arial" pitchFamily="34" charset="0"/>
              </a:rPr>
              <a:t>How</a:t>
            </a:r>
            <a:r>
              <a:rPr lang="pt-PT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b="1" dirty="0" err="1" smtClean="0">
                <a:latin typeface="Arial" pitchFamily="34" charset="0"/>
                <a:cs typeface="Arial" pitchFamily="34" charset="0"/>
              </a:rPr>
              <a:t>can</a:t>
            </a:r>
            <a:r>
              <a:rPr lang="pt-PT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b="1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pt-PT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b="1" dirty="0" err="1" smtClean="0">
                <a:latin typeface="Arial" pitchFamily="34" charset="0"/>
                <a:cs typeface="Arial" pitchFamily="34" charset="0"/>
              </a:rPr>
              <a:t>help</a:t>
            </a:r>
            <a:r>
              <a:rPr lang="pt-PT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b="1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pt-PT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b="1" dirty="0" err="1" smtClean="0">
                <a:latin typeface="Arial" pitchFamily="34" charset="0"/>
                <a:cs typeface="Arial" pitchFamily="34" charset="0"/>
              </a:rPr>
              <a:t>learners</a:t>
            </a:r>
            <a:r>
              <a:rPr lang="pt-PT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b="1" dirty="0" err="1" smtClean="0">
                <a:latin typeface="Arial" pitchFamily="34" charset="0"/>
                <a:cs typeface="Arial" pitchFamily="34" charset="0"/>
              </a:rPr>
              <a:t>maintain</a:t>
            </a:r>
            <a:endParaRPr lang="pt-PT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pt-PT" b="1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pt-PT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b="1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pt-PT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b="1" dirty="0" err="1" smtClean="0">
                <a:latin typeface="Arial" pitchFamily="34" charset="0"/>
                <a:cs typeface="Arial" pitchFamily="34" charset="0"/>
              </a:rPr>
              <a:t>skills</a:t>
            </a:r>
            <a:r>
              <a:rPr lang="pt-PT" b="1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algn="ctr">
              <a:lnSpc>
                <a:spcPct val="150000"/>
              </a:lnSpc>
              <a:buNone/>
            </a:pPr>
            <a:endParaRPr lang="pt-PT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000" b="1" dirty="0" smtClean="0">
                <a:solidFill>
                  <a:schemeClr val="bg1"/>
                </a:solidFill>
              </a:rPr>
              <a:t>1. </a:t>
            </a:r>
            <a:r>
              <a:rPr lang="pt-PT" sz="2000" b="1" dirty="0" err="1" smtClean="0">
                <a:solidFill>
                  <a:schemeClr val="bg1"/>
                </a:solidFill>
              </a:rPr>
              <a:t>Language</a:t>
            </a:r>
            <a:r>
              <a:rPr lang="pt-PT" sz="2000" b="1" dirty="0" smtClean="0">
                <a:solidFill>
                  <a:schemeClr val="bg1"/>
                </a:solidFill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</a:rPr>
              <a:t>maintenance</a:t>
            </a:r>
            <a:r>
              <a:rPr lang="pt-PT" sz="2000" b="1" dirty="0" smtClean="0">
                <a:solidFill>
                  <a:schemeClr val="bg1"/>
                </a:solidFill>
              </a:rPr>
              <a:t> – </a:t>
            </a:r>
            <a:r>
              <a:rPr lang="pt-PT" sz="2000" b="1" dirty="0" err="1" smtClean="0">
                <a:solidFill>
                  <a:schemeClr val="bg1"/>
                </a:solidFill>
              </a:rPr>
              <a:t>an</a:t>
            </a:r>
            <a:r>
              <a:rPr lang="pt-PT" sz="2000" b="1" dirty="0" smtClean="0">
                <a:solidFill>
                  <a:schemeClr val="bg1"/>
                </a:solidFill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</a:rPr>
              <a:t>approach</a:t>
            </a:r>
            <a:endParaRPr lang="pt-PT" sz="2000" b="1" dirty="0">
              <a:solidFill>
                <a:schemeClr val="bg1"/>
              </a:solidFill>
            </a:endParaRPr>
          </a:p>
        </p:txBody>
      </p:sp>
      <p:sp>
        <p:nvSpPr>
          <p:cNvPr id="5" name="Marcador de Posição de Conteúdo 2"/>
          <p:cNvSpPr txBox="1">
            <a:spLocks/>
          </p:cNvSpPr>
          <p:nvPr/>
        </p:nvSpPr>
        <p:spPr bwMode="auto">
          <a:xfrm>
            <a:off x="500034" y="3929066"/>
            <a:ext cx="822960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pt-PT" sz="24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Who</a:t>
            </a:r>
            <a:r>
              <a:rPr kumimoji="0" lang="pt-PT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are </a:t>
            </a:r>
            <a:r>
              <a:rPr kumimoji="0" lang="pt-PT" sz="24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they</a:t>
            </a:r>
            <a:r>
              <a:rPr kumimoji="0" lang="pt-PT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?</a:t>
            </a:r>
          </a:p>
          <a:p>
            <a:pPr marL="342900" marR="0" lvl="0" indent="-342900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pt-PT" sz="2400" dirty="0" err="1" smtClean="0">
                <a:latin typeface="Arial" pitchFamily="34" charset="0"/>
                <a:cs typeface="Arial" pitchFamily="34" charset="0"/>
              </a:rPr>
              <a:t>What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pt-PT" sz="2400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2400" dirty="0" err="1" smtClean="0">
                <a:latin typeface="Arial" pitchFamily="34" charset="0"/>
                <a:cs typeface="Arial" pitchFamily="34" charset="0"/>
              </a:rPr>
              <a:t>goals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342900" lvl="0" indent="-3429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pt-PT" sz="2400" dirty="0" err="1" smtClean="0"/>
              <a:t>What</a:t>
            </a:r>
            <a:r>
              <a:rPr lang="pt-PT" sz="2400" dirty="0" smtClean="0"/>
              <a:t> </a:t>
            </a:r>
            <a:r>
              <a:rPr lang="pt-PT" sz="2400" dirty="0" err="1" smtClean="0"/>
              <a:t>resources</a:t>
            </a:r>
            <a:r>
              <a:rPr lang="pt-PT" sz="2400" dirty="0" smtClean="0"/>
              <a:t>/</a:t>
            </a:r>
            <a:r>
              <a:rPr lang="pt-PT" sz="2400" dirty="0" err="1" smtClean="0"/>
              <a:t>solutions</a:t>
            </a:r>
            <a:r>
              <a:rPr lang="pt-PT" sz="2400" dirty="0" smtClean="0"/>
              <a:t> </a:t>
            </a:r>
            <a:r>
              <a:rPr lang="pt-PT" sz="2400" dirty="0" err="1" smtClean="0"/>
              <a:t>can</a:t>
            </a:r>
            <a:r>
              <a:rPr lang="pt-PT" sz="2400" dirty="0" smtClean="0"/>
              <a:t> </a:t>
            </a:r>
            <a:r>
              <a:rPr lang="pt-PT" sz="2400" dirty="0" err="1" smtClean="0"/>
              <a:t>we</a:t>
            </a:r>
            <a:r>
              <a:rPr lang="pt-PT" sz="2400" dirty="0" smtClean="0"/>
              <a:t> </a:t>
            </a:r>
            <a:r>
              <a:rPr lang="pt-PT" sz="2400" dirty="0" err="1" smtClean="0"/>
              <a:t>offer</a:t>
            </a:r>
            <a:r>
              <a:rPr lang="pt-PT" sz="2400" dirty="0" smtClean="0"/>
              <a:t>?</a:t>
            </a:r>
            <a:endParaRPr kumimoji="0" lang="pt-PT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00594"/>
          </a:xfrm>
        </p:spPr>
        <p:txBody>
          <a:bodyPr/>
          <a:lstStyle/>
          <a:p>
            <a:pPr lvl="1">
              <a:lnSpc>
                <a:spcPct val="150000"/>
              </a:lnSpc>
              <a:buNone/>
            </a:pPr>
            <a:r>
              <a:rPr lang="pt-PT" sz="3600" b="1" dirty="0" err="1" smtClean="0">
                <a:latin typeface="Arial" pitchFamily="34" charset="0"/>
                <a:cs typeface="Arial" pitchFamily="34" charset="0"/>
              </a:rPr>
              <a:t>Who</a:t>
            </a:r>
            <a:r>
              <a:rPr lang="pt-PT" sz="3600" b="1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pt-PT" sz="3600" b="1" dirty="0" err="1" smtClean="0">
                <a:latin typeface="Arial" pitchFamily="34" charset="0"/>
                <a:cs typeface="Arial" pitchFamily="34" charset="0"/>
              </a:rPr>
              <a:t>they</a:t>
            </a:r>
            <a:r>
              <a:rPr lang="pt-PT" sz="3600" b="1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lvl="1">
              <a:lnSpc>
                <a:spcPct val="150000"/>
              </a:lnSpc>
              <a:buNone/>
            </a:pPr>
            <a:r>
              <a:rPr lang="pt-PT" dirty="0" smtClean="0">
                <a:latin typeface="Arial" pitchFamily="34" charset="0"/>
                <a:cs typeface="Arial" pitchFamily="34" charset="0"/>
              </a:rPr>
              <a:t>(age, </a:t>
            </a:r>
            <a:r>
              <a:rPr lang="pt-PT" dirty="0" err="1" smtClean="0">
                <a:latin typeface="Arial" pitchFamily="34" charset="0"/>
                <a:cs typeface="Arial" pitchFamily="34" charset="0"/>
              </a:rPr>
              <a:t>rank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PT" dirty="0" err="1" smtClean="0">
                <a:latin typeface="Arial" pitchFamily="34" charset="0"/>
                <a:cs typeface="Arial" pitchFamily="34" charset="0"/>
              </a:rPr>
              <a:t>level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PT" dirty="0" err="1" smtClean="0">
                <a:latin typeface="Arial" pitchFamily="34" charset="0"/>
                <a:cs typeface="Arial" pitchFamily="34" charset="0"/>
              </a:rPr>
              <a:t>motivation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PT" dirty="0" err="1" smtClean="0">
                <a:latin typeface="Arial" pitchFamily="34" charset="0"/>
                <a:cs typeface="Arial" pitchFamily="34" charset="0"/>
              </a:rPr>
              <a:t>aptitude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…)</a:t>
            </a:r>
          </a:p>
          <a:p>
            <a:pPr lvl="1">
              <a:lnSpc>
                <a:spcPct val="150000"/>
              </a:lnSpc>
              <a:buNone/>
            </a:pPr>
            <a:endParaRPr lang="pt-PT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pt-P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000" b="1" dirty="0" smtClean="0">
                <a:solidFill>
                  <a:schemeClr val="bg1"/>
                </a:solidFill>
              </a:rPr>
              <a:t>1. </a:t>
            </a:r>
            <a:r>
              <a:rPr lang="pt-PT" sz="2000" b="1" dirty="0" err="1" smtClean="0">
                <a:solidFill>
                  <a:schemeClr val="bg1"/>
                </a:solidFill>
              </a:rPr>
              <a:t>Language</a:t>
            </a:r>
            <a:r>
              <a:rPr lang="pt-PT" sz="2000" b="1" dirty="0" smtClean="0">
                <a:solidFill>
                  <a:schemeClr val="bg1"/>
                </a:solidFill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</a:rPr>
              <a:t>maintenance</a:t>
            </a:r>
            <a:r>
              <a:rPr lang="pt-PT" sz="2000" b="1" dirty="0" smtClean="0">
                <a:solidFill>
                  <a:schemeClr val="bg1"/>
                </a:solidFill>
              </a:rPr>
              <a:t> – </a:t>
            </a:r>
            <a:r>
              <a:rPr lang="pt-PT" sz="2000" b="1" dirty="0" err="1" smtClean="0">
                <a:solidFill>
                  <a:schemeClr val="bg1"/>
                </a:solidFill>
              </a:rPr>
              <a:t>an</a:t>
            </a:r>
            <a:r>
              <a:rPr lang="pt-PT" sz="2000" b="1" dirty="0" smtClean="0">
                <a:solidFill>
                  <a:schemeClr val="bg1"/>
                </a:solidFill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</a:rPr>
              <a:t>approach</a:t>
            </a:r>
            <a:endParaRPr lang="pt-PT" sz="2000" b="1" dirty="0">
              <a:solidFill>
                <a:schemeClr val="bg1"/>
              </a:solidFill>
            </a:endParaRPr>
          </a:p>
        </p:txBody>
      </p:sp>
      <p:sp>
        <p:nvSpPr>
          <p:cNvPr id="5" name="Marcador de Posição de Conteúdo 2"/>
          <p:cNvSpPr txBox="1">
            <a:spLocks/>
          </p:cNvSpPr>
          <p:nvPr/>
        </p:nvSpPr>
        <p:spPr bwMode="auto">
          <a:xfrm>
            <a:off x="428596" y="3500438"/>
            <a:ext cx="822960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PT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“</a:t>
            </a:r>
            <a:r>
              <a:rPr kumimoji="0" lang="pt-PT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Experience</a:t>
            </a:r>
            <a:r>
              <a:rPr kumimoji="0" lang="pt-PT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and</a:t>
            </a:r>
            <a:r>
              <a:rPr kumimoji="0" lang="pt-PT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research</a:t>
            </a:r>
            <a:r>
              <a:rPr kumimoji="0" lang="pt-PT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have</a:t>
            </a:r>
            <a:r>
              <a:rPr kumimoji="0" lang="pt-PT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shown</a:t>
            </a:r>
            <a:r>
              <a:rPr kumimoji="0" lang="pt-PT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that</a:t>
            </a:r>
            <a:r>
              <a:rPr kumimoji="0" lang="pt-PT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native-like</a:t>
            </a:r>
            <a:r>
              <a:rPr kumimoji="0" lang="pt-PT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mastery</a:t>
            </a:r>
            <a:r>
              <a:rPr kumimoji="0" lang="pt-PT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8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of</a:t>
            </a:r>
            <a:r>
              <a:rPr kumimoji="0" lang="pt-PT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8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</a:t>
            </a:r>
            <a:r>
              <a:rPr kumimoji="0" lang="pt-PT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8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spoken</a:t>
            </a:r>
            <a:r>
              <a:rPr kumimoji="0" lang="pt-PT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8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language</a:t>
            </a:r>
            <a:r>
              <a:rPr kumimoji="0" lang="pt-PT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8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is</a:t>
            </a:r>
            <a:r>
              <a:rPr kumimoji="0" lang="pt-PT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8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difficult</a:t>
            </a:r>
            <a:r>
              <a:rPr kumimoji="0" lang="pt-PT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to </a:t>
            </a:r>
            <a:r>
              <a:rPr kumimoji="0" lang="pt-PT" sz="28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attain</a:t>
            </a:r>
            <a:r>
              <a:rPr kumimoji="0" lang="pt-PT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8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by</a:t>
            </a:r>
            <a:r>
              <a:rPr kumimoji="0" lang="pt-PT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8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older</a:t>
            </a:r>
            <a:r>
              <a:rPr kumimoji="0" lang="pt-PT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8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learners</a:t>
            </a:r>
            <a:r>
              <a:rPr lang="pt-PT" sz="2800" i="1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 marL="742950" marR="0" lvl="1" indent="-285750" algn="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P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Lightbown</a:t>
            </a:r>
            <a:r>
              <a:rPr kumimoji="0" lang="pt-PT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and</a:t>
            </a:r>
            <a:r>
              <a:rPr kumimoji="0" lang="pt-PT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Spada</a:t>
            </a:r>
            <a:r>
              <a:rPr kumimoji="0" lang="pt-PT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(2008), p. 63</a:t>
            </a:r>
            <a:endParaRPr kumimoji="0" lang="pt-PT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t-PT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t-P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286280"/>
          </a:xfrm>
        </p:spPr>
        <p:txBody>
          <a:bodyPr/>
          <a:lstStyle/>
          <a:p>
            <a:pPr lvl="1">
              <a:lnSpc>
                <a:spcPct val="150000"/>
              </a:lnSpc>
              <a:buNone/>
            </a:pPr>
            <a:r>
              <a:rPr lang="pt-PT" sz="3600" b="1" dirty="0" err="1" smtClean="0">
                <a:latin typeface="Arial" pitchFamily="34" charset="0"/>
                <a:cs typeface="Arial" pitchFamily="34" charset="0"/>
              </a:rPr>
              <a:t>What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600" b="1" dirty="0" smtClean="0">
                <a:latin typeface="Arial" pitchFamily="34" charset="0"/>
                <a:cs typeface="Arial" pitchFamily="34" charset="0"/>
              </a:rPr>
              <a:t>are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600" b="1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600" b="1" dirty="0" err="1" smtClean="0">
                <a:latin typeface="Arial" pitchFamily="34" charset="0"/>
                <a:cs typeface="Arial" pitchFamily="34" charset="0"/>
              </a:rPr>
              <a:t>goals</a:t>
            </a:r>
            <a:r>
              <a:rPr lang="pt-PT" sz="3600" b="1" dirty="0" smtClean="0">
                <a:latin typeface="Arial" pitchFamily="34" charset="0"/>
                <a:cs typeface="Arial" pitchFamily="34" charset="0"/>
              </a:rPr>
              <a:t>?</a:t>
            </a:r>
            <a:endParaRPr lang="pt-PT" sz="3600" b="1" dirty="0" err="1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pt-PT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pt-PT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dirty="0" err="1" smtClean="0">
                <a:latin typeface="Arial" pitchFamily="34" charset="0"/>
                <a:cs typeface="Arial" pitchFamily="34" charset="0"/>
              </a:rPr>
              <a:t>Needs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dirty="0" err="1" smtClean="0">
                <a:latin typeface="Arial" pitchFamily="34" charset="0"/>
                <a:cs typeface="Arial" pitchFamily="34" charset="0"/>
              </a:rPr>
              <a:t>Analysis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 )</a:t>
            </a:r>
            <a:endParaRPr lang="pt-PT" sz="3600" b="1" dirty="0" smtClean="0">
              <a:latin typeface="Arial" pitchFamily="34" charset="0"/>
              <a:cs typeface="Arial" pitchFamily="34" charset="0"/>
            </a:endParaRPr>
          </a:p>
          <a:p>
            <a:pPr lvl="1">
              <a:buFontTx/>
              <a:buChar char="-"/>
            </a:pPr>
            <a:r>
              <a:rPr lang="pt-PT" dirty="0" err="1" smtClean="0">
                <a:latin typeface="Arial" pitchFamily="34" charset="0"/>
                <a:cs typeface="Arial" pitchFamily="34" charset="0"/>
              </a:rPr>
              <a:t>Work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dirty="0" err="1" smtClean="0">
                <a:latin typeface="Arial" pitchFamily="34" charset="0"/>
                <a:cs typeface="Arial" pitchFamily="34" charset="0"/>
              </a:rPr>
              <a:t>readiness</a:t>
            </a:r>
            <a:endParaRPr lang="pt-PT" dirty="0" smtClean="0">
              <a:latin typeface="Arial" pitchFamily="34" charset="0"/>
              <a:cs typeface="Arial" pitchFamily="34" charset="0"/>
            </a:endParaRPr>
          </a:p>
          <a:p>
            <a:pPr lvl="1">
              <a:buFontTx/>
              <a:buChar char="-"/>
            </a:pPr>
            <a:r>
              <a:rPr lang="pt-PT" dirty="0" smtClean="0">
                <a:latin typeface="Arial" pitchFamily="34" charset="0"/>
                <a:cs typeface="Arial" pitchFamily="34" charset="0"/>
              </a:rPr>
              <a:t>Job </a:t>
            </a:r>
            <a:r>
              <a:rPr lang="pt-PT" dirty="0" err="1" smtClean="0">
                <a:latin typeface="Arial" pitchFamily="34" charset="0"/>
                <a:cs typeface="Arial" pitchFamily="34" charset="0"/>
              </a:rPr>
              <a:t>description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dirty="0" err="1" smtClean="0">
                <a:latin typeface="Arial" pitchFamily="34" charset="0"/>
                <a:cs typeface="Arial" pitchFamily="34" charset="0"/>
              </a:rPr>
              <a:t>compliance</a:t>
            </a:r>
            <a:endParaRPr lang="pt-PT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buNone/>
            </a:pPr>
            <a:endParaRPr lang="pt-PT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buNone/>
            </a:pPr>
            <a:endParaRPr lang="pt-PT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pt-P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000" b="1" dirty="0" smtClean="0">
                <a:solidFill>
                  <a:schemeClr val="bg1"/>
                </a:solidFill>
              </a:rPr>
              <a:t>1. </a:t>
            </a:r>
            <a:r>
              <a:rPr lang="pt-PT" sz="2000" b="1" dirty="0" err="1" smtClean="0">
                <a:solidFill>
                  <a:schemeClr val="bg1"/>
                </a:solidFill>
              </a:rPr>
              <a:t>Language</a:t>
            </a:r>
            <a:r>
              <a:rPr lang="pt-PT" sz="2000" b="1" dirty="0" smtClean="0">
                <a:solidFill>
                  <a:schemeClr val="bg1"/>
                </a:solidFill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</a:rPr>
              <a:t>maintenance</a:t>
            </a:r>
            <a:r>
              <a:rPr lang="pt-PT" sz="2000" b="1" dirty="0" smtClean="0">
                <a:solidFill>
                  <a:schemeClr val="bg1"/>
                </a:solidFill>
              </a:rPr>
              <a:t> – </a:t>
            </a:r>
            <a:r>
              <a:rPr lang="pt-PT" sz="2000" b="1" dirty="0" err="1" smtClean="0">
                <a:solidFill>
                  <a:schemeClr val="bg1"/>
                </a:solidFill>
              </a:rPr>
              <a:t>an</a:t>
            </a:r>
            <a:r>
              <a:rPr lang="pt-PT" sz="2000" b="1" dirty="0" smtClean="0">
                <a:solidFill>
                  <a:schemeClr val="bg1"/>
                </a:solidFill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</a:rPr>
              <a:t>approach</a:t>
            </a:r>
            <a:endParaRPr lang="pt-PT" sz="2000" b="1" dirty="0">
              <a:solidFill>
                <a:schemeClr val="bg1"/>
              </a:solidFill>
            </a:endParaRPr>
          </a:p>
        </p:txBody>
      </p:sp>
      <p:sp>
        <p:nvSpPr>
          <p:cNvPr id="6" name="Marcador de Posição de Conteúdo 2"/>
          <p:cNvSpPr txBox="1">
            <a:spLocks/>
          </p:cNvSpPr>
          <p:nvPr/>
        </p:nvSpPr>
        <p:spPr bwMode="auto">
          <a:xfrm>
            <a:off x="428596" y="4143380"/>
            <a:ext cx="822960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PT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“</a:t>
            </a:r>
            <a:r>
              <a:rPr kumimoji="0" lang="pt-PT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</a:t>
            </a:r>
            <a:r>
              <a:rPr kumimoji="0" lang="pt-PT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order</a:t>
            </a:r>
            <a:r>
              <a:rPr kumimoji="0" lang="pt-PT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to </a:t>
            </a:r>
            <a:r>
              <a:rPr kumimoji="0" lang="pt-PT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achieve</a:t>
            </a:r>
            <a:r>
              <a:rPr kumimoji="0" lang="pt-PT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communicative</a:t>
            </a:r>
            <a:r>
              <a:rPr kumimoji="0" lang="pt-PT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4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competence</a:t>
            </a:r>
            <a:r>
              <a:rPr kumimoji="0" lang="pt-PT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a </a:t>
            </a:r>
            <a:r>
              <a:rPr kumimoji="0" lang="pt-PT" sz="24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learner</a:t>
            </a:r>
            <a:r>
              <a:rPr kumimoji="0" lang="pt-PT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4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needs</a:t>
            </a:r>
            <a:r>
              <a:rPr kumimoji="0" lang="pt-PT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to </a:t>
            </a:r>
            <a:r>
              <a:rPr kumimoji="0" lang="pt-PT" sz="24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become</a:t>
            </a:r>
            <a:r>
              <a:rPr kumimoji="0" lang="pt-PT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4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proficient</a:t>
            </a:r>
            <a:r>
              <a:rPr kumimoji="0" lang="pt-PT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4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</a:t>
            </a:r>
            <a:r>
              <a:rPr kumimoji="0" lang="pt-PT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 </a:t>
            </a:r>
            <a:r>
              <a:rPr kumimoji="0" lang="pt-PT" sz="24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number</a:t>
            </a:r>
            <a:r>
              <a:rPr kumimoji="0" lang="pt-PT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4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of</a:t>
            </a:r>
            <a:r>
              <a:rPr kumimoji="0" lang="pt-PT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4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areas</a:t>
            </a:r>
            <a:r>
              <a:rPr kumimoji="0" lang="pt-PT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pt-PT" sz="24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including</a:t>
            </a:r>
            <a:r>
              <a:rPr kumimoji="0" lang="pt-PT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4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language</a:t>
            </a:r>
            <a:r>
              <a:rPr kumimoji="0" lang="pt-PT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4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forms</a:t>
            </a:r>
            <a:r>
              <a:rPr kumimoji="0" lang="pt-PT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social </a:t>
            </a:r>
            <a:r>
              <a:rPr kumimoji="0" lang="pt-PT" sz="24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interactions</a:t>
            </a:r>
            <a:r>
              <a:rPr kumimoji="0" lang="pt-PT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pt-PT" sz="24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language</a:t>
            </a:r>
            <a:r>
              <a:rPr kumimoji="0" lang="pt-PT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4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skills</a:t>
            </a:r>
            <a:r>
              <a:rPr kumimoji="0" lang="pt-PT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pt-PT" sz="24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and</a:t>
            </a:r>
            <a:r>
              <a:rPr kumimoji="0" lang="pt-PT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4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learning</a:t>
            </a:r>
            <a:r>
              <a:rPr kumimoji="0" lang="pt-PT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PT" sz="24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strategies</a:t>
            </a:r>
            <a:r>
              <a:rPr kumimoji="0" lang="pt-PT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.”</a:t>
            </a:r>
            <a:endParaRPr lang="pt-PT" sz="2400" i="1" dirty="0" smtClean="0">
              <a:latin typeface="Arial" pitchFamily="34" charset="0"/>
              <a:cs typeface="Arial" pitchFamily="34" charset="0"/>
            </a:endParaRPr>
          </a:p>
          <a:p>
            <a:pPr marL="742950" marR="0" lvl="1" indent="-285750" algn="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P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Parrish</a:t>
            </a:r>
            <a:r>
              <a:rPr kumimoji="0" lang="pt-PT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(2004), p. 9</a:t>
            </a:r>
            <a:endParaRPr kumimoji="0" lang="pt-PT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t-PT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t-P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28596" y="1142984"/>
            <a:ext cx="8429684" cy="4572032"/>
          </a:xfrm>
        </p:spPr>
        <p:txBody>
          <a:bodyPr/>
          <a:lstStyle/>
          <a:p>
            <a:pPr lvl="1">
              <a:lnSpc>
                <a:spcPct val="150000"/>
              </a:lnSpc>
              <a:buNone/>
            </a:pPr>
            <a:r>
              <a:rPr lang="pt-PT" sz="3600" b="1" dirty="0" err="1" smtClean="0">
                <a:latin typeface="Arial" pitchFamily="34" charset="0"/>
                <a:cs typeface="Arial" pitchFamily="34" charset="0"/>
              </a:rPr>
              <a:t>What</a:t>
            </a:r>
            <a:r>
              <a:rPr lang="pt-PT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600" b="1" dirty="0" err="1" smtClean="0">
                <a:latin typeface="Arial" pitchFamily="34" charset="0"/>
                <a:cs typeface="Arial" pitchFamily="34" charset="0"/>
              </a:rPr>
              <a:t>resources</a:t>
            </a:r>
            <a:r>
              <a:rPr lang="pt-PT" sz="3600" b="1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pt-PT" sz="3600" b="1" dirty="0" err="1" smtClean="0">
                <a:latin typeface="Arial" pitchFamily="34" charset="0"/>
                <a:cs typeface="Arial" pitchFamily="34" charset="0"/>
              </a:rPr>
              <a:t>solutions</a:t>
            </a:r>
            <a:r>
              <a:rPr lang="pt-PT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600" b="1" dirty="0" err="1" smtClean="0">
                <a:latin typeface="Arial" pitchFamily="34" charset="0"/>
                <a:cs typeface="Arial" pitchFamily="34" charset="0"/>
              </a:rPr>
              <a:t>can</a:t>
            </a:r>
            <a:r>
              <a:rPr lang="pt-PT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600" b="1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pt-PT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600" b="1" dirty="0" err="1" smtClean="0">
                <a:latin typeface="Arial" pitchFamily="34" charset="0"/>
                <a:cs typeface="Arial" pitchFamily="34" charset="0"/>
              </a:rPr>
              <a:t>offer</a:t>
            </a:r>
            <a:r>
              <a:rPr lang="pt-PT" sz="3600" b="1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err="1" smtClean="0">
                <a:latin typeface="Arial" pitchFamily="34" charset="0"/>
                <a:cs typeface="Arial" pitchFamily="34" charset="0"/>
              </a:rPr>
              <a:t>Various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dirty="0" err="1" smtClean="0">
                <a:latin typeface="Arial" pitchFamily="34" charset="0"/>
                <a:cs typeface="Arial" pitchFamily="34" charset="0"/>
              </a:rPr>
              <a:t>courses</a:t>
            </a:r>
            <a:endParaRPr lang="pt-PT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err="1" smtClean="0">
                <a:latin typeface="Arial" pitchFamily="34" charset="0"/>
                <a:cs typeface="Arial" pitchFamily="34" charset="0"/>
              </a:rPr>
              <a:t>Suitable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dirty="0" err="1" smtClean="0">
                <a:latin typeface="Arial" pitchFamily="34" charset="0"/>
                <a:cs typeface="Arial" pitchFamily="34" charset="0"/>
              </a:rPr>
              <a:t>methodologies</a:t>
            </a:r>
            <a:endParaRPr lang="pt-PT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err="1" smtClean="0">
                <a:latin typeface="Arial" pitchFamily="34" charset="0"/>
                <a:cs typeface="Arial" pitchFamily="34" charset="0"/>
              </a:rPr>
              <a:t>Adequate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dirty="0" err="1" smtClean="0">
                <a:latin typeface="Arial" pitchFamily="34" charset="0"/>
                <a:cs typeface="Arial" pitchFamily="34" charset="0"/>
              </a:rPr>
              <a:t>approaches</a:t>
            </a:r>
            <a:endParaRPr lang="pt-PT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err="1" smtClean="0">
                <a:latin typeface="Arial" pitchFamily="34" charset="0"/>
                <a:cs typeface="Arial" pitchFamily="34" charset="0"/>
              </a:rPr>
              <a:t>Authentic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dirty="0" err="1" smtClean="0">
                <a:latin typeface="Arial" pitchFamily="34" charset="0"/>
                <a:cs typeface="Arial" pitchFamily="34" charset="0"/>
              </a:rPr>
              <a:t>materials</a:t>
            </a:r>
            <a:endParaRPr lang="pt-PT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pt-P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000" b="1" dirty="0" smtClean="0">
                <a:solidFill>
                  <a:schemeClr val="bg1"/>
                </a:solidFill>
              </a:rPr>
              <a:t>1. </a:t>
            </a:r>
            <a:r>
              <a:rPr lang="pt-PT" sz="2000" b="1" dirty="0" err="1" smtClean="0">
                <a:solidFill>
                  <a:schemeClr val="bg1"/>
                </a:solidFill>
              </a:rPr>
              <a:t>Language</a:t>
            </a:r>
            <a:r>
              <a:rPr lang="pt-PT" sz="2000" b="1" dirty="0" smtClean="0">
                <a:solidFill>
                  <a:schemeClr val="bg1"/>
                </a:solidFill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</a:rPr>
              <a:t>maintenance</a:t>
            </a:r>
            <a:r>
              <a:rPr lang="pt-PT" sz="2000" b="1" dirty="0" smtClean="0">
                <a:solidFill>
                  <a:schemeClr val="bg1"/>
                </a:solidFill>
              </a:rPr>
              <a:t> – </a:t>
            </a:r>
            <a:r>
              <a:rPr lang="pt-PT" sz="2000" b="1" dirty="0" err="1" smtClean="0">
                <a:solidFill>
                  <a:schemeClr val="bg1"/>
                </a:solidFill>
              </a:rPr>
              <a:t>an</a:t>
            </a:r>
            <a:r>
              <a:rPr lang="pt-PT" sz="2000" b="1" dirty="0" smtClean="0">
                <a:solidFill>
                  <a:schemeClr val="bg1"/>
                </a:solidFill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</a:rPr>
              <a:t>approach</a:t>
            </a:r>
            <a:endParaRPr lang="pt-PT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/>
          <a:lstStyle/>
          <a:p>
            <a:pPr lvl="1">
              <a:lnSpc>
                <a:spcPct val="150000"/>
              </a:lnSpc>
              <a:buFontTx/>
              <a:buChar char="-"/>
            </a:pPr>
            <a:r>
              <a:rPr lang="pt-PT" b="1" dirty="0" err="1" smtClean="0">
                <a:latin typeface="Arial" pitchFamily="34" charset="0"/>
                <a:cs typeface="Arial" pitchFamily="34" charset="0"/>
              </a:rPr>
              <a:t>Wide</a:t>
            </a:r>
            <a:r>
              <a:rPr lang="pt-PT" b="1" dirty="0" smtClean="0">
                <a:latin typeface="Arial" pitchFamily="34" charset="0"/>
                <a:cs typeface="Arial" pitchFamily="34" charset="0"/>
              </a:rPr>
              <a:t> range </a:t>
            </a:r>
            <a:r>
              <a:rPr lang="pt-PT" b="1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pt-PT" b="1" dirty="0" smtClean="0">
                <a:latin typeface="Arial" pitchFamily="34" charset="0"/>
                <a:cs typeface="Arial" pitchFamily="34" charset="0"/>
              </a:rPr>
              <a:t> ages </a:t>
            </a:r>
            <a:r>
              <a:rPr lang="pt-PT" b="1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pt-PT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b="1" dirty="0" err="1" smtClean="0">
                <a:latin typeface="Arial" pitchFamily="34" charset="0"/>
                <a:cs typeface="Arial" pitchFamily="34" charset="0"/>
              </a:rPr>
              <a:t>ranks</a:t>
            </a:r>
            <a:endParaRPr lang="pt-PT" b="1" dirty="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pt-PT" sz="2800" dirty="0" smtClean="0">
                <a:latin typeface="Arial" pitchFamily="34" charset="0"/>
                <a:cs typeface="Arial" pitchFamily="34" charset="0"/>
              </a:rPr>
              <a:t>18 – 50</a:t>
            </a: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pt-PT" sz="2800" dirty="0" err="1" smtClean="0">
                <a:latin typeface="Arial" pitchFamily="34" charset="0"/>
                <a:cs typeface="Arial" pitchFamily="34" charset="0"/>
              </a:rPr>
              <a:t>enlisted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, NCO, </a:t>
            </a:r>
            <a:r>
              <a:rPr lang="pt-PT" sz="28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2800" dirty="0" err="1" smtClean="0">
                <a:latin typeface="Arial" pitchFamily="34" charset="0"/>
                <a:cs typeface="Arial" pitchFamily="34" charset="0"/>
              </a:rPr>
              <a:t>Officers</a:t>
            </a:r>
            <a:endParaRPr lang="pt-PT" sz="2800" dirty="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50000"/>
              </a:lnSpc>
              <a:buNone/>
            </a:pPr>
            <a:endParaRPr lang="pt-PT" sz="28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pt-PT" b="1" dirty="0" err="1" smtClean="0">
                <a:latin typeface="Arial" pitchFamily="34" charset="0"/>
                <a:cs typeface="Arial" pitchFamily="34" charset="0"/>
              </a:rPr>
              <a:t>Different</a:t>
            </a:r>
            <a:r>
              <a:rPr lang="pt-PT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b="1" dirty="0" err="1" smtClean="0">
                <a:latin typeface="Arial" pitchFamily="34" charset="0"/>
                <a:cs typeface="Arial" pitchFamily="34" charset="0"/>
              </a:rPr>
              <a:t>motivation</a:t>
            </a:r>
            <a:endParaRPr lang="pt-PT" b="1" dirty="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pt-PT" sz="2800" dirty="0" err="1" smtClean="0">
                <a:latin typeface="Arial" pitchFamily="34" charset="0"/>
                <a:cs typeface="Arial" pitchFamily="34" charset="0"/>
              </a:rPr>
              <a:t>Volunteer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pt-PT" sz="2800" dirty="0" err="1" smtClean="0">
                <a:latin typeface="Arial" pitchFamily="34" charset="0"/>
                <a:cs typeface="Arial" pitchFamily="34" charset="0"/>
              </a:rPr>
              <a:t>non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2800" dirty="0" err="1" smtClean="0">
                <a:latin typeface="Arial" pitchFamily="34" charset="0"/>
                <a:cs typeface="Arial" pitchFamily="34" charset="0"/>
              </a:rPr>
              <a:t>volunteer</a:t>
            </a:r>
            <a:endParaRPr lang="pt-PT" sz="2800" dirty="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50000"/>
              </a:lnSpc>
              <a:buFontTx/>
              <a:buChar char="-"/>
            </a:pPr>
            <a:endParaRPr lang="pt-PT" sz="2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pt-PT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000" b="1" dirty="0" smtClean="0">
                <a:solidFill>
                  <a:schemeClr val="bg1"/>
                </a:solidFill>
              </a:rPr>
              <a:t>2. </a:t>
            </a:r>
            <a:r>
              <a:rPr lang="pt-PT" sz="2000" b="1" dirty="0" err="1" smtClean="0">
                <a:solidFill>
                  <a:schemeClr val="bg1"/>
                </a:solidFill>
              </a:rPr>
              <a:t>Challenges</a:t>
            </a:r>
            <a:r>
              <a:rPr lang="pt-PT" sz="2000" b="1" dirty="0" smtClean="0">
                <a:solidFill>
                  <a:schemeClr val="bg1"/>
                </a:solidFill>
              </a:rPr>
              <a:t>  </a:t>
            </a:r>
            <a:r>
              <a:rPr lang="pt-PT" sz="2000" b="1" dirty="0" err="1" smtClean="0">
                <a:solidFill>
                  <a:schemeClr val="bg1"/>
                </a:solidFill>
              </a:rPr>
              <a:t>in</a:t>
            </a:r>
            <a:r>
              <a:rPr lang="pt-PT" sz="2000" b="1" dirty="0" smtClean="0">
                <a:solidFill>
                  <a:schemeClr val="bg1"/>
                </a:solidFill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</a:rPr>
              <a:t>the</a:t>
            </a:r>
            <a:r>
              <a:rPr lang="pt-PT" sz="2000" b="1" dirty="0" smtClean="0">
                <a:solidFill>
                  <a:schemeClr val="bg1"/>
                </a:solidFill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</a:rPr>
              <a:t>teaching-learning</a:t>
            </a:r>
            <a:r>
              <a:rPr lang="pt-PT" sz="2000" b="1" dirty="0" smtClean="0">
                <a:solidFill>
                  <a:schemeClr val="bg1"/>
                </a:solidFill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</a:rPr>
              <a:t>process</a:t>
            </a:r>
            <a:endParaRPr lang="pt-PT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/>
          <a:lstStyle/>
          <a:p>
            <a:pPr lvl="1">
              <a:lnSpc>
                <a:spcPct val="150000"/>
              </a:lnSpc>
              <a:buFontTx/>
              <a:buChar char="-"/>
            </a:pPr>
            <a:r>
              <a:rPr lang="pt-PT" b="1" dirty="0" err="1" smtClean="0">
                <a:latin typeface="Arial" pitchFamily="34" charset="0"/>
                <a:cs typeface="Arial" pitchFamily="34" charset="0"/>
              </a:rPr>
              <a:t>Different</a:t>
            </a:r>
            <a:r>
              <a:rPr lang="pt-PT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b="1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pt-PT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b="1" dirty="0" err="1" smtClean="0">
                <a:latin typeface="Arial" pitchFamily="34" charset="0"/>
                <a:cs typeface="Arial" pitchFamily="34" charset="0"/>
              </a:rPr>
              <a:t>needs</a:t>
            </a:r>
            <a:endParaRPr lang="pt-PT" b="1" dirty="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pt-PT" sz="2800" dirty="0" smtClean="0">
                <a:latin typeface="Arial" pitchFamily="34" charset="0"/>
                <a:cs typeface="Arial" pitchFamily="34" charset="0"/>
              </a:rPr>
              <a:t>General </a:t>
            </a:r>
            <a:r>
              <a:rPr lang="pt-PT" sz="2800" dirty="0" err="1" smtClean="0">
                <a:latin typeface="Arial" pitchFamily="34" charset="0"/>
                <a:cs typeface="Arial" pitchFamily="34" charset="0"/>
              </a:rPr>
              <a:t>English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pt-PT" sz="2800" dirty="0" err="1" smtClean="0">
                <a:latin typeface="Arial" pitchFamily="34" charset="0"/>
                <a:cs typeface="Arial" pitchFamily="34" charset="0"/>
              </a:rPr>
              <a:t>all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2800" dirty="0" err="1" smtClean="0">
                <a:latin typeface="Arial" pitchFamily="34" charset="0"/>
                <a:cs typeface="Arial" pitchFamily="34" charset="0"/>
              </a:rPr>
              <a:t>levels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pt-PT" sz="2800" dirty="0" err="1" smtClean="0">
                <a:latin typeface="Arial" pitchFamily="34" charset="0"/>
                <a:cs typeface="Arial" pitchFamily="34" charset="0"/>
              </a:rPr>
              <a:t>Technical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2800" dirty="0" err="1" smtClean="0">
                <a:latin typeface="Arial" pitchFamily="34" charset="0"/>
                <a:cs typeface="Arial" pitchFamily="34" charset="0"/>
              </a:rPr>
              <a:t>English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 (naval </a:t>
            </a:r>
            <a:r>
              <a:rPr lang="pt-PT" sz="2800" dirty="0" err="1" smtClean="0">
                <a:latin typeface="Arial" pitchFamily="34" charset="0"/>
                <a:cs typeface="Arial" pitchFamily="34" charset="0"/>
              </a:rPr>
              <a:t>ships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pt-PT" sz="2800" dirty="0" err="1" smtClean="0">
                <a:latin typeface="Arial" pitchFamily="34" charset="0"/>
                <a:cs typeface="Arial" pitchFamily="34" charset="0"/>
              </a:rPr>
              <a:t>eletronics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pt-PT" sz="2800" dirty="0" err="1" smtClean="0">
                <a:latin typeface="Arial" pitchFamily="34" charset="0"/>
                <a:cs typeface="Arial" pitchFamily="34" charset="0"/>
              </a:rPr>
              <a:t>mechanics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…)</a:t>
            </a: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pt-PT" sz="2800" dirty="0" err="1" smtClean="0">
                <a:latin typeface="Arial" pitchFamily="34" charset="0"/>
                <a:cs typeface="Arial" pitchFamily="34" charset="0"/>
              </a:rPr>
              <a:t>English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 for </a:t>
            </a:r>
            <a:r>
              <a:rPr lang="pt-PT" sz="2800" dirty="0" err="1" smtClean="0">
                <a:latin typeface="Arial" pitchFamily="34" charset="0"/>
                <a:cs typeface="Arial" pitchFamily="34" charset="0"/>
              </a:rPr>
              <a:t>specific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2800" dirty="0" err="1" smtClean="0">
                <a:latin typeface="Arial" pitchFamily="34" charset="0"/>
                <a:cs typeface="Arial" pitchFamily="34" charset="0"/>
              </a:rPr>
              <a:t>purposes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2">
              <a:lnSpc>
                <a:spcPct val="150000"/>
              </a:lnSpc>
              <a:buFontTx/>
              <a:buChar char="-"/>
            </a:pPr>
            <a:endParaRPr lang="pt-PT" sz="28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pt-PT" b="1" dirty="0" err="1" smtClean="0">
                <a:latin typeface="Arial" pitchFamily="34" charset="0"/>
                <a:cs typeface="Arial" pitchFamily="34" charset="0"/>
              </a:rPr>
              <a:t>Downsizing</a:t>
            </a:r>
            <a:r>
              <a:rPr lang="pt-PT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b="1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pt-PT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b="1" dirty="0" err="1" smtClean="0">
                <a:latin typeface="Arial" pitchFamily="34" charset="0"/>
                <a:cs typeface="Arial" pitchFamily="34" charset="0"/>
              </a:rPr>
              <a:t>resources</a:t>
            </a:r>
            <a:endParaRPr lang="pt-PT" b="1" dirty="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50000"/>
              </a:lnSpc>
              <a:buFontTx/>
              <a:buChar char="-"/>
            </a:pPr>
            <a:endParaRPr lang="pt-PT" sz="2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pt-PT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000" b="1" dirty="0" smtClean="0">
                <a:solidFill>
                  <a:schemeClr val="bg1"/>
                </a:solidFill>
              </a:rPr>
              <a:t>2. </a:t>
            </a:r>
            <a:r>
              <a:rPr lang="pt-PT" sz="2000" b="1" dirty="0" err="1" smtClean="0">
                <a:solidFill>
                  <a:schemeClr val="bg1"/>
                </a:solidFill>
              </a:rPr>
              <a:t>Challenges</a:t>
            </a:r>
            <a:r>
              <a:rPr lang="pt-PT" sz="2000" b="1" dirty="0" smtClean="0">
                <a:solidFill>
                  <a:schemeClr val="bg1"/>
                </a:solidFill>
              </a:rPr>
              <a:t>  </a:t>
            </a:r>
            <a:r>
              <a:rPr lang="pt-PT" sz="2000" b="1" dirty="0" err="1" smtClean="0">
                <a:solidFill>
                  <a:schemeClr val="bg1"/>
                </a:solidFill>
              </a:rPr>
              <a:t>in</a:t>
            </a:r>
            <a:r>
              <a:rPr lang="pt-PT" sz="2000" b="1" dirty="0" smtClean="0">
                <a:solidFill>
                  <a:schemeClr val="bg1"/>
                </a:solidFill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</a:rPr>
              <a:t>the</a:t>
            </a:r>
            <a:r>
              <a:rPr lang="pt-PT" sz="2000" b="1" dirty="0" smtClean="0">
                <a:solidFill>
                  <a:schemeClr val="bg1"/>
                </a:solidFill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</a:rPr>
              <a:t>teaching-learning</a:t>
            </a:r>
            <a:r>
              <a:rPr lang="pt-PT" sz="2000" b="1" dirty="0" smtClean="0">
                <a:solidFill>
                  <a:schemeClr val="bg1"/>
                </a:solidFill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</a:rPr>
              <a:t>process</a:t>
            </a:r>
            <a:endParaRPr lang="pt-PT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19677</TotalTime>
  <Words>411</Words>
  <Application>Microsoft Office PowerPoint</Application>
  <PresentationFormat>Apresentação no Ecrã (4:3)</PresentationFormat>
  <Paragraphs>94</Paragraphs>
  <Slides>14</Slides>
  <Notes>4</Notes>
  <HiddenSlides>1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Títulos dos diapositivos</vt:lpstr>
      </vt:variant>
      <vt:variant>
        <vt:i4>14</vt:i4>
      </vt:variant>
    </vt:vector>
  </HeadingPairs>
  <TitlesOfParts>
    <vt:vector size="20" baseType="lpstr">
      <vt:lpstr>5_Modelo de apresentação personalizado</vt:lpstr>
      <vt:lpstr>6_Modelo de apresentação personalizado</vt:lpstr>
      <vt:lpstr>4_Modelo de apresentação personalizado</vt:lpstr>
      <vt:lpstr>2_Modelo de apresentação personalizado</vt:lpstr>
      <vt:lpstr>1_Modelo de apresentação personalizado</vt:lpstr>
      <vt:lpstr>Modelo de apresentação personalizado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  <vt:lpstr>Diapositivo 12</vt:lpstr>
      <vt:lpstr>Diapositivo 13</vt:lpstr>
      <vt:lpstr>Diapositivo 14</vt:lpstr>
    </vt:vector>
  </TitlesOfParts>
  <Company>EMGFA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Processo do Planeamento de Forças</dc:title>
  <dc:creator>Marta Gabriel</dc:creator>
  <dc:description>@EC</dc:description>
  <cp:lastModifiedBy>Geral</cp:lastModifiedBy>
  <cp:revision>780</cp:revision>
  <cp:lastPrinted>2015-03-06T17:57:02Z</cp:lastPrinted>
  <dcterms:created xsi:type="dcterms:W3CDTF">2006-06-07T05:08:00Z</dcterms:created>
  <dcterms:modified xsi:type="dcterms:W3CDTF">2016-10-27T05:18:36Z</dcterms:modified>
  <cp:category>DIPLAEM</cp:category>
</cp:coreProperties>
</file>