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8" r:id="rId7"/>
    <p:sldId id="270" r:id="rId8"/>
    <p:sldId id="271" r:id="rId9"/>
    <p:sldId id="274" r:id="rId10"/>
    <p:sldId id="276" r:id="rId11"/>
    <p:sldId id="277" r:id="rId12"/>
    <p:sldId id="278" r:id="rId13"/>
    <p:sldId id="279" r:id="rId14"/>
    <p:sldId id="264" r:id="rId15"/>
    <p:sldId id="280" r:id="rId16"/>
    <p:sldId id="275" r:id="rId17"/>
    <p:sldId id="265" r:id="rId18"/>
    <p:sldId id="282" r:id="rId19"/>
    <p:sldId id="281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18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37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5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B8"/>
    <a:srgbClr val="002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A9FFB-0006-BF4D-A133-45D8C338C466}" v="197" dt="2022-10-19T17:32:48.320"/>
    <p1510:client id="{76557846-FFA2-7840-B437-7093F36BC777}" v="165" dt="2022-10-19T18:00:09.552"/>
    <p1510:client id="{9132F7A9-4595-BC0A-38E8-17097A937251}" v="60" dt="2022-10-19T17:17:43.901"/>
    <p1510:client id="{FE2678CF-9266-5BCC-7EB8-EC840FBBB28C}" v="381" dt="2022-10-19T17:36:31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8a9aa696c651c45053a6b22c2bfea75442aa88419428f90ebe55e8610a753448::" providerId="AD" clId="Web-{9132F7A9-4595-BC0A-38E8-17097A937251}"/>
    <pc:docChg chg="addSld delSld modSld">
      <pc:chgData name="Guest User" userId="S::urn:spo:anon#8a9aa696c651c45053a6b22c2bfea75442aa88419428f90ebe55e8610a753448::" providerId="AD" clId="Web-{9132F7A9-4595-BC0A-38E8-17097A937251}" dt="2022-10-19T17:17:43.869" v="54" actId="20577"/>
      <pc:docMkLst>
        <pc:docMk/>
      </pc:docMkLst>
      <pc:sldChg chg="delSp new del">
        <pc:chgData name="Guest User" userId="S::urn:spo:anon#8a9aa696c651c45053a6b22c2bfea75442aa88419428f90ebe55e8610a753448::" providerId="AD" clId="Web-{9132F7A9-4595-BC0A-38E8-17097A937251}" dt="2022-10-19T17:10:28.268" v="35"/>
        <pc:sldMkLst>
          <pc:docMk/>
          <pc:sldMk cId="1871597291" sldId="272"/>
        </pc:sldMkLst>
        <pc:spChg chg="del">
          <ac:chgData name="Guest User" userId="S::urn:spo:anon#8a9aa696c651c45053a6b22c2bfea75442aa88419428f90ebe55e8610a753448::" providerId="AD" clId="Web-{9132F7A9-4595-BC0A-38E8-17097A937251}" dt="2022-10-19T17:06:44.170" v="2"/>
          <ac:spMkLst>
            <pc:docMk/>
            <pc:sldMk cId="1871597291" sldId="272"/>
            <ac:spMk id="2" creationId="{CEAF6107-6C9B-7AE2-040A-4CAE0B29F2A6}"/>
          </ac:spMkLst>
        </pc:spChg>
        <pc:spChg chg="del">
          <ac:chgData name="Guest User" userId="S::urn:spo:anon#8a9aa696c651c45053a6b22c2bfea75442aa88419428f90ebe55e8610a753448::" providerId="AD" clId="Web-{9132F7A9-4595-BC0A-38E8-17097A937251}" dt="2022-10-19T17:06:42.655" v="1"/>
          <ac:spMkLst>
            <pc:docMk/>
            <pc:sldMk cId="1871597291" sldId="272"/>
            <ac:spMk id="3" creationId="{AB34547D-4B5D-E5B8-AE82-614A407D0EF5}"/>
          </ac:spMkLst>
        </pc:spChg>
      </pc:sldChg>
      <pc:sldChg chg="addSp delSp modSp new add del">
        <pc:chgData name="Guest User" userId="S::urn:spo:anon#8a9aa696c651c45053a6b22c2bfea75442aa88419428f90ebe55e8610a753448::" providerId="AD" clId="Web-{9132F7A9-4595-BC0A-38E8-17097A937251}" dt="2022-10-19T17:10:06.299" v="34" actId="1076"/>
        <pc:sldMkLst>
          <pc:docMk/>
          <pc:sldMk cId="27770093" sldId="275"/>
        </pc:sldMkLst>
        <pc:spChg chg="del">
          <ac:chgData name="Guest User" userId="S::urn:spo:anon#8a9aa696c651c45053a6b22c2bfea75442aa88419428f90ebe55e8610a753448::" providerId="AD" clId="Web-{9132F7A9-4595-BC0A-38E8-17097A937251}" dt="2022-10-19T17:08:00.656" v="5"/>
          <ac:spMkLst>
            <pc:docMk/>
            <pc:sldMk cId="27770093" sldId="275"/>
            <ac:spMk id="2" creationId="{33BD2320-83E1-F19B-0A01-CBF3F451F800}"/>
          </ac:spMkLst>
        </pc:spChg>
        <pc:spChg chg="del">
          <ac:chgData name="Guest User" userId="S::urn:spo:anon#8a9aa696c651c45053a6b22c2bfea75442aa88419428f90ebe55e8610a753448::" providerId="AD" clId="Web-{9132F7A9-4595-BC0A-38E8-17097A937251}" dt="2022-10-19T17:07:58.766" v="4"/>
          <ac:spMkLst>
            <pc:docMk/>
            <pc:sldMk cId="27770093" sldId="275"/>
            <ac:spMk id="3" creationId="{1A9E12A7-2A35-11DD-8930-A602885030CD}"/>
          </ac:spMkLst>
        </pc:spChg>
        <pc:spChg chg="add del mod">
          <ac:chgData name="Guest User" userId="S::urn:spo:anon#8a9aa696c651c45053a6b22c2bfea75442aa88419428f90ebe55e8610a753448::" providerId="AD" clId="Web-{9132F7A9-4595-BC0A-38E8-17097A937251}" dt="2022-10-19T17:08:28.688" v="20"/>
          <ac:spMkLst>
            <pc:docMk/>
            <pc:sldMk cId="27770093" sldId="275"/>
            <ac:spMk id="5" creationId="{A31D6DE6-73F2-731C-9C7C-9CF8F39E7DBE}"/>
          </ac:spMkLst>
        </pc:spChg>
        <pc:spChg chg="add del mod">
          <ac:chgData name="Guest User" userId="S::urn:spo:anon#8a9aa696c651c45053a6b22c2bfea75442aa88419428f90ebe55e8610a753448::" providerId="AD" clId="Web-{9132F7A9-4595-BC0A-38E8-17097A937251}" dt="2022-10-19T17:10:01.752" v="33"/>
          <ac:spMkLst>
            <pc:docMk/>
            <pc:sldMk cId="27770093" sldId="275"/>
            <ac:spMk id="6" creationId="{652CB860-D6FF-8122-ED79-5D6B30205319}"/>
          </ac:spMkLst>
        </pc:spChg>
        <pc:picChg chg="add mod modCrop">
          <ac:chgData name="Guest User" userId="S::urn:spo:anon#8a9aa696c651c45053a6b22c2bfea75442aa88419428f90ebe55e8610a753448::" providerId="AD" clId="Web-{9132F7A9-4595-BC0A-38E8-17097A937251}" dt="2022-10-19T17:10:06.299" v="34" actId="1076"/>
          <ac:picMkLst>
            <pc:docMk/>
            <pc:sldMk cId="27770093" sldId="275"/>
            <ac:picMk id="4" creationId="{D186073F-ABBF-D5B5-DE67-3E7D5260543F}"/>
          </ac:picMkLst>
        </pc:picChg>
      </pc:sldChg>
      <pc:sldChg chg="addSp delSp modSp new">
        <pc:chgData name="Guest User" userId="S::urn:spo:anon#8a9aa696c651c45053a6b22c2bfea75442aa88419428f90ebe55e8610a753448::" providerId="AD" clId="Web-{9132F7A9-4595-BC0A-38E8-17097A937251}" dt="2022-10-19T17:17:43.869" v="54" actId="20577"/>
        <pc:sldMkLst>
          <pc:docMk/>
          <pc:sldMk cId="232469575" sldId="280"/>
        </pc:sldMkLst>
        <pc:spChg chg="del mod">
          <ac:chgData name="Guest User" userId="S::urn:spo:anon#8a9aa696c651c45053a6b22c2bfea75442aa88419428f90ebe55e8610a753448::" providerId="AD" clId="Web-{9132F7A9-4595-BC0A-38E8-17097A937251}" dt="2022-10-19T17:15:28.820" v="42"/>
          <ac:spMkLst>
            <pc:docMk/>
            <pc:sldMk cId="232469575" sldId="280"/>
            <ac:spMk id="2" creationId="{A53B1897-5B50-B3CC-4AD6-C0F728A2CB51}"/>
          </ac:spMkLst>
        </pc:spChg>
        <pc:spChg chg="del mod">
          <ac:chgData name="Guest User" userId="S::urn:spo:anon#8a9aa696c651c45053a6b22c2bfea75442aa88419428f90ebe55e8610a753448::" providerId="AD" clId="Web-{9132F7A9-4595-BC0A-38E8-17097A937251}" dt="2022-10-19T17:15:23.101" v="41"/>
          <ac:spMkLst>
            <pc:docMk/>
            <pc:sldMk cId="232469575" sldId="280"/>
            <ac:spMk id="3" creationId="{F0B76063-C4B1-4958-1572-4CADDF46A656}"/>
          </ac:spMkLst>
        </pc:spChg>
        <pc:spChg chg="add mod">
          <ac:chgData name="Guest User" userId="S::urn:spo:anon#8a9aa696c651c45053a6b22c2bfea75442aa88419428f90ebe55e8610a753448::" providerId="AD" clId="Web-{9132F7A9-4595-BC0A-38E8-17097A937251}" dt="2022-10-19T17:17:43.869" v="54" actId="20577"/>
          <ac:spMkLst>
            <pc:docMk/>
            <pc:sldMk cId="232469575" sldId="280"/>
            <ac:spMk id="5" creationId="{AF278AAD-38AB-6A4E-7132-AEF41292EB40}"/>
          </ac:spMkLst>
        </pc:spChg>
      </pc:sldChg>
    </pc:docChg>
  </pc:docChgLst>
  <pc:docChgLst>
    <pc:chgData name="Guest User" userId="S::urn:spo:anon#8a9aa696c651c45053a6b22c2bfea75442aa88419428f90ebe55e8610a753448::" providerId="AD" clId="Web-{FE2678CF-9266-5BCC-7EB8-EC840FBBB28C}"/>
    <pc:docChg chg="addSld delSld modSld sldOrd">
      <pc:chgData name="Guest User" userId="S::urn:spo:anon#8a9aa696c651c45053a6b22c2bfea75442aa88419428f90ebe55e8610a753448::" providerId="AD" clId="Web-{FE2678CF-9266-5BCC-7EB8-EC840FBBB28C}" dt="2022-10-19T17:36:31.232" v="359" actId="14100"/>
      <pc:docMkLst>
        <pc:docMk/>
      </pc:docMkLst>
      <pc:sldChg chg="addSp delSp modSp">
        <pc:chgData name="Guest User" userId="S::urn:spo:anon#8a9aa696c651c45053a6b22c2bfea75442aa88419428f90ebe55e8610a753448::" providerId="AD" clId="Web-{FE2678CF-9266-5BCC-7EB8-EC840FBBB28C}" dt="2022-10-19T17:16:32.527" v="203" actId="14100"/>
        <pc:sldMkLst>
          <pc:docMk/>
          <pc:sldMk cId="4267628507" sldId="263"/>
        </pc:sldMkLst>
        <pc:spChg chg="add del mod">
          <ac:chgData name="Guest User" userId="S::urn:spo:anon#8a9aa696c651c45053a6b22c2bfea75442aa88419428f90ebe55e8610a753448::" providerId="AD" clId="Web-{FE2678CF-9266-5BCC-7EB8-EC840FBBB28C}" dt="2022-10-19T15:36:57.394" v="5"/>
          <ac:spMkLst>
            <pc:docMk/>
            <pc:sldMk cId="4267628507" sldId="263"/>
            <ac:spMk id="3" creationId="{51882A53-9F99-817E-82F8-456C8D2E4866}"/>
          </ac:spMkLst>
        </pc:spChg>
        <pc:spChg chg="mod">
          <ac:chgData name="Guest User" userId="S::urn:spo:anon#8a9aa696c651c45053a6b22c2bfea75442aa88419428f90ebe55e8610a753448::" providerId="AD" clId="Web-{FE2678CF-9266-5BCC-7EB8-EC840FBBB28C}" dt="2022-10-19T15:55:32.832" v="67" actId="20577"/>
          <ac:spMkLst>
            <pc:docMk/>
            <pc:sldMk cId="4267628507" sldId="263"/>
            <ac:spMk id="4" creationId="{D8EBC900-86AF-1003-342A-47E5A87C2555}"/>
          </ac:spMkLst>
        </pc:spChg>
        <pc:picChg chg="add mod">
          <ac:chgData name="Guest User" userId="S::urn:spo:anon#8a9aa696c651c45053a6b22c2bfea75442aa88419428f90ebe55e8610a753448::" providerId="AD" clId="Web-{FE2678CF-9266-5BCC-7EB8-EC840FBBB28C}" dt="2022-10-19T17:16:32.527" v="203" actId="14100"/>
          <ac:picMkLst>
            <pc:docMk/>
            <pc:sldMk cId="4267628507" sldId="263"/>
            <ac:picMk id="6" creationId="{A0DDB47D-E690-9CA3-74C2-0C79B46F54A8}"/>
          </ac:picMkLst>
        </pc:picChg>
      </pc:sldChg>
      <pc:sldChg chg="addSp modSp">
        <pc:chgData name="Guest User" userId="S::urn:spo:anon#8a9aa696c651c45053a6b22c2bfea75442aa88419428f90ebe55e8610a753448::" providerId="AD" clId="Web-{FE2678CF-9266-5BCC-7EB8-EC840FBBB28C}" dt="2022-10-19T15:32:56.546" v="1" actId="1076"/>
        <pc:sldMkLst>
          <pc:docMk/>
          <pc:sldMk cId="2413829399" sldId="265"/>
        </pc:sldMkLst>
        <pc:picChg chg="add mod">
          <ac:chgData name="Guest User" userId="S::urn:spo:anon#8a9aa696c651c45053a6b22c2bfea75442aa88419428f90ebe55e8610a753448::" providerId="AD" clId="Web-{FE2678CF-9266-5BCC-7EB8-EC840FBBB28C}" dt="2022-10-19T15:32:56.546" v="1" actId="1076"/>
          <ac:picMkLst>
            <pc:docMk/>
            <pc:sldMk cId="2413829399" sldId="265"/>
            <ac:picMk id="3" creationId="{93CEA415-D70E-4DB9-04CA-3B4C5DAF30CE}"/>
          </ac:picMkLst>
        </pc:picChg>
      </pc:sldChg>
      <pc:sldChg chg="new del">
        <pc:chgData name="Guest User" userId="S::urn:spo:anon#8a9aa696c651c45053a6b22c2bfea75442aa88419428f90ebe55e8610a753448::" providerId="AD" clId="Web-{FE2678CF-9266-5BCC-7EB8-EC840FBBB28C}" dt="2022-10-19T15:39:31.052" v="14"/>
        <pc:sldMkLst>
          <pc:docMk/>
          <pc:sldMk cId="1772503711" sldId="266"/>
        </pc:sldMkLst>
      </pc:sldChg>
      <pc:sldChg chg="new del">
        <pc:chgData name="Guest User" userId="S::urn:spo:anon#8a9aa696c651c45053a6b22c2bfea75442aa88419428f90ebe55e8610a753448::" providerId="AD" clId="Web-{FE2678CF-9266-5BCC-7EB8-EC840FBBB28C}" dt="2022-10-19T15:39:35.302" v="15"/>
        <pc:sldMkLst>
          <pc:docMk/>
          <pc:sldMk cId="3316713790" sldId="267"/>
        </pc:sldMkLst>
      </pc:sldChg>
      <pc:sldChg chg="addSp modSp new">
        <pc:chgData name="Guest User" userId="S::urn:spo:anon#8a9aa696c651c45053a6b22c2bfea75442aa88419428f90ebe55e8610a753448::" providerId="AD" clId="Web-{FE2678CF-9266-5BCC-7EB8-EC840FBBB28C}" dt="2022-10-19T15:39:06.458" v="13" actId="14100"/>
        <pc:sldMkLst>
          <pc:docMk/>
          <pc:sldMk cId="3739256447" sldId="268"/>
        </pc:sldMkLst>
        <pc:spChg chg="mod">
          <ac:chgData name="Guest User" userId="S::urn:spo:anon#8a9aa696c651c45053a6b22c2bfea75442aa88419428f90ebe55e8610a753448::" providerId="AD" clId="Web-{FE2678CF-9266-5BCC-7EB8-EC840FBBB28C}" dt="2022-10-19T15:39:06.458" v="13" actId="14100"/>
          <ac:spMkLst>
            <pc:docMk/>
            <pc:sldMk cId="3739256447" sldId="268"/>
            <ac:spMk id="3" creationId="{C2657C18-EBA9-5BEB-CC54-3A02236F6255}"/>
          </ac:spMkLst>
        </pc:spChg>
        <pc:picChg chg="add mod">
          <ac:chgData name="Guest User" userId="S::urn:spo:anon#8a9aa696c651c45053a6b22c2bfea75442aa88419428f90ebe55e8610a753448::" providerId="AD" clId="Web-{FE2678CF-9266-5BCC-7EB8-EC840FBBB28C}" dt="2022-10-19T15:38:47.411" v="10" actId="1076"/>
          <ac:picMkLst>
            <pc:docMk/>
            <pc:sldMk cId="3739256447" sldId="268"/>
            <ac:picMk id="4" creationId="{8A83D90C-CE30-2460-B939-C79222DBE03C}"/>
          </ac:picMkLst>
        </pc:picChg>
      </pc:sldChg>
      <pc:sldChg chg="new del">
        <pc:chgData name="Guest User" userId="S::urn:spo:anon#8a9aa696c651c45053a6b22c2bfea75442aa88419428f90ebe55e8610a753448::" providerId="AD" clId="Web-{FE2678CF-9266-5BCC-7EB8-EC840FBBB28C}" dt="2022-10-19T15:42:41.070" v="63"/>
        <pc:sldMkLst>
          <pc:docMk/>
          <pc:sldMk cId="948694231" sldId="269"/>
        </pc:sldMkLst>
      </pc:sldChg>
      <pc:sldChg chg="addSp delSp modSp new ord">
        <pc:chgData name="Guest User" userId="S::urn:spo:anon#8a9aa696c651c45053a6b22c2bfea75442aa88419428f90ebe55e8610a753448::" providerId="AD" clId="Web-{FE2678CF-9266-5BCC-7EB8-EC840FBBB28C}" dt="2022-10-19T15:41:09.600" v="24"/>
        <pc:sldMkLst>
          <pc:docMk/>
          <pc:sldMk cId="1550184669" sldId="270"/>
        </pc:sldMkLst>
        <pc:spChg chg="mod">
          <ac:chgData name="Guest User" userId="S::urn:spo:anon#8a9aa696c651c45053a6b22c2bfea75442aa88419428f90ebe55e8610a753448::" providerId="AD" clId="Web-{FE2678CF-9266-5BCC-7EB8-EC840FBBB28C}" dt="2022-10-19T15:40:43.600" v="19" actId="20577"/>
          <ac:spMkLst>
            <pc:docMk/>
            <pc:sldMk cId="1550184669" sldId="270"/>
            <ac:spMk id="2" creationId="{72B6F9DF-2C4A-6C62-D425-7551D2EC5B32}"/>
          </ac:spMkLst>
        </pc:spChg>
        <pc:spChg chg="del">
          <ac:chgData name="Guest User" userId="S::urn:spo:anon#8a9aa696c651c45053a6b22c2bfea75442aa88419428f90ebe55e8610a753448::" providerId="AD" clId="Web-{FE2678CF-9266-5BCC-7EB8-EC840FBBB28C}" dt="2022-10-19T15:40:28.272" v="18"/>
          <ac:spMkLst>
            <pc:docMk/>
            <pc:sldMk cId="1550184669" sldId="270"/>
            <ac:spMk id="3" creationId="{05311071-DF9D-A888-8472-03735AD30481}"/>
          </ac:spMkLst>
        </pc:spChg>
        <pc:spChg chg="mod">
          <ac:chgData name="Guest User" userId="S::urn:spo:anon#8a9aa696c651c45053a6b22c2bfea75442aa88419428f90ebe55e8610a753448::" providerId="AD" clId="Web-{FE2678CF-9266-5BCC-7EB8-EC840FBBB28C}" dt="2022-10-19T15:40:58.131" v="22" actId="20577"/>
          <ac:spMkLst>
            <pc:docMk/>
            <pc:sldMk cId="1550184669" sldId="270"/>
            <ac:spMk id="4" creationId="{4D8BA873-9E0A-CD2B-6690-465D7EDD992F}"/>
          </ac:spMkLst>
        </pc:spChg>
        <pc:picChg chg="add mod ord">
          <ac:chgData name="Guest User" userId="S::urn:spo:anon#8a9aa696c651c45053a6b22c2bfea75442aa88419428f90ebe55e8610a753448::" providerId="AD" clId="Web-{FE2678CF-9266-5BCC-7EB8-EC840FBBB28C}" dt="2022-10-19T15:41:04.288" v="23" actId="1076"/>
          <ac:picMkLst>
            <pc:docMk/>
            <pc:sldMk cId="1550184669" sldId="270"/>
            <ac:picMk id="5" creationId="{B32114C2-796D-1953-363D-0A83C593A0A1}"/>
          </ac:picMkLst>
        </pc:picChg>
      </pc:sldChg>
      <pc:sldChg chg="addSp delSp modSp new">
        <pc:chgData name="Guest User" userId="S::urn:spo:anon#8a9aa696c651c45053a6b22c2bfea75442aa88419428f90ebe55e8610a753448::" providerId="AD" clId="Web-{FE2678CF-9266-5BCC-7EB8-EC840FBBB28C}" dt="2022-10-19T15:42:30.930" v="62" actId="20577"/>
        <pc:sldMkLst>
          <pc:docMk/>
          <pc:sldMk cId="3244183713" sldId="271"/>
        </pc:sldMkLst>
        <pc:spChg chg="mod">
          <ac:chgData name="Guest User" userId="S::urn:spo:anon#8a9aa696c651c45053a6b22c2bfea75442aa88419428f90ebe55e8610a753448::" providerId="AD" clId="Web-{FE2678CF-9266-5BCC-7EB8-EC840FBBB28C}" dt="2022-10-19T15:42:30.930" v="62" actId="20577"/>
          <ac:spMkLst>
            <pc:docMk/>
            <pc:sldMk cId="3244183713" sldId="271"/>
            <ac:spMk id="2" creationId="{59AF7957-D524-6A9C-1B90-F986B42E51B5}"/>
          </ac:spMkLst>
        </pc:spChg>
        <pc:spChg chg="del">
          <ac:chgData name="Guest User" userId="S::urn:spo:anon#8a9aa696c651c45053a6b22c2bfea75442aa88419428f90ebe55e8610a753448::" providerId="AD" clId="Web-{FE2678CF-9266-5BCC-7EB8-EC840FBBB28C}" dt="2022-10-19T15:41:41.429" v="26"/>
          <ac:spMkLst>
            <pc:docMk/>
            <pc:sldMk cId="3244183713" sldId="271"/>
            <ac:spMk id="3" creationId="{52718B43-BD6C-1729-D308-6619DBC20052}"/>
          </ac:spMkLst>
        </pc:spChg>
        <pc:spChg chg="mod">
          <ac:chgData name="Guest User" userId="S::urn:spo:anon#8a9aa696c651c45053a6b22c2bfea75442aa88419428f90ebe55e8610a753448::" providerId="AD" clId="Web-{FE2678CF-9266-5BCC-7EB8-EC840FBBB28C}" dt="2022-10-19T15:42:17.820" v="32" actId="14100"/>
          <ac:spMkLst>
            <pc:docMk/>
            <pc:sldMk cId="3244183713" sldId="271"/>
            <ac:spMk id="4" creationId="{F63BF6BF-F7D7-B9F8-4ADF-F664B171F18B}"/>
          </ac:spMkLst>
        </pc:spChg>
        <pc:picChg chg="add mod ord">
          <ac:chgData name="Guest User" userId="S::urn:spo:anon#8a9aa696c651c45053a6b22c2bfea75442aa88419428f90ebe55e8610a753448::" providerId="AD" clId="Web-{FE2678CF-9266-5BCC-7EB8-EC840FBBB28C}" dt="2022-10-19T15:41:45.085" v="27" actId="1076"/>
          <ac:picMkLst>
            <pc:docMk/>
            <pc:sldMk cId="3244183713" sldId="271"/>
            <ac:picMk id="5" creationId="{28EB0050-F6EF-A4DB-8754-AE8843053E71}"/>
          </ac:picMkLst>
        </pc:picChg>
      </pc:sldChg>
      <pc:sldChg chg="new del ord">
        <pc:chgData name="Guest User" userId="S::urn:spo:anon#8a9aa696c651c45053a6b22c2bfea75442aa88419428f90ebe55e8610a753448::" providerId="AD" clId="Web-{FE2678CF-9266-5BCC-7EB8-EC840FBBB28C}" dt="2022-10-19T17:15:58.385" v="201"/>
        <pc:sldMkLst>
          <pc:docMk/>
          <pc:sldMk cId="2765408255" sldId="273"/>
        </pc:sldMkLst>
      </pc:sldChg>
      <pc:sldChg chg="addSp delSp modSp new mod ord modClrScheme chgLayout">
        <pc:chgData name="Guest User" userId="S::urn:spo:anon#8a9aa696c651c45053a6b22c2bfea75442aa88419428f90ebe55e8610a753448::" providerId="AD" clId="Web-{FE2678CF-9266-5BCC-7EB8-EC840FBBB28C}" dt="2022-10-19T17:09:17.270" v="116" actId="14100"/>
        <pc:sldMkLst>
          <pc:docMk/>
          <pc:sldMk cId="2854454597" sldId="274"/>
        </pc:sldMkLst>
        <pc:spChg chg="mod ord">
          <ac:chgData name="Guest User" userId="S::urn:spo:anon#8a9aa696c651c45053a6b22c2bfea75442aa88419428f90ebe55e8610a753448::" providerId="AD" clId="Web-{FE2678CF-9266-5BCC-7EB8-EC840FBBB28C}" dt="2022-10-19T17:08:45.832" v="107"/>
          <ac:spMkLst>
            <pc:docMk/>
            <pc:sldMk cId="2854454597" sldId="274"/>
            <ac:spMk id="2" creationId="{EE1D7F5A-31C9-15BF-EC2C-B3B30D675964}"/>
          </ac:spMkLst>
        </pc:spChg>
        <pc:spChg chg="del">
          <ac:chgData name="Guest User" userId="S::urn:spo:anon#8a9aa696c651c45053a6b22c2bfea75442aa88419428f90ebe55e8610a753448::" providerId="AD" clId="Web-{FE2678CF-9266-5BCC-7EB8-EC840FBBB28C}" dt="2022-10-19T17:07:54.769" v="104"/>
          <ac:spMkLst>
            <pc:docMk/>
            <pc:sldMk cId="2854454597" sldId="274"/>
            <ac:spMk id="3" creationId="{BE49436E-4F5A-B844-1953-62A9CB88DAF3}"/>
          </ac:spMkLst>
        </pc:spChg>
        <pc:spChg chg="add mod ord">
          <ac:chgData name="Guest User" userId="S::urn:spo:anon#8a9aa696c651c45053a6b22c2bfea75442aa88419428f90ebe55e8610a753448::" providerId="AD" clId="Web-{FE2678CF-9266-5BCC-7EB8-EC840FBBB28C}" dt="2022-10-19T17:09:17.270" v="116" actId="14100"/>
          <ac:spMkLst>
            <pc:docMk/>
            <pc:sldMk cId="2854454597" sldId="274"/>
            <ac:spMk id="5" creationId="{487E1A37-086B-E2CE-A857-5D0E1AA108BE}"/>
          </ac:spMkLst>
        </pc:spChg>
        <pc:picChg chg="add mod ord">
          <ac:chgData name="Guest User" userId="S::urn:spo:anon#8a9aa696c651c45053a6b22c2bfea75442aa88419428f90ebe55e8610a753448::" providerId="AD" clId="Web-{FE2678CF-9266-5BCC-7EB8-EC840FBBB28C}" dt="2022-10-19T17:08:45.832" v="107"/>
          <ac:picMkLst>
            <pc:docMk/>
            <pc:sldMk cId="2854454597" sldId="274"/>
            <ac:picMk id="4" creationId="{AA5A75DC-6374-C89F-8F93-5454B95438DB}"/>
          </ac:picMkLst>
        </pc:picChg>
      </pc:sldChg>
      <pc:sldChg chg="modSp new">
        <pc:chgData name="Guest User" userId="S::urn:spo:anon#8a9aa696c651c45053a6b22c2bfea75442aa88419428f90ebe55e8610a753448::" providerId="AD" clId="Web-{FE2678CF-9266-5BCC-7EB8-EC840FBBB28C}" dt="2022-10-19T17:09:53.599" v="128" actId="14100"/>
        <pc:sldMkLst>
          <pc:docMk/>
          <pc:sldMk cId="4100089608" sldId="276"/>
        </pc:sldMkLst>
        <pc:spChg chg="mod">
          <ac:chgData name="Guest User" userId="S::urn:spo:anon#8a9aa696c651c45053a6b22c2bfea75442aa88419428f90ebe55e8610a753448::" providerId="AD" clId="Web-{FE2678CF-9266-5BCC-7EB8-EC840FBBB28C}" dt="2022-10-19T17:09:38.614" v="120" actId="20577"/>
          <ac:spMkLst>
            <pc:docMk/>
            <pc:sldMk cId="4100089608" sldId="276"/>
            <ac:spMk id="2" creationId="{5A0E6F23-D684-2228-8662-7DBA0C729B6C}"/>
          </ac:spMkLst>
        </pc:spChg>
        <pc:spChg chg="mod">
          <ac:chgData name="Guest User" userId="S::urn:spo:anon#8a9aa696c651c45053a6b22c2bfea75442aa88419428f90ebe55e8610a753448::" providerId="AD" clId="Web-{FE2678CF-9266-5BCC-7EB8-EC840FBBB28C}" dt="2022-10-19T17:09:53.599" v="128" actId="14100"/>
          <ac:spMkLst>
            <pc:docMk/>
            <pc:sldMk cId="4100089608" sldId="276"/>
            <ac:spMk id="3" creationId="{B265CC73-9F86-9E23-D0D8-F5AE8542DDF7}"/>
          </ac:spMkLst>
        </pc:spChg>
      </pc:sldChg>
      <pc:sldChg chg="modSp new ord">
        <pc:chgData name="Guest User" userId="S::urn:spo:anon#8a9aa696c651c45053a6b22c2bfea75442aa88419428f90ebe55e8610a753448::" providerId="AD" clId="Web-{FE2678CF-9266-5BCC-7EB8-EC840FBBB28C}" dt="2022-10-19T17:11:53.788" v="149"/>
        <pc:sldMkLst>
          <pc:docMk/>
          <pc:sldMk cId="3137406855" sldId="277"/>
        </pc:sldMkLst>
        <pc:spChg chg="mod">
          <ac:chgData name="Guest User" userId="S::urn:spo:anon#8a9aa696c651c45053a6b22c2bfea75442aa88419428f90ebe55e8610a753448::" providerId="AD" clId="Web-{FE2678CF-9266-5BCC-7EB8-EC840FBBB28C}" dt="2022-10-19T17:11:11.506" v="145" actId="20577"/>
          <ac:spMkLst>
            <pc:docMk/>
            <pc:sldMk cId="3137406855" sldId="277"/>
            <ac:spMk id="2" creationId="{E4005832-6F1D-E300-BFC9-E723353FF26E}"/>
          </ac:spMkLst>
        </pc:spChg>
        <pc:spChg chg="mod">
          <ac:chgData name="Guest User" userId="S::urn:spo:anon#8a9aa696c651c45053a6b22c2bfea75442aa88419428f90ebe55e8610a753448::" providerId="AD" clId="Web-{FE2678CF-9266-5BCC-7EB8-EC840FBBB28C}" dt="2022-10-19T17:11:15.897" v="148" actId="20577"/>
          <ac:spMkLst>
            <pc:docMk/>
            <pc:sldMk cId="3137406855" sldId="277"/>
            <ac:spMk id="3" creationId="{7F61610E-CD02-1CA7-6A45-5C46078408CA}"/>
          </ac:spMkLst>
        </pc:spChg>
      </pc:sldChg>
      <pc:sldChg chg="addSp modSp new ord">
        <pc:chgData name="Guest User" userId="S::urn:spo:anon#8a9aa696c651c45053a6b22c2bfea75442aa88419428f90ebe55e8610a753448::" providerId="AD" clId="Web-{FE2678CF-9266-5BCC-7EB8-EC840FBBB28C}" dt="2022-10-19T17:13:48.493" v="175"/>
        <pc:sldMkLst>
          <pc:docMk/>
          <pc:sldMk cId="1866512400" sldId="278"/>
        </pc:sldMkLst>
        <pc:spChg chg="mod">
          <ac:chgData name="Guest User" userId="S::urn:spo:anon#8a9aa696c651c45053a6b22c2bfea75442aa88419428f90ebe55e8610a753448::" providerId="AD" clId="Web-{FE2678CF-9266-5BCC-7EB8-EC840FBBB28C}" dt="2022-10-19T17:12:32.195" v="159" actId="20577"/>
          <ac:spMkLst>
            <pc:docMk/>
            <pc:sldMk cId="1866512400" sldId="278"/>
            <ac:spMk id="2" creationId="{769B5E76-D202-8F59-289C-B1C209C4C9E7}"/>
          </ac:spMkLst>
        </pc:spChg>
        <pc:spChg chg="mod">
          <ac:chgData name="Guest User" userId="S::urn:spo:anon#8a9aa696c651c45053a6b22c2bfea75442aa88419428f90ebe55e8610a753448::" providerId="AD" clId="Web-{FE2678CF-9266-5BCC-7EB8-EC840FBBB28C}" dt="2022-10-19T17:13:37.305" v="172" actId="1076"/>
          <ac:spMkLst>
            <pc:docMk/>
            <pc:sldMk cId="1866512400" sldId="278"/>
            <ac:spMk id="3" creationId="{F9DBCDC7-A65D-60AD-3902-74841935BEC8}"/>
          </ac:spMkLst>
        </pc:spChg>
        <pc:picChg chg="add mod">
          <ac:chgData name="Guest User" userId="S::urn:spo:anon#8a9aa696c651c45053a6b22c2bfea75442aa88419428f90ebe55e8610a753448::" providerId="AD" clId="Web-{FE2678CF-9266-5BCC-7EB8-EC840FBBB28C}" dt="2022-10-19T17:13:43.571" v="174" actId="1076"/>
          <ac:picMkLst>
            <pc:docMk/>
            <pc:sldMk cId="1866512400" sldId="278"/>
            <ac:picMk id="4" creationId="{E1060823-4320-B464-E9AF-1EE3D406931F}"/>
          </ac:picMkLst>
        </pc:picChg>
      </pc:sldChg>
      <pc:sldChg chg="addSp delSp modSp new">
        <pc:chgData name="Guest User" userId="S::urn:spo:anon#8a9aa696c651c45053a6b22c2bfea75442aa88419428f90ebe55e8610a753448::" providerId="AD" clId="Web-{FE2678CF-9266-5BCC-7EB8-EC840FBBB28C}" dt="2022-10-19T17:15:53.213" v="200" actId="1076"/>
        <pc:sldMkLst>
          <pc:docMk/>
          <pc:sldMk cId="531131701" sldId="279"/>
        </pc:sldMkLst>
        <pc:spChg chg="mod">
          <ac:chgData name="Guest User" userId="S::urn:spo:anon#8a9aa696c651c45053a6b22c2bfea75442aa88419428f90ebe55e8610a753448::" providerId="AD" clId="Web-{FE2678CF-9266-5BCC-7EB8-EC840FBBB28C}" dt="2022-10-19T17:14:11.868" v="188" actId="20577"/>
          <ac:spMkLst>
            <pc:docMk/>
            <pc:sldMk cId="531131701" sldId="279"/>
            <ac:spMk id="2" creationId="{65A925B2-0938-C881-6AAB-A58AA6DE2E91}"/>
          </ac:spMkLst>
        </pc:spChg>
        <pc:spChg chg="del">
          <ac:chgData name="Guest User" userId="S::urn:spo:anon#8a9aa696c651c45053a6b22c2bfea75442aa88419428f90ebe55e8610a753448::" providerId="AD" clId="Web-{FE2678CF-9266-5BCC-7EB8-EC840FBBB28C}" dt="2022-10-19T17:14:19.462" v="189"/>
          <ac:spMkLst>
            <pc:docMk/>
            <pc:sldMk cId="531131701" sldId="279"/>
            <ac:spMk id="3" creationId="{52524068-E5A1-A77C-3B3B-4FD308E8D925}"/>
          </ac:spMkLst>
        </pc:spChg>
        <pc:spChg chg="add mod">
          <ac:chgData name="Guest User" userId="S::urn:spo:anon#8a9aa696c651c45053a6b22c2bfea75442aa88419428f90ebe55e8610a753448::" providerId="AD" clId="Web-{FE2678CF-9266-5BCC-7EB8-EC840FBBB28C}" dt="2022-10-19T17:15:11.041" v="196" actId="20577"/>
          <ac:spMkLst>
            <pc:docMk/>
            <pc:sldMk cId="531131701" sldId="279"/>
            <ac:spMk id="5" creationId="{4F2AF43F-3A74-D02A-7E35-261257A617CF}"/>
          </ac:spMkLst>
        </pc:spChg>
        <pc:picChg chg="add mod ord">
          <ac:chgData name="Guest User" userId="S::urn:spo:anon#8a9aa696c651c45053a6b22c2bfea75442aa88419428f90ebe55e8610a753448::" providerId="AD" clId="Web-{FE2678CF-9266-5BCC-7EB8-EC840FBBB28C}" dt="2022-10-19T17:14:23.415" v="190" actId="1076"/>
          <ac:picMkLst>
            <pc:docMk/>
            <pc:sldMk cId="531131701" sldId="279"/>
            <ac:picMk id="4" creationId="{D53E493B-92A3-41F4-F213-0638C0AB4560}"/>
          </ac:picMkLst>
        </pc:picChg>
        <pc:picChg chg="add mod">
          <ac:chgData name="Guest User" userId="S::urn:spo:anon#8a9aa696c651c45053a6b22c2bfea75442aa88419428f90ebe55e8610a753448::" providerId="AD" clId="Web-{FE2678CF-9266-5BCC-7EB8-EC840FBBB28C}" dt="2022-10-19T17:15:53.213" v="200" actId="1076"/>
          <ac:picMkLst>
            <pc:docMk/>
            <pc:sldMk cId="531131701" sldId="279"/>
            <ac:picMk id="6" creationId="{5061FA1C-21EF-65F1-9940-C0FEDDD9362D}"/>
          </ac:picMkLst>
        </pc:picChg>
      </pc:sldChg>
      <pc:sldChg chg="modSp">
        <pc:chgData name="Guest User" userId="S::urn:spo:anon#8a9aa696c651c45053a6b22c2bfea75442aa88419428f90ebe55e8610a753448::" providerId="AD" clId="Web-{FE2678CF-9266-5BCC-7EB8-EC840FBBB28C}" dt="2022-10-19T17:36:31.232" v="359" actId="14100"/>
        <pc:sldMkLst>
          <pc:docMk/>
          <pc:sldMk cId="289243796" sldId="281"/>
        </pc:sldMkLst>
        <pc:spChg chg="mod">
          <ac:chgData name="Guest User" userId="S::urn:spo:anon#8a9aa696c651c45053a6b22c2bfea75442aa88419428f90ebe55e8610a753448::" providerId="AD" clId="Web-{FE2678CF-9266-5BCC-7EB8-EC840FBBB28C}" dt="2022-10-19T17:29:32.507" v="219" actId="20577"/>
          <ac:spMkLst>
            <pc:docMk/>
            <pc:sldMk cId="289243796" sldId="281"/>
            <ac:spMk id="2" creationId="{BBB0D044-46E2-BD77-15BC-30174794272B}"/>
          </ac:spMkLst>
        </pc:spChg>
        <pc:spChg chg="mod">
          <ac:chgData name="Guest User" userId="S::urn:spo:anon#8a9aa696c651c45053a6b22c2bfea75442aa88419428f90ebe55e8610a753448::" providerId="AD" clId="Web-{FE2678CF-9266-5BCC-7EB8-EC840FBBB28C}" dt="2022-10-19T17:36:31.232" v="359" actId="14100"/>
          <ac:spMkLst>
            <pc:docMk/>
            <pc:sldMk cId="289243796" sldId="281"/>
            <ac:spMk id="3" creationId="{6B08AB9F-797E-BAB0-4DE8-B88D9D90244B}"/>
          </ac:spMkLst>
        </pc:spChg>
      </pc:sldChg>
    </pc:docChg>
  </pc:docChgLst>
  <pc:docChgLst>
    <pc:chgData name="Maria Summers" userId="3a4a130e-7694-4db4-85d0-69f356599f0a" providerId="ADAL" clId="{4BFA9FFB-0006-BF4D-A133-45D8C338C466}"/>
    <pc:docChg chg="custSel modSld">
      <pc:chgData name="Maria Summers" userId="3a4a130e-7694-4db4-85d0-69f356599f0a" providerId="ADAL" clId="{4BFA9FFB-0006-BF4D-A133-45D8C338C466}" dt="2022-10-19T17:32:48.321" v="193" actId="20577"/>
      <pc:docMkLst>
        <pc:docMk/>
      </pc:docMkLst>
      <pc:sldChg chg="modSp mod">
        <pc:chgData name="Maria Summers" userId="3a4a130e-7694-4db4-85d0-69f356599f0a" providerId="ADAL" clId="{4BFA9FFB-0006-BF4D-A133-45D8C338C466}" dt="2022-10-19T17:32:48.321" v="193" actId="20577"/>
        <pc:sldMkLst>
          <pc:docMk/>
          <pc:sldMk cId="289243796" sldId="281"/>
        </pc:sldMkLst>
        <pc:spChg chg="mod">
          <ac:chgData name="Maria Summers" userId="3a4a130e-7694-4db4-85d0-69f356599f0a" providerId="ADAL" clId="{4BFA9FFB-0006-BF4D-A133-45D8C338C466}" dt="2022-10-19T17:32:48.321" v="193" actId="20577"/>
          <ac:spMkLst>
            <pc:docMk/>
            <pc:sldMk cId="289243796" sldId="281"/>
            <ac:spMk id="3" creationId="{6B08AB9F-797E-BAB0-4DE8-B88D9D90244B}"/>
          </ac:spMkLst>
        </pc:spChg>
      </pc:sldChg>
    </pc:docChg>
  </pc:docChgLst>
  <pc:docChgLst>
    <pc:chgData name="Ben McMurry" userId="d396a681-ae70-42d5-8d0c-643337e0965c" providerId="ADAL" clId="{76557846-FFA2-7840-B437-7093F36BC777}"/>
    <pc:docChg chg="undo custSel addSld modSld">
      <pc:chgData name="Ben McMurry" userId="d396a681-ae70-42d5-8d0c-643337e0965c" providerId="ADAL" clId="{76557846-FFA2-7840-B437-7093F36BC777}" dt="2022-10-19T18:00:09.552" v="1002" actId="1076"/>
      <pc:docMkLst>
        <pc:docMk/>
      </pc:docMkLst>
      <pc:sldChg chg="modSp mod">
        <pc:chgData name="Ben McMurry" userId="d396a681-ae70-42d5-8d0c-643337e0965c" providerId="ADAL" clId="{76557846-FFA2-7840-B437-7093F36BC777}" dt="2022-10-19T14:35:17.351" v="507" actId="20577"/>
        <pc:sldMkLst>
          <pc:docMk/>
          <pc:sldMk cId="844467217" sldId="259"/>
        </pc:sldMkLst>
        <pc:spChg chg="mod">
          <ac:chgData name="Ben McMurry" userId="d396a681-ae70-42d5-8d0c-643337e0965c" providerId="ADAL" clId="{76557846-FFA2-7840-B437-7093F36BC777}" dt="2022-10-19T14:35:17.351" v="507" actId="20577"/>
          <ac:spMkLst>
            <pc:docMk/>
            <pc:sldMk cId="844467217" sldId="259"/>
            <ac:spMk id="6" creationId="{92767785-388C-2F41-D837-A10CAA17B681}"/>
          </ac:spMkLst>
        </pc:spChg>
      </pc:sldChg>
      <pc:sldChg chg="addSp modSp mod modClrScheme chgLayout">
        <pc:chgData name="Ben McMurry" userId="d396a681-ae70-42d5-8d0c-643337e0965c" providerId="ADAL" clId="{76557846-FFA2-7840-B437-7093F36BC777}" dt="2022-10-19T14:50:06.840" v="652" actId="20577"/>
        <pc:sldMkLst>
          <pc:docMk/>
          <pc:sldMk cId="4239709754" sldId="260"/>
        </pc:sldMkLst>
        <pc:spChg chg="mod">
          <ac:chgData name="Ben McMurry" userId="d396a681-ae70-42d5-8d0c-643337e0965c" providerId="ADAL" clId="{76557846-FFA2-7840-B437-7093F36BC777}" dt="2022-10-19T14:31:49.978" v="338" actId="26606"/>
          <ac:spMkLst>
            <pc:docMk/>
            <pc:sldMk cId="4239709754" sldId="260"/>
            <ac:spMk id="2" creationId="{9E7A90A7-5ABD-AA05-462C-8C4E979B6D9F}"/>
          </ac:spMkLst>
        </pc:spChg>
        <pc:spChg chg="mod">
          <ac:chgData name="Ben McMurry" userId="d396a681-ae70-42d5-8d0c-643337e0965c" providerId="ADAL" clId="{76557846-FFA2-7840-B437-7093F36BC777}" dt="2022-10-19T14:50:06.840" v="652" actId="20577"/>
          <ac:spMkLst>
            <pc:docMk/>
            <pc:sldMk cId="4239709754" sldId="260"/>
            <ac:spMk id="3" creationId="{B8A078EA-30C6-66A5-CEEE-6EF5105D0E34}"/>
          </ac:spMkLst>
        </pc:spChg>
        <pc:picChg chg="add mod">
          <ac:chgData name="Ben McMurry" userId="d396a681-ae70-42d5-8d0c-643337e0965c" providerId="ADAL" clId="{76557846-FFA2-7840-B437-7093F36BC777}" dt="2022-10-19T14:31:49.978" v="338" actId="26606"/>
          <ac:picMkLst>
            <pc:docMk/>
            <pc:sldMk cId="4239709754" sldId="260"/>
            <ac:picMk id="4" creationId="{D3BD17D6-A660-4DA1-F8BD-F8369AE5B945}"/>
          </ac:picMkLst>
        </pc:picChg>
      </pc:sldChg>
      <pc:sldChg chg="addSp modSp mod modClrScheme chgLayout">
        <pc:chgData name="Ben McMurry" userId="d396a681-ae70-42d5-8d0c-643337e0965c" providerId="ADAL" clId="{76557846-FFA2-7840-B437-7093F36BC777}" dt="2022-10-19T14:52:03.691" v="664" actId="27636"/>
        <pc:sldMkLst>
          <pc:docMk/>
          <pc:sldMk cId="4040939675" sldId="261"/>
        </pc:sldMkLst>
        <pc:spChg chg="mod">
          <ac:chgData name="Ben McMurry" userId="d396a681-ae70-42d5-8d0c-643337e0965c" providerId="ADAL" clId="{76557846-FFA2-7840-B437-7093F36BC777}" dt="2022-10-19T14:51:47.536" v="657" actId="26606"/>
          <ac:spMkLst>
            <pc:docMk/>
            <pc:sldMk cId="4040939675" sldId="261"/>
            <ac:spMk id="2" creationId="{1F0386DC-1F05-6C38-E7D6-9F8F8EADCED8}"/>
          </ac:spMkLst>
        </pc:spChg>
        <pc:spChg chg="mod ord">
          <ac:chgData name="Ben McMurry" userId="d396a681-ae70-42d5-8d0c-643337e0965c" providerId="ADAL" clId="{76557846-FFA2-7840-B437-7093F36BC777}" dt="2022-10-19T14:52:03.691" v="664" actId="27636"/>
          <ac:spMkLst>
            <pc:docMk/>
            <pc:sldMk cId="4040939675" sldId="261"/>
            <ac:spMk id="3" creationId="{3F3ACB0C-C9E0-3C25-BD55-06A78C1AFC0D}"/>
          </ac:spMkLst>
        </pc:spChg>
        <pc:picChg chg="add mod">
          <ac:chgData name="Ben McMurry" userId="d396a681-ae70-42d5-8d0c-643337e0965c" providerId="ADAL" clId="{76557846-FFA2-7840-B437-7093F36BC777}" dt="2022-10-19T14:52:00.567" v="659" actId="27614"/>
          <ac:picMkLst>
            <pc:docMk/>
            <pc:sldMk cId="4040939675" sldId="261"/>
            <ac:picMk id="4" creationId="{BDE9348C-55D6-EB0B-FABA-4D3A7F317121}"/>
          </ac:picMkLst>
        </pc:picChg>
      </pc:sldChg>
      <pc:sldChg chg="addSp delSp modSp mod">
        <pc:chgData name="Ben McMurry" userId="d396a681-ae70-42d5-8d0c-643337e0965c" providerId="ADAL" clId="{76557846-FFA2-7840-B437-7093F36BC777}" dt="2022-10-19T14:55:45.036" v="826" actId="20577"/>
        <pc:sldMkLst>
          <pc:docMk/>
          <pc:sldMk cId="2866386915" sldId="262"/>
        </pc:sldMkLst>
        <pc:spChg chg="mod">
          <ac:chgData name="Ben McMurry" userId="d396a681-ae70-42d5-8d0c-643337e0965c" providerId="ADAL" clId="{76557846-FFA2-7840-B437-7093F36BC777}" dt="2022-10-19T14:55:45.036" v="826" actId="20577"/>
          <ac:spMkLst>
            <pc:docMk/>
            <pc:sldMk cId="2866386915" sldId="262"/>
            <ac:spMk id="2" creationId="{A9DC78B8-E9CC-9C5E-5898-5F3C898BDEB1}"/>
          </ac:spMkLst>
        </pc:spChg>
        <pc:spChg chg="del mod">
          <ac:chgData name="Ben McMurry" userId="d396a681-ae70-42d5-8d0c-643337e0965c" providerId="ADAL" clId="{76557846-FFA2-7840-B437-7093F36BC777}" dt="2022-10-19T14:54:16.092" v="797" actId="12084"/>
          <ac:spMkLst>
            <pc:docMk/>
            <pc:sldMk cId="2866386915" sldId="262"/>
            <ac:spMk id="3" creationId="{206F605A-C02C-7EF2-AA43-3294606E8F54}"/>
          </ac:spMkLst>
        </pc:spChg>
        <pc:graphicFrameChg chg="add mod">
          <ac:chgData name="Ben McMurry" userId="d396a681-ae70-42d5-8d0c-643337e0965c" providerId="ADAL" clId="{76557846-FFA2-7840-B437-7093F36BC777}" dt="2022-10-19T14:55:05.996" v="807" actId="13782"/>
          <ac:graphicFrameMkLst>
            <pc:docMk/>
            <pc:sldMk cId="2866386915" sldId="262"/>
            <ac:graphicFrameMk id="4" creationId="{3899F0B6-5BD5-C853-6D52-5DBCF5570533}"/>
          </ac:graphicFrameMkLst>
        </pc:graphicFrameChg>
      </pc:sldChg>
      <pc:sldChg chg="addSp delSp modSp mod modClrScheme chgLayout">
        <pc:chgData name="Ben McMurry" userId="d396a681-ae70-42d5-8d0c-643337e0965c" providerId="ADAL" clId="{76557846-FFA2-7840-B437-7093F36BC777}" dt="2022-10-19T14:24:18.732" v="0" actId="700"/>
        <pc:sldMkLst>
          <pc:docMk/>
          <pc:sldMk cId="4267628507" sldId="263"/>
        </pc:sldMkLst>
        <pc:spChg chg="mod ord">
          <ac:chgData name="Ben McMurry" userId="d396a681-ae70-42d5-8d0c-643337e0965c" providerId="ADAL" clId="{76557846-FFA2-7840-B437-7093F36BC777}" dt="2022-10-19T14:24:18.732" v="0" actId="700"/>
          <ac:spMkLst>
            <pc:docMk/>
            <pc:sldMk cId="4267628507" sldId="263"/>
            <ac:spMk id="2" creationId="{D1AB36D5-D240-E8DD-5BC5-E373A4FDE504}"/>
          </ac:spMkLst>
        </pc:spChg>
        <pc:spChg chg="del mod ord">
          <ac:chgData name="Ben McMurry" userId="d396a681-ae70-42d5-8d0c-643337e0965c" providerId="ADAL" clId="{76557846-FFA2-7840-B437-7093F36BC777}" dt="2022-10-19T14:24:18.732" v="0" actId="700"/>
          <ac:spMkLst>
            <pc:docMk/>
            <pc:sldMk cId="4267628507" sldId="263"/>
            <ac:spMk id="3" creationId="{B65F4C18-653C-F6B9-28B3-8A2BAB86BA55}"/>
          </ac:spMkLst>
        </pc:spChg>
        <pc:spChg chg="add mod ord">
          <ac:chgData name="Ben McMurry" userId="d396a681-ae70-42d5-8d0c-643337e0965c" providerId="ADAL" clId="{76557846-FFA2-7840-B437-7093F36BC777}" dt="2022-10-19T14:24:18.732" v="0" actId="700"/>
          <ac:spMkLst>
            <pc:docMk/>
            <pc:sldMk cId="4267628507" sldId="263"/>
            <ac:spMk id="4" creationId="{D8EBC900-86AF-1003-342A-47E5A87C2555}"/>
          </ac:spMkLst>
        </pc:spChg>
      </pc:sldChg>
      <pc:sldChg chg="addSp delSp modSp mod modClrScheme chgLayout">
        <pc:chgData name="Ben McMurry" userId="d396a681-ae70-42d5-8d0c-643337e0965c" providerId="ADAL" clId="{76557846-FFA2-7840-B437-7093F36BC777}" dt="2022-10-19T14:24:26.758" v="1" actId="700"/>
        <pc:sldMkLst>
          <pc:docMk/>
          <pc:sldMk cId="546265499" sldId="264"/>
        </pc:sldMkLst>
        <pc:spChg chg="mod ord">
          <ac:chgData name="Ben McMurry" userId="d396a681-ae70-42d5-8d0c-643337e0965c" providerId="ADAL" clId="{76557846-FFA2-7840-B437-7093F36BC777}" dt="2022-10-19T14:24:26.758" v="1" actId="700"/>
          <ac:spMkLst>
            <pc:docMk/>
            <pc:sldMk cId="546265499" sldId="264"/>
            <ac:spMk id="2" creationId="{8CE9C0BF-5FD4-3F08-7EBD-4A8D05B2992E}"/>
          </ac:spMkLst>
        </pc:spChg>
        <pc:spChg chg="del mod ord">
          <ac:chgData name="Ben McMurry" userId="d396a681-ae70-42d5-8d0c-643337e0965c" providerId="ADAL" clId="{76557846-FFA2-7840-B437-7093F36BC777}" dt="2022-10-19T14:24:26.758" v="1" actId="700"/>
          <ac:spMkLst>
            <pc:docMk/>
            <pc:sldMk cId="546265499" sldId="264"/>
            <ac:spMk id="3" creationId="{30025C5F-F26A-AD5D-10C0-B944F5A8D71A}"/>
          </ac:spMkLst>
        </pc:spChg>
        <pc:spChg chg="add mod ord">
          <ac:chgData name="Ben McMurry" userId="d396a681-ae70-42d5-8d0c-643337e0965c" providerId="ADAL" clId="{76557846-FFA2-7840-B437-7093F36BC777}" dt="2022-10-19T14:24:26.758" v="1" actId="700"/>
          <ac:spMkLst>
            <pc:docMk/>
            <pc:sldMk cId="546265499" sldId="264"/>
            <ac:spMk id="4" creationId="{A71BFF67-A3CB-050E-B9FF-B9048BCF5B0E}"/>
          </ac:spMkLst>
        </pc:spChg>
      </pc:sldChg>
      <pc:sldChg chg="addSp delSp modSp mod modClrScheme chgLayout">
        <pc:chgData name="Ben McMurry" userId="d396a681-ae70-42d5-8d0c-643337e0965c" providerId="ADAL" clId="{76557846-FFA2-7840-B437-7093F36BC777}" dt="2022-10-19T17:29:07.983" v="880" actId="1076"/>
        <pc:sldMkLst>
          <pc:docMk/>
          <pc:sldMk cId="2413829399" sldId="265"/>
        </pc:sldMkLst>
        <pc:spChg chg="mod ord">
          <ac:chgData name="Ben McMurry" userId="d396a681-ae70-42d5-8d0c-643337e0965c" providerId="ADAL" clId="{76557846-FFA2-7840-B437-7093F36BC777}" dt="2022-10-19T15:00:17.751" v="841" actId="26606"/>
          <ac:spMkLst>
            <pc:docMk/>
            <pc:sldMk cId="2413829399" sldId="265"/>
            <ac:spMk id="2" creationId="{86AD6A52-6EC7-EA31-F232-E06F6CB81EC6}"/>
          </ac:spMkLst>
        </pc:spChg>
        <pc:spChg chg="del mod ord">
          <ac:chgData name="Ben McMurry" userId="d396a681-ae70-42d5-8d0c-643337e0965c" providerId="ADAL" clId="{76557846-FFA2-7840-B437-7093F36BC777}" dt="2022-10-19T14:59:59.750" v="839" actId="700"/>
          <ac:spMkLst>
            <pc:docMk/>
            <pc:sldMk cId="2413829399" sldId="265"/>
            <ac:spMk id="3" creationId="{08576492-6E08-0A75-59D5-10078CBE36C6}"/>
          </ac:spMkLst>
        </pc:spChg>
        <pc:spChg chg="add del mod ord">
          <ac:chgData name="Ben McMurry" userId="d396a681-ae70-42d5-8d0c-643337e0965c" providerId="ADAL" clId="{76557846-FFA2-7840-B437-7093F36BC777}" dt="2022-10-19T15:00:17.751" v="841" actId="26606"/>
          <ac:spMkLst>
            <pc:docMk/>
            <pc:sldMk cId="2413829399" sldId="265"/>
            <ac:spMk id="8" creationId="{72521A76-EB54-07DD-E677-76FDC5CB1F9F}"/>
          </ac:spMkLst>
        </pc:spChg>
        <pc:spChg chg="add mod">
          <ac:chgData name="Ben McMurry" userId="d396a681-ae70-42d5-8d0c-643337e0965c" providerId="ADAL" clId="{76557846-FFA2-7840-B437-7093F36BC777}" dt="2022-10-19T17:29:07.983" v="880" actId="1076"/>
          <ac:spMkLst>
            <pc:docMk/>
            <pc:sldMk cId="2413829399" sldId="265"/>
            <ac:spMk id="14" creationId="{CB6B04EB-040D-6F1A-B9F4-930575BEC22E}"/>
          </ac:spMkLst>
        </pc:spChg>
        <pc:picChg chg="mod">
          <ac:chgData name="Ben McMurry" userId="d396a681-ae70-42d5-8d0c-643337e0965c" providerId="ADAL" clId="{76557846-FFA2-7840-B437-7093F36BC777}" dt="2022-10-19T17:27:26.817" v="858" actId="1076"/>
          <ac:picMkLst>
            <pc:docMk/>
            <pc:sldMk cId="2413829399" sldId="265"/>
            <ac:picMk id="3" creationId="{93CEA415-D70E-4DB9-04CA-3B4C5DAF30CE}"/>
          </ac:picMkLst>
        </pc:picChg>
        <pc:picChg chg="add del mod">
          <ac:chgData name="Ben McMurry" userId="d396a681-ae70-42d5-8d0c-643337e0965c" providerId="ADAL" clId="{76557846-FFA2-7840-B437-7093F36BC777}" dt="2022-10-19T15:00:04.557" v="840" actId="478"/>
          <ac:picMkLst>
            <pc:docMk/>
            <pc:sldMk cId="2413829399" sldId="265"/>
            <ac:picMk id="5" creationId="{AF4F1268-BA88-B1F6-A4C4-33E07D43E330}"/>
          </ac:picMkLst>
        </pc:picChg>
        <pc:picChg chg="add del mod">
          <ac:chgData name="Ben McMurry" userId="d396a681-ae70-42d5-8d0c-643337e0965c" providerId="ADAL" clId="{76557846-FFA2-7840-B437-7093F36BC777}" dt="2022-10-19T15:00:04.557" v="840" actId="478"/>
          <ac:picMkLst>
            <pc:docMk/>
            <pc:sldMk cId="2413829399" sldId="265"/>
            <ac:picMk id="7" creationId="{45B192B4-4A6C-AA91-2806-3AAE29391AD7}"/>
          </ac:picMkLst>
        </pc:picChg>
        <pc:picChg chg="add del">
          <ac:chgData name="Ben McMurry" userId="d396a681-ae70-42d5-8d0c-643337e0965c" providerId="ADAL" clId="{76557846-FFA2-7840-B437-7093F36BC777}" dt="2022-10-19T15:00:19.268" v="842" actId="478"/>
          <ac:picMkLst>
            <pc:docMk/>
            <pc:sldMk cId="2413829399" sldId="265"/>
            <ac:picMk id="10" creationId="{347DC7B2-7887-5916-CA83-18D49D99716F}"/>
          </ac:picMkLst>
        </pc:picChg>
        <pc:picChg chg="add mod">
          <ac:chgData name="Ben McMurry" userId="d396a681-ae70-42d5-8d0c-643337e0965c" providerId="ADAL" clId="{76557846-FFA2-7840-B437-7093F36BC777}" dt="2022-10-19T15:01:03.849" v="851" actId="1076"/>
          <ac:picMkLst>
            <pc:docMk/>
            <pc:sldMk cId="2413829399" sldId="265"/>
            <ac:picMk id="11" creationId="{035325D7-F92A-F9B1-1FA1-236F88268C5F}"/>
          </ac:picMkLst>
        </pc:picChg>
        <pc:picChg chg="add mod">
          <ac:chgData name="Ben McMurry" userId="d396a681-ae70-42d5-8d0c-643337e0965c" providerId="ADAL" clId="{76557846-FFA2-7840-B437-7093F36BC777}" dt="2022-10-19T17:27:24.502" v="857" actId="1076"/>
          <ac:picMkLst>
            <pc:docMk/>
            <pc:sldMk cId="2413829399" sldId="265"/>
            <ac:picMk id="13" creationId="{390438CB-E372-70BD-94CB-B6B9146CBB02}"/>
          </ac:picMkLst>
        </pc:picChg>
      </pc:sldChg>
      <pc:sldChg chg="addSp delSp modSp mod modAnim">
        <pc:chgData name="Ben McMurry" userId="d396a681-ae70-42d5-8d0c-643337e0965c" providerId="ADAL" clId="{76557846-FFA2-7840-B437-7093F36BC777}" dt="2022-10-19T18:00:09.552" v="1002" actId="1076"/>
        <pc:sldMkLst>
          <pc:docMk/>
          <pc:sldMk cId="531131701" sldId="279"/>
        </pc:sldMkLst>
        <pc:picChg chg="add mod">
          <ac:chgData name="Ben McMurry" userId="d396a681-ae70-42d5-8d0c-643337e0965c" providerId="ADAL" clId="{76557846-FFA2-7840-B437-7093F36BC777}" dt="2022-10-19T18:00:09.552" v="1002" actId="1076"/>
          <ac:picMkLst>
            <pc:docMk/>
            <pc:sldMk cId="531131701" sldId="279"/>
            <ac:picMk id="3" creationId="{A8D2AD2D-DB42-E343-19C7-DB0C818E2228}"/>
          </ac:picMkLst>
        </pc:picChg>
        <pc:picChg chg="mod">
          <ac:chgData name="Ben McMurry" userId="d396a681-ae70-42d5-8d0c-643337e0965c" providerId="ADAL" clId="{76557846-FFA2-7840-B437-7093F36BC777}" dt="2022-10-19T18:00:04.857" v="1000" actId="14100"/>
          <ac:picMkLst>
            <pc:docMk/>
            <pc:sldMk cId="531131701" sldId="279"/>
            <ac:picMk id="4" creationId="{D53E493B-92A3-41F4-F213-0638C0AB4560}"/>
          </ac:picMkLst>
        </pc:picChg>
        <pc:picChg chg="del">
          <ac:chgData name="Ben McMurry" userId="d396a681-ae70-42d5-8d0c-643337e0965c" providerId="ADAL" clId="{76557846-FFA2-7840-B437-7093F36BC777}" dt="2022-10-19T17:59:41.879" v="996" actId="478"/>
          <ac:picMkLst>
            <pc:docMk/>
            <pc:sldMk cId="531131701" sldId="279"/>
            <ac:picMk id="6" creationId="{5061FA1C-21EF-65F1-9940-C0FEDDD9362D}"/>
          </ac:picMkLst>
        </pc:picChg>
      </pc:sldChg>
      <pc:sldChg chg="modSp new mod">
        <pc:chgData name="Ben McMurry" userId="d396a681-ae70-42d5-8d0c-643337e0965c" providerId="ADAL" clId="{76557846-FFA2-7840-B437-7093F36BC777}" dt="2022-10-19T17:36:46.060" v="995" actId="3626"/>
        <pc:sldMkLst>
          <pc:docMk/>
          <pc:sldMk cId="289243796" sldId="281"/>
        </pc:sldMkLst>
        <pc:spChg chg="mod">
          <ac:chgData name="Ben McMurry" userId="d396a681-ae70-42d5-8d0c-643337e0965c" providerId="ADAL" clId="{76557846-FFA2-7840-B437-7093F36BC777}" dt="2022-10-19T17:36:46.060" v="995" actId="3626"/>
          <ac:spMkLst>
            <pc:docMk/>
            <pc:sldMk cId="289243796" sldId="281"/>
            <ac:spMk id="3" creationId="{6B08AB9F-797E-BAB0-4DE8-B88D9D90244B}"/>
          </ac:spMkLst>
        </pc:spChg>
      </pc:sldChg>
      <pc:sldChg chg="addSp delSp modSp new mod">
        <pc:chgData name="Ben McMurry" userId="d396a681-ae70-42d5-8d0c-643337e0965c" providerId="ADAL" clId="{76557846-FFA2-7840-B437-7093F36BC777}" dt="2022-10-19T17:35:29.843" v="963" actId="1076"/>
        <pc:sldMkLst>
          <pc:docMk/>
          <pc:sldMk cId="2601173136" sldId="282"/>
        </pc:sldMkLst>
        <pc:spChg chg="del">
          <ac:chgData name="Ben McMurry" userId="d396a681-ae70-42d5-8d0c-643337e0965c" providerId="ADAL" clId="{76557846-FFA2-7840-B437-7093F36BC777}" dt="2022-10-19T17:35:17.321" v="959" actId="478"/>
          <ac:spMkLst>
            <pc:docMk/>
            <pc:sldMk cId="2601173136" sldId="282"/>
            <ac:spMk id="2" creationId="{B035D7D4-DC5C-EB37-917F-CB6C6C1A9788}"/>
          </ac:spMkLst>
        </pc:spChg>
        <pc:spChg chg="del">
          <ac:chgData name="Ben McMurry" userId="d396a681-ae70-42d5-8d0c-643337e0965c" providerId="ADAL" clId="{76557846-FFA2-7840-B437-7093F36BC777}" dt="2022-10-19T17:32:16.248" v="883"/>
          <ac:spMkLst>
            <pc:docMk/>
            <pc:sldMk cId="2601173136" sldId="282"/>
            <ac:spMk id="3" creationId="{F2FFC7C4-CEDA-79A0-39D0-249388DE4BA2}"/>
          </ac:spMkLst>
        </pc:spChg>
        <pc:spChg chg="add mod">
          <ac:chgData name="Ben McMurry" userId="d396a681-ae70-42d5-8d0c-643337e0965c" providerId="ADAL" clId="{76557846-FFA2-7840-B437-7093F36BC777}" dt="2022-10-19T17:35:26.693" v="962" actId="1076"/>
          <ac:spMkLst>
            <pc:docMk/>
            <pc:sldMk cId="2601173136" sldId="282"/>
            <ac:spMk id="6" creationId="{F6AB5CC6-8B58-2CA0-0DBB-1831846C0B0A}"/>
          </ac:spMkLst>
        </pc:spChg>
        <pc:spChg chg="add mod">
          <ac:chgData name="Ben McMurry" userId="d396a681-ae70-42d5-8d0c-643337e0965c" providerId="ADAL" clId="{76557846-FFA2-7840-B437-7093F36BC777}" dt="2022-10-19T17:35:29.843" v="963" actId="1076"/>
          <ac:spMkLst>
            <pc:docMk/>
            <pc:sldMk cId="2601173136" sldId="282"/>
            <ac:spMk id="9" creationId="{D3D22CE4-3B4D-1E86-D1B5-783216515C09}"/>
          </ac:spMkLst>
        </pc:spChg>
        <pc:picChg chg="add mod">
          <ac:chgData name="Ben McMurry" userId="d396a681-ae70-42d5-8d0c-643337e0965c" providerId="ADAL" clId="{76557846-FFA2-7840-B437-7093F36BC777}" dt="2022-10-19T17:35:20.428" v="960" actId="1076"/>
          <ac:picMkLst>
            <pc:docMk/>
            <pc:sldMk cId="2601173136" sldId="282"/>
            <ac:picMk id="5" creationId="{9982DA64-C70D-8A5D-B67B-48AF33BA99F5}"/>
          </ac:picMkLst>
        </pc:picChg>
        <pc:picChg chg="add mod">
          <ac:chgData name="Ben McMurry" userId="d396a681-ae70-42d5-8d0c-643337e0965c" providerId="ADAL" clId="{76557846-FFA2-7840-B437-7093F36BC777}" dt="2022-10-19T17:35:22.839" v="961" actId="1076"/>
          <ac:picMkLst>
            <pc:docMk/>
            <pc:sldMk cId="2601173136" sldId="282"/>
            <ac:picMk id="8" creationId="{4D8DCB90-99DE-9533-766C-7533CE9DEFD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2936F-9EAE-FB4D-9BE0-6B06BCC1571A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358FA01-E026-F345-B698-BEABBC510BFF}">
      <dgm:prSet/>
      <dgm:spPr/>
      <dgm:t>
        <a:bodyPr/>
        <a:lstStyle/>
        <a:p>
          <a:r>
            <a:rPr lang="en-US" baseline="0"/>
            <a:t>Positive Psychology</a:t>
          </a:r>
          <a:endParaRPr lang="en-US"/>
        </a:p>
      </dgm:t>
    </dgm:pt>
    <dgm:pt modelId="{F2CAC967-CBA3-2B46-A6D5-6263221B122E}" type="parTrans" cxnId="{8C73A4F9-650B-0544-8356-244366669895}">
      <dgm:prSet/>
      <dgm:spPr/>
      <dgm:t>
        <a:bodyPr/>
        <a:lstStyle/>
        <a:p>
          <a:endParaRPr lang="en-US"/>
        </a:p>
      </dgm:t>
    </dgm:pt>
    <dgm:pt modelId="{B662B456-EC1A-CF47-A042-20EB38367CC5}" type="sibTrans" cxnId="{8C73A4F9-650B-0544-8356-244366669895}">
      <dgm:prSet/>
      <dgm:spPr/>
      <dgm:t>
        <a:bodyPr/>
        <a:lstStyle/>
        <a:p>
          <a:endParaRPr lang="en-US"/>
        </a:p>
      </dgm:t>
    </dgm:pt>
    <dgm:pt modelId="{84F9332B-DDA9-1F4D-9355-7CAEA5447F1C}">
      <dgm:prSet/>
      <dgm:spPr/>
      <dgm:t>
        <a:bodyPr/>
        <a:lstStyle/>
        <a:p>
          <a:r>
            <a:rPr lang="en-US" baseline="0"/>
            <a:t>Wellbeing</a:t>
          </a:r>
          <a:endParaRPr lang="en-US"/>
        </a:p>
      </dgm:t>
    </dgm:pt>
    <dgm:pt modelId="{AEB42FE7-FC2E-5843-9AE2-955B3C26E175}" type="parTrans" cxnId="{8D5E4EEB-810C-2C42-8516-CDBF3D7D3ABD}">
      <dgm:prSet/>
      <dgm:spPr/>
      <dgm:t>
        <a:bodyPr/>
        <a:lstStyle/>
        <a:p>
          <a:endParaRPr lang="en-US"/>
        </a:p>
      </dgm:t>
    </dgm:pt>
    <dgm:pt modelId="{D28D197D-4C03-8242-84E8-B07FA7404997}" type="sibTrans" cxnId="{8D5E4EEB-810C-2C42-8516-CDBF3D7D3ABD}">
      <dgm:prSet/>
      <dgm:spPr/>
      <dgm:t>
        <a:bodyPr/>
        <a:lstStyle/>
        <a:p>
          <a:endParaRPr lang="en-US"/>
        </a:p>
      </dgm:t>
    </dgm:pt>
    <dgm:pt modelId="{38427C2B-1AF8-9647-BF3B-983B4B68754A}">
      <dgm:prSet/>
      <dgm:spPr/>
      <dgm:t>
        <a:bodyPr/>
        <a:lstStyle/>
        <a:p>
          <a:r>
            <a:rPr lang="en-US" baseline="0"/>
            <a:t>Character Strengths</a:t>
          </a:r>
          <a:endParaRPr lang="en-US"/>
        </a:p>
      </dgm:t>
    </dgm:pt>
    <dgm:pt modelId="{DAFBEB9A-E055-8C4C-B276-45119234C969}" type="parTrans" cxnId="{C7ED83B4-9CCF-8D4C-832D-10E146FED212}">
      <dgm:prSet/>
      <dgm:spPr/>
      <dgm:t>
        <a:bodyPr/>
        <a:lstStyle/>
        <a:p>
          <a:endParaRPr lang="en-US"/>
        </a:p>
      </dgm:t>
    </dgm:pt>
    <dgm:pt modelId="{BDB55962-C1A5-7E46-B58C-2D2CF3DDFED8}" type="sibTrans" cxnId="{C7ED83B4-9CCF-8D4C-832D-10E146FED212}">
      <dgm:prSet/>
      <dgm:spPr/>
      <dgm:t>
        <a:bodyPr/>
        <a:lstStyle/>
        <a:p>
          <a:endParaRPr lang="en-US"/>
        </a:p>
      </dgm:t>
    </dgm:pt>
    <dgm:pt modelId="{C850DD07-BD43-604B-B417-683B35B103FA}">
      <dgm:prSet/>
      <dgm:spPr/>
      <dgm:t>
        <a:bodyPr/>
        <a:lstStyle/>
        <a:p>
          <a:r>
            <a:rPr lang="en-US" baseline="0"/>
            <a:t>Mindfulness</a:t>
          </a:r>
          <a:endParaRPr lang="en-US"/>
        </a:p>
      </dgm:t>
    </dgm:pt>
    <dgm:pt modelId="{DB40A42A-185E-2C4E-A61F-834ABACC55AB}" type="parTrans" cxnId="{057A83F0-60BF-AA41-BC25-EABC23629015}">
      <dgm:prSet/>
      <dgm:spPr/>
      <dgm:t>
        <a:bodyPr/>
        <a:lstStyle/>
        <a:p>
          <a:endParaRPr lang="en-US"/>
        </a:p>
      </dgm:t>
    </dgm:pt>
    <dgm:pt modelId="{33D987C8-48C7-274B-87A9-C5851274E8D0}" type="sibTrans" cxnId="{057A83F0-60BF-AA41-BC25-EABC23629015}">
      <dgm:prSet/>
      <dgm:spPr/>
      <dgm:t>
        <a:bodyPr/>
        <a:lstStyle/>
        <a:p>
          <a:endParaRPr lang="en-US"/>
        </a:p>
      </dgm:t>
    </dgm:pt>
    <dgm:pt modelId="{EB6436EE-B157-D14A-80EE-D7FDB7C811B5}">
      <dgm:prSet/>
      <dgm:spPr/>
      <dgm:t>
        <a:bodyPr/>
        <a:lstStyle/>
        <a:p>
          <a:r>
            <a:rPr lang="en-US" baseline="0"/>
            <a:t>Self Regulation</a:t>
          </a:r>
          <a:endParaRPr lang="en-US"/>
        </a:p>
      </dgm:t>
    </dgm:pt>
    <dgm:pt modelId="{69412DF2-CDF6-514F-B317-AC2159D4581D}" type="parTrans" cxnId="{AD7540B5-23EE-C841-98B2-6978609E1214}">
      <dgm:prSet/>
      <dgm:spPr/>
      <dgm:t>
        <a:bodyPr/>
        <a:lstStyle/>
        <a:p>
          <a:endParaRPr lang="en-US"/>
        </a:p>
      </dgm:t>
    </dgm:pt>
    <dgm:pt modelId="{4C7BD4BB-CD4F-E046-A349-585AC58B535B}" type="sibTrans" cxnId="{AD7540B5-23EE-C841-98B2-6978609E1214}">
      <dgm:prSet/>
      <dgm:spPr/>
      <dgm:t>
        <a:bodyPr/>
        <a:lstStyle/>
        <a:p>
          <a:endParaRPr lang="en-US"/>
        </a:p>
      </dgm:t>
    </dgm:pt>
    <dgm:pt modelId="{F860D42D-0C59-7D4F-800C-5D91A2D17F28}">
      <dgm:prSet/>
      <dgm:spPr/>
      <dgm:t>
        <a:bodyPr/>
        <a:lstStyle/>
        <a:p>
          <a:r>
            <a:rPr lang="en-US" baseline="0"/>
            <a:t>Goal Setting</a:t>
          </a:r>
          <a:endParaRPr lang="en-US"/>
        </a:p>
      </dgm:t>
    </dgm:pt>
    <dgm:pt modelId="{52F78C9D-73CC-484F-8583-EF61A495C9AD}" type="parTrans" cxnId="{F5EAFDF8-1F80-6043-8F3E-4CE2B3E4CC73}">
      <dgm:prSet/>
      <dgm:spPr/>
      <dgm:t>
        <a:bodyPr/>
        <a:lstStyle/>
        <a:p>
          <a:endParaRPr lang="en-US"/>
        </a:p>
      </dgm:t>
    </dgm:pt>
    <dgm:pt modelId="{37C87013-F678-AF43-A0DB-669F213E0F95}" type="sibTrans" cxnId="{F5EAFDF8-1F80-6043-8F3E-4CE2B3E4CC73}">
      <dgm:prSet/>
      <dgm:spPr/>
      <dgm:t>
        <a:bodyPr/>
        <a:lstStyle/>
        <a:p>
          <a:endParaRPr lang="en-US"/>
        </a:p>
      </dgm:t>
    </dgm:pt>
    <dgm:pt modelId="{0D68D487-2D2B-1E4F-BED1-67BC20CC40C9}">
      <dgm:prSet/>
      <dgm:spPr/>
      <dgm:t>
        <a:bodyPr/>
        <a:lstStyle/>
        <a:p>
          <a:r>
            <a:rPr lang="en-US" baseline="0"/>
            <a:t>Reflection</a:t>
          </a:r>
          <a:endParaRPr lang="en-US"/>
        </a:p>
      </dgm:t>
    </dgm:pt>
    <dgm:pt modelId="{16A38B15-3370-5046-B044-6B0B20DD03B3}" type="parTrans" cxnId="{8FF82A29-FB23-3648-9EFC-7D56611A2DB7}">
      <dgm:prSet/>
      <dgm:spPr/>
      <dgm:t>
        <a:bodyPr/>
        <a:lstStyle/>
        <a:p>
          <a:endParaRPr lang="en-US"/>
        </a:p>
      </dgm:t>
    </dgm:pt>
    <dgm:pt modelId="{73B32BE8-CDFB-9046-BA07-A27AA86A4595}" type="sibTrans" cxnId="{8FF82A29-FB23-3648-9EFC-7D56611A2DB7}">
      <dgm:prSet/>
      <dgm:spPr/>
      <dgm:t>
        <a:bodyPr/>
        <a:lstStyle/>
        <a:p>
          <a:endParaRPr lang="en-US"/>
        </a:p>
      </dgm:t>
    </dgm:pt>
    <dgm:pt modelId="{6F86AA58-CB5E-4F4C-8BE9-6F14F626CDEE}" type="pres">
      <dgm:prSet presAssocID="{FE82936F-9EAE-FB4D-9BE0-6B06BCC1571A}" presName="theList" presStyleCnt="0">
        <dgm:presLayoutVars>
          <dgm:dir/>
          <dgm:animLvl val="lvl"/>
          <dgm:resizeHandles val="exact"/>
        </dgm:presLayoutVars>
      </dgm:prSet>
      <dgm:spPr/>
    </dgm:pt>
    <dgm:pt modelId="{E84B88C4-47DE-3846-A43C-351B635ACB87}" type="pres">
      <dgm:prSet presAssocID="{5358FA01-E026-F345-B698-BEABBC510BFF}" presName="compNode" presStyleCnt="0"/>
      <dgm:spPr/>
    </dgm:pt>
    <dgm:pt modelId="{D0E8E621-7EC4-294E-AB9E-F30057A569A5}" type="pres">
      <dgm:prSet presAssocID="{5358FA01-E026-F345-B698-BEABBC510BFF}" presName="aNode" presStyleLbl="bgShp" presStyleIdx="0" presStyleCnt="2"/>
      <dgm:spPr/>
    </dgm:pt>
    <dgm:pt modelId="{E29231C8-C341-6843-85D7-8C7A708A2C1D}" type="pres">
      <dgm:prSet presAssocID="{5358FA01-E026-F345-B698-BEABBC510BFF}" presName="textNode" presStyleLbl="bgShp" presStyleIdx="0" presStyleCnt="2"/>
      <dgm:spPr/>
    </dgm:pt>
    <dgm:pt modelId="{3C467DEB-D0E3-1A49-A388-7B74AA10173E}" type="pres">
      <dgm:prSet presAssocID="{5358FA01-E026-F345-B698-BEABBC510BFF}" presName="compChildNode" presStyleCnt="0"/>
      <dgm:spPr/>
    </dgm:pt>
    <dgm:pt modelId="{4AA62B2A-5C51-F14A-8FDB-61BAC554C4B5}" type="pres">
      <dgm:prSet presAssocID="{5358FA01-E026-F345-B698-BEABBC510BFF}" presName="theInnerList" presStyleCnt="0"/>
      <dgm:spPr/>
    </dgm:pt>
    <dgm:pt modelId="{BF45ABB6-AE30-194F-BCA6-193AC351016C}" type="pres">
      <dgm:prSet presAssocID="{84F9332B-DDA9-1F4D-9355-7CAEA5447F1C}" presName="childNode" presStyleLbl="node1" presStyleIdx="0" presStyleCnt="5">
        <dgm:presLayoutVars>
          <dgm:bulletEnabled val="1"/>
        </dgm:presLayoutVars>
      </dgm:prSet>
      <dgm:spPr/>
    </dgm:pt>
    <dgm:pt modelId="{81B253B4-B3DE-8844-A06E-A79CADB1F436}" type="pres">
      <dgm:prSet presAssocID="{84F9332B-DDA9-1F4D-9355-7CAEA5447F1C}" presName="aSpace2" presStyleCnt="0"/>
      <dgm:spPr/>
    </dgm:pt>
    <dgm:pt modelId="{9695B357-4D4E-854B-8336-DD654A50C497}" type="pres">
      <dgm:prSet presAssocID="{38427C2B-1AF8-9647-BF3B-983B4B68754A}" presName="childNode" presStyleLbl="node1" presStyleIdx="1" presStyleCnt="5">
        <dgm:presLayoutVars>
          <dgm:bulletEnabled val="1"/>
        </dgm:presLayoutVars>
      </dgm:prSet>
      <dgm:spPr/>
    </dgm:pt>
    <dgm:pt modelId="{9F4C919C-7AED-6D41-AFAB-307F1CCEECA8}" type="pres">
      <dgm:prSet presAssocID="{38427C2B-1AF8-9647-BF3B-983B4B68754A}" presName="aSpace2" presStyleCnt="0"/>
      <dgm:spPr/>
    </dgm:pt>
    <dgm:pt modelId="{A3AC220A-371E-E243-8ECD-79ADEFFFFF64}" type="pres">
      <dgm:prSet presAssocID="{C850DD07-BD43-604B-B417-683B35B103FA}" presName="childNode" presStyleLbl="node1" presStyleIdx="2" presStyleCnt="5">
        <dgm:presLayoutVars>
          <dgm:bulletEnabled val="1"/>
        </dgm:presLayoutVars>
      </dgm:prSet>
      <dgm:spPr/>
    </dgm:pt>
    <dgm:pt modelId="{8C5E154D-9A57-0146-9A01-B2BE317DC0A6}" type="pres">
      <dgm:prSet presAssocID="{5358FA01-E026-F345-B698-BEABBC510BFF}" presName="aSpace" presStyleCnt="0"/>
      <dgm:spPr/>
    </dgm:pt>
    <dgm:pt modelId="{9CEE39D0-B54B-2942-B748-A01A4FEF88F3}" type="pres">
      <dgm:prSet presAssocID="{EB6436EE-B157-D14A-80EE-D7FDB7C811B5}" presName="compNode" presStyleCnt="0"/>
      <dgm:spPr/>
    </dgm:pt>
    <dgm:pt modelId="{0FDF1C92-0325-5C45-99A0-9EE7EE6AE7D0}" type="pres">
      <dgm:prSet presAssocID="{EB6436EE-B157-D14A-80EE-D7FDB7C811B5}" presName="aNode" presStyleLbl="bgShp" presStyleIdx="1" presStyleCnt="2"/>
      <dgm:spPr/>
    </dgm:pt>
    <dgm:pt modelId="{E4957045-F9F7-AE42-8E6A-EC5F3F18D779}" type="pres">
      <dgm:prSet presAssocID="{EB6436EE-B157-D14A-80EE-D7FDB7C811B5}" presName="textNode" presStyleLbl="bgShp" presStyleIdx="1" presStyleCnt="2"/>
      <dgm:spPr/>
    </dgm:pt>
    <dgm:pt modelId="{17F3D227-09F8-9746-8DE6-9DA0063B7482}" type="pres">
      <dgm:prSet presAssocID="{EB6436EE-B157-D14A-80EE-D7FDB7C811B5}" presName="compChildNode" presStyleCnt="0"/>
      <dgm:spPr/>
    </dgm:pt>
    <dgm:pt modelId="{BD6946D2-A3C7-344D-9BC5-8F041AEFD505}" type="pres">
      <dgm:prSet presAssocID="{EB6436EE-B157-D14A-80EE-D7FDB7C811B5}" presName="theInnerList" presStyleCnt="0"/>
      <dgm:spPr/>
    </dgm:pt>
    <dgm:pt modelId="{0CF0D595-49DD-F544-8386-6233D419DB06}" type="pres">
      <dgm:prSet presAssocID="{F860D42D-0C59-7D4F-800C-5D91A2D17F28}" presName="childNode" presStyleLbl="node1" presStyleIdx="3" presStyleCnt="5">
        <dgm:presLayoutVars>
          <dgm:bulletEnabled val="1"/>
        </dgm:presLayoutVars>
      </dgm:prSet>
      <dgm:spPr/>
    </dgm:pt>
    <dgm:pt modelId="{C83295A7-73E2-9D49-9AAF-2A07B81F6976}" type="pres">
      <dgm:prSet presAssocID="{F860D42D-0C59-7D4F-800C-5D91A2D17F28}" presName="aSpace2" presStyleCnt="0"/>
      <dgm:spPr/>
    </dgm:pt>
    <dgm:pt modelId="{29DFB8CB-3D05-D945-AD96-699B42F9A7CF}" type="pres">
      <dgm:prSet presAssocID="{0D68D487-2D2B-1E4F-BED1-67BC20CC40C9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866E0B01-C0F6-4C4F-9F20-5BE9AD4BCC34}" type="presOf" srcId="{5358FA01-E026-F345-B698-BEABBC510BFF}" destId="{E29231C8-C341-6843-85D7-8C7A708A2C1D}" srcOrd="1" destOrd="0" presId="urn:microsoft.com/office/officeart/2005/8/layout/lProcess2"/>
    <dgm:cxn modelId="{8FF82A29-FB23-3648-9EFC-7D56611A2DB7}" srcId="{EB6436EE-B157-D14A-80EE-D7FDB7C811B5}" destId="{0D68D487-2D2B-1E4F-BED1-67BC20CC40C9}" srcOrd="1" destOrd="0" parTransId="{16A38B15-3370-5046-B044-6B0B20DD03B3}" sibTransId="{73B32BE8-CDFB-9046-BA07-A27AA86A4595}"/>
    <dgm:cxn modelId="{53ACAB30-1260-EB47-8FF6-5BA0EC367581}" type="presOf" srcId="{5358FA01-E026-F345-B698-BEABBC510BFF}" destId="{D0E8E621-7EC4-294E-AB9E-F30057A569A5}" srcOrd="0" destOrd="0" presId="urn:microsoft.com/office/officeart/2005/8/layout/lProcess2"/>
    <dgm:cxn modelId="{B2662342-C04A-6844-8830-69F1D4F924EF}" type="presOf" srcId="{FE82936F-9EAE-FB4D-9BE0-6B06BCC1571A}" destId="{6F86AA58-CB5E-4F4C-8BE9-6F14F626CDEE}" srcOrd="0" destOrd="0" presId="urn:microsoft.com/office/officeart/2005/8/layout/lProcess2"/>
    <dgm:cxn modelId="{8A0B2857-8ACB-4348-87A4-748FA6D7AF65}" type="presOf" srcId="{84F9332B-DDA9-1F4D-9355-7CAEA5447F1C}" destId="{BF45ABB6-AE30-194F-BCA6-193AC351016C}" srcOrd="0" destOrd="0" presId="urn:microsoft.com/office/officeart/2005/8/layout/lProcess2"/>
    <dgm:cxn modelId="{17D19579-7F29-674D-AAF4-CB8CDA824630}" type="presOf" srcId="{0D68D487-2D2B-1E4F-BED1-67BC20CC40C9}" destId="{29DFB8CB-3D05-D945-AD96-699B42F9A7CF}" srcOrd="0" destOrd="0" presId="urn:microsoft.com/office/officeart/2005/8/layout/lProcess2"/>
    <dgm:cxn modelId="{B50FE483-BFFE-734F-B873-F2CCBC30B5D4}" type="presOf" srcId="{C850DD07-BD43-604B-B417-683B35B103FA}" destId="{A3AC220A-371E-E243-8ECD-79ADEFFFFF64}" srcOrd="0" destOrd="0" presId="urn:microsoft.com/office/officeart/2005/8/layout/lProcess2"/>
    <dgm:cxn modelId="{3836CA84-BC59-1345-9BE9-8F2235343B51}" type="presOf" srcId="{EB6436EE-B157-D14A-80EE-D7FDB7C811B5}" destId="{E4957045-F9F7-AE42-8E6A-EC5F3F18D779}" srcOrd="1" destOrd="0" presId="urn:microsoft.com/office/officeart/2005/8/layout/lProcess2"/>
    <dgm:cxn modelId="{7ED06399-7B72-0F4F-B3F0-D454AA02DFAD}" type="presOf" srcId="{EB6436EE-B157-D14A-80EE-D7FDB7C811B5}" destId="{0FDF1C92-0325-5C45-99A0-9EE7EE6AE7D0}" srcOrd="0" destOrd="0" presId="urn:microsoft.com/office/officeart/2005/8/layout/lProcess2"/>
    <dgm:cxn modelId="{C7ED83B4-9CCF-8D4C-832D-10E146FED212}" srcId="{5358FA01-E026-F345-B698-BEABBC510BFF}" destId="{38427C2B-1AF8-9647-BF3B-983B4B68754A}" srcOrd="1" destOrd="0" parTransId="{DAFBEB9A-E055-8C4C-B276-45119234C969}" sibTransId="{BDB55962-C1A5-7E46-B58C-2D2CF3DDFED8}"/>
    <dgm:cxn modelId="{AD7540B5-23EE-C841-98B2-6978609E1214}" srcId="{FE82936F-9EAE-FB4D-9BE0-6B06BCC1571A}" destId="{EB6436EE-B157-D14A-80EE-D7FDB7C811B5}" srcOrd="1" destOrd="0" parTransId="{69412DF2-CDF6-514F-B317-AC2159D4581D}" sibTransId="{4C7BD4BB-CD4F-E046-A349-585AC58B535B}"/>
    <dgm:cxn modelId="{0E69B6E8-73DF-924E-8F6F-B8BB9DCE7C1A}" type="presOf" srcId="{F860D42D-0C59-7D4F-800C-5D91A2D17F28}" destId="{0CF0D595-49DD-F544-8386-6233D419DB06}" srcOrd="0" destOrd="0" presId="urn:microsoft.com/office/officeart/2005/8/layout/lProcess2"/>
    <dgm:cxn modelId="{8D5E4EEB-810C-2C42-8516-CDBF3D7D3ABD}" srcId="{5358FA01-E026-F345-B698-BEABBC510BFF}" destId="{84F9332B-DDA9-1F4D-9355-7CAEA5447F1C}" srcOrd="0" destOrd="0" parTransId="{AEB42FE7-FC2E-5843-9AE2-955B3C26E175}" sibTransId="{D28D197D-4C03-8242-84E8-B07FA7404997}"/>
    <dgm:cxn modelId="{057A83F0-60BF-AA41-BC25-EABC23629015}" srcId="{5358FA01-E026-F345-B698-BEABBC510BFF}" destId="{C850DD07-BD43-604B-B417-683B35B103FA}" srcOrd="2" destOrd="0" parTransId="{DB40A42A-185E-2C4E-A61F-834ABACC55AB}" sibTransId="{33D987C8-48C7-274B-87A9-C5851274E8D0}"/>
    <dgm:cxn modelId="{92B20AF4-88A4-F142-AD11-3D742A7E5CB7}" type="presOf" srcId="{38427C2B-1AF8-9647-BF3B-983B4B68754A}" destId="{9695B357-4D4E-854B-8336-DD654A50C497}" srcOrd="0" destOrd="0" presId="urn:microsoft.com/office/officeart/2005/8/layout/lProcess2"/>
    <dgm:cxn modelId="{F5EAFDF8-1F80-6043-8F3E-4CE2B3E4CC73}" srcId="{EB6436EE-B157-D14A-80EE-D7FDB7C811B5}" destId="{F860D42D-0C59-7D4F-800C-5D91A2D17F28}" srcOrd="0" destOrd="0" parTransId="{52F78C9D-73CC-484F-8583-EF61A495C9AD}" sibTransId="{37C87013-F678-AF43-A0DB-669F213E0F95}"/>
    <dgm:cxn modelId="{8C73A4F9-650B-0544-8356-244366669895}" srcId="{FE82936F-9EAE-FB4D-9BE0-6B06BCC1571A}" destId="{5358FA01-E026-F345-B698-BEABBC510BFF}" srcOrd="0" destOrd="0" parTransId="{F2CAC967-CBA3-2B46-A6D5-6263221B122E}" sibTransId="{B662B456-EC1A-CF47-A042-20EB38367CC5}"/>
    <dgm:cxn modelId="{C2128389-61F8-244D-865A-24CCCCCC3268}" type="presParOf" srcId="{6F86AA58-CB5E-4F4C-8BE9-6F14F626CDEE}" destId="{E84B88C4-47DE-3846-A43C-351B635ACB87}" srcOrd="0" destOrd="0" presId="urn:microsoft.com/office/officeart/2005/8/layout/lProcess2"/>
    <dgm:cxn modelId="{F899C1F4-DEE1-9A40-B30A-3EA53DFB9D64}" type="presParOf" srcId="{E84B88C4-47DE-3846-A43C-351B635ACB87}" destId="{D0E8E621-7EC4-294E-AB9E-F30057A569A5}" srcOrd="0" destOrd="0" presId="urn:microsoft.com/office/officeart/2005/8/layout/lProcess2"/>
    <dgm:cxn modelId="{B39EBD11-13D1-3448-B5A3-25DDF967A878}" type="presParOf" srcId="{E84B88C4-47DE-3846-A43C-351B635ACB87}" destId="{E29231C8-C341-6843-85D7-8C7A708A2C1D}" srcOrd="1" destOrd="0" presId="urn:microsoft.com/office/officeart/2005/8/layout/lProcess2"/>
    <dgm:cxn modelId="{D4DFDC70-2CF1-BA48-8638-5E3404CBB10F}" type="presParOf" srcId="{E84B88C4-47DE-3846-A43C-351B635ACB87}" destId="{3C467DEB-D0E3-1A49-A388-7B74AA10173E}" srcOrd="2" destOrd="0" presId="urn:microsoft.com/office/officeart/2005/8/layout/lProcess2"/>
    <dgm:cxn modelId="{8E7F46A7-46B3-EA4B-BC7C-A2252A08B80A}" type="presParOf" srcId="{3C467DEB-D0E3-1A49-A388-7B74AA10173E}" destId="{4AA62B2A-5C51-F14A-8FDB-61BAC554C4B5}" srcOrd="0" destOrd="0" presId="urn:microsoft.com/office/officeart/2005/8/layout/lProcess2"/>
    <dgm:cxn modelId="{656B534B-DF31-194B-A28B-748390DA24DA}" type="presParOf" srcId="{4AA62B2A-5C51-F14A-8FDB-61BAC554C4B5}" destId="{BF45ABB6-AE30-194F-BCA6-193AC351016C}" srcOrd="0" destOrd="0" presId="urn:microsoft.com/office/officeart/2005/8/layout/lProcess2"/>
    <dgm:cxn modelId="{38A3A410-C4A1-6E4C-9E66-E772A2F3121F}" type="presParOf" srcId="{4AA62B2A-5C51-F14A-8FDB-61BAC554C4B5}" destId="{81B253B4-B3DE-8844-A06E-A79CADB1F436}" srcOrd="1" destOrd="0" presId="urn:microsoft.com/office/officeart/2005/8/layout/lProcess2"/>
    <dgm:cxn modelId="{7D62DE2B-249A-5345-B1E3-BDB630F5F334}" type="presParOf" srcId="{4AA62B2A-5C51-F14A-8FDB-61BAC554C4B5}" destId="{9695B357-4D4E-854B-8336-DD654A50C497}" srcOrd="2" destOrd="0" presId="urn:microsoft.com/office/officeart/2005/8/layout/lProcess2"/>
    <dgm:cxn modelId="{BF36EA8D-8B8B-024C-9E88-3341B2602A30}" type="presParOf" srcId="{4AA62B2A-5C51-F14A-8FDB-61BAC554C4B5}" destId="{9F4C919C-7AED-6D41-AFAB-307F1CCEECA8}" srcOrd="3" destOrd="0" presId="urn:microsoft.com/office/officeart/2005/8/layout/lProcess2"/>
    <dgm:cxn modelId="{8C96FB24-9148-6541-A89B-FC16F43FFC1F}" type="presParOf" srcId="{4AA62B2A-5C51-F14A-8FDB-61BAC554C4B5}" destId="{A3AC220A-371E-E243-8ECD-79ADEFFFFF64}" srcOrd="4" destOrd="0" presId="urn:microsoft.com/office/officeart/2005/8/layout/lProcess2"/>
    <dgm:cxn modelId="{388A222F-8408-D04E-8054-C0AD781C047F}" type="presParOf" srcId="{6F86AA58-CB5E-4F4C-8BE9-6F14F626CDEE}" destId="{8C5E154D-9A57-0146-9A01-B2BE317DC0A6}" srcOrd="1" destOrd="0" presId="urn:microsoft.com/office/officeart/2005/8/layout/lProcess2"/>
    <dgm:cxn modelId="{1F28F17D-CC9F-B14F-BE85-7E61C78A7724}" type="presParOf" srcId="{6F86AA58-CB5E-4F4C-8BE9-6F14F626CDEE}" destId="{9CEE39D0-B54B-2942-B748-A01A4FEF88F3}" srcOrd="2" destOrd="0" presId="urn:microsoft.com/office/officeart/2005/8/layout/lProcess2"/>
    <dgm:cxn modelId="{B711ECB4-45EE-754E-A3D4-72B61E0FBC7D}" type="presParOf" srcId="{9CEE39D0-B54B-2942-B748-A01A4FEF88F3}" destId="{0FDF1C92-0325-5C45-99A0-9EE7EE6AE7D0}" srcOrd="0" destOrd="0" presId="urn:microsoft.com/office/officeart/2005/8/layout/lProcess2"/>
    <dgm:cxn modelId="{D99E940D-E599-0A40-8B81-E5BE1AC1BD0E}" type="presParOf" srcId="{9CEE39D0-B54B-2942-B748-A01A4FEF88F3}" destId="{E4957045-F9F7-AE42-8E6A-EC5F3F18D779}" srcOrd="1" destOrd="0" presId="urn:microsoft.com/office/officeart/2005/8/layout/lProcess2"/>
    <dgm:cxn modelId="{535E2D23-0E34-0E4B-8571-6DD3E17F62F4}" type="presParOf" srcId="{9CEE39D0-B54B-2942-B748-A01A4FEF88F3}" destId="{17F3D227-09F8-9746-8DE6-9DA0063B7482}" srcOrd="2" destOrd="0" presId="urn:microsoft.com/office/officeart/2005/8/layout/lProcess2"/>
    <dgm:cxn modelId="{EA993D9E-996A-2247-84F4-FEE5423AF97E}" type="presParOf" srcId="{17F3D227-09F8-9746-8DE6-9DA0063B7482}" destId="{BD6946D2-A3C7-344D-9BC5-8F041AEFD505}" srcOrd="0" destOrd="0" presId="urn:microsoft.com/office/officeart/2005/8/layout/lProcess2"/>
    <dgm:cxn modelId="{391566C5-459C-C64A-B672-FEFC37C39FF6}" type="presParOf" srcId="{BD6946D2-A3C7-344D-9BC5-8F041AEFD505}" destId="{0CF0D595-49DD-F544-8386-6233D419DB06}" srcOrd="0" destOrd="0" presId="urn:microsoft.com/office/officeart/2005/8/layout/lProcess2"/>
    <dgm:cxn modelId="{039B1CB9-293B-944C-99DA-74F725066785}" type="presParOf" srcId="{BD6946D2-A3C7-344D-9BC5-8F041AEFD505}" destId="{C83295A7-73E2-9D49-9AAF-2A07B81F6976}" srcOrd="1" destOrd="0" presId="urn:microsoft.com/office/officeart/2005/8/layout/lProcess2"/>
    <dgm:cxn modelId="{5050D639-1622-5347-BE4A-41189266DE18}" type="presParOf" srcId="{BD6946D2-A3C7-344D-9BC5-8F041AEFD505}" destId="{29DFB8CB-3D05-D945-AD96-699B42F9A7C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8E621-7EC4-294E-AB9E-F30057A569A5}">
      <dsp:nvSpPr>
        <dsp:cNvPr id="0" name=""/>
        <dsp:cNvSpPr/>
      </dsp:nvSpPr>
      <dsp:spPr>
        <a:xfrm>
          <a:off x="5418" y="0"/>
          <a:ext cx="5212365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baseline="0"/>
            <a:t>Positive Psychology</a:t>
          </a:r>
          <a:endParaRPr lang="en-US" sz="4500" kern="1200"/>
        </a:p>
      </dsp:txBody>
      <dsp:txXfrm>
        <a:off x="5418" y="0"/>
        <a:ext cx="5212365" cy="1234440"/>
      </dsp:txXfrm>
    </dsp:sp>
    <dsp:sp modelId="{BF45ABB6-AE30-194F-BCA6-193AC351016C}">
      <dsp:nvSpPr>
        <dsp:cNvPr id="0" name=""/>
        <dsp:cNvSpPr/>
      </dsp:nvSpPr>
      <dsp:spPr>
        <a:xfrm>
          <a:off x="526655" y="1234791"/>
          <a:ext cx="4169892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Wellbeing</a:t>
          </a:r>
          <a:endParaRPr lang="en-US" sz="3600" kern="1200"/>
        </a:p>
      </dsp:txBody>
      <dsp:txXfrm>
        <a:off x="550332" y="1258468"/>
        <a:ext cx="4122538" cy="761039"/>
      </dsp:txXfrm>
    </dsp:sp>
    <dsp:sp modelId="{9695B357-4D4E-854B-8336-DD654A50C497}">
      <dsp:nvSpPr>
        <dsp:cNvPr id="0" name=""/>
        <dsp:cNvSpPr/>
      </dsp:nvSpPr>
      <dsp:spPr>
        <a:xfrm>
          <a:off x="526655" y="2167553"/>
          <a:ext cx="4169892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Character Strengths</a:t>
          </a:r>
          <a:endParaRPr lang="en-US" sz="3600" kern="1200"/>
        </a:p>
      </dsp:txBody>
      <dsp:txXfrm>
        <a:off x="550332" y="2191230"/>
        <a:ext cx="4122538" cy="761039"/>
      </dsp:txXfrm>
    </dsp:sp>
    <dsp:sp modelId="{A3AC220A-371E-E243-8ECD-79ADEFFFFF64}">
      <dsp:nvSpPr>
        <dsp:cNvPr id="0" name=""/>
        <dsp:cNvSpPr/>
      </dsp:nvSpPr>
      <dsp:spPr>
        <a:xfrm>
          <a:off x="526655" y="3100314"/>
          <a:ext cx="4169892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Mindfulness</a:t>
          </a:r>
          <a:endParaRPr lang="en-US" sz="3600" kern="1200"/>
        </a:p>
      </dsp:txBody>
      <dsp:txXfrm>
        <a:off x="550332" y="3123991"/>
        <a:ext cx="4122538" cy="761039"/>
      </dsp:txXfrm>
    </dsp:sp>
    <dsp:sp modelId="{0FDF1C92-0325-5C45-99A0-9EE7EE6AE7D0}">
      <dsp:nvSpPr>
        <dsp:cNvPr id="0" name=""/>
        <dsp:cNvSpPr/>
      </dsp:nvSpPr>
      <dsp:spPr>
        <a:xfrm>
          <a:off x="5608711" y="0"/>
          <a:ext cx="5212365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baseline="0"/>
            <a:t>Self Regulation</a:t>
          </a:r>
          <a:endParaRPr lang="en-US" sz="4500" kern="1200"/>
        </a:p>
      </dsp:txBody>
      <dsp:txXfrm>
        <a:off x="5608711" y="0"/>
        <a:ext cx="5212365" cy="1234440"/>
      </dsp:txXfrm>
    </dsp:sp>
    <dsp:sp modelId="{0CF0D595-49DD-F544-8386-6233D419DB06}">
      <dsp:nvSpPr>
        <dsp:cNvPr id="0" name=""/>
        <dsp:cNvSpPr/>
      </dsp:nvSpPr>
      <dsp:spPr>
        <a:xfrm>
          <a:off x="6129948" y="1235645"/>
          <a:ext cx="4169892" cy="1240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Goal Setting</a:t>
          </a:r>
          <a:endParaRPr lang="en-US" sz="3600" kern="1200"/>
        </a:p>
      </dsp:txBody>
      <dsp:txXfrm>
        <a:off x="6166286" y="1271983"/>
        <a:ext cx="4097216" cy="1167992"/>
      </dsp:txXfrm>
    </dsp:sp>
    <dsp:sp modelId="{29DFB8CB-3D05-D945-AD96-699B42F9A7CF}">
      <dsp:nvSpPr>
        <dsp:cNvPr id="0" name=""/>
        <dsp:cNvSpPr/>
      </dsp:nvSpPr>
      <dsp:spPr>
        <a:xfrm>
          <a:off x="6129948" y="2667186"/>
          <a:ext cx="4169892" cy="1240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Reflection</a:t>
          </a:r>
          <a:endParaRPr lang="en-US" sz="3600" kern="1200"/>
        </a:p>
      </dsp:txBody>
      <dsp:txXfrm>
        <a:off x="6166286" y="2703524"/>
        <a:ext cx="4097216" cy="1167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YU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gn, dark, light, lit&#10;&#10;Description automatically generated">
            <a:extLst>
              <a:ext uri="{FF2B5EF4-FFF2-40B4-BE49-F238E27FC236}">
                <a16:creationId xmlns:a16="http://schemas.microsoft.com/office/drawing/2014/main" id="{96FAA00E-BA44-9443-A922-48DA48C59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8886" y="722210"/>
            <a:ext cx="6354228" cy="2541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F75148-D119-C741-8BC4-8B87B1D37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263901"/>
            <a:ext cx="9144000" cy="1127127"/>
          </a:xfrm>
        </p:spPr>
        <p:txBody>
          <a:bodyPr anchor="b"/>
          <a:lstStyle>
            <a:lvl1pPr algn="ctr">
              <a:defRPr sz="6000" b="1" i="0" cap="small" baseline="0">
                <a:solidFill>
                  <a:srgbClr val="002E5D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7E17C-1994-2244-AEB4-38952C3BD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638"/>
            <a:ext cx="9144000" cy="652463"/>
          </a:xfrm>
        </p:spPr>
        <p:txBody>
          <a:bodyPr/>
          <a:lstStyle>
            <a:lvl1pPr marL="0" indent="0" algn="ctr">
              <a:buNone/>
              <a:defRPr sz="3000" baseline="0">
                <a:solidFill>
                  <a:srgbClr val="0055B8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0529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3A5C-202B-354A-AD23-9F00FB929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5691" y="914400"/>
            <a:ext cx="8540620" cy="3657600"/>
          </a:xfrm>
        </p:spPr>
        <p:txBody>
          <a:bodyPr anchor="ctr" anchorCtr="0"/>
          <a:lstStyle>
            <a:lvl1pPr algn="ctr">
              <a:defRPr sz="6000" b="0" i="0" cap="none" baseline="0"/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6077C-1C90-C941-BF65-5845509366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28800" y="4619501"/>
            <a:ext cx="8540496" cy="864507"/>
          </a:xfrm>
        </p:spPr>
        <p:txBody>
          <a:bodyPr/>
          <a:lstStyle>
            <a:lvl1pPr marL="0" indent="0" algn="ctr">
              <a:buNone/>
              <a:defRPr sz="3000" cap="small" baseline="0">
                <a:solidFill>
                  <a:srgbClr val="0055B8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speaker name</a:t>
            </a:r>
          </a:p>
        </p:txBody>
      </p:sp>
    </p:spTree>
    <p:extLst>
      <p:ext uri="{BB962C8B-B14F-4D97-AF65-F5344CB8AC3E}">
        <p14:creationId xmlns:p14="http://schemas.microsoft.com/office/powerpoint/2010/main" val="263581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3A5C-202B-354A-AD23-9F00FB929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5691" y="914400"/>
            <a:ext cx="8540620" cy="3657600"/>
          </a:xfrm>
        </p:spPr>
        <p:txBody>
          <a:bodyPr anchor="ctr" anchorCtr="0"/>
          <a:lstStyle>
            <a:lvl1pPr algn="ctr">
              <a:defRPr sz="10000" b="0" i="0" cap="none" baseline="0"/>
            </a:lvl1pPr>
          </a:lstStyle>
          <a:p>
            <a:r>
              <a:rPr lang="en-US"/>
              <a:t>Click to add number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6077C-1C90-C941-BF65-5845509366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28800" y="4619501"/>
            <a:ext cx="8540496" cy="864507"/>
          </a:xfrm>
        </p:spPr>
        <p:txBody>
          <a:bodyPr/>
          <a:lstStyle>
            <a:lvl1pPr marL="0" indent="0" algn="ctr">
              <a:buNone/>
              <a:defRPr sz="3000" cap="small" baseline="0">
                <a:solidFill>
                  <a:srgbClr val="0055B8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158984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9B7C8-1F12-694E-B698-F535802549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63056" y="685800"/>
            <a:ext cx="48006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C9F9D7-7D24-B646-B425-92A28BEE7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5349240" cy="914400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1B595A4-507C-7A4E-A18C-CB138650AB1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1600200"/>
            <a:ext cx="5349240" cy="3886200"/>
          </a:xfrm>
        </p:spPr>
        <p:txBody>
          <a:bodyPr/>
          <a:lstStyle>
            <a:lvl1pPr marL="0" indent="0">
              <a:buNone/>
              <a:defRPr sz="2800" cap="small" baseline="0">
                <a:solidFill>
                  <a:srgbClr val="0055B8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03138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9B7C8-1F12-694E-B698-F535802549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63056" y="685800"/>
            <a:ext cx="48006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D3EDB7B-FF57-F041-B72F-B229BD41688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234440" y="685800"/>
            <a:ext cx="48006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57751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9B7C8-1F12-694E-B698-F535802549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63056" y="685800"/>
            <a:ext cx="4800600" cy="23317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D3EDB7B-FF57-F041-B72F-B229BD41688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234440" y="685800"/>
            <a:ext cx="48006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4CBCDE2-4B10-214E-A6FA-7B740685B40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156960" y="3154680"/>
            <a:ext cx="4800600" cy="23317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2459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Larg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9B7C8-1F12-694E-B698-F535802549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2226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57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YU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gn, dark, light, lit&#10;&#10;Description automatically generated">
            <a:extLst>
              <a:ext uri="{FF2B5EF4-FFF2-40B4-BE49-F238E27FC236}">
                <a16:creationId xmlns:a16="http://schemas.microsoft.com/office/drawing/2014/main" id="{C8747B83-C7A8-2B40-B757-1A7B08DD72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0483" y="3614101"/>
            <a:ext cx="2791033" cy="1116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F75148-D119-C741-8BC4-8B87B1D37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57301"/>
            <a:ext cx="9144000" cy="1127127"/>
          </a:xfrm>
        </p:spPr>
        <p:txBody>
          <a:bodyPr anchor="b"/>
          <a:lstStyle>
            <a:lvl1pPr algn="ctr">
              <a:defRPr sz="6000" b="1" i="0" cap="small" baseline="0">
                <a:solidFill>
                  <a:srgbClr val="002E5D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7E17C-1994-2244-AEB4-38952C3BD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59038"/>
            <a:ext cx="9144000" cy="652463"/>
          </a:xfrm>
        </p:spPr>
        <p:txBody>
          <a:bodyPr/>
          <a:lstStyle>
            <a:lvl1pPr marL="0" indent="0" algn="ctr">
              <a:buNone/>
              <a:defRPr sz="3000" baseline="0">
                <a:solidFill>
                  <a:srgbClr val="0055B8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4012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5148-D119-C741-8BC4-8B87B1D37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cap="small" baseline="0">
                <a:solidFill>
                  <a:srgbClr val="002E5D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7E17C-1994-2244-AEB4-38952C3BD0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000" baseline="0">
                <a:solidFill>
                  <a:srgbClr val="0055B8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1352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0475-22ED-3D41-986C-EB16E33CB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286000"/>
            <a:ext cx="10826496" cy="2286000"/>
          </a:xfrm>
        </p:spPr>
        <p:txBody>
          <a:bodyPr anchor="b"/>
          <a:lstStyle>
            <a:lvl1pPr>
              <a:defRPr sz="6000" b="1" i="0" cap="small" baseline="0"/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58BDF-5463-4746-81CA-FCF4DEADBA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4572000"/>
            <a:ext cx="10826496" cy="13716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0055B8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03780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11A2-3E41-E54F-B9FF-C0E47A29F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10826496" cy="914400"/>
          </a:xfrm>
        </p:spPr>
        <p:txBody>
          <a:bodyPr tIns="91440" bIns="91440" anchor="t" anchorCtr="0"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DDEE2-4AEA-6841-A639-CE456EF974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800" y="1600200"/>
            <a:ext cx="10826496" cy="4114800"/>
          </a:xfrm>
        </p:spPr>
        <p:txBody>
          <a:bodyPr tIns="91440" bIns="91440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86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888B2-177F-3F48-A057-CA150BE7B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10826496" cy="91440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5EDEB-E0F8-3E4C-AE91-2F1B8C0BF3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" y="1600200"/>
            <a:ext cx="5349240" cy="41148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F6BC4-EBA3-864C-8376-ECA3C6BE01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63056" y="1600200"/>
            <a:ext cx="5349240" cy="41148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314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888B2-177F-3F48-A057-CA150BE7B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10826496" cy="91440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7B29-8E97-514C-8BCB-4941C1A7C2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1600200"/>
            <a:ext cx="5349240" cy="685800"/>
          </a:xfrm>
        </p:spPr>
        <p:txBody>
          <a:bodyPr anchor="b"/>
          <a:lstStyle>
            <a:lvl1pPr marL="0" indent="0">
              <a:buNone/>
              <a:defRPr sz="3200" b="0" i="0" cap="small" baseline="0">
                <a:solidFill>
                  <a:srgbClr val="002E5D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5EDEB-E0F8-3E4C-AE91-2F1B8C0BF3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" y="2286000"/>
            <a:ext cx="5349240" cy="34290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2741-E0F8-E24A-B9AA-E9AC83B3D9F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3056" y="1600200"/>
            <a:ext cx="5349240" cy="685800"/>
          </a:xfrm>
        </p:spPr>
        <p:txBody>
          <a:bodyPr anchor="b"/>
          <a:lstStyle>
            <a:lvl1pPr marL="0" indent="0">
              <a:buNone/>
              <a:defRPr sz="3200" b="0" i="0" cap="small" baseline="0">
                <a:solidFill>
                  <a:srgbClr val="002E5D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F6BC4-EBA3-864C-8376-ECA3C6BE01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63056" y="2286000"/>
            <a:ext cx="5349240" cy="34290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56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F964-2BDD-9C47-80E4-F7C4245E9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5349240" cy="914400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7E495-EF4D-4C44-B2ED-F011B96C53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3056" y="685800"/>
            <a:ext cx="5349240" cy="5029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5BCF2-25E9-1E47-A0AB-C0CF1328DED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1600200"/>
            <a:ext cx="5349240" cy="4114800"/>
          </a:xfrm>
        </p:spPr>
        <p:txBody>
          <a:bodyPr/>
          <a:lstStyle>
            <a:lvl1pPr marL="0" indent="0">
              <a:buNone/>
              <a:defRPr sz="2800" cap="small" baseline="0">
                <a:solidFill>
                  <a:srgbClr val="002E5D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829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DE2C-2572-2D4E-851C-BE991CF5B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10826496" cy="91440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9294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8551E4F-B9A9-AB4C-A6CE-92456FF992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1082649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text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FD8F995-45D1-8A40-8B86-192FA8E34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1082649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add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5" name="Google Shape;56;p14">
            <a:extLst>
              <a:ext uri="{FF2B5EF4-FFF2-40B4-BE49-F238E27FC236}">
                <a16:creationId xmlns:a16="http://schemas.microsoft.com/office/drawing/2014/main" id="{22E86D9E-C281-A241-B331-834C022725B7}"/>
              </a:ext>
            </a:extLst>
          </p:cNvPr>
          <p:cNvPicPr preferRelativeResize="0"/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356421" y="6104468"/>
            <a:ext cx="1505637" cy="42645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76" r:id="rId2"/>
    <p:sldLayoutId id="2147483775" r:id="rId3"/>
    <p:sldLayoutId id="2147483735" r:id="rId4"/>
    <p:sldLayoutId id="2147483736" r:id="rId5"/>
    <p:sldLayoutId id="2147483737" r:id="rId6"/>
    <p:sldLayoutId id="2147483777" r:id="rId7"/>
    <p:sldLayoutId id="2147483738" r:id="rId8"/>
    <p:sldLayoutId id="2147483742" r:id="rId9"/>
    <p:sldLayoutId id="2147483743" r:id="rId10"/>
    <p:sldLayoutId id="2147483784" r:id="rId11"/>
    <p:sldLayoutId id="2147483739" r:id="rId12"/>
    <p:sldLayoutId id="2147483785" r:id="rId13"/>
    <p:sldLayoutId id="2147483786" r:id="rId14"/>
    <p:sldLayoutId id="2147483740" r:id="rId15"/>
    <p:sldLayoutId id="2147483774" r:id="rId16"/>
    <p:sldLayoutId id="2147483782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kern="1200" baseline="0">
          <a:solidFill>
            <a:srgbClr val="002E5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200" kern="1200" baseline="0">
          <a:solidFill>
            <a:srgbClr val="0055B8"/>
          </a:solidFill>
          <a:latin typeface="+mn-lt"/>
          <a:ea typeface="+mn-ea"/>
          <a:cs typeface="+mn-cs"/>
        </a:defRPr>
      </a:lvl1pPr>
      <a:lvl2pPr marL="685783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800" kern="1200" baseline="0">
          <a:solidFill>
            <a:srgbClr val="0055B8"/>
          </a:solidFill>
          <a:latin typeface="+mn-lt"/>
          <a:ea typeface="+mn-ea"/>
          <a:cs typeface="+mn-cs"/>
        </a:defRPr>
      </a:lvl2pPr>
      <a:lvl3pPr marL="1142971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 baseline="0">
          <a:solidFill>
            <a:srgbClr val="0055B8"/>
          </a:solidFill>
          <a:latin typeface="+mn-lt"/>
          <a:ea typeface="+mn-ea"/>
          <a:cs typeface="+mn-cs"/>
        </a:defRPr>
      </a:lvl3pPr>
      <a:lvl4pPr marL="1600160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0055B8"/>
          </a:solidFill>
          <a:latin typeface="+mn-lt"/>
          <a:ea typeface="+mn-ea"/>
          <a:cs typeface="+mn-cs"/>
        </a:defRPr>
      </a:lvl4pPr>
      <a:lvl5pPr marL="2057349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 baseline="0">
          <a:solidFill>
            <a:srgbClr val="0055B8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oHv6vTKD6lg?start=301&amp;feature=oembed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93B881-4AF4-022C-C634-5765816A2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Positive Psychology, self-regulation, and Language teaching and learning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210F26-EF50-ADEA-F6A1-A1937E0B6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544" y="3509963"/>
            <a:ext cx="10068911" cy="1655763"/>
          </a:xfrm>
        </p:spPr>
        <p:txBody>
          <a:bodyPr/>
          <a:lstStyle/>
          <a:p>
            <a:r>
              <a:rPr lang="en-US"/>
              <a:t>Ben McMurry, Karina Jackson, Maria Summers, Allison Baker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92767785-388C-2F41-D837-A10CAA17B681}"/>
              </a:ext>
            </a:extLst>
          </p:cNvPr>
          <p:cNvSpPr txBox="1">
            <a:spLocks/>
          </p:cNvSpPr>
          <p:nvPr/>
        </p:nvSpPr>
        <p:spPr bwMode="auto">
          <a:xfrm>
            <a:off x="1150586" y="4245358"/>
            <a:ext cx="10068911" cy="7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kern="1200" baseline="0">
                <a:solidFill>
                  <a:srgbClr val="0055B8"/>
                </a:solidFill>
                <a:latin typeface="+mn-lt"/>
                <a:ea typeface="+mn-ea"/>
                <a:cs typeface="+mn-cs"/>
              </a:defRPr>
            </a:lvl1pPr>
            <a:lvl2pPr marL="457189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0055B8"/>
                </a:solidFill>
                <a:latin typeface="+mn-lt"/>
                <a:ea typeface="+mn-ea"/>
                <a:cs typeface="+mn-cs"/>
              </a:defRPr>
            </a:lvl2pPr>
            <a:lvl3pPr marL="914377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055B8"/>
                </a:solidFill>
                <a:latin typeface="+mn-lt"/>
                <a:ea typeface="+mn-ea"/>
                <a:cs typeface="+mn-cs"/>
              </a:defRPr>
            </a:lvl3pPr>
            <a:lvl4pPr marL="1371566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055B8"/>
                </a:solidFill>
                <a:latin typeface="+mn-lt"/>
                <a:ea typeface="+mn-ea"/>
                <a:cs typeface="+mn-cs"/>
              </a:defRPr>
            </a:lvl4pPr>
            <a:lvl5pPr marL="1828754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055B8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BYU’s English Language Center</a:t>
            </a:r>
          </a:p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30A449-E63D-DE9D-D151-E131374110BF}"/>
              </a:ext>
            </a:extLst>
          </p:cNvPr>
          <p:cNvCxnSpPr/>
          <p:nvPr/>
        </p:nvCxnSpPr>
        <p:spPr>
          <a:xfrm>
            <a:off x="873301" y="4172342"/>
            <a:ext cx="1062347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467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6F23-D684-2228-8662-7DBA0C72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Outcomes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5CC73-9F86-9E23-D0D8-F5AE8542D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6496" cy="4864704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Positive Psychology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Recognize positive feelings through talking about the video.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Experience positive feelings through participating in the gratitude experiment.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Language Learning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Connect content to background knowledge.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Narrate/describe in all major time frames about familiar, general, and academic topics.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Make predictions.</a:t>
            </a:r>
            <a:endParaRPr lang="en-US"/>
          </a:p>
          <a:p>
            <a:pPr marL="227965" indent="-227965"/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0008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5832-6F1D-E300-BFC9-E723353F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Activity 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610E-CD02-1CA7-6A45-5C4607840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Integrated Skills: Listening and Speaking.</a:t>
            </a:r>
            <a:endParaRPr lang="en-US">
              <a:ea typeface="Cambria" panose="02040503050406030204"/>
            </a:endParaRPr>
          </a:p>
          <a:p>
            <a:pPr marL="0" indent="0">
              <a:buNone/>
            </a:pP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Made predictions. 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Watched a video about 5 Ways to Show Gratitude. 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Discussed their ideas with a partner. 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Practiced making predictions and learnt about gratitude.</a:t>
            </a:r>
            <a:endParaRPr lang="en-US"/>
          </a:p>
          <a:p>
            <a:pPr marL="0" indent="0">
              <a:buNone/>
            </a:pPr>
            <a:br>
              <a:rPr lang="en-US"/>
            </a:br>
            <a:endParaRPr lang="en-US">
              <a:ea typeface="Cambria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740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B5E76-D202-8F59-289C-B1C209C4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Activity 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BCDC7-A65D-60AD-3902-74841935B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29" y="2942771"/>
            <a:ext cx="10826496" cy="41148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Integrated Skills: Reading and Speaking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Students were split into groups, read different stories about people expressing gratitude to others, and shared their stories with each other.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Practiced the narrating in the past</a:t>
            </a:r>
            <a:endParaRPr lang="en-US"/>
          </a:p>
          <a:p>
            <a:pPr marL="0" indent="0">
              <a:buNone/>
            </a:pPr>
            <a:br>
              <a:rPr lang="en-US"/>
            </a:br>
            <a:endParaRPr lang="en-US">
              <a:ea typeface="Cambria" panose="02040503050406030204"/>
            </a:endParaRPr>
          </a:p>
        </p:txBody>
      </p:sp>
      <p:pic>
        <p:nvPicPr>
          <p:cNvPr id="4" name="Picture 4" descr="A picture containing text, person, person, people&#10;&#10;Description automatically generated">
            <a:extLst>
              <a:ext uri="{FF2B5EF4-FFF2-40B4-BE49-F238E27FC236}">
                <a16:creationId xmlns:a16="http://schemas.microsoft.com/office/drawing/2014/main" id="{E1060823-4320-B464-E9AF-1EE3D4069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202" y="203200"/>
            <a:ext cx="4257977" cy="280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25B2-0938-C881-6AAB-A58AA6DE2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Activity 3</a:t>
            </a:r>
            <a:endParaRPr lang="en-US"/>
          </a:p>
        </p:txBody>
      </p:sp>
      <p:pic>
        <p:nvPicPr>
          <p:cNvPr id="4" name="Picture 4" descr="A picture containing text, outdoor, brick, old&#10;&#10;Description automatically generated">
            <a:extLst>
              <a:ext uri="{FF2B5EF4-FFF2-40B4-BE49-F238E27FC236}">
                <a16:creationId xmlns:a16="http://schemas.microsoft.com/office/drawing/2014/main" id="{D53E493B-92A3-41F4-F213-0638C0AB4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929" y="1750030"/>
            <a:ext cx="5046463" cy="33474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2AF43F-3A74-D02A-7E35-261257A617CF}"/>
              </a:ext>
            </a:extLst>
          </p:cNvPr>
          <p:cNvSpPr txBox="1"/>
          <p:nvPr/>
        </p:nvSpPr>
        <p:spPr>
          <a:xfrm>
            <a:off x="7760305" y="2438400"/>
            <a:ext cx="3674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u="sng">
              <a:solidFill>
                <a:srgbClr val="0097A7"/>
              </a:solidFill>
              <a:latin typeface="Arial"/>
              <a:cs typeface="Arial"/>
            </a:endParaRP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A8D2AD2D-DB42-E343-19C7-DB0C818E22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69876" y="1754807"/>
            <a:ext cx="5926346" cy="334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C0BF-5FD4-3F08-7EBD-4A8D05B299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Self-regulation - WOOP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1BFF67-A3CB-050E-B9FF-B9048BCF5B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6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F278AAD-38AB-6A4E-7132-AEF41292E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3" y="717322"/>
            <a:ext cx="10798628" cy="4540478"/>
          </a:xfrm>
        </p:spPr>
        <p:txBody>
          <a:bodyPr/>
          <a:lstStyle/>
          <a:p>
            <a:endParaRPr lang="en-US">
              <a:ea typeface="Cambria"/>
            </a:endParaRPr>
          </a:p>
          <a:p>
            <a:endParaRPr lang="en-US">
              <a:ea typeface="Cambria"/>
            </a:endParaRPr>
          </a:p>
          <a:p>
            <a:r>
              <a:rPr lang="en-US" sz="4000">
                <a:ea typeface="+mn-lt"/>
                <a:cs typeface="+mn-lt"/>
              </a:rPr>
              <a:t>“Self-regulation might be perceived as a dynamic construct that connects strategic capacity, intent, and learning behavior within the self-regulative learner”</a:t>
            </a:r>
            <a:endParaRPr lang="en-US" sz="4000">
              <a:ea typeface="Cambria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Dörnyei and Ryan, 2015, p.169</a:t>
            </a:r>
            <a:endParaRPr lang="en-US"/>
          </a:p>
          <a:p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2469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gallery, different&#10;&#10;Description automatically generated">
            <a:extLst>
              <a:ext uri="{FF2B5EF4-FFF2-40B4-BE49-F238E27FC236}">
                <a16:creationId xmlns:a16="http://schemas.microsoft.com/office/drawing/2014/main" id="{D186073F-ABBF-D5B5-DE67-3E7D5260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40" y="680358"/>
            <a:ext cx="11232356" cy="432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6A52-6EC7-EA31-F232-E06F6CB81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826496" cy="914400"/>
          </a:xfrm>
        </p:spPr>
        <p:txBody>
          <a:bodyPr wrap="square" anchor="t">
            <a:normAutofit/>
          </a:bodyPr>
          <a:lstStyle/>
          <a:p>
            <a:r>
              <a:rPr lang="en-US"/>
              <a:t>Open Resources – </a:t>
            </a:r>
            <a:r>
              <a:rPr lang="en-US" err="1"/>
              <a:t>EdtechBooks.org</a:t>
            </a:r>
            <a:endParaRPr lang="en-US"/>
          </a:p>
        </p:txBody>
      </p:sp>
      <p:pic>
        <p:nvPicPr>
          <p:cNvPr id="11" name="Picture 10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035325D7-F92A-F9B1-1FA1-236F8826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" y="1600199"/>
            <a:ext cx="2612638" cy="4040287"/>
          </a:xfrm>
          <a:prstGeom prst="rect">
            <a:avLst/>
          </a:prstGeom>
        </p:spPr>
      </p:pic>
      <p:pic>
        <p:nvPicPr>
          <p:cNvPr id="13" name="Picture 12" descr="A group of people standing on a hill looking at the sunset&#10;&#10;Description automatically generated with low confidence">
            <a:extLst>
              <a:ext uri="{FF2B5EF4-FFF2-40B4-BE49-F238E27FC236}">
                <a16:creationId xmlns:a16="http://schemas.microsoft.com/office/drawing/2014/main" id="{390438CB-E372-70BD-94CB-B6B9146CB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774" y="1600200"/>
            <a:ext cx="2614065" cy="4040286"/>
          </a:xfrm>
          <a:prstGeom prst="rect">
            <a:avLst/>
          </a:prstGeom>
        </p:spPr>
      </p:pic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93CEA415-D70E-4DB9-04CA-3B4C5DAF3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408" y="2800350"/>
            <a:ext cx="1257300" cy="1257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6B04EB-040D-6F1A-B9F4-930575BEC22E}"/>
              </a:ext>
            </a:extLst>
          </p:cNvPr>
          <p:cNvSpPr txBox="1"/>
          <p:nvPr/>
        </p:nvSpPr>
        <p:spPr>
          <a:xfrm>
            <a:off x="8870731" y="3244334"/>
            <a:ext cx="204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Publication Pending</a:t>
            </a:r>
          </a:p>
        </p:txBody>
      </p:sp>
    </p:spTree>
    <p:extLst>
      <p:ext uri="{BB962C8B-B14F-4D97-AF65-F5344CB8AC3E}">
        <p14:creationId xmlns:p14="http://schemas.microsoft.com/office/powerpoint/2010/main" val="241382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9982DA64-C70D-8A5D-B67B-48AF33BA9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905" y="1165198"/>
            <a:ext cx="3276601" cy="32766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AB5CC6-8B58-2CA0-0DBB-1831846C0B0A}"/>
              </a:ext>
            </a:extLst>
          </p:cNvPr>
          <p:cNvSpPr txBox="1"/>
          <p:nvPr/>
        </p:nvSpPr>
        <p:spPr>
          <a:xfrm>
            <a:off x="1862958" y="4523252"/>
            <a:ext cx="2099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elc.byu.edu</a:t>
            </a:r>
            <a:endParaRPr lang="en-US" sz="3200"/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4D8DCB90-99DE-9533-766C-7533CE9DE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494" y="1165197"/>
            <a:ext cx="3276601" cy="327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22CE4-3B4D-1E86-D1B5-783216515C09}"/>
              </a:ext>
            </a:extLst>
          </p:cNvPr>
          <p:cNvSpPr txBox="1"/>
          <p:nvPr/>
        </p:nvSpPr>
        <p:spPr>
          <a:xfrm>
            <a:off x="7911658" y="4554782"/>
            <a:ext cx="243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slarg.byu.edu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01173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D044-46E2-BD77-15BC-30174794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Contact Information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8AB9F-797E-BAB0-4DE8-B88D9D902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6496" cy="4743752"/>
          </a:xfrm>
        </p:spPr>
        <p:txBody>
          <a:bodyPr/>
          <a:lstStyle/>
          <a:p>
            <a:pPr marL="227965" indent="-227965"/>
            <a:r>
              <a:rPr lang="en-US"/>
              <a:t>Ben McMurry – ben_mcmurry@byu.edu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/>
              <a:t>Karina Jackson – karina_jackson@byu.edu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/>
              <a:t>Maria Summers – maria_summers@byu.edu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Cambria" panose="02040503050406030204"/>
              </a:rPr>
              <a:t>Allison Baker – </a:t>
            </a:r>
            <a:r>
              <a:rPr lang="en-US" err="1">
                <a:ea typeface="Cambria" panose="02040503050406030204"/>
              </a:rPr>
              <a:t>allison_baker@byu.edu</a:t>
            </a:r>
            <a:endParaRPr lang="en-US"/>
          </a:p>
          <a:p>
            <a:pPr marL="227965" indent="-227965"/>
            <a:r>
              <a:rPr lang="en-US"/>
              <a:t>Carolee Rodgers</a:t>
            </a:r>
            <a:r>
              <a:rPr lang="en-US">
                <a:ea typeface="Cambria" panose="02040503050406030204"/>
              </a:rPr>
              <a:t> –</a:t>
            </a:r>
            <a:r>
              <a:rPr lang="en-US"/>
              <a:t> </a:t>
            </a:r>
            <a:r>
              <a:rPr lang="en-US" err="1"/>
              <a:t>jcctz</a:t>
            </a:r>
            <a:r>
              <a:rPr lang="en-US" err="1">
                <a:ea typeface="+mn-lt"/>
                <a:cs typeface="+mn-lt"/>
              </a:rPr>
              <a:t>@aol.com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marL="227965" indent="-227965"/>
            <a:r>
              <a:rPr lang="en-US">
                <a:ea typeface="+mn-lt"/>
                <a:cs typeface="+mn-lt"/>
              </a:rPr>
              <a:t>Maryann Phillips </a:t>
            </a:r>
            <a:r>
              <a:rPr lang="en-US">
                <a:ea typeface="Cambria" panose="02040503050406030204"/>
              </a:rPr>
              <a:t>– </a:t>
            </a:r>
            <a:r>
              <a:rPr lang="en-US">
                <a:ea typeface="+mn-lt"/>
                <a:cs typeface="+mn-lt"/>
              </a:rPr>
              <a:t>maryannp9@gmail.com </a:t>
            </a:r>
          </a:p>
          <a:p>
            <a:pPr marL="227965" indent="-227965"/>
            <a:r>
              <a:rPr lang="en-US">
                <a:ea typeface="+mn-lt"/>
                <a:cs typeface="+mn-lt"/>
              </a:rPr>
              <a:t>Jessica Sousa </a:t>
            </a:r>
            <a:r>
              <a:rPr lang="en-US">
                <a:ea typeface="Cambria" panose="02040503050406030204"/>
              </a:rPr>
              <a:t>– </a:t>
            </a:r>
            <a:r>
              <a:rPr lang="en-US">
                <a:ea typeface="+mn-lt"/>
                <a:cs typeface="+mn-lt"/>
              </a:rPr>
              <a:t>bark222@student.byu.edu </a:t>
            </a:r>
          </a:p>
          <a:p>
            <a:pPr marL="227965" indent="-227965"/>
            <a:r>
              <a:rPr lang="en-US" err="1">
                <a:ea typeface="+mn-lt"/>
                <a:cs typeface="+mn-lt"/>
              </a:rPr>
              <a:t>Kayue</a:t>
            </a:r>
            <a:r>
              <a:rPr lang="en-US">
                <a:ea typeface="+mn-lt"/>
                <a:cs typeface="+mn-lt"/>
              </a:rPr>
              <a:t> Chan </a:t>
            </a:r>
            <a:r>
              <a:rPr lang="en-US">
                <a:ea typeface="Cambria" panose="02040503050406030204"/>
              </a:rPr>
              <a:t>– </a:t>
            </a:r>
            <a:r>
              <a:rPr lang="en-US">
                <a:ea typeface="+mn-lt"/>
                <a:cs typeface="+mn-lt"/>
              </a:rPr>
              <a:t> kayuechan18@yahoo.ca </a:t>
            </a:r>
          </a:p>
          <a:p>
            <a:pPr marL="227965" indent="-227965"/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227965" indent="-227965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243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90A7-5ABD-AA05-462C-8C4E979B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826496" cy="914400"/>
          </a:xfrm>
        </p:spPr>
        <p:txBody>
          <a:bodyPr wrap="square" anchor="t">
            <a:normAutofit/>
          </a:bodyPr>
          <a:lstStyle/>
          <a:p>
            <a:r>
              <a:rPr lang="en-US"/>
              <a:t>BYU’s English Language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078EA-30C6-66A5-CEEE-6EF5105D0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600200"/>
            <a:ext cx="5349240" cy="4114800"/>
          </a:xfrm>
        </p:spPr>
        <p:txBody>
          <a:bodyPr wrap="square" anchor="t">
            <a:normAutofit/>
          </a:bodyPr>
          <a:lstStyle/>
          <a:p>
            <a:r>
              <a:rPr lang="en-US" sz="2500"/>
              <a:t>IEP</a:t>
            </a:r>
          </a:p>
          <a:p>
            <a:r>
              <a:rPr lang="en-US" sz="2500"/>
              <a:t>Lab School </a:t>
            </a:r>
          </a:p>
          <a:p>
            <a:pPr lvl="1"/>
            <a:r>
              <a:rPr lang="en-US" sz="2500"/>
              <a:t>Training Teachers</a:t>
            </a:r>
          </a:p>
          <a:p>
            <a:pPr lvl="1"/>
            <a:r>
              <a:rPr lang="en-US" sz="2500"/>
              <a:t>Teaching Students</a:t>
            </a:r>
          </a:p>
          <a:p>
            <a:pPr lvl="1"/>
            <a:r>
              <a:rPr lang="en-US" sz="2500"/>
              <a:t>Sharing Resources and Research</a:t>
            </a:r>
          </a:p>
          <a:p>
            <a:r>
              <a:rPr lang="en-US" sz="2500"/>
              <a:t>220-250 ESL students from various countries (ages 17-65+)</a:t>
            </a:r>
          </a:p>
          <a:p>
            <a:r>
              <a:rPr lang="en-US" sz="2500"/>
              <a:t>~2/3 of our teachers are students at BYU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D17D6-A660-4DA1-F8BD-F8369AE5B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6" r="36384" b="-1"/>
          <a:stretch/>
        </p:blipFill>
        <p:spPr>
          <a:xfrm>
            <a:off x="6163056" y="1600200"/>
            <a:ext cx="534924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970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86DC-1F05-6C38-E7D6-9F8F8EAD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826496" cy="914400"/>
          </a:xfrm>
        </p:spPr>
        <p:txBody>
          <a:bodyPr wrap="square" anchor="t">
            <a:normAutofit/>
          </a:bodyPr>
          <a:lstStyle/>
          <a:p>
            <a:r>
              <a:rPr lang="en-US"/>
              <a:t>Curriculum Philosophy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DE9348C-55D6-EB0B-FABA-4D3A7F31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66920"/>
            <a:ext cx="5349240" cy="378135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ACB0C-C9E0-3C25-BD55-06A78C1AF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3056" y="1600200"/>
            <a:ext cx="5349240" cy="4114800"/>
          </a:xfrm>
        </p:spPr>
        <p:txBody>
          <a:bodyPr wrap="square" anchor="t">
            <a:normAutofit/>
          </a:bodyPr>
          <a:lstStyle/>
          <a:p>
            <a:r>
              <a:rPr lang="en-US"/>
              <a:t>Stable, Responsive, Cohesive</a:t>
            </a:r>
          </a:p>
          <a:p>
            <a:r>
              <a:rPr lang="en-US"/>
              <a:t>English as communication medium and course content</a:t>
            </a:r>
          </a:p>
          <a:p>
            <a:r>
              <a:rPr lang="en-US"/>
              <a:t>If our students leave our program with just an increase in their language proficiency, we’ve failed our teachers and our students.</a:t>
            </a:r>
          </a:p>
        </p:txBody>
      </p:sp>
    </p:spTree>
    <p:extLst>
      <p:ext uri="{BB962C8B-B14F-4D97-AF65-F5344CB8AC3E}">
        <p14:creationId xmlns:p14="http://schemas.microsoft.com/office/powerpoint/2010/main" val="404093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78B8-E9CC-9C5E-5898-5F3C898B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Focus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99F0B6-5BD5-C853-6D52-5DBCF55705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753949"/>
              </p:ext>
            </p:extLst>
          </p:nvPr>
        </p:nvGraphicFramePr>
        <p:xfrm>
          <a:off x="685800" y="1600200"/>
          <a:ext cx="10826496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6386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6D5-D240-E8DD-5BC5-E373A4FDE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Wellbeing - PERMA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EBC900-86AF-1003-342A-47E5A87C25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Qr code&#10;&#10;Description automatically generated">
            <a:extLst>
              <a:ext uri="{FF2B5EF4-FFF2-40B4-BE49-F238E27FC236}">
                <a16:creationId xmlns:a16="http://schemas.microsoft.com/office/drawing/2014/main" id="{A0DDB47D-E690-9CA3-74C2-0C79B46F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1" y="4312619"/>
            <a:ext cx="2503109" cy="25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8068-7A1F-0536-9090-F40B490E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57C18-EBA9-5BEB-CC54-3A02236F6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4619501"/>
            <a:ext cx="8540496" cy="1130747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Seligman (2011) uses the acronym PERMA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to reflect five elements of well-being</a:t>
            </a:r>
            <a:endParaRPr lang="en-US"/>
          </a:p>
          <a:p>
            <a:br>
              <a:rPr lang="en-US"/>
            </a:b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A83D90C-CE30-2460-B939-C79222DB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742" y="1259710"/>
            <a:ext cx="59436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5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F9DF-2C4A-6C62-D425-7551D2EC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Character Strengths</a:t>
            </a:r>
            <a:endParaRPr lang="en-US"/>
          </a:p>
        </p:txBody>
      </p:sp>
      <p:pic>
        <p:nvPicPr>
          <p:cNvPr id="5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B32114C2-796D-1953-363D-0A83C593A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0875" y="1664465"/>
            <a:ext cx="4114800" cy="41148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BA873-9E0A-CD2B-6690-465D7EDD992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Virtues: 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 err="1">
                <a:ea typeface="+mn-lt"/>
                <a:cs typeface="+mn-lt"/>
              </a:rPr>
              <a:t>Transencendence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marL="227965" indent="-227965"/>
            <a:r>
              <a:rPr lang="en-US" err="1">
                <a:ea typeface="+mn-lt"/>
                <a:cs typeface="+mn-lt"/>
              </a:rPr>
              <a:t>Wisdon</a:t>
            </a:r>
            <a:endParaRPr lang="en-US" err="1"/>
          </a:p>
          <a:p>
            <a:pPr marL="227965" indent="-227965"/>
            <a:r>
              <a:rPr lang="en-US">
                <a:ea typeface="+mn-lt"/>
                <a:cs typeface="+mn-lt"/>
              </a:rPr>
              <a:t>Virtue 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Justice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Courage 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Humanity </a:t>
            </a:r>
            <a:endParaRPr lang="en-US"/>
          </a:p>
          <a:p>
            <a:pPr marL="227965" indent="-227965"/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5018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7957-D524-6A9C-1B90-F986B42E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Mindfulness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8EB0050-F6EF-A4DB-8754-AE8843053E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2088" y="1600200"/>
            <a:ext cx="3230880" cy="41148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BF6BF-F7D7-B9F8-4ADF-F664B171F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429" y="1682827"/>
            <a:ext cx="5349240" cy="4381040"/>
          </a:xfrm>
        </p:spPr>
        <p:txBody>
          <a:bodyPr/>
          <a:lstStyle/>
          <a:p>
            <a:pPr marL="227965" indent="-227965"/>
            <a:r>
              <a:rPr lang="en-US">
                <a:ea typeface="+mn-lt"/>
                <a:cs typeface="+mn-lt"/>
              </a:rPr>
              <a:t>Awareness and acceptance 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Being in the present moment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Examples: </a:t>
            </a: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Cultural Mindfulness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Self-Compassion 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Handling Strong Emotions</a:t>
            </a:r>
            <a:endParaRPr lang="en-US"/>
          </a:p>
          <a:p>
            <a:pPr marL="227965" indent="-227965"/>
            <a:r>
              <a:rPr lang="en-US">
                <a:ea typeface="+mn-lt"/>
                <a:cs typeface="+mn-lt"/>
              </a:rPr>
              <a:t>Mindful Learning</a:t>
            </a:r>
            <a:endParaRPr lang="en-US"/>
          </a:p>
          <a:p>
            <a:pPr marL="227965" indent="-227965"/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4418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7F5A-31C9-15BF-EC2C-B3B30D67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Lesson Plans</a:t>
            </a:r>
          </a:p>
        </p:txBody>
      </p:sp>
      <p:pic>
        <p:nvPicPr>
          <p:cNvPr id="4" name="Picture 4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AA5A75DC-6374-C89F-8F93-5454B95438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6150" y="2047875"/>
            <a:ext cx="4829175" cy="321945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E1A37-086B-E2CE-A857-5D0E1AA10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3056" y="1285724"/>
            <a:ext cx="5349240" cy="4429276"/>
          </a:xfrm>
        </p:spPr>
        <p:txBody>
          <a:bodyPr/>
          <a:lstStyle/>
          <a:p>
            <a:pPr marL="227965" indent="-227965"/>
            <a:r>
              <a:rPr lang="en-US">
                <a:ea typeface="+mn-lt"/>
                <a:cs typeface="+mn-lt"/>
              </a:rPr>
              <a:t>Two lessons designed for NH-IL and IH-AL</a:t>
            </a:r>
            <a:br>
              <a:rPr lang="en-US"/>
            </a:b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Adaptable </a:t>
            </a:r>
            <a:br>
              <a:rPr lang="en-US"/>
            </a:br>
            <a:endParaRPr lang="en-US">
              <a:ea typeface="Cambria" panose="02040503050406030204"/>
            </a:endParaRPr>
          </a:p>
          <a:p>
            <a:pPr marL="227965" indent="-227965"/>
            <a:r>
              <a:rPr lang="en-US">
                <a:ea typeface="+mn-lt"/>
                <a:cs typeface="+mn-lt"/>
              </a:rPr>
              <a:t>Included Positive Psychology Learning Outcomes and Language Learning Outcomes</a:t>
            </a:r>
            <a:endParaRPr lang="en-US"/>
          </a:p>
          <a:p>
            <a:pPr marL="227965" indent="-227965"/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54454597"/>
      </p:ext>
    </p:extLst>
  </p:cSld>
  <p:clrMapOvr>
    <a:masterClrMapping/>
  </p:clrMapOvr>
</p:sld>
</file>

<file path=ppt/theme/theme1.xml><?xml version="1.0" encoding="utf-8"?>
<a:theme xmlns:a="http://schemas.openxmlformats.org/drawingml/2006/main" name="BYU Swoos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D0F7CC-3E1C-5648-B9E6-BBF37C4BD3E8}" vid="{921A2C1D-2331-0148-BBB1-BD0371863F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BYU Swoosh</Template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BYU Swoosh</vt:lpstr>
      <vt:lpstr>Positive Psychology, self-regulation, and Language teaching and learning </vt:lpstr>
      <vt:lpstr>BYU’s English Language Center</vt:lpstr>
      <vt:lpstr>Curriculum Philosophy</vt:lpstr>
      <vt:lpstr>Our Focus</vt:lpstr>
      <vt:lpstr>Wellbeing - PERMA</vt:lpstr>
      <vt:lpstr>PowerPoint Presentation</vt:lpstr>
      <vt:lpstr>Character Strengths</vt:lpstr>
      <vt:lpstr>Mindfulness</vt:lpstr>
      <vt:lpstr>Lesson Plans</vt:lpstr>
      <vt:lpstr>Outcomes</vt:lpstr>
      <vt:lpstr>Activity 1</vt:lpstr>
      <vt:lpstr>Activity 2</vt:lpstr>
      <vt:lpstr>Activity 3</vt:lpstr>
      <vt:lpstr>Self-regulation - WOOP</vt:lpstr>
      <vt:lpstr>PowerPoint Presentation</vt:lpstr>
      <vt:lpstr>PowerPoint Presentation</vt:lpstr>
      <vt:lpstr>Open Resources – EdtechBooks.org</vt:lpstr>
      <vt:lpstr>PowerPoint Presentation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Psychology, self-regulation, and Language teaching and learning </dc:title>
  <dc:creator>Ben McMurry</dc:creator>
  <cp:revision>1</cp:revision>
  <dcterms:created xsi:type="dcterms:W3CDTF">2022-10-17T16:00:55Z</dcterms:created>
  <dcterms:modified xsi:type="dcterms:W3CDTF">2022-10-19T18:00:29Z</dcterms:modified>
</cp:coreProperties>
</file>