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4" r:id="rId3"/>
    <p:sldId id="257" r:id="rId4"/>
    <p:sldId id="260" r:id="rId5"/>
    <p:sldId id="262" r:id="rId6"/>
    <p:sldId id="263" r:id="rId7"/>
    <p:sldId id="265" r:id="rId8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F49B0-CA32-4F92-846B-5F1566DCACA3}" type="datetimeFigureOut">
              <a:rPr lang="sv-SE" smtClean="0"/>
              <a:pPr/>
              <a:t>2012-10-24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DC7A6-4EF3-45C0-AB15-DC0911F953F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F49B0-CA32-4F92-846B-5F1566DCACA3}" type="datetimeFigureOut">
              <a:rPr lang="sv-SE" smtClean="0"/>
              <a:pPr/>
              <a:t>2012-10-24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DC7A6-4EF3-45C0-AB15-DC0911F953F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F49B0-CA32-4F92-846B-5F1566DCACA3}" type="datetimeFigureOut">
              <a:rPr lang="sv-SE" smtClean="0"/>
              <a:pPr/>
              <a:t>2012-10-24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DC7A6-4EF3-45C0-AB15-DC0911F953F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F49B0-CA32-4F92-846B-5F1566DCACA3}" type="datetimeFigureOut">
              <a:rPr lang="sv-SE" smtClean="0"/>
              <a:pPr/>
              <a:t>2012-10-24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DC7A6-4EF3-45C0-AB15-DC0911F953F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F49B0-CA32-4F92-846B-5F1566DCACA3}" type="datetimeFigureOut">
              <a:rPr lang="sv-SE" smtClean="0"/>
              <a:pPr/>
              <a:t>2012-10-24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DC7A6-4EF3-45C0-AB15-DC0911F953F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F49B0-CA32-4F92-846B-5F1566DCACA3}" type="datetimeFigureOut">
              <a:rPr lang="sv-SE" smtClean="0"/>
              <a:pPr/>
              <a:t>2012-10-24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DC7A6-4EF3-45C0-AB15-DC0911F953F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F49B0-CA32-4F92-846B-5F1566DCACA3}" type="datetimeFigureOut">
              <a:rPr lang="sv-SE" smtClean="0"/>
              <a:pPr/>
              <a:t>2012-10-24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DC7A6-4EF3-45C0-AB15-DC0911F953F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F49B0-CA32-4F92-846B-5F1566DCACA3}" type="datetimeFigureOut">
              <a:rPr lang="sv-SE" smtClean="0"/>
              <a:pPr/>
              <a:t>2012-10-24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DC7A6-4EF3-45C0-AB15-DC0911F953F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F49B0-CA32-4F92-846B-5F1566DCACA3}" type="datetimeFigureOut">
              <a:rPr lang="sv-SE" smtClean="0"/>
              <a:pPr/>
              <a:t>2012-10-24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DC7A6-4EF3-45C0-AB15-DC0911F953F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F49B0-CA32-4F92-846B-5F1566DCACA3}" type="datetimeFigureOut">
              <a:rPr lang="sv-SE" smtClean="0"/>
              <a:pPr/>
              <a:t>2012-10-24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DC7A6-4EF3-45C0-AB15-DC0911F953F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F49B0-CA32-4F92-846B-5F1566DCACA3}" type="datetimeFigureOut">
              <a:rPr lang="sv-SE" smtClean="0"/>
              <a:pPr/>
              <a:t>2012-10-24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DC7A6-4EF3-45C0-AB15-DC0911F953F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F49B0-CA32-4F92-846B-5F1566DCACA3}" type="datetimeFigureOut">
              <a:rPr lang="sv-SE" smtClean="0"/>
              <a:pPr/>
              <a:t>2012-10-24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DC7A6-4EF3-45C0-AB15-DC0911F953F3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scandichotels.se/ImageVault/Images/id_2983/width_472/conversionFormatType_WebSafe/scope_0/filename_BUJ2ftnt73-3sV84lrgq.jpg/storage_Edited/ImageVaultHandler.asp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78056"/>
            <a:ext cx="7920880" cy="5794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sv-SE" b="1" dirty="0" smtClean="0">
                <a:solidFill>
                  <a:schemeClr val="bg1"/>
                </a:solidFill>
              </a:rPr>
              <a:t>Scandic Ariadne in Stockholm 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51520" y="1628800"/>
            <a:ext cx="8445624" cy="4525963"/>
          </a:xfrm>
          <a:ln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sv-SE" dirty="0" smtClean="0"/>
              <a:t>Hotel </a:t>
            </a:r>
            <a:r>
              <a:rPr lang="sv-SE" dirty="0"/>
              <a:t>Scandic Ariadne is </a:t>
            </a:r>
            <a:r>
              <a:rPr lang="sv-SE" dirty="0" err="1"/>
              <a:t>situated</a:t>
            </a:r>
            <a:r>
              <a:rPr lang="sv-SE" dirty="0"/>
              <a:t> </a:t>
            </a:r>
            <a:r>
              <a:rPr lang="sv-SE" dirty="0" smtClean="0"/>
              <a:t>by Värtahamnen in </a:t>
            </a:r>
            <a:r>
              <a:rPr lang="sv-SE" dirty="0"/>
              <a:t>the </a:t>
            </a:r>
            <a:r>
              <a:rPr lang="sv-SE" dirty="0" smtClean="0"/>
              <a:t>Gärdet </a:t>
            </a:r>
            <a:r>
              <a:rPr lang="sv-SE" dirty="0" err="1"/>
              <a:t>district</a:t>
            </a:r>
            <a:r>
              <a:rPr lang="sv-SE" dirty="0"/>
              <a:t> of </a:t>
            </a:r>
            <a:r>
              <a:rPr lang="sv-SE" dirty="0" smtClean="0"/>
              <a:t>Stockholm and has </a:t>
            </a:r>
            <a:r>
              <a:rPr lang="sv-SE" dirty="0" err="1" smtClean="0"/>
              <a:t>views</a:t>
            </a:r>
            <a:r>
              <a:rPr lang="sv-SE" dirty="0" smtClean="0"/>
              <a:t> of Saltsjön lake and Lidingö </a:t>
            </a:r>
            <a:r>
              <a:rPr lang="sv-SE" dirty="0" err="1" smtClean="0"/>
              <a:t>island</a:t>
            </a:r>
            <a:r>
              <a:rPr lang="sv-SE" dirty="0" smtClean="0"/>
              <a:t>. </a:t>
            </a:r>
            <a:endParaRPr lang="sv-SE" dirty="0"/>
          </a:p>
          <a:p>
            <a:r>
              <a:rPr lang="sv-SE" dirty="0" smtClean="0"/>
              <a:t>The </a:t>
            </a:r>
            <a:r>
              <a:rPr lang="sv-SE" dirty="0" err="1"/>
              <a:t>hotel</a:t>
            </a:r>
            <a:r>
              <a:rPr lang="sv-SE" dirty="0"/>
              <a:t> is </a:t>
            </a:r>
            <a:r>
              <a:rPr lang="sv-SE" dirty="0" err="1"/>
              <a:t>within</a:t>
            </a:r>
            <a:r>
              <a:rPr lang="sv-SE" dirty="0"/>
              <a:t> easy </a:t>
            </a:r>
            <a:r>
              <a:rPr lang="sv-SE" dirty="0" err="1"/>
              <a:t>reach</a:t>
            </a:r>
            <a:r>
              <a:rPr lang="sv-SE" dirty="0"/>
              <a:t> of </a:t>
            </a:r>
            <a:r>
              <a:rPr lang="sv-SE" dirty="0" smtClean="0"/>
              <a:t>the Stockholm </a:t>
            </a:r>
            <a:r>
              <a:rPr lang="sv-SE" dirty="0"/>
              <a:t>city </a:t>
            </a:r>
            <a:r>
              <a:rPr lang="sv-SE" dirty="0" err="1" smtClean="0"/>
              <a:t>centre</a:t>
            </a:r>
            <a:r>
              <a:rPr lang="sv-SE" dirty="0" smtClean="0"/>
              <a:t> and </a:t>
            </a:r>
            <a:r>
              <a:rPr lang="sv-SE" dirty="0" err="1"/>
              <a:t>nearby</a:t>
            </a:r>
            <a:r>
              <a:rPr lang="sv-SE" dirty="0"/>
              <a:t> </a:t>
            </a:r>
            <a:r>
              <a:rPr lang="sv-SE" dirty="0" err="1"/>
              <a:t>attractions</a:t>
            </a:r>
            <a:r>
              <a:rPr lang="sv-SE" dirty="0"/>
              <a:t> </a:t>
            </a:r>
            <a:r>
              <a:rPr lang="sv-SE" dirty="0" err="1"/>
              <a:t>such</a:t>
            </a:r>
            <a:r>
              <a:rPr lang="sv-SE" dirty="0"/>
              <a:t> as the Vasa Museum, Skansen Open-air </a:t>
            </a:r>
            <a:r>
              <a:rPr lang="sv-SE" dirty="0" smtClean="0"/>
              <a:t>museum, the </a:t>
            </a:r>
            <a:r>
              <a:rPr lang="sv-SE" dirty="0"/>
              <a:t>Nordic Museum (</a:t>
            </a:r>
            <a:r>
              <a:rPr lang="sv-SE" dirty="0" err="1"/>
              <a:t>Nordiskamuseet</a:t>
            </a:r>
            <a:r>
              <a:rPr lang="sv-SE" dirty="0"/>
              <a:t>), </a:t>
            </a:r>
            <a:r>
              <a:rPr lang="sv-SE" dirty="0" smtClean="0"/>
              <a:t>Gröna </a:t>
            </a:r>
            <a:r>
              <a:rPr lang="sv-SE" dirty="0"/>
              <a:t>Lund </a:t>
            </a:r>
            <a:r>
              <a:rPr lang="sv-SE" dirty="0" err="1"/>
              <a:t>Amusement</a:t>
            </a:r>
            <a:r>
              <a:rPr lang="sv-SE" dirty="0"/>
              <a:t> Park and Prince </a:t>
            </a:r>
            <a:r>
              <a:rPr lang="sv-SE" dirty="0" err="1"/>
              <a:t>Eugen’s</a:t>
            </a:r>
            <a:r>
              <a:rPr lang="sv-SE" dirty="0"/>
              <a:t> </a:t>
            </a:r>
            <a:r>
              <a:rPr lang="sv-SE" dirty="0" smtClean="0"/>
              <a:t>Waldemarsudde </a:t>
            </a:r>
            <a:r>
              <a:rPr lang="sv-SE" dirty="0"/>
              <a:t>Art Museum</a:t>
            </a:r>
            <a:r>
              <a:rPr lang="sv-SE" dirty="0" smtClean="0"/>
              <a:t>.</a:t>
            </a:r>
          </a:p>
          <a:p>
            <a:r>
              <a:rPr lang="sv-SE" dirty="0" smtClean="0"/>
              <a:t>It is a 5-minute </a:t>
            </a:r>
            <a:r>
              <a:rPr lang="sv-SE" dirty="0" err="1"/>
              <a:t>trip</a:t>
            </a:r>
            <a:r>
              <a:rPr lang="sv-SE" dirty="0"/>
              <a:t> by </a:t>
            </a:r>
            <a:r>
              <a:rPr lang="sv-SE" dirty="0" smtClean="0"/>
              <a:t>metro (Tunnelbana) </a:t>
            </a:r>
            <a:r>
              <a:rPr lang="sv-SE" dirty="0" err="1" smtClean="0"/>
              <a:t>into</a:t>
            </a:r>
            <a:r>
              <a:rPr lang="sv-SE" dirty="0" smtClean="0"/>
              <a:t> </a:t>
            </a:r>
            <a:r>
              <a:rPr lang="sv-SE" dirty="0"/>
              <a:t>central Stockholm and 45 </a:t>
            </a:r>
            <a:r>
              <a:rPr lang="sv-SE" dirty="0" err="1"/>
              <a:t>minutes</a:t>
            </a:r>
            <a:r>
              <a:rPr lang="sv-SE" dirty="0"/>
              <a:t> </a:t>
            </a:r>
            <a:r>
              <a:rPr lang="sv-SE" dirty="0" smtClean="0"/>
              <a:t>by taxi to </a:t>
            </a:r>
            <a:r>
              <a:rPr lang="sv-SE" dirty="0"/>
              <a:t>Arlanda Airport. </a:t>
            </a:r>
          </a:p>
          <a:p>
            <a:r>
              <a:rPr lang="sv-SE" dirty="0" err="1" smtClean="0"/>
              <a:t>When</a:t>
            </a:r>
            <a:r>
              <a:rPr lang="sv-SE" dirty="0" smtClean="0"/>
              <a:t> </a:t>
            </a:r>
            <a:r>
              <a:rPr lang="sv-SE" dirty="0" err="1"/>
              <a:t>staying</a:t>
            </a:r>
            <a:r>
              <a:rPr lang="sv-SE" dirty="0"/>
              <a:t> </a:t>
            </a:r>
            <a:r>
              <a:rPr lang="sv-SE" dirty="0" smtClean="0"/>
              <a:t>at Ariadne, </a:t>
            </a:r>
            <a:r>
              <a:rPr lang="sv-SE" dirty="0"/>
              <a:t>you </a:t>
            </a:r>
            <a:r>
              <a:rPr lang="sv-SE" dirty="0" err="1"/>
              <a:t>can</a:t>
            </a:r>
            <a:r>
              <a:rPr lang="sv-SE" dirty="0"/>
              <a:t> </a:t>
            </a:r>
            <a:r>
              <a:rPr lang="sv-SE" dirty="0" err="1"/>
              <a:t>keep</a:t>
            </a:r>
            <a:r>
              <a:rPr lang="sv-SE" dirty="0"/>
              <a:t> </a:t>
            </a:r>
            <a:r>
              <a:rPr lang="sv-SE" dirty="0" err="1"/>
              <a:t>fit</a:t>
            </a:r>
            <a:r>
              <a:rPr lang="sv-SE" dirty="0"/>
              <a:t> in </a:t>
            </a:r>
            <a:r>
              <a:rPr lang="sv-SE" dirty="0" smtClean="0"/>
              <a:t>the gym </a:t>
            </a:r>
            <a:r>
              <a:rPr lang="sv-SE" dirty="0"/>
              <a:t>and </a:t>
            </a:r>
            <a:r>
              <a:rPr lang="sv-SE" dirty="0" err="1"/>
              <a:t>relax</a:t>
            </a:r>
            <a:r>
              <a:rPr lang="sv-SE" dirty="0"/>
              <a:t> in the </a:t>
            </a:r>
            <a:r>
              <a:rPr lang="sv-SE" dirty="0" smtClean="0"/>
              <a:t>sauna. 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scandichotels.se/ImageVault/Images/id_23170/width_472/conversionFormatType_WebSafe/scope_0/filename_ogG1-UR65SSlxSDgkPDG.jpg/storage_Edited/ImageVaultHandler.asp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548680"/>
            <a:ext cx="4055602" cy="60932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scandichotels.se/ImageVault/Images/id_23175/width_472/conversionFormatType_WebSafe/scope_0/filename_QBcOeX1c1b66wGhwKCNB.jpg/storage_Edited/ImageVaultHandler.asp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20688"/>
            <a:ext cx="7853704" cy="52241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www.scandichotels.se/ImageVault/Images/id_23166/width_472/conversionFormatType_WebSafe/scope_0/filename_aqotRHDWAOyHKF52K0kj.jpg/storage_Edited/ImageVaultHandler.asp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340768"/>
            <a:ext cx="7468533" cy="43677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www.scandichotels.se/ImageVault/Images/id_23158/width_472/conversionFormatType_WebSafe/scope_0/filename_1J68UqhYUOAm2ctH2nFB.jpg/storage_Edited/ImageVaultHandler.asp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764704"/>
            <a:ext cx="7844155" cy="52177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 1"/>
          <p:cNvGraphicFramePr>
            <a:graphicFrameLocks noGrp="1"/>
          </p:cNvGraphicFramePr>
          <p:nvPr/>
        </p:nvGraphicFramePr>
        <p:xfrm>
          <a:off x="899593" y="620680"/>
          <a:ext cx="4464496" cy="5994171"/>
        </p:xfrm>
        <a:graphic>
          <a:graphicData uri="http://schemas.openxmlformats.org/drawingml/2006/table">
            <a:tbl>
              <a:tblPr/>
              <a:tblGrid>
                <a:gridCol w="829307"/>
                <a:gridCol w="1531339"/>
                <a:gridCol w="2103850"/>
              </a:tblGrid>
              <a:tr h="362221"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latin typeface="Calibri"/>
                          <a:ea typeface="Times New Roman"/>
                        </a:rPr>
                        <a:t>Sunday</a:t>
                      </a:r>
                      <a:endParaRPr lang="sv-SE" sz="800" dirty="0">
                        <a:latin typeface="Times New Roman"/>
                        <a:ea typeface="Times New Roman"/>
                      </a:endParaRPr>
                    </a:p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latin typeface="Calibri"/>
                          <a:ea typeface="Times New Roman"/>
                        </a:rPr>
                        <a:t>13 Oct</a:t>
                      </a:r>
                      <a:endParaRPr lang="sv-SE" sz="800" dirty="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800" dirty="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80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81112"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Calibri"/>
                          <a:ea typeface="Times New Roman"/>
                        </a:rPr>
                        <a:t>afternoon</a:t>
                      </a:r>
                      <a:endParaRPr lang="sv-SE" sz="800" dirty="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Calibri"/>
                          <a:ea typeface="Times New Roman"/>
                        </a:rPr>
                        <a:t>Arrivals</a:t>
                      </a:r>
                      <a:endParaRPr lang="sv-SE" sz="80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>
                        <a:latin typeface="Calibri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112"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Calibri"/>
                          <a:ea typeface="Times New Roman"/>
                        </a:rPr>
                        <a:t>evening</a:t>
                      </a:r>
                      <a:endParaRPr lang="sv-SE" sz="800" dirty="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Calibri"/>
                          <a:ea typeface="Times New Roman"/>
                        </a:rPr>
                        <a:t>Mingle </a:t>
                      </a:r>
                      <a:endParaRPr lang="sv-SE" sz="80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Calibri"/>
                          <a:ea typeface="Times New Roman"/>
                        </a:rPr>
                        <a:t>Hotel Ariadne</a:t>
                      </a:r>
                      <a:endParaRPr lang="sv-SE" sz="80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221"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latin typeface="Calibri"/>
                          <a:ea typeface="Times New Roman"/>
                        </a:rPr>
                        <a:t>Monday</a:t>
                      </a:r>
                      <a:endParaRPr lang="sv-SE" sz="800" dirty="0">
                        <a:latin typeface="Times New Roman"/>
                        <a:ea typeface="Times New Roman"/>
                      </a:endParaRPr>
                    </a:p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latin typeface="Calibri"/>
                          <a:ea typeface="Times New Roman"/>
                        </a:rPr>
                        <a:t>14 Oct</a:t>
                      </a:r>
                      <a:endParaRPr lang="sv-SE" sz="800" dirty="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80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80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81112"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Calibri"/>
                          <a:ea typeface="Times New Roman"/>
                        </a:rPr>
                        <a:t>morning</a:t>
                      </a:r>
                      <a:endParaRPr lang="sv-SE" sz="800" dirty="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Calibri"/>
                          <a:ea typeface="Times New Roman"/>
                        </a:rPr>
                        <a:t>Opening remarks </a:t>
                      </a:r>
                      <a:endParaRPr lang="sv-SE" sz="80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>
                        <a:latin typeface="Calibri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112"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latin typeface="Calibri"/>
                        <a:ea typeface="Times New Roman"/>
                      </a:endParaRPr>
                    </a:p>
                  </a:txBody>
                  <a:tcPr marL="19521" marR="19521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Calibri"/>
                          <a:ea typeface="Times New Roman"/>
                        </a:rPr>
                        <a:t>Presentations </a:t>
                      </a:r>
                      <a:endParaRPr lang="sv-SE" sz="80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>
                        <a:latin typeface="Calibri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833"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latin typeface="Calibri"/>
                          <a:ea typeface="Times New Roman"/>
                        </a:rPr>
                        <a:t>lunch</a:t>
                      </a:r>
                      <a:endParaRPr lang="sv-SE" sz="800" dirty="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80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Calibri"/>
                          <a:ea typeface="Times New Roman"/>
                        </a:rPr>
                        <a:t>Hotel Ariadne</a:t>
                      </a:r>
                      <a:endParaRPr lang="sv-SE" sz="80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181112"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Calibri"/>
                          <a:ea typeface="Times New Roman"/>
                        </a:rPr>
                        <a:t>afternoon</a:t>
                      </a:r>
                      <a:endParaRPr lang="sv-SE" sz="800" dirty="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Calibri"/>
                          <a:ea typeface="Times New Roman"/>
                        </a:rPr>
                        <a:t>Presentations</a:t>
                      </a:r>
                      <a:endParaRPr lang="sv-SE" sz="800" dirty="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>
                        <a:latin typeface="Calibri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221"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>
                        <a:latin typeface="Calibri"/>
                        <a:ea typeface="Times New Roman"/>
                      </a:endParaRPr>
                    </a:p>
                  </a:txBody>
                  <a:tcPr marL="19521" marR="19521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Calibri"/>
                          <a:ea typeface="Times New Roman"/>
                        </a:rPr>
                        <a:t>Family photo</a:t>
                      </a:r>
                      <a:endParaRPr lang="sv-SE" sz="800" dirty="0">
                        <a:latin typeface="Times New Roman"/>
                        <a:ea typeface="Times New Roman"/>
                      </a:endParaRPr>
                    </a:p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Calibri"/>
                          <a:ea typeface="Times New Roman"/>
                        </a:rPr>
                        <a:t>Sightseeing in Stockholm  </a:t>
                      </a:r>
                      <a:endParaRPr lang="sv-SE" sz="800" dirty="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>
                        <a:latin typeface="Calibri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112"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Calibri"/>
                          <a:ea typeface="Times New Roman"/>
                        </a:rPr>
                        <a:t>evening</a:t>
                      </a:r>
                      <a:endParaRPr lang="sv-SE" sz="80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Calibri"/>
                          <a:ea typeface="Times New Roman"/>
                        </a:rPr>
                        <a:t>Informal dinner </a:t>
                      </a:r>
                      <a:endParaRPr lang="sv-SE" sz="800" dirty="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Calibri"/>
                          <a:ea typeface="Times New Roman"/>
                        </a:rPr>
                        <a:t>Swedish National Defence College</a:t>
                      </a:r>
                      <a:endParaRPr lang="sv-SE" sz="80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221"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Calibri"/>
                          <a:ea typeface="Times New Roman"/>
                        </a:rPr>
                        <a:t>Tuesday</a:t>
                      </a:r>
                      <a:endParaRPr lang="sv-SE" sz="800">
                        <a:latin typeface="Times New Roman"/>
                        <a:ea typeface="Times New Roman"/>
                      </a:endParaRPr>
                    </a:p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Calibri"/>
                          <a:ea typeface="Times New Roman"/>
                        </a:rPr>
                        <a:t>15 Oct</a:t>
                      </a:r>
                      <a:endParaRPr lang="sv-SE" sz="80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800" dirty="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80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81112"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Calibri"/>
                          <a:ea typeface="Times New Roman"/>
                        </a:rPr>
                        <a:t>morning</a:t>
                      </a:r>
                      <a:endParaRPr lang="sv-SE" sz="80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Calibri"/>
                          <a:ea typeface="Times New Roman"/>
                        </a:rPr>
                        <a:t>Presentations</a:t>
                      </a:r>
                      <a:endParaRPr lang="sv-SE" sz="800" dirty="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>
                        <a:latin typeface="Calibri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833"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latin typeface="Calibri"/>
                          <a:ea typeface="Times New Roman"/>
                        </a:rPr>
                        <a:t>lunch</a:t>
                      </a:r>
                      <a:endParaRPr lang="sv-SE" sz="80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800" dirty="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latin typeface="Calibri"/>
                          <a:ea typeface="Times New Roman"/>
                        </a:rPr>
                        <a:t>Hotel Ariadne</a:t>
                      </a:r>
                      <a:endParaRPr lang="sv-SE" sz="80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181112"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Calibri"/>
                          <a:ea typeface="Times New Roman"/>
                        </a:rPr>
                        <a:t>afternoon</a:t>
                      </a:r>
                      <a:endParaRPr lang="sv-SE" sz="80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Calibri"/>
                          <a:ea typeface="Times New Roman"/>
                        </a:rPr>
                        <a:t>Presentations</a:t>
                      </a:r>
                      <a:endParaRPr lang="sv-SE" sz="800" dirty="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>
                        <a:latin typeface="Calibri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112"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Calibri"/>
                          <a:ea typeface="Times New Roman"/>
                        </a:rPr>
                        <a:t>evening</a:t>
                      </a:r>
                      <a:endParaRPr lang="sv-SE" sz="80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Calibri"/>
                          <a:ea typeface="Times New Roman"/>
                        </a:rPr>
                        <a:t>Free time </a:t>
                      </a:r>
                      <a:endParaRPr lang="sv-SE" sz="800" dirty="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>
                        <a:latin typeface="Calibri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221"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Calibri"/>
                          <a:ea typeface="Times New Roman"/>
                        </a:rPr>
                        <a:t>Wednesday</a:t>
                      </a:r>
                      <a:endParaRPr lang="sv-SE" sz="800">
                        <a:latin typeface="Times New Roman"/>
                        <a:ea typeface="Times New Roman"/>
                      </a:endParaRPr>
                    </a:p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Calibri"/>
                          <a:ea typeface="Times New Roman"/>
                        </a:rPr>
                        <a:t>16 Oct</a:t>
                      </a:r>
                      <a:endParaRPr lang="sv-SE" sz="80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800" dirty="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800" dirty="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81112"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Calibri"/>
                          <a:ea typeface="Times New Roman"/>
                        </a:rPr>
                        <a:t>morning</a:t>
                      </a:r>
                      <a:endParaRPr lang="sv-SE" sz="80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Calibri"/>
                          <a:ea typeface="Times New Roman"/>
                        </a:rPr>
                        <a:t>Presentations</a:t>
                      </a:r>
                      <a:endParaRPr lang="sv-SE" sz="80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latin typeface="Calibri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833"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latin typeface="Calibri"/>
                          <a:ea typeface="Times New Roman"/>
                        </a:rPr>
                        <a:t>lunch</a:t>
                      </a:r>
                      <a:endParaRPr lang="sv-SE" sz="80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80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latin typeface="Calibri"/>
                          <a:ea typeface="Times New Roman"/>
                        </a:rPr>
                        <a:t>Hotel </a:t>
                      </a:r>
                      <a:r>
                        <a:rPr lang="en-GB" sz="800" b="1" dirty="0" err="1">
                          <a:latin typeface="Calibri"/>
                          <a:ea typeface="Times New Roman"/>
                        </a:rPr>
                        <a:t>Ariadne</a:t>
                      </a:r>
                      <a:endParaRPr lang="sv-SE" sz="800" dirty="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181112"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Calibri"/>
                          <a:ea typeface="Times New Roman"/>
                        </a:rPr>
                        <a:t>afternoon</a:t>
                      </a:r>
                      <a:endParaRPr lang="sv-SE" sz="80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Calibri"/>
                          <a:ea typeface="Times New Roman"/>
                        </a:rPr>
                        <a:t>Presentations</a:t>
                      </a:r>
                      <a:endParaRPr lang="sv-SE" sz="80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latin typeface="Calibri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112"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Calibri"/>
                          <a:ea typeface="Times New Roman"/>
                        </a:rPr>
                        <a:t>evening</a:t>
                      </a:r>
                      <a:endParaRPr lang="sv-SE" sz="80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Calibri"/>
                          <a:ea typeface="Times New Roman"/>
                        </a:rPr>
                        <a:t>Formal dinner</a:t>
                      </a:r>
                      <a:endParaRPr lang="sv-SE" sz="80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Calibri"/>
                          <a:ea typeface="Times New Roman"/>
                        </a:rPr>
                        <a:t>Karlberg Castle</a:t>
                      </a:r>
                      <a:endParaRPr lang="sv-SE" sz="800" dirty="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221"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Calibri"/>
                          <a:ea typeface="Times New Roman"/>
                        </a:rPr>
                        <a:t>Thursday</a:t>
                      </a:r>
                      <a:endParaRPr lang="sv-SE" sz="800">
                        <a:latin typeface="Times New Roman"/>
                        <a:ea typeface="Times New Roman"/>
                      </a:endParaRPr>
                    </a:p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Calibri"/>
                          <a:ea typeface="Times New Roman"/>
                        </a:rPr>
                        <a:t>17 Oct</a:t>
                      </a:r>
                      <a:endParaRPr lang="sv-SE" sz="80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80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800" dirty="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81112"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Calibri"/>
                          <a:ea typeface="Times New Roman"/>
                        </a:rPr>
                        <a:t>morning</a:t>
                      </a:r>
                      <a:endParaRPr lang="sv-SE" sz="80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Calibri"/>
                          <a:ea typeface="Times New Roman"/>
                        </a:rPr>
                        <a:t>Presentations</a:t>
                      </a:r>
                      <a:endParaRPr lang="sv-SE" sz="80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latin typeface="Calibri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833"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latin typeface="Calibri"/>
                          <a:ea typeface="Times New Roman"/>
                        </a:rPr>
                        <a:t>lunch</a:t>
                      </a:r>
                      <a:endParaRPr lang="sv-SE" sz="80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80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latin typeface="Calibri"/>
                          <a:ea typeface="Times New Roman"/>
                        </a:rPr>
                        <a:t>Hotel </a:t>
                      </a:r>
                      <a:r>
                        <a:rPr lang="en-GB" sz="800" b="1" dirty="0" err="1">
                          <a:latin typeface="Calibri"/>
                          <a:ea typeface="Times New Roman"/>
                        </a:rPr>
                        <a:t>Ariadne</a:t>
                      </a:r>
                      <a:endParaRPr lang="sv-SE" sz="800" dirty="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181112"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Calibri"/>
                          <a:ea typeface="Times New Roman"/>
                        </a:rPr>
                        <a:t>afternoon</a:t>
                      </a:r>
                      <a:endParaRPr lang="sv-SE" sz="80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Calibri"/>
                          <a:ea typeface="Times New Roman"/>
                        </a:rPr>
                        <a:t>Presentations</a:t>
                      </a:r>
                      <a:endParaRPr lang="sv-SE" sz="80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latin typeface="Calibri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112"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Calibri"/>
                          <a:ea typeface="Times New Roman"/>
                        </a:rPr>
                        <a:t>evening</a:t>
                      </a:r>
                      <a:endParaRPr lang="sv-SE" sz="80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Calibri"/>
                          <a:ea typeface="Times New Roman"/>
                        </a:rPr>
                        <a:t>Free time</a:t>
                      </a:r>
                      <a:endParaRPr lang="sv-SE" sz="80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latin typeface="Calibri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221"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Calibri"/>
                          <a:ea typeface="Times New Roman"/>
                        </a:rPr>
                        <a:t>Friday</a:t>
                      </a:r>
                      <a:endParaRPr lang="sv-SE" sz="800">
                        <a:latin typeface="Times New Roman"/>
                        <a:ea typeface="Times New Roman"/>
                      </a:endParaRPr>
                    </a:p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Calibri"/>
                          <a:ea typeface="Times New Roman"/>
                        </a:rPr>
                        <a:t>18 Oct</a:t>
                      </a:r>
                      <a:endParaRPr lang="sv-SE" sz="80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80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800" dirty="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81112"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Calibri"/>
                          <a:ea typeface="Times New Roman"/>
                        </a:rPr>
                        <a:t>morning</a:t>
                      </a:r>
                      <a:endParaRPr lang="sv-SE" sz="80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Calibri"/>
                          <a:ea typeface="Times New Roman"/>
                        </a:rPr>
                        <a:t>Departures</a:t>
                      </a:r>
                      <a:endParaRPr lang="sv-SE" sz="800">
                        <a:latin typeface="Times New Roman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latin typeface="Calibri"/>
                        <a:ea typeface="Times New Roman"/>
                      </a:endParaRPr>
                    </a:p>
                  </a:txBody>
                  <a:tcPr marL="19521" marR="195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536" y="0"/>
            <a:ext cx="47525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BILC Professional Seminar – 13-18 October 2013</a:t>
            </a:r>
            <a:endParaRPr kumimoji="0" lang="sv-SE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194</Words>
  <Application>Microsoft Office PowerPoint</Application>
  <PresentationFormat>Bildspel på skärmen (4:3)</PresentationFormat>
  <Paragraphs>62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8" baseType="lpstr">
      <vt:lpstr>Office-tema</vt:lpstr>
      <vt:lpstr>Bild 1</vt:lpstr>
      <vt:lpstr>Scandic Ariadne in Stockholm </vt:lpstr>
      <vt:lpstr>Bild 3</vt:lpstr>
      <vt:lpstr>Bild 4</vt:lpstr>
      <vt:lpstr>Bild 5</vt:lpstr>
      <vt:lpstr>Bild 6</vt:lpstr>
      <vt:lpstr>Bild 7</vt:lpstr>
    </vt:vector>
  </TitlesOfParts>
  <Company>Försvarshögskolan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Scandic Ariadne in Stockholm </dc:title>
  <dc:creator>ingrida leimanis</dc:creator>
  <cp:lastModifiedBy>ingrida leimanis</cp:lastModifiedBy>
  <cp:revision>8</cp:revision>
  <dcterms:created xsi:type="dcterms:W3CDTF">2012-10-19T10:42:22Z</dcterms:created>
  <dcterms:modified xsi:type="dcterms:W3CDTF">2012-10-24T08:56:48Z</dcterms:modified>
</cp:coreProperties>
</file>