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321" r:id="rId3"/>
    <p:sldId id="278" r:id="rId4"/>
    <p:sldId id="279" r:id="rId5"/>
    <p:sldId id="310" r:id="rId6"/>
    <p:sldId id="322" r:id="rId7"/>
    <p:sldId id="257" r:id="rId8"/>
    <p:sldId id="276" r:id="rId9"/>
    <p:sldId id="258" r:id="rId10"/>
    <p:sldId id="281" r:id="rId11"/>
    <p:sldId id="284" r:id="rId12"/>
    <p:sldId id="282" r:id="rId13"/>
    <p:sldId id="298" r:id="rId14"/>
    <p:sldId id="262" r:id="rId15"/>
    <p:sldId id="312" r:id="rId16"/>
    <p:sldId id="313" r:id="rId17"/>
    <p:sldId id="314" r:id="rId18"/>
    <p:sldId id="315" r:id="rId19"/>
    <p:sldId id="316" r:id="rId20"/>
    <p:sldId id="317" r:id="rId21"/>
    <p:sldId id="318" r:id="rId22"/>
    <p:sldId id="319" r:id="rId23"/>
    <p:sldId id="320" r:id="rId24"/>
    <p:sldId id="300" r:id="rId25"/>
    <p:sldId id="301" r:id="rId26"/>
    <p:sldId id="302" r:id="rId27"/>
    <p:sldId id="303" r:id="rId28"/>
    <p:sldId id="309" r:id="rId29"/>
    <p:sldId id="307" r:id="rId30"/>
    <p:sldId id="308" r:id="rId31"/>
    <p:sldId id="304" r:id="rId32"/>
    <p:sldId id="305" r:id="rId33"/>
    <p:sldId id="306" r:id="rId34"/>
    <p:sldId id="273" r:id="rId35"/>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702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7235E-7F8D-40FB-84F4-BA9D016B0D65}" type="doc">
      <dgm:prSet loTypeId="urn:microsoft.com/office/officeart/2005/8/layout/process2" loCatId="process" qsTypeId="urn:microsoft.com/office/officeart/2005/8/quickstyle/simple3" qsCatId="simple" csTypeId="urn:microsoft.com/office/officeart/2005/8/colors/accent1_2" csCatId="accent1" phldr="1"/>
      <dgm:spPr/>
    </dgm:pt>
    <dgm:pt modelId="{6360738D-4794-4762-A7D6-39838EC85181}">
      <dgm:prSet phldrT="[Текст]" custT="1"/>
      <dgm:spPr/>
      <dgm:t>
        <a:bodyPr/>
        <a:lstStyle/>
        <a:p>
          <a:r>
            <a:rPr lang="en-US" sz="2000" b="1" dirty="0" smtClean="0">
              <a:latin typeface="Arial" panose="020B0604020202020204" pitchFamily="34" charset="0"/>
              <a:cs typeface="Arial" panose="020B0604020202020204" pitchFamily="34" charset="0"/>
            </a:rPr>
            <a:t>Brainstorming</a:t>
          </a:r>
          <a:endParaRPr lang="ru-RU" sz="2000" b="1" dirty="0">
            <a:latin typeface="Arial" panose="020B0604020202020204" pitchFamily="34" charset="0"/>
            <a:cs typeface="Arial" panose="020B0604020202020204" pitchFamily="34" charset="0"/>
          </a:endParaRPr>
        </a:p>
      </dgm:t>
    </dgm:pt>
    <dgm:pt modelId="{84C88F38-D906-47CF-A292-ED61B3DA8C56}" type="parTrans" cxnId="{699AA56F-D78F-401F-BF03-8273089D7A8F}">
      <dgm:prSet/>
      <dgm:spPr/>
      <dgm:t>
        <a:bodyPr/>
        <a:lstStyle/>
        <a:p>
          <a:endParaRPr lang="ru-RU"/>
        </a:p>
      </dgm:t>
    </dgm:pt>
    <dgm:pt modelId="{EEA0D91B-70AC-42DF-9FE7-9BCE8966A0CE}" type="sibTrans" cxnId="{699AA56F-D78F-401F-BF03-8273089D7A8F}">
      <dgm:prSet/>
      <dgm:spPr/>
      <dgm:t>
        <a:bodyPr/>
        <a:lstStyle/>
        <a:p>
          <a:endParaRPr lang="ru-RU"/>
        </a:p>
      </dgm:t>
    </dgm:pt>
    <dgm:pt modelId="{948FD953-59E5-4AA6-8431-A7C69968AEAE}">
      <dgm:prSet phldrT="[Текст]" custT="1"/>
      <dgm:spPr/>
      <dgm:t>
        <a:bodyPr/>
        <a:lstStyle/>
        <a:p>
          <a:r>
            <a:rPr lang="en-US" sz="2000" b="1" dirty="0" smtClean="0">
              <a:latin typeface="Arial" panose="020B0604020202020204" pitchFamily="34" charset="0"/>
              <a:cs typeface="Arial" panose="020B0604020202020204" pitchFamily="34" charset="0"/>
            </a:rPr>
            <a:t>Listing</a:t>
          </a:r>
          <a:endParaRPr lang="ru-RU" sz="2000" b="1" dirty="0">
            <a:latin typeface="Arial" panose="020B0604020202020204" pitchFamily="34" charset="0"/>
            <a:cs typeface="Arial" panose="020B0604020202020204" pitchFamily="34" charset="0"/>
          </a:endParaRPr>
        </a:p>
      </dgm:t>
    </dgm:pt>
    <dgm:pt modelId="{6F9B10BD-DD4B-4522-ADBE-F358A4A1AAE7}" type="parTrans" cxnId="{93DBC5E5-F3A0-4FFB-986B-B284BB1B7233}">
      <dgm:prSet/>
      <dgm:spPr/>
      <dgm:t>
        <a:bodyPr/>
        <a:lstStyle/>
        <a:p>
          <a:endParaRPr lang="ru-RU"/>
        </a:p>
      </dgm:t>
    </dgm:pt>
    <dgm:pt modelId="{67399960-CF5A-4E7E-A9B1-A634566F63BD}" type="sibTrans" cxnId="{93DBC5E5-F3A0-4FFB-986B-B284BB1B7233}">
      <dgm:prSet/>
      <dgm:spPr/>
      <dgm:t>
        <a:bodyPr/>
        <a:lstStyle/>
        <a:p>
          <a:endParaRPr lang="ru-RU"/>
        </a:p>
      </dgm:t>
    </dgm:pt>
    <dgm:pt modelId="{8EB4EBEE-F865-4DAA-B55F-EF29C5DB975F}">
      <dgm:prSet phldrT="[Текст]" custT="1"/>
      <dgm:spPr/>
      <dgm:t>
        <a:bodyPr/>
        <a:lstStyle/>
        <a:p>
          <a:r>
            <a:rPr lang="en-US" sz="2000" b="1" dirty="0" smtClean="0">
              <a:latin typeface="Arial" panose="020B0604020202020204" pitchFamily="34" charset="0"/>
              <a:cs typeface="Arial" panose="020B0604020202020204" pitchFamily="34" charset="0"/>
            </a:rPr>
            <a:t>Reduction</a:t>
          </a:r>
          <a:endParaRPr lang="ru-RU" sz="2000" b="1" dirty="0">
            <a:latin typeface="Arial" panose="020B0604020202020204" pitchFamily="34" charset="0"/>
            <a:cs typeface="Arial" panose="020B0604020202020204" pitchFamily="34" charset="0"/>
          </a:endParaRPr>
        </a:p>
      </dgm:t>
    </dgm:pt>
    <dgm:pt modelId="{53D0EF3D-4350-4398-AD74-E735B9ABC8B6}" type="parTrans" cxnId="{344693C8-FF72-4B01-9F67-AEAFB9AE0AFF}">
      <dgm:prSet/>
      <dgm:spPr/>
      <dgm:t>
        <a:bodyPr/>
        <a:lstStyle/>
        <a:p>
          <a:endParaRPr lang="ru-RU"/>
        </a:p>
      </dgm:t>
    </dgm:pt>
    <dgm:pt modelId="{DD618C48-F391-4A00-A9B7-4EA286970812}" type="sibTrans" cxnId="{344693C8-FF72-4B01-9F67-AEAFB9AE0AFF}">
      <dgm:prSet/>
      <dgm:spPr/>
      <dgm:t>
        <a:bodyPr/>
        <a:lstStyle/>
        <a:p>
          <a:endParaRPr lang="ru-RU"/>
        </a:p>
      </dgm:t>
    </dgm:pt>
    <dgm:pt modelId="{76D67B6A-0AC3-496F-9DB5-B0AAC5AB2865}">
      <dgm:prSet phldrT="[Текст]" custT="1"/>
      <dgm:spPr/>
      <dgm:t>
        <a:bodyPr/>
        <a:lstStyle/>
        <a:p>
          <a:r>
            <a:rPr lang="en-US" sz="2000" b="1" dirty="0" smtClean="0">
              <a:latin typeface="Arial" panose="020B0604020202020204" pitchFamily="34" charset="0"/>
              <a:cs typeface="Arial" panose="020B0604020202020204" pitchFamily="34" charset="0"/>
            </a:rPr>
            <a:t>Ranking</a:t>
          </a:r>
          <a:endParaRPr lang="ru-RU" sz="2000" b="1" dirty="0">
            <a:latin typeface="Arial" panose="020B0604020202020204" pitchFamily="34" charset="0"/>
            <a:cs typeface="Arial" panose="020B0604020202020204" pitchFamily="34" charset="0"/>
          </a:endParaRPr>
        </a:p>
      </dgm:t>
    </dgm:pt>
    <dgm:pt modelId="{4FE57D16-ABCE-4DA1-B66A-21D97DF8DC3D}" type="parTrans" cxnId="{09BAD86F-3B81-47CF-8569-8EBF1B6B4194}">
      <dgm:prSet/>
      <dgm:spPr/>
      <dgm:t>
        <a:bodyPr/>
        <a:lstStyle/>
        <a:p>
          <a:endParaRPr lang="ru-RU"/>
        </a:p>
      </dgm:t>
    </dgm:pt>
    <dgm:pt modelId="{0831456D-C9FD-4E4F-85E6-95C80025184D}" type="sibTrans" cxnId="{09BAD86F-3B81-47CF-8569-8EBF1B6B4194}">
      <dgm:prSet/>
      <dgm:spPr/>
      <dgm:t>
        <a:bodyPr/>
        <a:lstStyle/>
        <a:p>
          <a:endParaRPr lang="ru-RU"/>
        </a:p>
      </dgm:t>
    </dgm:pt>
    <dgm:pt modelId="{B3D1C177-9428-488B-B262-23C4838F64FE}">
      <dgm:prSet phldrT="[Текст]" custT="1"/>
      <dgm:spPr/>
      <dgm:t>
        <a:bodyPr/>
        <a:lstStyle/>
        <a:p>
          <a:r>
            <a:rPr lang="en-US" sz="2000" b="1" dirty="0" smtClean="0">
              <a:latin typeface="Arial" panose="020B0604020202020204" pitchFamily="34" charset="0"/>
              <a:cs typeface="Arial" panose="020B0604020202020204" pitchFamily="34" charset="0"/>
            </a:rPr>
            <a:t>Reporting to the class/ pyramid discussions</a:t>
          </a:r>
          <a:endParaRPr lang="ru-RU" sz="2000" b="1" dirty="0">
            <a:latin typeface="Arial" panose="020B0604020202020204" pitchFamily="34" charset="0"/>
            <a:cs typeface="Arial" panose="020B0604020202020204" pitchFamily="34" charset="0"/>
          </a:endParaRPr>
        </a:p>
      </dgm:t>
    </dgm:pt>
    <dgm:pt modelId="{D7BA37ED-825B-44B7-8307-3F53F6DD4F40}" type="parTrans" cxnId="{D5C1D5AF-E4A1-4AA3-A4AB-3E7D4FDE3A3B}">
      <dgm:prSet/>
      <dgm:spPr/>
      <dgm:t>
        <a:bodyPr/>
        <a:lstStyle/>
        <a:p>
          <a:endParaRPr lang="ru-RU"/>
        </a:p>
      </dgm:t>
    </dgm:pt>
    <dgm:pt modelId="{33B5C1F4-9B53-4A5D-A9DC-3F69D1B35B28}" type="sibTrans" cxnId="{D5C1D5AF-E4A1-4AA3-A4AB-3E7D4FDE3A3B}">
      <dgm:prSet/>
      <dgm:spPr/>
      <dgm:t>
        <a:bodyPr/>
        <a:lstStyle/>
        <a:p>
          <a:endParaRPr lang="ru-RU"/>
        </a:p>
      </dgm:t>
    </dgm:pt>
    <dgm:pt modelId="{9A644522-EDE0-447C-9872-EDC860E8FB88}">
      <dgm:prSet phldrT="[Текст]" custT="1"/>
      <dgm:spPr/>
      <dgm:t>
        <a:bodyPr/>
        <a:lstStyle/>
        <a:p>
          <a:r>
            <a:rPr lang="en-US" sz="2000" b="1" dirty="0" smtClean="0">
              <a:latin typeface="Arial" panose="020B0604020202020204" pitchFamily="34" charset="0"/>
              <a:cs typeface="Arial" panose="020B0604020202020204" pitchFamily="34" charset="0"/>
            </a:rPr>
            <a:t>Beehives/ buzz groups</a:t>
          </a:r>
          <a:endParaRPr lang="ru-RU" sz="2000" b="1" dirty="0">
            <a:latin typeface="Arial" panose="020B0604020202020204" pitchFamily="34" charset="0"/>
            <a:cs typeface="Arial" panose="020B0604020202020204" pitchFamily="34" charset="0"/>
          </a:endParaRPr>
        </a:p>
      </dgm:t>
    </dgm:pt>
    <dgm:pt modelId="{025F3CA2-8E8E-4F47-A3D6-F0FB287AEC5A}" type="parTrans" cxnId="{A545F4D0-A0F7-42DC-AA0C-2B35465C9676}">
      <dgm:prSet/>
      <dgm:spPr/>
      <dgm:t>
        <a:bodyPr/>
        <a:lstStyle/>
        <a:p>
          <a:endParaRPr lang="ru-RU"/>
        </a:p>
      </dgm:t>
    </dgm:pt>
    <dgm:pt modelId="{897F0A8C-348E-48F5-A0FF-188B3DFF1229}" type="sibTrans" cxnId="{A545F4D0-A0F7-42DC-AA0C-2B35465C9676}">
      <dgm:prSet/>
      <dgm:spPr/>
      <dgm:t>
        <a:bodyPr/>
        <a:lstStyle/>
        <a:p>
          <a:endParaRPr lang="ru-RU"/>
        </a:p>
      </dgm:t>
    </dgm:pt>
    <dgm:pt modelId="{1EB5EA9C-76CD-4AFD-B14D-2B8A1C7A8C35}" type="pres">
      <dgm:prSet presAssocID="{A127235E-7F8D-40FB-84F4-BA9D016B0D65}" presName="linearFlow" presStyleCnt="0">
        <dgm:presLayoutVars>
          <dgm:resizeHandles val="exact"/>
        </dgm:presLayoutVars>
      </dgm:prSet>
      <dgm:spPr/>
    </dgm:pt>
    <dgm:pt modelId="{E29FA748-2DD1-4164-AB9F-5B46B7B8C1FC}" type="pres">
      <dgm:prSet presAssocID="{6360738D-4794-4762-A7D6-39838EC85181}" presName="node" presStyleLbl="node1" presStyleIdx="0" presStyleCnt="6" custScaleX="150744">
        <dgm:presLayoutVars>
          <dgm:bulletEnabled val="1"/>
        </dgm:presLayoutVars>
      </dgm:prSet>
      <dgm:spPr/>
      <dgm:t>
        <a:bodyPr/>
        <a:lstStyle/>
        <a:p>
          <a:endParaRPr lang="ru-RU"/>
        </a:p>
      </dgm:t>
    </dgm:pt>
    <dgm:pt modelId="{EEDE47CA-D1EE-414F-B74A-F61E97481A3E}" type="pres">
      <dgm:prSet presAssocID="{EEA0D91B-70AC-42DF-9FE7-9BCE8966A0CE}" presName="sibTrans" presStyleLbl="sibTrans2D1" presStyleIdx="0" presStyleCnt="5"/>
      <dgm:spPr/>
      <dgm:t>
        <a:bodyPr/>
        <a:lstStyle/>
        <a:p>
          <a:endParaRPr lang="ru-RU"/>
        </a:p>
      </dgm:t>
    </dgm:pt>
    <dgm:pt modelId="{70010F34-FDA7-43F0-8F9B-19A5EE873FE6}" type="pres">
      <dgm:prSet presAssocID="{EEA0D91B-70AC-42DF-9FE7-9BCE8966A0CE}" presName="connectorText" presStyleLbl="sibTrans2D1" presStyleIdx="0" presStyleCnt="5"/>
      <dgm:spPr/>
      <dgm:t>
        <a:bodyPr/>
        <a:lstStyle/>
        <a:p>
          <a:endParaRPr lang="ru-RU"/>
        </a:p>
      </dgm:t>
    </dgm:pt>
    <dgm:pt modelId="{4EDD5EB3-E412-4714-A1F8-3721155B50CB}" type="pres">
      <dgm:prSet presAssocID="{948FD953-59E5-4AA6-8431-A7C69968AEAE}" presName="node" presStyleLbl="node1" presStyleIdx="1" presStyleCnt="6" custScaleX="150744">
        <dgm:presLayoutVars>
          <dgm:bulletEnabled val="1"/>
        </dgm:presLayoutVars>
      </dgm:prSet>
      <dgm:spPr/>
      <dgm:t>
        <a:bodyPr/>
        <a:lstStyle/>
        <a:p>
          <a:endParaRPr lang="ru-RU"/>
        </a:p>
      </dgm:t>
    </dgm:pt>
    <dgm:pt modelId="{840C690D-87F3-428D-BB34-F6971D4290C7}" type="pres">
      <dgm:prSet presAssocID="{67399960-CF5A-4E7E-A9B1-A634566F63BD}" presName="sibTrans" presStyleLbl="sibTrans2D1" presStyleIdx="1" presStyleCnt="5"/>
      <dgm:spPr/>
      <dgm:t>
        <a:bodyPr/>
        <a:lstStyle/>
        <a:p>
          <a:endParaRPr lang="ru-RU"/>
        </a:p>
      </dgm:t>
    </dgm:pt>
    <dgm:pt modelId="{F7F04D0B-D7CF-4EEC-9DEF-9E831D887708}" type="pres">
      <dgm:prSet presAssocID="{67399960-CF5A-4E7E-A9B1-A634566F63BD}" presName="connectorText" presStyleLbl="sibTrans2D1" presStyleIdx="1" presStyleCnt="5"/>
      <dgm:spPr/>
      <dgm:t>
        <a:bodyPr/>
        <a:lstStyle/>
        <a:p>
          <a:endParaRPr lang="ru-RU"/>
        </a:p>
      </dgm:t>
    </dgm:pt>
    <dgm:pt modelId="{A608FAE6-8ED6-4BBA-A24A-85E685A1A2AD}" type="pres">
      <dgm:prSet presAssocID="{76D67B6A-0AC3-496F-9DB5-B0AAC5AB2865}" presName="node" presStyleLbl="node1" presStyleIdx="2" presStyleCnt="6" custScaleX="156760">
        <dgm:presLayoutVars>
          <dgm:bulletEnabled val="1"/>
        </dgm:presLayoutVars>
      </dgm:prSet>
      <dgm:spPr/>
      <dgm:t>
        <a:bodyPr/>
        <a:lstStyle/>
        <a:p>
          <a:endParaRPr lang="ru-RU"/>
        </a:p>
      </dgm:t>
    </dgm:pt>
    <dgm:pt modelId="{F3FC4416-CC31-4064-8837-6314C2AF773D}" type="pres">
      <dgm:prSet presAssocID="{0831456D-C9FD-4E4F-85E6-95C80025184D}" presName="sibTrans" presStyleLbl="sibTrans2D1" presStyleIdx="2" presStyleCnt="5"/>
      <dgm:spPr/>
      <dgm:t>
        <a:bodyPr/>
        <a:lstStyle/>
        <a:p>
          <a:endParaRPr lang="ru-RU"/>
        </a:p>
      </dgm:t>
    </dgm:pt>
    <dgm:pt modelId="{407BE384-E546-44C2-BBEF-0F9ED1452C94}" type="pres">
      <dgm:prSet presAssocID="{0831456D-C9FD-4E4F-85E6-95C80025184D}" presName="connectorText" presStyleLbl="sibTrans2D1" presStyleIdx="2" presStyleCnt="5"/>
      <dgm:spPr/>
      <dgm:t>
        <a:bodyPr/>
        <a:lstStyle/>
        <a:p>
          <a:endParaRPr lang="ru-RU"/>
        </a:p>
      </dgm:t>
    </dgm:pt>
    <dgm:pt modelId="{8D5D64BA-97A2-4F70-8604-5C3E7BBD72C2}" type="pres">
      <dgm:prSet presAssocID="{8EB4EBEE-F865-4DAA-B55F-EF29C5DB975F}" presName="node" presStyleLbl="node1" presStyleIdx="3" presStyleCnt="6" custScaleX="156760">
        <dgm:presLayoutVars>
          <dgm:bulletEnabled val="1"/>
        </dgm:presLayoutVars>
      </dgm:prSet>
      <dgm:spPr/>
      <dgm:t>
        <a:bodyPr/>
        <a:lstStyle/>
        <a:p>
          <a:endParaRPr lang="ru-RU"/>
        </a:p>
      </dgm:t>
    </dgm:pt>
    <dgm:pt modelId="{5A22C45C-ED3F-495E-A645-9B1351DF4875}" type="pres">
      <dgm:prSet presAssocID="{DD618C48-F391-4A00-A9B7-4EA286970812}" presName="sibTrans" presStyleLbl="sibTrans2D1" presStyleIdx="3" presStyleCnt="5"/>
      <dgm:spPr/>
      <dgm:t>
        <a:bodyPr/>
        <a:lstStyle/>
        <a:p>
          <a:endParaRPr lang="ru-RU"/>
        </a:p>
      </dgm:t>
    </dgm:pt>
    <dgm:pt modelId="{B4936B25-81D8-47DE-99FA-62148904ED8B}" type="pres">
      <dgm:prSet presAssocID="{DD618C48-F391-4A00-A9B7-4EA286970812}" presName="connectorText" presStyleLbl="sibTrans2D1" presStyleIdx="3" presStyleCnt="5"/>
      <dgm:spPr/>
      <dgm:t>
        <a:bodyPr/>
        <a:lstStyle/>
        <a:p>
          <a:endParaRPr lang="ru-RU"/>
        </a:p>
      </dgm:t>
    </dgm:pt>
    <dgm:pt modelId="{340C3351-19E4-4097-A4FD-7EEA1D974A11}" type="pres">
      <dgm:prSet presAssocID="{9A644522-EDE0-447C-9872-EDC860E8FB88}" presName="node" presStyleLbl="node1" presStyleIdx="4" presStyleCnt="6" custScaleX="163105">
        <dgm:presLayoutVars>
          <dgm:bulletEnabled val="1"/>
        </dgm:presLayoutVars>
      </dgm:prSet>
      <dgm:spPr/>
      <dgm:t>
        <a:bodyPr/>
        <a:lstStyle/>
        <a:p>
          <a:endParaRPr lang="ru-RU"/>
        </a:p>
      </dgm:t>
    </dgm:pt>
    <dgm:pt modelId="{98A8076D-AB7C-4E19-BCF5-622E7A5DC04D}" type="pres">
      <dgm:prSet presAssocID="{897F0A8C-348E-48F5-A0FF-188B3DFF1229}" presName="sibTrans" presStyleLbl="sibTrans2D1" presStyleIdx="4" presStyleCnt="5"/>
      <dgm:spPr/>
      <dgm:t>
        <a:bodyPr/>
        <a:lstStyle/>
        <a:p>
          <a:endParaRPr lang="ru-RU"/>
        </a:p>
      </dgm:t>
    </dgm:pt>
    <dgm:pt modelId="{B37DF283-5F02-4D90-80BE-DC26D4E00266}" type="pres">
      <dgm:prSet presAssocID="{897F0A8C-348E-48F5-A0FF-188B3DFF1229}" presName="connectorText" presStyleLbl="sibTrans2D1" presStyleIdx="4" presStyleCnt="5"/>
      <dgm:spPr/>
      <dgm:t>
        <a:bodyPr/>
        <a:lstStyle/>
        <a:p>
          <a:endParaRPr lang="ru-RU"/>
        </a:p>
      </dgm:t>
    </dgm:pt>
    <dgm:pt modelId="{C68B210C-38A6-44C2-B615-491BA4D7FBCD}" type="pres">
      <dgm:prSet presAssocID="{B3D1C177-9428-488B-B262-23C4838F64FE}" presName="node" presStyleLbl="node1" presStyleIdx="5" presStyleCnt="6" custScaleX="162775">
        <dgm:presLayoutVars>
          <dgm:bulletEnabled val="1"/>
        </dgm:presLayoutVars>
      </dgm:prSet>
      <dgm:spPr/>
      <dgm:t>
        <a:bodyPr/>
        <a:lstStyle/>
        <a:p>
          <a:endParaRPr lang="ru-RU"/>
        </a:p>
      </dgm:t>
    </dgm:pt>
  </dgm:ptLst>
  <dgm:cxnLst>
    <dgm:cxn modelId="{3AF988AA-C668-48EC-867B-2304106B8C94}" type="presOf" srcId="{76D67B6A-0AC3-496F-9DB5-B0AAC5AB2865}" destId="{A608FAE6-8ED6-4BBA-A24A-85E685A1A2AD}" srcOrd="0" destOrd="0" presId="urn:microsoft.com/office/officeart/2005/8/layout/process2"/>
    <dgm:cxn modelId="{E508F58C-54B3-46FA-B8ED-BE48FBEB9644}" type="presOf" srcId="{6360738D-4794-4762-A7D6-39838EC85181}" destId="{E29FA748-2DD1-4164-AB9F-5B46B7B8C1FC}" srcOrd="0" destOrd="0" presId="urn:microsoft.com/office/officeart/2005/8/layout/process2"/>
    <dgm:cxn modelId="{DCD69934-3AB5-4708-865C-E631BCC13F3C}" type="presOf" srcId="{B3D1C177-9428-488B-B262-23C4838F64FE}" destId="{C68B210C-38A6-44C2-B615-491BA4D7FBCD}" srcOrd="0" destOrd="0" presId="urn:microsoft.com/office/officeart/2005/8/layout/process2"/>
    <dgm:cxn modelId="{4A05A5AE-3DB8-4FAB-A570-0A6342038CCE}" type="presOf" srcId="{67399960-CF5A-4E7E-A9B1-A634566F63BD}" destId="{840C690D-87F3-428D-BB34-F6971D4290C7}" srcOrd="0" destOrd="0" presId="urn:microsoft.com/office/officeart/2005/8/layout/process2"/>
    <dgm:cxn modelId="{0652171E-17AC-4806-88BF-3328310A27E1}" type="presOf" srcId="{EEA0D91B-70AC-42DF-9FE7-9BCE8966A0CE}" destId="{70010F34-FDA7-43F0-8F9B-19A5EE873FE6}" srcOrd="1" destOrd="0" presId="urn:microsoft.com/office/officeart/2005/8/layout/process2"/>
    <dgm:cxn modelId="{09BAD86F-3B81-47CF-8569-8EBF1B6B4194}" srcId="{A127235E-7F8D-40FB-84F4-BA9D016B0D65}" destId="{76D67B6A-0AC3-496F-9DB5-B0AAC5AB2865}" srcOrd="2" destOrd="0" parTransId="{4FE57D16-ABCE-4DA1-B66A-21D97DF8DC3D}" sibTransId="{0831456D-C9FD-4E4F-85E6-95C80025184D}"/>
    <dgm:cxn modelId="{93DBC5E5-F3A0-4FFB-986B-B284BB1B7233}" srcId="{A127235E-7F8D-40FB-84F4-BA9D016B0D65}" destId="{948FD953-59E5-4AA6-8431-A7C69968AEAE}" srcOrd="1" destOrd="0" parTransId="{6F9B10BD-DD4B-4522-ADBE-F358A4A1AAE7}" sibTransId="{67399960-CF5A-4E7E-A9B1-A634566F63BD}"/>
    <dgm:cxn modelId="{A545F4D0-A0F7-42DC-AA0C-2B35465C9676}" srcId="{A127235E-7F8D-40FB-84F4-BA9D016B0D65}" destId="{9A644522-EDE0-447C-9872-EDC860E8FB88}" srcOrd="4" destOrd="0" parTransId="{025F3CA2-8E8E-4F47-A3D6-F0FB287AEC5A}" sibTransId="{897F0A8C-348E-48F5-A0FF-188B3DFF1229}"/>
    <dgm:cxn modelId="{92E0D5C0-EAFE-4FA8-B5CF-E9C9705766CE}" type="presOf" srcId="{A127235E-7F8D-40FB-84F4-BA9D016B0D65}" destId="{1EB5EA9C-76CD-4AFD-B14D-2B8A1C7A8C35}" srcOrd="0" destOrd="0" presId="urn:microsoft.com/office/officeart/2005/8/layout/process2"/>
    <dgm:cxn modelId="{663DD876-73DF-4B39-8075-98EE77C7468E}" type="presOf" srcId="{8EB4EBEE-F865-4DAA-B55F-EF29C5DB975F}" destId="{8D5D64BA-97A2-4F70-8604-5C3E7BBD72C2}" srcOrd="0" destOrd="0" presId="urn:microsoft.com/office/officeart/2005/8/layout/process2"/>
    <dgm:cxn modelId="{D5C1D5AF-E4A1-4AA3-A4AB-3E7D4FDE3A3B}" srcId="{A127235E-7F8D-40FB-84F4-BA9D016B0D65}" destId="{B3D1C177-9428-488B-B262-23C4838F64FE}" srcOrd="5" destOrd="0" parTransId="{D7BA37ED-825B-44B7-8307-3F53F6DD4F40}" sibTransId="{33B5C1F4-9B53-4A5D-A9DC-3F69D1B35B28}"/>
    <dgm:cxn modelId="{7E92BE33-69E9-474F-919F-BE2443305CD5}" type="presOf" srcId="{897F0A8C-348E-48F5-A0FF-188B3DFF1229}" destId="{98A8076D-AB7C-4E19-BCF5-622E7A5DC04D}" srcOrd="0" destOrd="0" presId="urn:microsoft.com/office/officeart/2005/8/layout/process2"/>
    <dgm:cxn modelId="{74A009F2-B3DB-4C6A-B646-F7C0584152B3}" type="presOf" srcId="{0831456D-C9FD-4E4F-85E6-95C80025184D}" destId="{F3FC4416-CC31-4064-8837-6314C2AF773D}" srcOrd="0" destOrd="0" presId="urn:microsoft.com/office/officeart/2005/8/layout/process2"/>
    <dgm:cxn modelId="{FF89B84E-8C74-4AFA-90CC-C27801E0BD7A}" type="presOf" srcId="{DD618C48-F391-4A00-A9B7-4EA286970812}" destId="{5A22C45C-ED3F-495E-A645-9B1351DF4875}" srcOrd="0" destOrd="0" presId="urn:microsoft.com/office/officeart/2005/8/layout/process2"/>
    <dgm:cxn modelId="{DE705135-E150-4E55-870F-1757AB0A8C64}" type="presOf" srcId="{948FD953-59E5-4AA6-8431-A7C69968AEAE}" destId="{4EDD5EB3-E412-4714-A1F8-3721155B50CB}" srcOrd="0" destOrd="0" presId="urn:microsoft.com/office/officeart/2005/8/layout/process2"/>
    <dgm:cxn modelId="{0496D35E-7B86-41B4-9401-4F53816E5EE1}" type="presOf" srcId="{DD618C48-F391-4A00-A9B7-4EA286970812}" destId="{B4936B25-81D8-47DE-99FA-62148904ED8B}" srcOrd="1" destOrd="0" presId="urn:microsoft.com/office/officeart/2005/8/layout/process2"/>
    <dgm:cxn modelId="{344693C8-FF72-4B01-9F67-AEAFB9AE0AFF}" srcId="{A127235E-7F8D-40FB-84F4-BA9D016B0D65}" destId="{8EB4EBEE-F865-4DAA-B55F-EF29C5DB975F}" srcOrd="3" destOrd="0" parTransId="{53D0EF3D-4350-4398-AD74-E735B9ABC8B6}" sibTransId="{DD618C48-F391-4A00-A9B7-4EA286970812}"/>
    <dgm:cxn modelId="{699AA56F-D78F-401F-BF03-8273089D7A8F}" srcId="{A127235E-7F8D-40FB-84F4-BA9D016B0D65}" destId="{6360738D-4794-4762-A7D6-39838EC85181}" srcOrd="0" destOrd="0" parTransId="{84C88F38-D906-47CF-A292-ED61B3DA8C56}" sibTransId="{EEA0D91B-70AC-42DF-9FE7-9BCE8966A0CE}"/>
    <dgm:cxn modelId="{71ABE5C0-99E1-4F3C-A60F-30424258EACD}" type="presOf" srcId="{9A644522-EDE0-447C-9872-EDC860E8FB88}" destId="{340C3351-19E4-4097-A4FD-7EEA1D974A11}" srcOrd="0" destOrd="0" presId="urn:microsoft.com/office/officeart/2005/8/layout/process2"/>
    <dgm:cxn modelId="{54B81CC3-13B7-40D3-A33A-3A0B4E038350}" type="presOf" srcId="{67399960-CF5A-4E7E-A9B1-A634566F63BD}" destId="{F7F04D0B-D7CF-4EEC-9DEF-9E831D887708}" srcOrd="1" destOrd="0" presId="urn:microsoft.com/office/officeart/2005/8/layout/process2"/>
    <dgm:cxn modelId="{A6755950-E7ED-4250-A3FB-3F69F136E4AC}" type="presOf" srcId="{897F0A8C-348E-48F5-A0FF-188B3DFF1229}" destId="{B37DF283-5F02-4D90-80BE-DC26D4E00266}" srcOrd="1" destOrd="0" presId="urn:microsoft.com/office/officeart/2005/8/layout/process2"/>
    <dgm:cxn modelId="{ED6B5049-795C-49F6-91FB-53E2EBE46A33}" type="presOf" srcId="{EEA0D91B-70AC-42DF-9FE7-9BCE8966A0CE}" destId="{EEDE47CA-D1EE-414F-B74A-F61E97481A3E}" srcOrd="0" destOrd="0" presId="urn:microsoft.com/office/officeart/2005/8/layout/process2"/>
    <dgm:cxn modelId="{6DCE4B40-9F12-4BFD-BD32-7CE813B1D80E}" type="presOf" srcId="{0831456D-C9FD-4E4F-85E6-95C80025184D}" destId="{407BE384-E546-44C2-BBEF-0F9ED1452C94}" srcOrd="1" destOrd="0" presId="urn:microsoft.com/office/officeart/2005/8/layout/process2"/>
    <dgm:cxn modelId="{ECA0BDF9-59AB-4A1C-99DC-8CC0552A394E}" type="presParOf" srcId="{1EB5EA9C-76CD-4AFD-B14D-2B8A1C7A8C35}" destId="{E29FA748-2DD1-4164-AB9F-5B46B7B8C1FC}" srcOrd="0" destOrd="0" presId="urn:microsoft.com/office/officeart/2005/8/layout/process2"/>
    <dgm:cxn modelId="{BE91409B-8740-4E2E-8593-C53635DA9303}" type="presParOf" srcId="{1EB5EA9C-76CD-4AFD-B14D-2B8A1C7A8C35}" destId="{EEDE47CA-D1EE-414F-B74A-F61E97481A3E}" srcOrd="1" destOrd="0" presId="urn:microsoft.com/office/officeart/2005/8/layout/process2"/>
    <dgm:cxn modelId="{03FF6EC9-E508-432E-BA09-163F7E2FF405}" type="presParOf" srcId="{EEDE47CA-D1EE-414F-B74A-F61E97481A3E}" destId="{70010F34-FDA7-43F0-8F9B-19A5EE873FE6}" srcOrd="0" destOrd="0" presId="urn:microsoft.com/office/officeart/2005/8/layout/process2"/>
    <dgm:cxn modelId="{4BD78BDD-44B9-4B1C-BCE3-9E0B82181C8D}" type="presParOf" srcId="{1EB5EA9C-76CD-4AFD-B14D-2B8A1C7A8C35}" destId="{4EDD5EB3-E412-4714-A1F8-3721155B50CB}" srcOrd="2" destOrd="0" presId="urn:microsoft.com/office/officeart/2005/8/layout/process2"/>
    <dgm:cxn modelId="{C74381E0-50F7-42DC-911E-84B36EF0EEFF}" type="presParOf" srcId="{1EB5EA9C-76CD-4AFD-B14D-2B8A1C7A8C35}" destId="{840C690D-87F3-428D-BB34-F6971D4290C7}" srcOrd="3" destOrd="0" presId="urn:microsoft.com/office/officeart/2005/8/layout/process2"/>
    <dgm:cxn modelId="{17A30391-667A-4C40-83BE-19ECD3034980}" type="presParOf" srcId="{840C690D-87F3-428D-BB34-F6971D4290C7}" destId="{F7F04D0B-D7CF-4EEC-9DEF-9E831D887708}" srcOrd="0" destOrd="0" presId="urn:microsoft.com/office/officeart/2005/8/layout/process2"/>
    <dgm:cxn modelId="{892D6349-84BB-4CD5-BDD2-DEE47C4E7B86}" type="presParOf" srcId="{1EB5EA9C-76CD-4AFD-B14D-2B8A1C7A8C35}" destId="{A608FAE6-8ED6-4BBA-A24A-85E685A1A2AD}" srcOrd="4" destOrd="0" presId="urn:microsoft.com/office/officeart/2005/8/layout/process2"/>
    <dgm:cxn modelId="{E0A85032-CEBE-40CF-BAEF-94A7B4D0DF39}" type="presParOf" srcId="{1EB5EA9C-76CD-4AFD-B14D-2B8A1C7A8C35}" destId="{F3FC4416-CC31-4064-8837-6314C2AF773D}" srcOrd="5" destOrd="0" presId="urn:microsoft.com/office/officeart/2005/8/layout/process2"/>
    <dgm:cxn modelId="{55B75351-CA5A-4BCE-874E-57DE87227F9E}" type="presParOf" srcId="{F3FC4416-CC31-4064-8837-6314C2AF773D}" destId="{407BE384-E546-44C2-BBEF-0F9ED1452C94}" srcOrd="0" destOrd="0" presId="urn:microsoft.com/office/officeart/2005/8/layout/process2"/>
    <dgm:cxn modelId="{2EA27993-09BE-4940-B9D6-8761A89E3B70}" type="presParOf" srcId="{1EB5EA9C-76CD-4AFD-B14D-2B8A1C7A8C35}" destId="{8D5D64BA-97A2-4F70-8604-5C3E7BBD72C2}" srcOrd="6" destOrd="0" presId="urn:microsoft.com/office/officeart/2005/8/layout/process2"/>
    <dgm:cxn modelId="{F0378C5E-0732-41BC-A24F-3D1C48039425}" type="presParOf" srcId="{1EB5EA9C-76CD-4AFD-B14D-2B8A1C7A8C35}" destId="{5A22C45C-ED3F-495E-A645-9B1351DF4875}" srcOrd="7" destOrd="0" presId="urn:microsoft.com/office/officeart/2005/8/layout/process2"/>
    <dgm:cxn modelId="{FDCAF17A-4155-400F-81A3-BB6A74B5E44E}" type="presParOf" srcId="{5A22C45C-ED3F-495E-A645-9B1351DF4875}" destId="{B4936B25-81D8-47DE-99FA-62148904ED8B}" srcOrd="0" destOrd="0" presId="urn:microsoft.com/office/officeart/2005/8/layout/process2"/>
    <dgm:cxn modelId="{785F19A7-83B0-48C2-A26E-6FA9D636406B}" type="presParOf" srcId="{1EB5EA9C-76CD-4AFD-B14D-2B8A1C7A8C35}" destId="{340C3351-19E4-4097-A4FD-7EEA1D974A11}" srcOrd="8" destOrd="0" presId="urn:microsoft.com/office/officeart/2005/8/layout/process2"/>
    <dgm:cxn modelId="{12407E9B-86C4-4210-822B-EFCAAF322A5E}" type="presParOf" srcId="{1EB5EA9C-76CD-4AFD-B14D-2B8A1C7A8C35}" destId="{98A8076D-AB7C-4E19-BCF5-622E7A5DC04D}" srcOrd="9" destOrd="0" presId="urn:microsoft.com/office/officeart/2005/8/layout/process2"/>
    <dgm:cxn modelId="{CBAAF5E8-5C42-4CA4-9C2A-BD27F36F3C30}" type="presParOf" srcId="{98A8076D-AB7C-4E19-BCF5-622E7A5DC04D}" destId="{B37DF283-5F02-4D90-80BE-DC26D4E00266}" srcOrd="0" destOrd="0" presId="urn:microsoft.com/office/officeart/2005/8/layout/process2"/>
    <dgm:cxn modelId="{FB41C59C-9BBA-4C14-8456-4DC96BA9D36A}" type="presParOf" srcId="{1EB5EA9C-76CD-4AFD-B14D-2B8A1C7A8C35}" destId="{C68B210C-38A6-44C2-B615-491BA4D7FBCD}"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72489C-C2C4-41A2-9ABC-84A466BF395D}" type="doc">
      <dgm:prSet loTypeId="urn:microsoft.com/office/officeart/2005/8/layout/process2" loCatId="process" qsTypeId="urn:microsoft.com/office/officeart/2005/8/quickstyle/simple1" qsCatId="simple" csTypeId="urn:microsoft.com/office/officeart/2005/8/colors/accent1_2" csCatId="accent1" phldr="1"/>
      <dgm:spPr/>
    </dgm:pt>
    <dgm:pt modelId="{FA141E6F-FEBE-447B-B52B-FD6691B66D28}">
      <dgm:prSet custT="1"/>
      <dgm:spPr/>
      <dgm:t>
        <a:bodyPr/>
        <a:lstStyle/>
        <a:p>
          <a:r>
            <a:rPr lang="en-US" sz="1800" b="1" dirty="0" smtClean="0">
              <a:solidFill>
                <a:schemeClr val="accent6">
                  <a:lumMod val="50000"/>
                </a:schemeClr>
              </a:solidFill>
              <a:latin typeface="Arial" panose="020B0604020202020204" pitchFamily="34" charset="0"/>
              <a:cs typeface="Arial" panose="020B0604020202020204" pitchFamily="34" charset="0"/>
            </a:rPr>
            <a:t>Four Corners</a:t>
          </a:r>
        </a:p>
      </dgm:t>
    </dgm:pt>
    <dgm:pt modelId="{279FC086-16A5-48BE-A782-F2440B54CB00}" type="parTrans" cxnId="{63674BBE-FDF9-40D0-B231-52176064EFB6}">
      <dgm:prSet/>
      <dgm:spPr/>
      <dgm:t>
        <a:bodyPr/>
        <a:lstStyle/>
        <a:p>
          <a:endParaRPr lang="ru-RU"/>
        </a:p>
      </dgm:t>
    </dgm:pt>
    <dgm:pt modelId="{AB86D509-5CB1-45E6-94A2-7865EC158707}" type="sibTrans" cxnId="{63674BBE-FDF9-40D0-B231-52176064EFB6}">
      <dgm:prSet/>
      <dgm:spPr/>
      <dgm:t>
        <a:bodyPr/>
        <a:lstStyle/>
        <a:p>
          <a:endParaRPr lang="ru-RU"/>
        </a:p>
      </dgm:t>
    </dgm:pt>
    <dgm:pt modelId="{D821F124-B1AB-41D7-94A6-456CC57F9842}">
      <dgm:prSet custT="1"/>
      <dgm:spPr/>
      <dgm:t>
        <a:bodyPr/>
        <a:lstStyle/>
        <a:p>
          <a:r>
            <a:rPr lang="en-US" sz="1800" b="1" dirty="0" smtClean="0">
              <a:solidFill>
                <a:schemeClr val="accent6">
                  <a:lumMod val="50000"/>
                </a:schemeClr>
              </a:solidFill>
              <a:latin typeface="Arial" panose="020B0604020202020204" pitchFamily="34" charset="0"/>
              <a:cs typeface="Arial" panose="020B0604020202020204" pitchFamily="34" charset="0"/>
            </a:rPr>
            <a:t>Hot Chair/ Hot seat</a:t>
          </a:r>
        </a:p>
      </dgm:t>
    </dgm:pt>
    <dgm:pt modelId="{EBAD7775-CB26-41E8-9900-33EB65A68887}" type="parTrans" cxnId="{773274C2-43B2-43F9-80EF-ADC47491CB16}">
      <dgm:prSet/>
      <dgm:spPr/>
      <dgm:t>
        <a:bodyPr/>
        <a:lstStyle/>
        <a:p>
          <a:endParaRPr lang="ru-RU"/>
        </a:p>
      </dgm:t>
    </dgm:pt>
    <dgm:pt modelId="{9F8A8C9C-9C7C-4246-A8B9-44B7609C46A4}" type="sibTrans" cxnId="{773274C2-43B2-43F9-80EF-ADC47491CB16}">
      <dgm:prSet/>
      <dgm:spPr/>
      <dgm:t>
        <a:bodyPr/>
        <a:lstStyle/>
        <a:p>
          <a:endParaRPr lang="ru-RU"/>
        </a:p>
      </dgm:t>
    </dgm:pt>
    <dgm:pt modelId="{524AD3E2-5195-435A-A97A-736367105E25}">
      <dgm:prSet custT="1"/>
      <dgm:spPr/>
      <dgm:t>
        <a:bodyPr/>
        <a:lstStyle/>
        <a:p>
          <a:r>
            <a:rPr lang="en-US" sz="1800" b="1" dirty="0" smtClean="0">
              <a:solidFill>
                <a:schemeClr val="accent6">
                  <a:lumMod val="50000"/>
                </a:schemeClr>
              </a:solidFill>
              <a:latin typeface="Arial" panose="020B0604020202020204" pitchFamily="34" charset="0"/>
              <a:cs typeface="Arial" panose="020B0604020202020204" pitchFamily="34" charset="0"/>
            </a:rPr>
            <a:t>Role Plays</a:t>
          </a:r>
        </a:p>
      </dgm:t>
    </dgm:pt>
    <dgm:pt modelId="{E362C834-4D6E-4D77-B9AC-7DF294A71269}" type="parTrans" cxnId="{3B8E3866-C956-4B96-9E4F-ED3FE9030087}">
      <dgm:prSet/>
      <dgm:spPr/>
      <dgm:t>
        <a:bodyPr/>
        <a:lstStyle/>
        <a:p>
          <a:endParaRPr lang="ru-RU"/>
        </a:p>
      </dgm:t>
    </dgm:pt>
    <dgm:pt modelId="{164236F3-DB81-42C8-8810-AAD14B51879C}" type="sibTrans" cxnId="{3B8E3866-C956-4B96-9E4F-ED3FE9030087}">
      <dgm:prSet/>
      <dgm:spPr/>
      <dgm:t>
        <a:bodyPr/>
        <a:lstStyle/>
        <a:p>
          <a:endParaRPr lang="ru-RU"/>
        </a:p>
      </dgm:t>
    </dgm:pt>
    <dgm:pt modelId="{9376F969-4B6A-40BA-9442-C31B8593D935}">
      <dgm:prSet custT="1"/>
      <dgm:spPr/>
      <dgm:t>
        <a:bodyPr/>
        <a:lstStyle/>
        <a:p>
          <a:r>
            <a:rPr lang="en-US" sz="1800" b="1" dirty="0" smtClean="0">
              <a:solidFill>
                <a:schemeClr val="accent6">
                  <a:lumMod val="50000"/>
                </a:schemeClr>
              </a:solidFill>
              <a:latin typeface="Arial" panose="020B0604020202020204" pitchFamily="34" charset="0"/>
              <a:cs typeface="Arial" panose="020B0604020202020204" pitchFamily="34" charset="0"/>
            </a:rPr>
            <a:t>Self-managing Groups</a:t>
          </a:r>
        </a:p>
      </dgm:t>
    </dgm:pt>
    <dgm:pt modelId="{7BEB025C-3E9D-464A-9F70-7E76D653F30F}" type="parTrans" cxnId="{B0A7C490-14E9-4CB3-80B9-F21AF4B0A60C}">
      <dgm:prSet/>
      <dgm:spPr/>
      <dgm:t>
        <a:bodyPr/>
        <a:lstStyle/>
        <a:p>
          <a:endParaRPr lang="ru-RU"/>
        </a:p>
      </dgm:t>
    </dgm:pt>
    <dgm:pt modelId="{D2C7F3F5-F1FE-446F-8714-6DD4578613D5}" type="sibTrans" cxnId="{B0A7C490-14E9-4CB3-80B9-F21AF4B0A60C}">
      <dgm:prSet/>
      <dgm:spPr/>
      <dgm:t>
        <a:bodyPr/>
        <a:lstStyle/>
        <a:p>
          <a:endParaRPr lang="ru-RU"/>
        </a:p>
      </dgm:t>
    </dgm:pt>
    <dgm:pt modelId="{A9C56FA3-E097-49E5-BBDE-74FCCA096C8E}">
      <dgm:prSet custT="1"/>
      <dgm:spPr/>
      <dgm:t>
        <a:bodyPr/>
        <a:lstStyle/>
        <a:p>
          <a:r>
            <a:rPr lang="en-US" sz="1800" b="1" dirty="0" smtClean="0">
              <a:solidFill>
                <a:schemeClr val="accent6">
                  <a:lumMod val="50000"/>
                </a:schemeClr>
              </a:solidFill>
              <a:latin typeface="Arial" panose="020B0604020202020204" pitchFamily="34" charset="0"/>
              <a:cs typeface="Arial" panose="020B0604020202020204" pitchFamily="34" charset="0"/>
            </a:rPr>
            <a:t>Cases and Dilemmas</a:t>
          </a:r>
        </a:p>
      </dgm:t>
    </dgm:pt>
    <dgm:pt modelId="{7AD3F0A1-D368-4645-BA59-13DCB50CD795}" type="parTrans" cxnId="{3D7F2549-B9C9-41D6-AA15-E44A22B82E1C}">
      <dgm:prSet/>
      <dgm:spPr/>
      <dgm:t>
        <a:bodyPr/>
        <a:lstStyle/>
        <a:p>
          <a:endParaRPr lang="ru-RU"/>
        </a:p>
      </dgm:t>
    </dgm:pt>
    <dgm:pt modelId="{7BCC1CEB-72C4-4A30-8AD8-1C3771B34113}" type="sibTrans" cxnId="{3D7F2549-B9C9-41D6-AA15-E44A22B82E1C}">
      <dgm:prSet/>
      <dgm:spPr/>
      <dgm:t>
        <a:bodyPr/>
        <a:lstStyle/>
        <a:p>
          <a:endParaRPr lang="ru-RU"/>
        </a:p>
      </dgm:t>
    </dgm:pt>
    <dgm:pt modelId="{02E0F404-6D32-4179-A59D-FB8C41411814}">
      <dgm:prSet custT="1"/>
      <dgm:spPr/>
      <dgm:t>
        <a:bodyPr/>
        <a:lstStyle/>
        <a:p>
          <a:r>
            <a:rPr lang="en-US" sz="1800" b="1" dirty="0" smtClean="0">
              <a:solidFill>
                <a:schemeClr val="accent6">
                  <a:lumMod val="50000"/>
                </a:schemeClr>
              </a:solidFill>
              <a:latin typeface="Arial" panose="020B0604020202020204" pitchFamily="34" charset="0"/>
              <a:cs typeface="Arial" panose="020B0604020202020204" pitchFamily="34" charset="0"/>
            </a:rPr>
            <a:t>Simulations and Projects</a:t>
          </a:r>
        </a:p>
      </dgm:t>
    </dgm:pt>
    <dgm:pt modelId="{80D47C24-4D3D-467C-B227-0CE036B909F1}" type="parTrans" cxnId="{960AC636-AB26-428A-AEB4-B776F8DF6FFE}">
      <dgm:prSet/>
      <dgm:spPr/>
      <dgm:t>
        <a:bodyPr/>
        <a:lstStyle/>
        <a:p>
          <a:endParaRPr lang="ru-RU"/>
        </a:p>
      </dgm:t>
    </dgm:pt>
    <dgm:pt modelId="{D8ADC90D-959F-4F24-AC61-4342008E2010}" type="sibTrans" cxnId="{960AC636-AB26-428A-AEB4-B776F8DF6FFE}">
      <dgm:prSet/>
      <dgm:spPr/>
      <dgm:t>
        <a:bodyPr/>
        <a:lstStyle/>
        <a:p>
          <a:endParaRPr lang="ru-RU"/>
        </a:p>
      </dgm:t>
    </dgm:pt>
    <dgm:pt modelId="{4532FC5E-EB30-49BE-BFFD-28329F35B90E}">
      <dgm:prSet custT="1"/>
      <dgm:spPr/>
      <dgm:t>
        <a:bodyPr/>
        <a:lstStyle/>
        <a:p>
          <a:r>
            <a:rPr lang="en-US" sz="1800" b="1" dirty="0" smtClean="0">
              <a:solidFill>
                <a:schemeClr val="accent6">
                  <a:lumMod val="50000"/>
                </a:schemeClr>
              </a:solidFill>
              <a:latin typeface="Arial" panose="020B0604020202020204" pitchFamily="34" charset="0"/>
              <a:cs typeface="Arial" panose="020B0604020202020204" pitchFamily="34" charset="0"/>
            </a:rPr>
            <a:t>Moving Lines/ Wheel</a:t>
          </a:r>
        </a:p>
      </dgm:t>
    </dgm:pt>
    <dgm:pt modelId="{C623A5B0-1259-43F3-86E2-38C92B987F30}" type="parTrans" cxnId="{79FD83AF-4EEB-403D-BD60-291EF6DE0D55}">
      <dgm:prSet/>
      <dgm:spPr/>
      <dgm:t>
        <a:bodyPr/>
        <a:lstStyle/>
        <a:p>
          <a:endParaRPr lang="ru-RU"/>
        </a:p>
      </dgm:t>
    </dgm:pt>
    <dgm:pt modelId="{CE92F169-E26C-4264-8D71-1213F2B2777E}" type="sibTrans" cxnId="{79FD83AF-4EEB-403D-BD60-291EF6DE0D55}">
      <dgm:prSet/>
      <dgm:spPr/>
      <dgm:t>
        <a:bodyPr/>
        <a:lstStyle/>
        <a:p>
          <a:endParaRPr lang="ru-RU"/>
        </a:p>
      </dgm:t>
    </dgm:pt>
    <dgm:pt modelId="{3F0C1DD0-F7CD-40E4-9457-D856D105C2AB}">
      <dgm:prSet custT="1"/>
      <dgm:spPr/>
      <dgm:t>
        <a:bodyPr/>
        <a:lstStyle/>
        <a:p>
          <a:r>
            <a:rPr lang="en-US" sz="1800" b="1" dirty="0" smtClean="0">
              <a:solidFill>
                <a:schemeClr val="accent6">
                  <a:lumMod val="50000"/>
                </a:schemeClr>
              </a:solidFill>
              <a:latin typeface="Arial" panose="020B0604020202020204" pitchFamily="34" charset="0"/>
              <a:cs typeface="Arial" panose="020B0604020202020204" pitchFamily="34" charset="0"/>
            </a:rPr>
            <a:t>Mingling Around</a:t>
          </a:r>
        </a:p>
      </dgm:t>
    </dgm:pt>
    <dgm:pt modelId="{334E2C43-4810-4B3E-9720-6702F52A8E12}" type="parTrans" cxnId="{B751434C-8C0D-49A0-8C01-C7BAEB409AA4}">
      <dgm:prSet/>
      <dgm:spPr/>
      <dgm:t>
        <a:bodyPr/>
        <a:lstStyle/>
        <a:p>
          <a:endParaRPr lang="ru-RU"/>
        </a:p>
      </dgm:t>
    </dgm:pt>
    <dgm:pt modelId="{E7980252-E09B-4145-BF5C-09538D4FA8E0}" type="sibTrans" cxnId="{B751434C-8C0D-49A0-8C01-C7BAEB409AA4}">
      <dgm:prSet/>
      <dgm:spPr/>
      <dgm:t>
        <a:bodyPr/>
        <a:lstStyle/>
        <a:p>
          <a:endParaRPr lang="ru-RU"/>
        </a:p>
      </dgm:t>
    </dgm:pt>
    <dgm:pt modelId="{1DFDE295-A0A1-447E-9505-E23308B1F157}" type="pres">
      <dgm:prSet presAssocID="{F372489C-C2C4-41A2-9ABC-84A466BF395D}" presName="linearFlow" presStyleCnt="0">
        <dgm:presLayoutVars>
          <dgm:resizeHandles val="exact"/>
        </dgm:presLayoutVars>
      </dgm:prSet>
      <dgm:spPr/>
    </dgm:pt>
    <dgm:pt modelId="{332F01DB-3E5D-4CC6-9AD9-012D3B6D9827}" type="pres">
      <dgm:prSet presAssocID="{FA141E6F-FEBE-447B-B52B-FD6691B66D28}" presName="node" presStyleLbl="node1" presStyleIdx="0" presStyleCnt="8" custScaleX="233389" custLinFactNeighborX="0" custLinFactNeighborY="918">
        <dgm:presLayoutVars>
          <dgm:bulletEnabled val="1"/>
        </dgm:presLayoutVars>
      </dgm:prSet>
      <dgm:spPr/>
      <dgm:t>
        <a:bodyPr/>
        <a:lstStyle/>
        <a:p>
          <a:endParaRPr lang="ru-RU"/>
        </a:p>
      </dgm:t>
    </dgm:pt>
    <dgm:pt modelId="{1F53BBB0-384C-4AC6-AE53-AA9B4D037DBA}" type="pres">
      <dgm:prSet presAssocID="{AB86D509-5CB1-45E6-94A2-7865EC158707}" presName="sibTrans" presStyleLbl="sibTrans2D1" presStyleIdx="0" presStyleCnt="7"/>
      <dgm:spPr/>
      <dgm:t>
        <a:bodyPr/>
        <a:lstStyle/>
        <a:p>
          <a:endParaRPr lang="ru-RU"/>
        </a:p>
      </dgm:t>
    </dgm:pt>
    <dgm:pt modelId="{2A86CD99-8D08-4947-9B8C-07CA1DAF19F5}" type="pres">
      <dgm:prSet presAssocID="{AB86D509-5CB1-45E6-94A2-7865EC158707}" presName="connectorText" presStyleLbl="sibTrans2D1" presStyleIdx="0" presStyleCnt="7"/>
      <dgm:spPr/>
      <dgm:t>
        <a:bodyPr/>
        <a:lstStyle/>
        <a:p>
          <a:endParaRPr lang="ru-RU"/>
        </a:p>
      </dgm:t>
    </dgm:pt>
    <dgm:pt modelId="{3DC9F831-6B04-467C-A606-FB164E106966}" type="pres">
      <dgm:prSet presAssocID="{D821F124-B1AB-41D7-94A6-456CC57F9842}" presName="node" presStyleLbl="node1" presStyleIdx="1" presStyleCnt="8" custScaleX="233389">
        <dgm:presLayoutVars>
          <dgm:bulletEnabled val="1"/>
        </dgm:presLayoutVars>
      </dgm:prSet>
      <dgm:spPr/>
      <dgm:t>
        <a:bodyPr/>
        <a:lstStyle/>
        <a:p>
          <a:endParaRPr lang="ru-RU"/>
        </a:p>
      </dgm:t>
    </dgm:pt>
    <dgm:pt modelId="{DA92B301-1C2C-4DDF-9733-873BEE745942}" type="pres">
      <dgm:prSet presAssocID="{9F8A8C9C-9C7C-4246-A8B9-44B7609C46A4}" presName="sibTrans" presStyleLbl="sibTrans2D1" presStyleIdx="1" presStyleCnt="7"/>
      <dgm:spPr/>
      <dgm:t>
        <a:bodyPr/>
        <a:lstStyle/>
        <a:p>
          <a:endParaRPr lang="ru-RU"/>
        </a:p>
      </dgm:t>
    </dgm:pt>
    <dgm:pt modelId="{B2FD5E75-E0E9-4770-B0C4-B955CA1F4388}" type="pres">
      <dgm:prSet presAssocID="{9F8A8C9C-9C7C-4246-A8B9-44B7609C46A4}" presName="connectorText" presStyleLbl="sibTrans2D1" presStyleIdx="1" presStyleCnt="7"/>
      <dgm:spPr/>
      <dgm:t>
        <a:bodyPr/>
        <a:lstStyle/>
        <a:p>
          <a:endParaRPr lang="ru-RU"/>
        </a:p>
      </dgm:t>
    </dgm:pt>
    <dgm:pt modelId="{C5D2E29A-3381-4B9C-AF5F-2CC5263369BA}" type="pres">
      <dgm:prSet presAssocID="{4532FC5E-EB30-49BE-BFFD-28329F35B90E}" presName="node" presStyleLbl="node1" presStyleIdx="2" presStyleCnt="8" custScaleX="228393">
        <dgm:presLayoutVars>
          <dgm:bulletEnabled val="1"/>
        </dgm:presLayoutVars>
      </dgm:prSet>
      <dgm:spPr/>
      <dgm:t>
        <a:bodyPr/>
        <a:lstStyle/>
        <a:p>
          <a:endParaRPr lang="ru-RU"/>
        </a:p>
      </dgm:t>
    </dgm:pt>
    <dgm:pt modelId="{108679FB-CC06-4B07-A36C-E5C848C9A1F3}" type="pres">
      <dgm:prSet presAssocID="{CE92F169-E26C-4264-8D71-1213F2B2777E}" presName="sibTrans" presStyleLbl="sibTrans2D1" presStyleIdx="2" presStyleCnt="7"/>
      <dgm:spPr/>
      <dgm:t>
        <a:bodyPr/>
        <a:lstStyle/>
        <a:p>
          <a:endParaRPr lang="ru-RU"/>
        </a:p>
      </dgm:t>
    </dgm:pt>
    <dgm:pt modelId="{572F4A01-291E-4B51-BF8B-128093AF4FFB}" type="pres">
      <dgm:prSet presAssocID="{CE92F169-E26C-4264-8D71-1213F2B2777E}" presName="connectorText" presStyleLbl="sibTrans2D1" presStyleIdx="2" presStyleCnt="7"/>
      <dgm:spPr/>
      <dgm:t>
        <a:bodyPr/>
        <a:lstStyle/>
        <a:p>
          <a:endParaRPr lang="ru-RU"/>
        </a:p>
      </dgm:t>
    </dgm:pt>
    <dgm:pt modelId="{DC666C0C-E637-430E-AEEE-BBF3040657EF}" type="pres">
      <dgm:prSet presAssocID="{3F0C1DD0-F7CD-40E4-9457-D856D105C2AB}" presName="node" presStyleLbl="node1" presStyleIdx="3" presStyleCnt="8" custScaleX="231989">
        <dgm:presLayoutVars>
          <dgm:bulletEnabled val="1"/>
        </dgm:presLayoutVars>
      </dgm:prSet>
      <dgm:spPr/>
      <dgm:t>
        <a:bodyPr/>
        <a:lstStyle/>
        <a:p>
          <a:endParaRPr lang="ru-RU"/>
        </a:p>
      </dgm:t>
    </dgm:pt>
    <dgm:pt modelId="{96026327-A950-4CD6-97F8-39C0687CC792}" type="pres">
      <dgm:prSet presAssocID="{E7980252-E09B-4145-BF5C-09538D4FA8E0}" presName="sibTrans" presStyleLbl="sibTrans2D1" presStyleIdx="3" presStyleCnt="7"/>
      <dgm:spPr/>
      <dgm:t>
        <a:bodyPr/>
        <a:lstStyle/>
        <a:p>
          <a:endParaRPr lang="ru-RU"/>
        </a:p>
      </dgm:t>
    </dgm:pt>
    <dgm:pt modelId="{7BB67E32-72AC-4A10-B6E4-F0F07B66AF8B}" type="pres">
      <dgm:prSet presAssocID="{E7980252-E09B-4145-BF5C-09538D4FA8E0}" presName="connectorText" presStyleLbl="sibTrans2D1" presStyleIdx="3" presStyleCnt="7"/>
      <dgm:spPr/>
      <dgm:t>
        <a:bodyPr/>
        <a:lstStyle/>
        <a:p>
          <a:endParaRPr lang="ru-RU"/>
        </a:p>
      </dgm:t>
    </dgm:pt>
    <dgm:pt modelId="{BC6BD4C7-FF18-4ECF-A4A2-D22945F6A3BF}" type="pres">
      <dgm:prSet presAssocID="{524AD3E2-5195-435A-A97A-736367105E25}" presName="node" presStyleLbl="node1" presStyleIdx="4" presStyleCnt="8" custScaleX="236156">
        <dgm:presLayoutVars>
          <dgm:bulletEnabled val="1"/>
        </dgm:presLayoutVars>
      </dgm:prSet>
      <dgm:spPr/>
      <dgm:t>
        <a:bodyPr/>
        <a:lstStyle/>
        <a:p>
          <a:endParaRPr lang="ru-RU"/>
        </a:p>
      </dgm:t>
    </dgm:pt>
    <dgm:pt modelId="{8D332647-442E-4645-9C7B-E857BDD2082D}" type="pres">
      <dgm:prSet presAssocID="{164236F3-DB81-42C8-8810-AAD14B51879C}" presName="sibTrans" presStyleLbl="sibTrans2D1" presStyleIdx="4" presStyleCnt="7"/>
      <dgm:spPr/>
      <dgm:t>
        <a:bodyPr/>
        <a:lstStyle/>
        <a:p>
          <a:endParaRPr lang="ru-RU"/>
        </a:p>
      </dgm:t>
    </dgm:pt>
    <dgm:pt modelId="{EE5012D3-B698-457E-AE02-458DE53DA0C8}" type="pres">
      <dgm:prSet presAssocID="{164236F3-DB81-42C8-8810-AAD14B51879C}" presName="connectorText" presStyleLbl="sibTrans2D1" presStyleIdx="4" presStyleCnt="7"/>
      <dgm:spPr/>
      <dgm:t>
        <a:bodyPr/>
        <a:lstStyle/>
        <a:p>
          <a:endParaRPr lang="ru-RU"/>
        </a:p>
      </dgm:t>
    </dgm:pt>
    <dgm:pt modelId="{B5B44D56-4AE9-4909-A5F0-EE32286399C6}" type="pres">
      <dgm:prSet presAssocID="{9376F969-4B6A-40BA-9442-C31B8593D935}" presName="node" presStyleLbl="node1" presStyleIdx="5" presStyleCnt="8" custScaleX="236156">
        <dgm:presLayoutVars>
          <dgm:bulletEnabled val="1"/>
        </dgm:presLayoutVars>
      </dgm:prSet>
      <dgm:spPr/>
      <dgm:t>
        <a:bodyPr/>
        <a:lstStyle/>
        <a:p>
          <a:endParaRPr lang="ru-RU"/>
        </a:p>
      </dgm:t>
    </dgm:pt>
    <dgm:pt modelId="{05168414-D594-476C-B50D-60A8BA52314A}" type="pres">
      <dgm:prSet presAssocID="{D2C7F3F5-F1FE-446F-8714-6DD4578613D5}" presName="sibTrans" presStyleLbl="sibTrans2D1" presStyleIdx="5" presStyleCnt="7"/>
      <dgm:spPr/>
      <dgm:t>
        <a:bodyPr/>
        <a:lstStyle/>
        <a:p>
          <a:endParaRPr lang="ru-RU"/>
        </a:p>
      </dgm:t>
    </dgm:pt>
    <dgm:pt modelId="{E48F3ED9-B2E5-43DB-A9B7-69EDC48EC2D0}" type="pres">
      <dgm:prSet presAssocID="{D2C7F3F5-F1FE-446F-8714-6DD4578613D5}" presName="connectorText" presStyleLbl="sibTrans2D1" presStyleIdx="5" presStyleCnt="7"/>
      <dgm:spPr/>
      <dgm:t>
        <a:bodyPr/>
        <a:lstStyle/>
        <a:p>
          <a:endParaRPr lang="ru-RU"/>
        </a:p>
      </dgm:t>
    </dgm:pt>
    <dgm:pt modelId="{045248D6-FFDB-4359-812A-2F325AF2C128}" type="pres">
      <dgm:prSet presAssocID="{A9C56FA3-E097-49E5-BBDE-74FCCA096C8E}" presName="node" presStyleLbl="node1" presStyleIdx="6" presStyleCnt="8" custScaleX="230513">
        <dgm:presLayoutVars>
          <dgm:bulletEnabled val="1"/>
        </dgm:presLayoutVars>
      </dgm:prSet>
      <dgm:spPr/>
      <dgm:t>
        <a:bodyPr/>
        <a:lstStyle/>
        <a:p>
          <a:endParaRPr lang="ru-RU"/>
        </a:p>
      </dgm:t>
    </dgm:pt>
    <dgm:pt modelId="{1ECEA1BF-A332-4954-A127-27E4D05A4F3E}" type="pres">
      <dgm:prSet presAssocID="{7BCC1CEB-72C4-4A30-8AD8-1C3771B34113}" presName="sibTrans" presStyleLbl="sibTrans2D1" presStyleIdx="6" presStyleCnt="7"/>
      <dgm:spPr/>
      <dgm:t>
        <a:bodyPr/>
        <a:lstStyle/>
        <a:p>
          <a:endParaRPr lang="ru-RU"/>
        </a:p>
      </dgm:t>
    </dgm:pt>
    <dgm:pt modelId="{12DA253F-BC2D-481F-8AB4-6DDED0D3F9DD}" type="pres">
      <dgm:prSet presAssocID="{7BCC1CEB-72C4-4A30-8AD8-1C3771B34113}" presName="connectorText" presStyleLbl="sibTrans2D1" presStyleIdx="6" presStyleCnt="7"/>
      <dgm:spPr/>
      <dgm:t>
        <a:bodyPr/>
        <a:lstStyle/>
        <a:p>
          <a:endParaRPr lang="ru-RU"/>
        </a:p>
      </dgm:t>
    </dgm:pt>
    <dgm:pt modelId="{7A74950B-98D5-420C-B6E1-DEE5F491AFAB}" type="pres">
      <dgm:prSet presAssocID="{02E0F404-6D32-4179-A59D-FB8C41411814}" presName="node" presStyleLbl="node1" presStyleIdx="7" presStyleCnt="8" custScaleX="236156">
        <dgm:presLayoutVars>
          <dgm:bulletEnabled val="1"/>
        </dgm:presLayoutVars>
      </dgm:prSet>
      <dgm:spPr/>
      <dgm:t>
        <a:bodyPr/>
        <a:lstStyle/>
        <a:p>
          <a:endParaRPr lang="ru-RU"/>
        </a:p>
      </dgm:t>
    </dgm:pt>
  </dgm:ptLst>
  <dgm:cxnLst>
    <dgm:cxn modelId="{D3B3B057-18A5-4D19-88D5-6EA9EE10AD31}" type="presOf" srcId="{164236F3-DB81-42C8-8810-AAD14B51879C}" destId="{EE5012D3-B698-457E-AE02-458DE53DA0C8}" srcOrd="1" destOrd="0" presId="urn:microsoft.com/office/officeart/2005/8/layout/process2"/>
    <dgm:cxn modelId="{C634F70A-DC1B-4179-B602-93A691765741}" type="presOf" srcId="{D2C7F3F5-F1FE-446F-8714-6DD4578613D5}" destId="{E48F3ED9-B2E5-43DB-A9B7-69EDC48EC2D0}" srcOrd="1" destOrd="0" presId="urn:microsoft.com/office/officeart/2005/8/layout/process2"/>
    <dgm:cxn modelId="{AA961BBB-E793-49DB-B3EC-E544D042AD3F}" type="presOf" srcId="{9F8A8C9C-9C7C-4246-A8B9-44B7609C46A4}" destId="{DA92B301-1C2C-4DDF-9733-873BEE745942}" srcOrd="0" destOrd="0" presId="urn:microsoft.com/office/officeart/2005/8/layout/process2"/>
    <dgm:cxn modelId="{84DF54BA-E150-4C87-98C4-7428EA2D28A4}" type="presOf" srcId="{A9C56FA3-E097-49E5-BBDE-74FCCA096C8E}" destId="{045248D6-FFDB-4359-812A-2F325AF2C128}" srcOrd="0" destOrd="0" presId="urn:microsoft.com/office/officeart/2005/8/layout/process2"/>
    <dgm:cxn modelId="{3B8E3866-C956-4B96-9E4F-ED3FE9030087}" srcId="{F372489C-C2C4-41A2-9ABC-84A466BF395D}" destId="{524AD3E2-5195-435A-A97A-736367105E25}" srcOrd="4" destOrd="0" parTransId="{E362C834-4D6E-4D77-B9AC-7DF294A71269}" sibTransId="{164236F3-DB81-42C8-8810-AAD14B51879C}"/>
    <dgm:cxn modelId="{4856FDAC-079F-46B9-B96E-9DF5C0BF49A1}" type="presOf" srcId="{AB86D509-5CB1-45E6-94A2-7865EC158707}" destId="{2A86CD99-8D08-4947-9B8C-07CA1DAF19F5}" srcOrd="1" destOrd="0" presId="urn:microsoft.com/office/officeart/2005/8/layout/process2"/>
    <dgm:cxn modelId="{A11044B9-6030-44FA-8FD7-EE26B89C0AD0}" type="presOf" srcId="{CE92F169-E26C-4264-8D71-1213F2B2777E}" destId="{572F4A01-291E-4B51-BF8B-128093AF4FFB}" srcOrd="1" destOrd="0" presId="urn:microsoft.com/office/officeart/2005/8/layout/process2"/>
    <dgm:cxn modelId="{5B7448A0-231B-4756-8E80-15DD9773B9BE}" type="presOf" srcId="{F372489C-C2C4-41A2-9ABC-84A466BF395D}" destId="{1DFDE295-A0A1-447E-9505-E23308B1F157}" srcOrd="0" destOrd="0" presId="urn:microsoft.com/office/officeart/2005/8/layout/process2"/>
    <dgm:cxn modelId="{D7229336-5699-4D65-A37B-F5EBA13DA375}" type="presOf" srcId="{AB86D509-5CB1-45E6-94A2-7865EC158707}" destId="{1F53BBB0-384C-4AC6-AE53-AA9B4D037DBA}" srcOrd="0" destOrd="0" presId="urn:microsoft.com/office/officeart/2005/8/layout/process2"/>
    <dgm:cxn modelId="{79EF8092-4EF4-4FF2-BA9E-17B3AFF1D69E}" type="presOf" srcId="{524AD3E2-5195-435A-A97A-736367105E25}" destId="{BC6BD4C7-FF18-4ECF-A4A2-D22945F6A3BF}" srcOrd="0" destOrd="0" presId="urn:microsoft.com/office/officeart/2005/8/layout/process2"/>
    <dgm:cxn modelId="{3D7F2549-B9C9-41D6-AA15-E44A22B82E1C}" srcId="{F372489C-C2C4-41A2-9ABC-84A466BF395D}" destId="{A9C56FA3-E097-49E5-BBDE-74FCCA096C8E}" srcOrd="6" destOrd="0" parTransId="{7AD3F0A1-D368-4645-BA59-13DCB50CD795}" sibTransId="{7BCC1CEB-72C4-4A30-8AD8-1C3771B34113}"/>
    <dgm:cxn modelId="{79FD83AF-4EEB-403D-BD60-291EF6DE0D55}" srcId="{F372489C-C2C4-41A2-9ABC-84A466BF395D}" destId="{4532FC5E-EB30-49BE-BFFD-28329F35B90E}" srcOrd="2" destOrd="0" parTransId="{C623A5B0-1259-43F3-86E2-38C92B987F30}" sibTransId="{CE92F169-E26C-4264-8D71-1213F2B2777E}"/>
    <dgm:cxn modelId="{960AC636-AB26-428A-AEB4-B776F8DF6FFE}" srcId="{F372489C-C2C4-41A2-9ABC-84A466BF395D}" destId="{02E0F404-6D32-4179-A59D-FB8C41411814}" srcOrd="7" destOrd="0" parTransId="{80D47C24-4D3D-467C-B227-0CE036B909F1}" sibTransId="{D8ADC90D-959F-4F24-AC61-4342008E2010}"/>
    <dgm:cxn modelId="{A1A32EF5-3950-46B7-AB1B-AC57F298FDD3}" type="presOf" srcId="{D821F124-B1AB-41D7-94A6-456CC57F9842}" destId="{3DC9F831-6B04-467C-A606-FB164E106966}" srcOrd="0" destOrd="0" presId="urn:microsoft.com/office/officeart/2005/8/layout/process2"/>
    <dgm:cxn modelId="{C77DF0E3-411B-4DDB-9825-4C371270C7F1}" type="presOf" srcId="{7BCC1CEB-72C4-4A30-8AD8-1C3771B34113}" destId="{12DA253F-BC2D-481F-8AB4-6DDED0D3F9DD}" srcOrd="1" destOrd="0" presId="urn:microsoft.com/office/officeart/2005/8/layout/process2"/>
    <dgm:cxn modelId="{63674BBE-FDF9-40D0-B231-52176064EFB6}" srcId="{F372489C-C2C4-41A2-9ABC-84A466BF395D}" destId="{FA141E6F-FEBE-447B-B52B-FD6691B66D28}" srcOrd="0" destOrd="0" parTransId="{279FC086-16A5-48BE-A782-F2440B54CB00}" sibTransId="{AB86D509-5CB1-45E6-94A2-7865EC158707}"/>
    <dgm:cxn modelId="{8F246F88-8734-4BC1-B2D8-8D23EEA49A90}" type="presOf" srcId="{4532FC5E-EB30-49BE-BFFD-28329F35B90E}" destId="{C5D2E29A-3381-4B9C-AF5F-2CC5263369BA}" srcOrd="0" destOrd="0" presId="urn:microsoft.com/office/officeart/2005/8/layout/process2"/>
    <dgm:cxn modelId="{DA9C46C8-0056-4A47-9D46-1044ECE6A35E}" type="presOf" srcId="{9376F969-4B6A-40BA-9442-C31B8593D935}" destId="{B5B44D56-4AE9-4909-A5F0-EE32286399C6}" srcOrd="0" destOrd="0" presId="urn:microsoft.com/office/officeart/2005/8/layout/process2"/>
    <dgm:cxn modelId="{C43C80C0-3E10-4BA9-A54C-A4C6C80B2113}" type="presOf" srcId="{9F8A8C9C-9C7C-4246-A8B9-44B7609C46A4}" destId="{B2FD5E75-E0E9-4770-B0C4-B955CA1F4388}" srcOrd="1" destOrd="0" presId="urn:microsoft.com/office/officeart/2005/8/layout/process2"/>
    <dgm:cxn modelId="{E880798D-A3C3-4B87-B8BB-65C37049F473}" type="presOf" srcId="{7BCC1CEB-72C4-4A30-8AD8-1C3771B34113}" destId="{1ECEA1BF-A332-4954-A127-27E4D05A4F3E}" srcOrd="0" destOrd="0" presId="urn:microsoft.com/office/officeart/2005/8/layout/process2"/>
    <dgm:cxn modelId="{82EB2901-C838-4684-9D9C-AE4A785BC47B}" type="presOf" srcId="{FA141E6F-FEBE-447B-B52B-FD6691B66D28}" destId="{332F01DB-3E5D-4CC6-9AD9-012D3B6D9827}" srcOrd="0" destOrd="0" presId="urn:microsoft.com/office/officeart/2005/8/layout/process2"/>
    <dgm:cxn modelId="{DF0579B5-3B8C-46CF-AB46-1783B0477D48}" type="presOf" srcId="{E7980252-E09B-4145-BF5C-09538D4FA8E0}" destId="{96026327-A950-4CD6-97F8-39C0687CC792}" srcOrd="0" destOrd="0" presId="urn:microsoft.com/office/officeart/2005/8/layout/process2"/>
    <dgm:cxn modelId="{773274C2-43B2-43F9-80EF-ADC47491CB16}" srcId="{F372489C-C2C4-41A2-9ABC-84A466BF395D}" destId="{D821F124-B1AB-41D7-94A6-456CC57F9842}" srcOrd="1" destOrd="0" parTransId="{EBAD7775-CB26-41E8-9900-33EB65A68887}" sibTransId="{9F8A8C9C-9C7C-4246-A8B9-44B7609C46A4}"/>
    <dgm:cxn modelId="{2808F794-17B3-41F0-8BF7-97681A4C0853}" type="presOf" srcId="{E7980252-E09B-4145-BF5C-09538D4FA8E0}" destId="{7BB67E32-72AC-4A10-B6E4-F0F07B66AF8B}" srcOrd="1" destOrd="0" presId="urn:microsoft.com/office/officeart/2005/8/layout/process2"/>
    <dgm:cxn modelId="{B751434C-8C0D-49A0-8C01-C7BAEB409AA4}" srcId="{F372489C-C2C4-41A2-9ABC-84A466BF395D}" destId="{3F0C1DD0-F7CD-40E4-9457-D856D105C2AB}" srcOrd="3" destOrd="0" parTransId="{334E2C43-4810-4B3E-9720-6702F52A8E12}" sibTransId="{E7980252-E09B-4145-BF5C-09538D4FA8E0}"/>
    <dgm:cxn modelId="{46379DFB-1F16-40C8-9010-621061405E16}" type="presOf" srcId="{02E0F404-6D32-4179-A59D-FB8C41411814}" destId="{7A74950B-98D5-420C-B6E1-DEE5F491AFAB}" srcOrd="0" destOrd="0" presId="urn:microsoft.com/office/officeart/2005/8/layout/process2"/>
    <dgm:cxn modelId="{B0A7C490-14E9-4CB3-80B9-F21AF4B0A60C}" srcId="{F372489C-C2C4-41A2-9ABC-84A466BF395D}" destId="{9376F969-4B6A-40BA-9442-C31B8593D935}" srcOrd="5" destOrd="0" parTransId="{7BEB025C-3E9D-464A-9F70-7E76D653F30F}" sibTransId="{D2C7F3F5-F1FE-446F-8714-6DD4578613D5}"/>
    <dgm:cxn modelId="{39E00FE1-2478-42D3-B5B6-043D835CFE98}" type="presOf" srcId="{3F0C1DD0-F7CD-40E4-9457-D856D105C2AB}" destId="{DC666C0C-E637-430E-AEEE-BBF3040657EF}" srcOrd="0" destOrd="0" presId="urn:microsoft.com/office/officeart/2005/8/layout/process2"/>
    <dgm:cxn modelId="{D097E225-B97F-4E5F-907C-E1F34D63A72C}" type="presOf" srcId="{D2C7F3F5-F1FE-446F-8714-6DD4578613D5}" destId="{05168414-D594-476C-B50D-60A8BA52314A}" srcOrd="0" destOrd="0" presId="urn:microsoft.com/office/officeart/2005/8/layout/process2"/>
    <dgm:cxn modelId="{9D5E7D5E-7C0F-476A-A43A-7D6AE722DDB6}" type="presOf" srcId="{164236F3-DB81-42C8-8810-AAD14B51879C}" destId="{8D332647-442E-4645-9C7B-E857BDD2082D}" srcOrd="0" destOrd="0" presId="urn:microsoft.com/office/officeart/2005/8/layout/process2"/>
    <dgm:cxn modelId="{D6500380-69A9-4712-BA11-5078A2E5ACF6}" type="presOf" srcId="{CE92F169-E26C-4264-8D71-1213F2B2777E}" destId="{108679FB-CC06-4B07-A36C-E5C848C9A1F3}" srcOrd="0" destOrd="0" presId="urn:microsoft.com/office/officeart/2005/8/layout/process2"/>
    <dgm:cxn modelId="{397EAC17-01C5-47E7-AC81-41BF645341E8}" type="presParOf" srcId="{1DFDE295-A0A1-447E-9505-E23308B1F157}" destId="{332F01DB-3E5D-4CC6-9AD9-012D3B6D9827}" srcOrd="0" destOrd="0" presId="urn:microsoft.com/office/officeart/2005/8/layout/process2"/>
    <dgm:cxn modelId="{A8D61A43-C736-452F-9AB1-B85A109FFD61}" type="presParOf" srcId="{1DFDE295-A0A1-447E-9505-E23308B1F157}" destId="{1F53BBB0-384C-4AC6-AE53-AA9B4D037DBA}" srcOrd="1" destOrd="0" presId="urn:microsoft.com/office/officeart/2005/8/layout/process2"/>
    <dgm:cxn modelId="{39044F2A-47AC-4832-91BB-A5C38C07AE7C}" type="presParOf" srcId="{1F53BBB0-384C-4AC6-AE53-AA9B4D037DBA}" destId="{2A86CD99-8D08-4947-9B8C-07CA1DAF19F5}" srcOrd="0" destOrd="0" presId="urn:microsoft.com/office/officeart/2005/8/layout/process2"/>
    <dgm:cxn modelId="{23F80D58-E6DF-401E-9014-BFD1EEC6666A}" type="presParOf" srcId="{1DFDE295-A0A1-447E-9505-E23308B1F157}" destId="{3DC9F831-6B04-467C-A606-FB164E106966}" srcOrd="2" destOrd="0" presId="urn:microsoft.com/office/officeart/2005/8/layout/process2"/>
    <dgm:cxn modelId="{4529E5B8-5A68-4AB1-99AA-BF79E0EB129A}" type="presParOf" srcId="{1DFDE295-A0A1-447E-9505-E23308B1F157}" destId="{DA92B301-1C2C-4DDF-9733-873BEE745942}" srcOrd="3" destOrd="0" presId="urn:microsoft.com/office/officeart/2005/8/layout/process2"/>
    <dgm:cxn modelId="{4737F72D-302D-4E28-A120-48F51E4EF6B8}" type="presParOf" srcId="{DA92B301-1C2C-4DDF-9733-873BEE745942}" destId="{B2FD5E75-E0E9-4770-B0C4-B955CA1F4388}" srcOrd="0" destOrd="0" presId="urn:microsoft.com/office/officeart/2005/8/layout/process2"/>
    <dgm:cxn modelId="{9357D078-79E4-4736-B0D5-6E48DE77016D}" type="presParOf" srcId="{1DFDE295-A0A1-447E-9505-E23308B1F157}" destId="{C5D2E29A-3381-4B9C-AF5F-2CC5263369BA}" srcOrd="4" destOrd="0" presId="urn:microsoft.com/office/officeart/2005/8/layout/process2"/>
    <dgm:cxn modelId="{11D83960-60B2-4C5E-8D28-87ACFE433C2C}" type="presParOf" srcId="{1DFDE295-A0A1-447E-9505-E23308B1F157}" destId="{108679FB-CC06-4B07-A36C-E5C848C9A1F3}" srcOrd="5" destOrd="0" presId="urn:microsoft.com/office/officeart/2005/8/layout/process2"/>
    <dgm:cxn modelId="{54DF9927-3AB6-4532-BCEE-4D980914F28F}" type="presParOf" srcId="{108679FB-CC06-4B07-A36C-E5C848C9A1F3}" destId="{572F4A01-291E-4B51-BF8B-128093AF4FFB}" srcOrd="0" destOrd="0" presId="urn:microsoft.com/office/officeart/2005/8/layout/process2"/>
    <dgm:cxn modelId="{25342020-B0E5-4821-83E2-E4B9B67B5B6A}" type="presParOf" srcId="{1DFDE295-A0A1-447E-9505-E23308B1F157}" destId="{DC666C0C-E637-430E-AEEE-BBF3040657EF}" srcOrd="6" destOrd="0" presId="urn:microsoft.com/office/officeart/2005/8/layout/process2"/>
    <dgm:cxn modelId="{F7BAFB60-6606-4604-ACF1-0CA96C80018A}" type="presParOf" srcId="{1DFDE295-A0A1-447E-9505-E23308B1F157}" destId="{96026327-A950-4CD6-97F8-39C0687CC792}" srcOrd="7" destOrd="0" presId="urn:microsoft.com/office/officeart/2005/8/layout/process2"/>
    <dgm:cxn modelId="{EB2E7AC1-29B1-4ED3-AFB4-634F0E030C3A}" type="presParOf" srcId="{96026327-A950-4CD6-97F8-39C0687CC792}" destId="{7BB67E32-72AC-4A10-B6E4-F0F07B66AF8B}" srcOrd="0" destOrd="0" presId="urn:microsoft.com/office/officeart/2005/8/layout/process2"/>
    <dgm:cxn modelId="{D090BF63-DAC6-4A39-98BA-D96B599DA8B6}" type="presParOf" srcId="{1DFDE295-A0A1-447E-9505-E23308B1F157}" destId="{BC6BD4C7-FF18-4ECF-A4A2-D22945F6A3BF}" srcOrd="8" destOrd="0" presId="urn:microsoft.com/office/officeart/2005/8/layout/process2"/>
    <dgm:cxn modelId="{9CD27BE9-9593-4EB6-B99D-71EC0CB42A3D}" type="presParOf" srcId="{1DFDE295-A0A1-447E-9505-E23308B1F157}" destId="{8D332647-442E-4645-9C7B-E857BDD2082D}" srcOrd="9" destOrd="0" presId="urn:microsoft.com/office/officeart/2005/8/layout/process2"/>
    <dgm:cxn modelId="{780AC339-3322-498E-BDEE-71A20E92BDCD}" type="presParOf" srcId="{8D332647-442E-4645-9C7B-E857BDD2082D}" destId="{EE5012D3-B698-457E-AE02-458DE53DA0C8}" srcOrd="0" destOrd="0" presId="urn:microsoft.com/office/officeart/2005/8/layout/process2"/>
    <dgm:cxn modelId="{6138E034-311D-4F47-9A61-6A77CA9B57AB}" type="presParOf" srcId="{1DFDE295-A0A1-447E-9505-E23308B1F157}" destId="{B5B44D56-4AE9-4909-A5F0-EE32286399C6}" srcOrd="10" destOrd="0" presId="urn:microsoft.com/office/officeart/2005/8/layout/process2"/>
    <dgm:cxn modelId="{386FD227-26F9-4999-92A9-3D5FC64F2AFD}" type="presParOf" srcId="{1DFDE295-A0A1-447E-9505-E23308B1F157}" destId="{05168414-D594-476C-B50D-60A8BA52314A}" srcOrd="11" destOrd="0" presId="urn:microsoft.com/office/officeart/2005/8/layout/process2"/>
    <dgm:cxn modelId="{141A9204-A0D0-4ED7-9898-F21E6ACBB801}" type="presParOf" srcId="{05168414-D594-476C-B50D-60A8BA52314A}" destId="{E48F3ED9-B2E5-43DB-A9B7-69EDC48EC2D0}" srcOrd="0" destOrd="0" presId="urn:microsoft.com/office/officeart/2005/8/layout/process2"/>
    <dgm:cxn modelId="{EC598A41-0FFE-4B8A-8A4E-08883B2CB449}" type="presParOf" srcId="{1DFDE295-A0A1-447E-9505-E23308B1F157}" destId="{045248D6-FFDB-4359-812A-2F325AF2C128}" srcOrd="12" destOrd="0" presId="urn:microsoft.com/office/officeart/2005/8/layout/process2"/>
    <dgm:cxn modelId="{F2F17E4E-F6DF-409A-9437-D17EC7944F2D}" type="presParOf" srcId="{1DFDE295-A0A1-447E-9505-E23308B1F157}" destId="{1ECEA1BF-A332-4954-A127-27E4D05A4F3E}" srcOrd="13" destOrd="0" presId="urn:microsoft.com/office/officeart/2005/8/layout/process2"/>
    <dgm:cxn modelId="{38EB2D61-234A-4F61-9EDC-D8397731A0CB}" type="presParOf" srcId="{1ECEA1BF-A332-4954-A127-27E4D05A4F3E}" destId="{12DA253F-BC2D-481F-8AB4-6DDED0D3F9DD}" srcOrd="0" destOrd="0" presId="urn:microsoft.com/office/officeart/2005/8/layout/process2"/>
    <dgm:cxn modelId="{7952227F-8E84-4D68-A8FF-F58907882ED9}" type="presParOf" srcId="{1DFDE295-A0A1-447E-9505-E23308B1F157}" destId="{7A74950B-98D5-420C-B6E1-DEE5F491AFAB}" srcOrd="1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02AA5D-36CF-466C-93B0-93A5911FED1B}" type="doc">
      <dgm:prSet loTypeId="urn:microsoft.com/office/officeart/2005/8/layout/radial1" loCatId="relationship" qsTypeId="urn:microsoft.com/office/officeart/2005/8/quickstyle/3d1" qsCatId="3D" csTypeId="urn:microsoft.com/office/officeart/2005/8/colors/accent1_2" csCatId="accent1" phldr="1"/>
      <dgm:spPr/>
      <dgm:t>
        <a:bodyPr/>
        <a:lstStyle/>
        <a:p>
          <a:endParaRPr lang="ru-RU"/>
        </a:p>
      </dgm:t>
    </dgm:pt>
    <dgm:pt modelId="{85F62938-95EC-4402-A8BC-66EFC9669989}">
      <dgm:prSet phldrT="[Текст]" custT="1"/>
      <dgm:spPr/>
      <dgm:t>
        <a:bodyPr/>
        <a:lstStyle/>
        <a:p>
          <a:r>
            <a:rPr lang="en-US" sz="1400" b="1" i="1" smtClean="0">
              <a:solidFill>
                <a:schemeClr val="tx1"/>
              </a:solidFill>
              <a:effectLst/>
            </a:rPr>
            <a:t>Needs analysis</a:t>
          </a:r>
          <a:endParaRPr lang="ru-RU" sz="1400" b="1" i="1" dirty="0">
            <a:solidFill>
              <a:schemeClr val="tx1"/>
            </a:solidFill>
            <a:effectLst/>
          </a:endParaRPr>
        </a:p>
      </dgm:t>
    </dgm:pt>
    <dgm:pt modelId="{CC40A54E-9269-4799-B756-6FA19AF74937}" type="parTrans" cxnId="{D4D94BB2-59F7-4E06-B6DB-DD4FA622F3E5}">
      <dgm:prSet/>
      <dgm:spPr/>
      <dgm:t>
        <a:bodyPr/>
        <a:lstStyle/>
        <a:p>
          <a:endParaRPr lang="ru-RU"/>
        </a:p>
      </dgm:t>
    </dgm:pt>
    <dgm:pt modelId="{0AAF8D4B-1035-4F33-AD1C-63472B09C031}" type="sibTrans" cxnId="{D4D94BB2-59F7-4E06-B6DB-DD4FA622F3E5}">
      <dgm:prSet/>
      <dgm:spPr/>
      <dgm:t>
        <a:bodyPr/>
        <a:lstStyle/>
        <a:p>
          <a:endParaRPr lang="ru-RU"/>
        </a:p>
      </dgm:t>
    </dgm:pt>
    <dgm:pt modelId="{4B7673B6-7F97-4F33-B953-86D7306B3429}">
      <dgm:prSet phldrT="[Текст]"/>
      <dgm:spPr/>
      <dgm:t>
        <a:bodyPr/>
        <a:lstStyle/>
        <a:p>
          <a:r>
            <a:rPr lang="en-US" smtClean="0">
              <a:solidFill>
                <a:schemeClr val="tx1"/>
              </a:solidFill>
            </a:rPr>
            <a:t>Improve grammar</a:t>
          </a:r>
          <a:endParaRPr lang="ru-RU" dirty="0">
            <a:solidFill>
              <a:schemeClr val="tx1"/>
            </a:solidFill>
          </a:endParaRPr>
        </a:p>
      </dgm:t>
    </dgm:pt>
    <dgm:pt modelId="{36C289C6-B88D-4805-A67B-203DA60CB5A8}" type="parTrans" cxnId="{DC0BF5C6-6947-4F86-BB36-4CF698A311AB}">
      <dgm:prSet/>
      <dgm:spPr/>
      <dgm:t>
        <a:bodyPr/>
        <a:lstStyle/>
        <a:p>
          <a:endParaRPr lang="ru-RU"/>
        </a:p>
      </dgm:t>
    </dgm:pt>
    <dgm:pt modelId="{1DA246F9-0706-4B34-A2F7-A3B25AEBF126}" type="sibTrans" cxnId="{DC0BF5C6-6947-4F86-BB36-4CF698A311AB}">
      <dgm:prSet/>
      <dgm:spPr/>
      <dgm:t>
        <a:bodyPr/>
        <a:lstStyle/>
        <a:p>
          <a:endParaRPr lang="ru-RU"/>
        </a:p>
      </dgm:t>
    </dgm:pt>
    <dgm:pt modelId="{FDE1B1F7-AE1A-4B71-88A3-EEA231295097}">
      <dgm:prSet phldrT="[Текст]"/>
      <dgm:spPr>
        <a:solidFill>
          <a:schemeClr val="accent2">
            <a:lumMod val="60000"/>
            <a:lumOff val="40000"/>
          </a:schemeClr>
        </a:solidFill>
      </dgm:spPr>
      <dgm:t>
        <a:bodyPr/>
        <a:lstStyle/>
        <a:p>
          <a:r>
            <a:rPr lang="en-US" dirty="0" smtClean="0">
              <a:solidFill>
                <a:schemeClr val="tx1"/>
              </a:solidFill>
            </a:rPr>
            <a:t>Expand vocabulary</a:t>
          </a:r>
          <a:endParaRPr lang="ru-RU" dirty="0">
            <a:solidFill>
              <a:schemeClr val="tx1"/>
            </a:solidFill>
          </a:endParaRPr>
        </a:p>
      </dgm:t>
    </dgm:pt>
    <dgm:pt modelId="{10579FD9-67B3-47C3-8F88-8E140371DEC2}" type="parTrans" cxnId="{171E4EFB-BE19-4A4C-B3E5-8BB94F4DAC82}">
      <dgm:prSet/>
      <dgm:spPr/>
      <dgm:t>
        <a:bodyPr/>
        <a:lstStyle/>
        <a:p>
          <a:endParaRPr lang="ru-RU"/>
        </a:p>
      </dgm:t>
    </dgm:pt>
    <dgm:pt modelId="{065BF94B-6477-494F-A82B-F0641F0B7393}" type="sibTrans" cxnId="{171E4EFB-BE19-4A4C-B3E5-8BB94F4DAC82}">
      <dgm:prSet/>
      <dgm:spPr/>
      <dgm:t>
        <a:bodyPr/>
        <a:lstStyle/>
        <a:p>
          <a:endParaRPr lang="ru-RU"/>
        </a:p>
      </dgm:t>
    </dgm:pt>
    <dgm:pt modelId="{E22D98A8-9A7B-44D3-892B-45DB7025710C}">
      <dgm:prSet phldrT="[Текст]"/>
      <dgm:spPr/>
      <dgm:t>
        <a:bodyPr/>
        <a:lstStyle/>
        <a:p>
          <a:r>
            <a:rPr lang="en-US" dirty="0" smtClean="0">
              <a:solidFill>
                <a:schemeClr val="tx1"/>
              </a:solidFill>
            </a:rPr>
            <a:t>E-mailing</a:t>
          </a:r>
          <a:endParaRPr lang="ru-RU" dirty="0">
            <a:solidFill>
              <a:schemeClr val="tx1"/>
            </a:solidFill>
          </a:endParaRPr>
        </a:p>
      </dgm:t>
    </dgm:pt>
    <dgm:pt modelId="{0E59EEAC-1E4C-4BBC-B848-2D77EF0B2410}" type="parTrans" cxnId="{A894AF29-121A-4CFA-98A6-696209BCA23B}">
      <dgm:prSet/>
      <dgm:spPr/>
      <dgm:t>
        <a:bodyPr/>
        <a:lstStyle/>
        <a:p>
          <a:endParaRPr lang="ru-RU"/>
        </a:p>
      </dgm:t>
    </dgm:pt>
    <dgm:pt modelId="{958582E1-A78C-4E24-9EF1-0F74368F717C}" type="sibTrans" cxnId="{A894AF29-121A-4CFA-98A6-696209BCA23B}">
      <dgm:prSet/>
      <dgm:spPr/>
      <dgm:t>
        <a:bodyPr/>
        <a:lstStyle/>
        <a:p>
          <a:endParaRPr lang="ru-RU"/>
        </a:p>
      </dgm:t>
    </dgm:pt>
    <dgm:pt modelId="{ECF8DE35-E7EE-4EFD-90EE-1338251EC5C4}">
      <dgm:prSet phldrT="[Текст]"/>
      <dgm:spPr/>
      <dgm:t>
        <a:bodyPr/>
        <a:lstStyle/>
        <a:p>
          <a:r>
            <a:rPr lang="en-US" smtClean="0">
              <a:solidFill>
                <a:schemeClr val="tx1"/>
              </a:solidFill>
            </a:rPr>
            <a:t>Negotiating skills</a:t>
          </a:r>
          <a:endParaRPr lang="ru-RU" dirty="0">
            <a:solidFill>
              <a:schemeClr val="tx1"/>
            </a:solidFill>
          </a:endParaRPr>
        </a:p>
      </dgm:t>
    </dgm:pt>
    <dgm:pt modelId="{5838FC99-A09C-4FC7-83DE-795426E0D724}" type="parTrans" cxnId="{A3B616D5-1397-4B94-9BAD-DE67BD22BAFF}">
      <dgm:prSet/>
      <dgm:spPr/>
      <dgm:t>
        <a:bodyPr/>
        <a:lstStyle/>
        <a:p>
          <a:endParaRPr lang="ru-RU"/>
        </a:p>
      </dgm:t>
    </dgm:pt>
    <dgm:pt modelId="{74FA7D63-F426-4079-9DD2-445AE1C55B06}" type="sibTrans" cxnId="{A3B616D5-1397-4B94-9BAD-DE67BD22BAFF}">
      <dgm:prSet/>
      <dgm:spPr/>
      <dgm:t>
        <a:bodyPr/>
        <a:lstStyle/>
        <a:p>
          <a:endParaRPr lang="ru-RU"/>
        </a:p>
      </dgm:t>
    </dgm:pt>
    <dgm:pt modelId="{7895684B-44B3-4A15-9C15-CB9814DB623B}">
      <dgm:prSet phldrT="[Текст]"/>
      <dgm:spPr/>
      <dgm:t>
        <a:bodyPr/>
        <a:lstStyle/>
        <a:p>
          <a:r>
            <a:rPr lang="en-US" smtClean="0">
              <a:solidFill>
                <a:schemeClr val="tx1"/>
              </a:solidFill>
            </a:rPr>
            <a:t>Reading</a:t>
          </a:r>
          <a:endParaRPr lang="ru-RU" dirty="0">
            <a:solidFill>
              <a:schemeClr val="tx1"/>
            </a:solidFill>
          </a:endParaRPr>
        </a:p>
      </dgm:t>
    </dgm:pt>
    <dgm:pt modelId="{893C2A33-7BDC-48C6-9FAF-2FCDAAC433DC}" type="parTrans" cxnId="{FD3C46D7-57E5-47D8-BA3C-A1B93C4B0AF2}">
      <dgm:prSet/>
      <dgm:spPr/>
      <dgm:t>
        <a:bodyPr/>
        <a:lstStyle/>
        <a:p>
          <a:endParaRPr lang="ru-RU"/>
        </a:p>
      </dgm:t>
    </dgm:pt>
    <dgm:pt modelId="{3811085F-CD48-4A79-B203-855AA89BDB82}" type="sibTrans" cxnId="{FD3C46D7-57E5-47D8-BA3C-A1B93C4B0AF2}">
      <dgm:prSet/>
      <dgm:spPr/>
      <dgm:t>
        <a:bodyPr/>
        <a:lstStyle/>
        <a:p>
          <a:endParaRPr lang="ru-RU"/>
        </a:p>
      </dgm:t>
    </dgm:pt>
    <dgm:pt modelId="{3B1DC877-3BA6-4A84-9AD4-0CD39F882223}">
      <dgm:prSet phldrT="[Текст]"/>
      <dgm:spPr>
        <a:solidFill>
          <a:schemeClr val="accent2">
            <a:lumMod val="60000"/>
            <a:lumOff val="40000"/>
          </a:schemeClr>
        </a:solidFill>
      </dgm:spPr>
      <dgm:t>
        <a:bodyPr/>
        <a:lstStyle/>
        <a:p>
          <a:r>
            <a:rPr lang="en-US" smtClean="0">
              <a:solidFill>
                <a:schemeClr val="tx1"/>
              </a:solidFill>
            </a:rPr>
            <a:t>Learn to socialise</a:t>
          </a:r>
          <a:endParaRPr lang="ru-RU" dirty="0">
            <a:solidFill>
              <a:schemeClr val="tx1"/>
            </a:solidFill>
          </a:endParaRPr>
        </a:p>
      </dgm:t>
    </dgm:pt>
    <dgm:pt modelId="{72512BF7-2350-417B-B570-B1C6A999ECB8}" type="parTrans" cxnId="{9EA7A7FB-FE6A-4207-9B58-88F8C50AF51C}">
      <dgm:prSet/>
      <dgm:spPr/>
      <dgm:t>
        <a:bodyPr/>
        <a:lstStyle/>
        <a:p>
          <a:endParaRPr lang="ru-RU"/>
        </a:p>
      </dgm:t>
    </dgm:pt>
    <dgm:pt modelId="{084238D5-5267-4806-9724-FCD36854851F}" type="sibTrans" cxnId="{9EA7A7FB-FE6A-4207-9B58-88F8C50AF51C}">
      <dgm:prSet/>
      <dgm:spPr/>
      <dgm:t>
        <a:bodyPr/>
        <a:lstStyle/>
        <a:p>
          <a:endParaRPr lang="ru-RU"/>
        </a:p>
      </dgm:t>
    </dgm:pt>
    <dgm:pt modelId="{2CBA1C80-8B2A-4C75-B82C-A725D3B97F7C}">
      <dgm:prSet phldrT="[Текст]"/>
      <dgm:spPr/>
      <dgm:t>
        <a:bodyPr/>
        <a:lstStyle/>
        <a:p>
          <a:r>
            <a:rPr lang="en-US" smtClean="0">
              <a:solidFill>
                <a:schemeClr val="tx1"/>
              </a:solidFill>
            </a:rPr>
            <a:t>Meeting</a:t>
          </a:r>
          <a:endParaRPr lang="ru-RU" dirty="0">
            <a:solidFill>
              <a:schemeClr val="tx1"/>
            </a:solidFill>
          </a:endParaRPr>
        </a:p>
      </dgm:t>
    </dgm:pt>
    <dgm:pt modelId="{D60F7894-DFCC-49C0-A15F-DFF990E19831}" type="parTrans" cxnId="{3B4D8721-7269-41A6-A579-1E67EE9FD1B0}">
      <dgm:prSet/>
      <dgm:spPr/>
      <dgm:t>
        <a:bodyPr/>
        <a:lstStyle/>
        <a:p>
          <a:endParaRPr lang="ru-RU"/>
        </a:p>
      </dgm:t>
    </dgm:pt>
    <dgm:pt modelId="{CD9BE748-ACE0-48A4-8D63-464B438EC78E}" type="sibTrans" cxnId="{3B4D8721-7269-41A6-A579-1E67EE9FD1B0}">
      <dgm:prSet/>
      <dgm:spPr/>
      <dgm:t>
        <a:bodyPr/>
        <a:lstStyle/>
        <a:p>
          <a:endParaRPr lang="ru-RU"/>
        </a:p>
      </dgm:t>
    </dgm:pt>
    <dgm:pt modelId="{45A1DC58-3EBB-459F-AC6D-184865B52814}">
      <dgm:prSet phldrT="[Текст]"/>
      <dgm:spPr/>
      <dgm:t>
        <a:bodyPr/>
        <a:lstStyle/>
        <a:p>
          <a:r>
            <a:rPr lang="en-US" smtClean="0">
              <a:solidFill>
                <a:schemeClr val="tx1"/>
              </a:solidFill>
            </a:rPr>
            <a:t>Public speaking</a:t>
          </a:r>
          <a:endParaRPr lang="ru-RU" dirty="0">
            <a:solidFill>
              <a:schemeClr val="tx1"/>
            </a:solidFill>
          </a:endParaRPr>
        </a:p>
      </dgm:t>
    </dgm:pt>
    <dgm:pt modelId="{72713CFB-5B3B-4831-B51C-DCAEA4BF2E77}" type="parTrans" cxnId="{0CA2D41C-73A6-42CF-A406-470EFD422BA0}">
      <dgm:prSet/>
      <dgm:spPr/>
      <dgm:t>
        <a:bodyPr/>
        <a:lstStyle/>
        <a:p>
          <a:endParaRPr lang="ru-RU"/>
        </a:p>
      </dgm:t>
    </dgm:pt>
    <dgm:pt modelId="{30981DDB-7224-4C9C-AE52-11AF7BD1E2FF}" type="sibTrans" cxnId="{0CA2D41C-73A6-42CF-A406-470EFD422BA0}">
      <dgm:prSet/>
      <dgm:spPr/>
      <dgm:t>
        <a:bodyPr/>
        <a:lstStyle/>
        <a:p>
          <a:endParaRPr lang="ru-RU"/>
        </a:p>
      </dgm:t>
    </dgm:pt>
    <dgm:pt modelId="{7BB70263-2D9A-42DB-90E6-E048B95CD3AF}">
      <dgm:prSet phldrT="[Текст]"/>
      <dgm:spPr>
        <a:solidFill>
          <a:schemeClr val="accent2">
            <a:lumMod val="60000"/>
            <a:lumOff val="40000"/>
          </a:schemeClr>
        </a:solidFill>
      </dgm:spPr>
      <dgm:t>
        <a:bodyPr/>
        <a:lstStyle/>
        <a:p>
          <a:r>
            <a:rPr lang="en-US" dirty="0" smtClean="0">
              <a:solidFill>
                <a:schemeClr val="tx1"/>
              </a:solidFill>
            </a:rPr>
            <a:t>Learn how to give presentations</a:t>
          </a:r>
          <a:endParaRPr lang="ru-RU" dirty="0">
            <a:solidFill>
              <a:schemeClr val="tx1"/>
            </a:solidFill>
          </a:endParaRPr>
        </a:p>
      </dgm:t>
    </dgm:pt>
    <dgm:pt modelId="{AF149436-626D-45E3-BAAA-05C241C37C99}" type="parTrans" cxnId="{DD0BDEB3-B3EF-4507-85E0-8463B5BA3EF5}">
      <dgm:prSet/>
      <dgm:spPr/>
      <dgm:t>
        <a:bodyPr/>
        <a:lstStyle/>
        <a:p>
          <a:endParaRPr lang="ru-RU"/>
        </a:p>
      </dgm:t>
    </dgm:pt>
    <dgm:pt modelId="{38B67B53-C42A-40CE-84D1-07FE12F29E99}" type="sibTrans" cxnId="{DD0BDEB3-B3EF-4507-85E0-8463B5BA3EF5}">
      <dgm:prSet/>
      <dgm:spPr/>
      <dgm:t>
        <a:bodyPr/>
        <a:lstStyle/>
        <a:p>
          <a:endParaRPr lang="ru-RU"/>
        </a:p>
      </dgm:t>
    </dgm:pt>
    <dgm:pt modelId="{BEAA69C5-9B72-44CD-BAAA-EBCCD2DEA554}">
      <dgm:prSet phldrT="[Текст]"/>
      <dgm:spPr/>
      <dgm:t>
        <a:bodyPr/>
        <a:lstStyle/>
        <a:p>
          <a:r>
            <a:rPr lang="en-US" smtClean="0">
              <a:solidFill>
                <a:schemeClr val="tx1"/>
              </a:solidFill>
            </a:rPr>
            <a:t>Better listening</a:t>
          </a:r>
          <a:endParaRPr lang="ru-RU" dirty="0">
            <a:solidFill>
              <a:schemeClr val="tx1"/>
            </a:solidFill>
          </a:endParaRPr>
        </a:p>
      </dgm:t>
    </dgm:pt>
    <dgm:pt modelId="{B77E9ED3-0376-463E-9A55-9CB6D27D2CC3}" type="parTrans" cxnId="{74206548-F74C-4135-9CF0-0B804A52EAFC}">
      <dgm:prSet/>
      <dgm:spPr/>
      <dgm:t>
        <a:bodyPr/>
        <a:lstStyle/>
        <a:p>
          <a:endParaRPr lang="ru-RU"/>
        </a:p>
      </dgm:t>
    </dgm:pt>
    <dgm:pt modelId="{6C543899-944D-41BB-9682-C521B366DB28}" type="sibTrans" cxnId="{74206548-F74C-4135-9CF0-0B804A52EAFC}">
      <dgm:prSet/>
      <dgm:spPr/>
      <dgm:t>
        <a:bodyPr/>
        <a:lstStyle/>
        <a:p>
          <a:endParaRPr lang="ru-RU"/>
        </a:p>
      </dgm:t>
    </dgm:pt>
    <dgm:pt modelId="{A142F04B-8D3F-464B-8C38-C36D25DD10FD}">
      <dgm:prSet phldrT="[Текст]"/>
      <dgm:spPr/>
      <dgm:t>
        <a:bodyPr/>
        <a:lstStyle/>
        <a:p>
          <a:r>
            <a:rPr lang="en-US" smtClean="0">
              <a:solidFill>
                <a:schemeClr val="tx1"/>
              </a:solidFill>
            </a:rPr>
            <a:t>Writing skills</a:t>
          </a:r>
          <a:endParaRPr lang="ru-RU" dirty="0">
            <a:solidFill>
              <a:schemeClr val="tx1"/>
            </a:solidFill>
          </a:endParaRPr>
        </a:p>
      </dgm:t>
    </dgm:pt>
    <dgm:pt modelId="{AB04FC24-33BE-4806-95C8-D6F0C2D03BF2}" type="parTrans" cxnId="{848AD806-52BF-44A9-8B27-03297B6BCE24}">
      <dgm:prSet/>
      <dgm:spPr/>
      <dgm:t>
        <a:bodyPr/>
        <a:lstStyle/>
        <a:p>
          <a:endParaRPr lang="ru-RU"/>
        </a:p>
      </dgm:t>
    </dgm:pt>
    <dgm:pt modelId="{2E314ABD-A489-47B4-9C03-B1555C7692E4}" type="sibTrans" cxnId="{848AD806-52BF-44A9-8B27-03297B6BCE24}">
      <dgm:prSet/>
      <dgm:spPr/>
      <dgm:t>
        <a:bodyPr/>
        <a:lstStyle/>
        <a:p>
          <a:endParaRPr lang="ru-RU"/>
        </a:p>
      </dgm:t>
    </dgm:pt>
    <dgm:pt modelId="{5123F221-2053-4435-8BB8-6CAEDA45525E}">
      <dgm:prSet phldrT="[Текст]"/>
      <dgm:spPr>
        <a:solidFill>
          <a:schemeClr val="accent2">
            <a:lumMod val="60000"/>
            <a:lumOff val="40000"/>
          </a:schemeClr>
        </a:solidFill>
      </dgm:spPr>
      <dgm:t>
        <a:bodyPr/>
        <a:lstStyle/>
        <a:p>
          <a:r>
            <a:rPr lang="en-US" dirty="0" smtClean="0">
              <a:solidFill>
                <a:schemeClr val="tx1"/>
              </a:solidFill>
            </a:rPr>
            <a:t>Overcome fear of speaking</a:t>
          </a:r>
          <a:endParaRPr lang="ru-RU" dirty="0">
            <a:solidFill>
              <a:schemeClr val="tx1"/>
            </a:solidFill>
          </a:endParaRPr>
        </a:p>
      </dgm:t>
    </dgm:pt>
    <dgm:pt modelId="{5DCCA6C6-7D60-4FC5-9F7F-ED76C363329A}" type="parTrans" cxnId="{68F4E25B-C832-4375-A69D-F905C77BE38F}">
      <dgm:prSet/>
      <dgm:spPr/>
      <dgm:t>
        <a:bodyPr/>
        <a:lstStyle/>
        <a:p>
          <a:endParaRPr lang="ru-RU"/>
        </a:p>
      </dgm:t>
    </dgm:pt>
    <dgm:pt modelId="{40A398F3-D9E9-4FCD-A17D-42C3A033EC51}" type="sibTrans" cxnId="{68F4E25B-C832-4375-A69D-F905C77BE38F}">
      <dgm:prSet/>
      <dgm:spPr/>
      <dgm:t>
        <a:bodyPr/>
        <a:lstStyle/>
        <a:p>
          <a:endParaRPr lang="ru-RU"/>
        </a:p>
      </dgm:t>
    </dgm:pt>
    <dgm:pt modelId="{F232ACE5-C3AE-43BA-B056-49CC30A3DA70}" type="pres">
      <dgm:prSet presAssocID="{4502AA5D-36CF-466C-93B0-93A5911FED1B}" presName="cycle" presStyleCnt="0">
        <dgm:presLayoutVars>
          <dgm:chMax val="1"/>
          <dgm:dir/>
          <dgm:animLvl val="ctr"/>
          <dgm:resizeHandles val="exact"/>
        </dgm:presLayoutVars>
      </dgm:prSet>
      <dgm:spPr/>
      <dgm:t>
        <a:bodyPr/>
        <a:lstStyle/>
        <a:p>
          <a:endParaRPr lang="ru-RU"/>
        </a:p>
      </dgm:t>
    </dgm:pt>
    <dgm:pt modelId="{761E111F-E20B-4C0E-93AA-6AEA27C44FF7}" type="pres">
      <dgm:prSet presAssocID="{85F62938-95EC-4402-A8BC-66EFC9669989}" presName="centerShape" presStyleLbl="node0" presStyleIdx="0" presStyleCnt="1"/>
      <dgm:spPr/>
      <dgm:t>
        <a:bodyPr/>
        <a:lstStyle/>
        <a:p>
          <a:endParaRPr lang="ru-RU"/>
        </a:p>
      </dgm:t>
    </dgm:pt>
    <dgm:pt modelId="{77B7341A-C323-4B05-8DF1-16BACE75C71C}" type="pres">
      <dgm:prSet presAssocID="{36C289C6-B88D-4805-A67B-203DA60CB5A8}" presName="Name9" presStyleLbl="parChTrans1D2" presStyleIdx="0" presStyleCnt="12"/>
      <dgm:spPr/>
      <dgm:t>
        <a:bodyPr/>
        <a:lstStyle/>
        <a:p>
          <a:endParaRPr lang="ru-RU"/>
        </a:p>
      </dgm:t>
    </dgm:pt>
    <dgm:pt modelId="{09F8D75C-CEC6-4AF4-BAFC-32893DCBC449}" type="pres">
      <dgm:prSet presAssocID="{36C289C6-B88D-4805-A67B-203DA60CB5A8}" presName="connTx" presStyleLbl="parChTrans1D2" presStyleIdx="0" presStyleCnt="12"/>
      <dgm:spPr/>
      <dgm:t>
        <a:bodyPr/>
        <a:lstStyle/>
        <a:p>
          <a:endParaRPr lang="ru-RU"/>
        </a:p>
      </dgm:t>
    </dgm:pt>
    <dgm:pt modelId="{0EA43ADE-1EAA-441E-BD03-E48B555950AC}" type="pres">
      <dgm:prSet presAssocID="{4B7673B6-7F97-4F33-B953-86D7306B3429}" presName="node" presStyleLbl="node1" presStyleIdx="0" presStyleCnt="12">
        <dgm:presLayoutVars>
          <dgm:bulletEnabled val="1"/>
        </dgm:presLayoutVars>
      </dgm:prSet>
      <dgm:spPr/>
      <dgm:t>
        <a:bodyPr/>
        <a:lstStyle/>
        <a:p>
          <a:endParaRPr lang="ru-RU"/>
        </a:p>
      </dgm:t>
    </dgm:pt>
    <dgm:pt modelId="{2CD800EE-B31B-4E3B-B7EF-8CDB8C15CF6E}" type="pres">
      <dgm:prSet presAssocID="{10579FD9-67B3-47C3-8F88-8E140371DEC2}" presName="Name9" presStyleLbl="parChTrans1D2" presStyleIdx="1" presStyleCnt="12"/>
      <dgm:spPr/>
      <dgm:t>
        <a:bodyPr/>
        <a:lstStyle/>
        <a:p>
          <a:endParaRPr lang="ru-RU"/>
        </a:p>
      </dgm:t>
    </dgm:pt>
    <dgm:pt modelId="{7956FE7A-AFEE-4E18-A10B-C9993BA13884}" type="pres">
      <dgm:prSet presAssocID="{10579FD9-67B3-47C3-8F88-8E140371DEC2}" presName="connTx" presStyleLbl="parChTrans1D2" presStyleIdx="1" presStyleCnt="12"/>
      <dgm:spPr/>
      <dgm:t>
        <a:bodyPr/>
        <a:lstStyle/>
        <a:p>
          <a:endParaRPr lang="ru-RU"/>
        </a:p>
      </dgm:t>
    </dgm:pt>
    <dgm:pt modelId="{EB88CDEA-6B45-4593-9C33-239023742A67}" type="pres">
      <dgm:prSet presAssocID="{FDE1B1F7-AE1A-4B71-88A3-EEA231295097}" presName="node" presStyleLbl="node1" presStyleIdx="1" presStyleCnt="12">
        <dgm:presLayoutVars>
          <dgm:bulletEnabled val="1"/>
        </dgm:presLayoutVars>
      </dgm:prSet>
      <dgm:spPr/>
      <dgm:t>
        <a:bodyPr/>
        <a:lstStyle/>
        <a:p>
          <a:endParaRPr lang="ru-RU"/>
        </a:p>
      </dgm:t>
    </dgm:pt>
    <dgm:pt modelId="{812619FD-70C8-4BC2-BC89-6CCB7B108404}" type="pres">
      <dgm:prSet presAssocID="{0E59EEAC-1E4C-4BBC-B848-2D77EF0B2410}" presName="Name9" presStyleLbl="parChTrans1D2" presStyleIdx="2" presStyleCnt="12"/>
      <dgm:spPr/>
      <dgm:t>
        <a:bodyPr/>
        <a:lstStyle/>
        <a:p>
          <a:endParaRPr lang="ru-RU"/>
        </a:p>
      </dgm:t>
    </dgm:pt>
    <dgm:pt modelId="{6ECDB041-DF04-48DB-8AF5-EEF2AF074762}" type="pres">
      <dgm:prSet presAssocID="{0E59EEAC-1E4C-4BBC-B848-2D77EF0B2410}" presName="connTx" presStyleLbl="parChTrans1D2" presStyleIdx="2" presStyleCnt="12"/>
      <dgm:spPr/>
      <dgm:t>
        <a:bodyPr/>
        <a:lstStyle/>
        <a:p>
          <a:endParaRPr lang="ru-RU"/>
        </a:p>
      </dgm:t>
    </dgm:pt>
    <dgm:pt modelId="{7E8EF0FF-286D-4AFE-BD09-164D1BD7314A}" type="pres">
      <dgm:prSet presAssocID="{E22D98A8-9A7B-44D3-892B-45DB7025710C}" presName="node" presStyleLbl="node1" presStyleIdx="2" presStyleCnt="12">
        <dgm:presLayoutVars>
          <dgm:bulletEnabled val="1"/>
        </dgm:presLayoutVars>
      </dgm:prSet>
      <dgm:spPr/>
      <dgm:t>
        <a:bodyPr/>
        <a:lstStyle/>
        <a:p>
          <a:endParaRPr lang="ru-RU"/>
        </a:p>
      </dgm:t>
    </dgm:pt>
    <dgm:pt modelId="{D963F4D0-C0D4-4C37-9F4D-2402903AC116}" type="pres">
      <dgm:prSet presAssocID="{5838FC99-A09C-4FC7-83DE-795426E0D724}" presName="Name9" presStyleLbl="parChTrans1D2" presStyleIdx="3" presStyleCnt="12"/>
      <dgm:spPr/>
      <dgm:t>
        <a:bodyPr/>
        <a:lstStyle/>
        <a:p>
          <a:endParaRPr lang="ru-RU"/>
        </a:p>
      </dgm:t>
    </dgm:pt>
    <dgm:pt modelId="{63381C9A-8B53-4466-805A-4AE45C8C676C}" type="pres">
      <dgm:prSet presAssocID="{5838FC99-A09C-4FC7-83DE-795426E0D724}" presName="connTx" presStyleLbl="parChTrans1D2" presStyleIdx="3" presStyleCnt="12"/>
      <dgm:spPr/>
      <dgm:t>
        <a:bodyPr/>
        <a:lstStyle/>
        <a:p>
          <a:endParaRPr lang="ru-RU"/>
        </a:p>
      </dgm:t>
    </dgm:pt>
    <dgm:pt modelId="{C932FCF0-4340-4BC9-91DE-D85B5389CCA7}" type="pres">
      <dgm:prSet presAssocID="{ECF8DE35-E7EE-4EFD-90EE-1338251EC5C4}" presName="node" presStyleLbl="node1" presStyleIdx="3" presStyleCnt="12">
        <dgm:presLayoutVars>
          <dgm:bulletEnabled val="1"/>
        </dgm:presLayoutVars>
      </dgm:prSet>
      <dgm:spPr/>
      <dgm:t>
        <a:bodyPr/>
        <a:lstStyle/>
        <a:p>
          <a:endParaRPr lang="ru-RU"/>
        </a:p>
      </dgm:t>
    </dgm:pt>
    <dgm:pt modelId="{9B2F74F3-40C1-4E5E-B136-2484B3D43E74}" type="pres">
      <dgm:prSet presAssocID="{893C2A33-7BDC-48C6-9FAF-2FCDAAC433DC}" presName="Name9" presStyleLbl="parChTrans1D2" presStyleIdx="4" presStyleCnt="12"/>
      <dgm:spPr/>
      <dgm:t>
        <a:bodyPr/>
        <a:lstStyle/>
        <a:p>
          <a:endParaRPr lang="ru-RU"/>
        </a:p>
      </dgm:t>
    </dgm:pt>
    <dgm:pt modelId="{54451712-D6A2-4AFD-8766-A04A4CA5A3CD}" type="pres">
      <dgm:prSet presAssocID="{893C2A33-7BDC-48C6-9FAF-2FCDAAC433DC}" presName="connTx" presStyleLbl="parChTrans1D2" presStyleIdx="4" presStyleCnt="12"/>
      <dgm:spPr/>
      <dgm:t>
        <a:bodyPr/>
        <a:lstStyle/>
        <a:p>
          <a:endParaRPr lang="ru-RU"/>
        </a:p>
      </dgm:t>
    </dgm:pt>
    <dgm:pt modelId="{25D0967B-46BC-430B-B0FD-8376CA76BA5C}" type="pres">
      <dgm:prSet presAssocID="{7895684B-44B3-4A15-9C15-CB9814DB623B}" presName="node" presStyleLbl="node1" presStyleIdx="4" presStyleCnt="12">
        <dgm:presLayoutVars>
          <dgm:bulletEnabled val="1"/>
        </dgm:presLayoutVars>
      </dgm:prSet>
      <dgm:spPr/>
      <dgm:t>
        <a:bodyPr/>
        <a:lstStyle/>
        <a:p>
          <a:endParaRPr lang="ru-RU"/>
        </a:p>
      </dgm:t>
    </dgm:pt>
    <dgm:pt modelId="{BEA11E08-CF88-42DF-8F07-3EA44499F607}" type="pres">
      <dgm:prSet presAssocID="{72512BF7-2350-417B-B570-B1C6A999ECB8}" presName="Name9" presStyleLbl="parChTrans1D2" presStyleIdx="5" presStyleCnt="12"/>
      <dgm:spPr/>
      <dgm:t>
        <a:bodyPr/>
        <a:lstStyle/>
        <a:p>
          <a:endParaRPr lang="ru-RU"/>
        </a:p>
      </dgm:t>
    </dgm:pt>
    <dgm:pt modelId="{27FC79FF-6150-45C2-82D6-2E92F8BADE31}" type="pres">
      <dgm:prSet presAssocID="{72512BF7-2350-417B-B570-B1C6A999ECB8}" presName="connTx" presStyleLbl="parChTrans1D2" presStyleIdx="5" presStyleCnt="12"/>
      <dgm:spPr/>
      <dgm:t>
        <a:bodyPr/>
        <a:lstStyle/>
        <a:p>
          <a:endParaRPr lang="ru-RU"/>
        </a:p>
      </dgm:t>
    </dgm:pt>
    <dgm:pt modelId="{A3AF7063-E06A-418F-842C-50A178DD37DE}" type="pres">
      <dgm:prSet presAssocID="{3B1DC877-3BA6-4A84-9AD4-0CD39F882223}" presName="node" presStyleLbl="node1" presStyleIdx="5" presStyleCnt="12">
        <dgm:presLayoutVars>
          <dgm:bulletEnabled val="1"/>
        </dgm:presLayoutVars>
      </dgm:prSet>
      <dgm:spPr/>
      <dgm:t>
        <a:bodyPr/>
        <a:lstStyle/>
        <a:p>
          <a:endParaRPr lang="ru-RU"/>
        </a:p>
      </dgm:t>
    </dgm:pt>
    <dgm:pt modelId="{30474D0E-8571-49F1-88F4-25C142E7076E}" type="pres">
      <dgm:prSet presAssocID="{D60F7894-DFCC-49C0-A15F-DFF990E19831}" presName="Name9" presStyleLbl="parChTrans1D2" presStyleIdx="6" presStyleCnt="12"/>
      <dgm:spPr/>
      <dgm:t>
        <a:bodyPr/>
        <a:lstStyle/>
        <a:p>
          <a:endParaRPr lang="ru-RU"/>
        </a:p>
      </dgm:t>
    </dgm:pt>
    <dgm:pt modelId="{E01DD547-F44A-4BB3-9A90-B34BF13388F4}" type="pres">
      <dgm:prSet presAssocID="{D60F7894-DFCC-49C0-A15F-DFF990E19831}" presName="connTx" presStyleLbl="parChTrans1D2" presStyleIdx="6" presStyleCnt="12"/>
      <dgm:spPr/>
      <dgm:t>
        <a:bodyPr/>
        <a:lstStyle/>
        <a:p>
          <a:endParaRPr lang="ru-RU"/>
        </a:p>
      </dgm:t>
    </dgm:pt>
    <dgm:pt modelId="{4889456C-F484-460E-BB04-D1BB89BF2BB4}" type="pres">
      <dgm:prSet presAssocID="{2CBA1C80-8B2A-4C75-B82C-A725D3B97F7C}" presName="node" presStyleLbl="node1" presStyleIdx="6" presStyleCnt="12">
        <dgm:presLayoutVars>
          <dgm:bulletEnabled val="1"/>
        </dgm:presLayoutVars>
      </dgm:prSet>
      <dgm:spPr/>
      <dgm:t>
        <a:bodyPr/>
        <a:lstStyle/>
        <a:p>
          <a:endParaRPr lang="ru-RU"/>
        </a:p>
      </dgm:t>
    </dgm:pt>
    <dgm:pt modelId="{DD5072C2-4D69-4C1D-811B-37E9BEFC38F1}" type="pres">
      <dgm:prSet presAssocID="{72713CFB-5B3B-4831-B51C-DCAEA4BF2E77}" presName="Name9" presStyleLbl="parChTrans1D2" presStyleIdx="7" presStyleCnt="12"/>
      <dgm:spPr/>
      <dgm:t>
        <a:bodyPr/>
        <a:lstStyle/>
        <a:p>
          <a:endParaRPr lang="ru-RU"/>
        </a:p>
      </dgm:t>
    </dgm:pt>
    <dgm:pt modelId="{67DE31FE-BED9-49A6-AF24-E255613E7B2C}" type="pres">
      <dgm:prSet presAssocID="{72713CFB-5B3B-4831-B51C-DCAEA4BF2E77}" presName="connTx" presStyleLbl="parChTrans1D2" presStyleIdx="7" presStyleCnt="12"/>
      <dgm:spPr/>
      <dgm:t>
        <a:bodyPr/>
        <a:lstStyle/>
        <a:p>
          <a:endParaRPr lang="ru-RU"/>
        </a:p>
      </dgm:t>
    </dgm:pt>
    <dgm:pt modelId="{1CA4B101-FA4D-425B-889D-1136A557B344}" type="pres">
      <dgm:prSet presAssocID="{45A1DC58-3EBB-459F-AC6D-184865B52814}" presName="node" presStyleLbl="node1" presStyleIdx="7" presStyleCnt="12">
        <dgm:presLayoutVars>
          <dgm:bulletEnabled val="1"/>
        </dgm:presLayoutVars>
      </dgm:prSet>
      <dgm:spPr/>
      <dgm:t>
        <a:bodyPr/>
        <a:lstStyle/>
        <a:p>
          <a:endParaRPr lang="ru-RU"/>
        </a:p>
      </dgm:t>
    </dgm:pt>
    <dgm:pt modelId="{D05C1A52-4332-45F6-B7AC-C2C3CB65F420}" type="pres">
      <dgm:prSet presAssocID="{AF149436-626D-45E3-BAAA-05C241C37C99}" presName="Name9" presStyleLbl="parChTrans1D2" presStyleIdx="8" presStyleCnt="12"/>
      <dgm:spPr/>
      <dgm:t>
        <a:bodyPr/>
        <a:lstStyle/>
        <a:p>
          <a:endParaRPr lang="ru-RU"/>
        </a:p>
      </dgm:t>
    </dgm:pt>
    <dgm:pt modelId="{8F5A78C3-FD27-4889-A719-EC2F33F7E74E}" type="pres">
      <dgm:prSet presAssocID="{AF149436-626D-45E3-BAAA-05C241C37C99}" presName="connTx" presStyleLbl="parChTrans1D2" presStyleIdx="8" presStyleCnt="12"/>
      <dgm:spPr/>
      <dgm:t>
        <a:bodyPr/>
        <a:lstStyle/>
        <a:p>
          <a:endParaRPr lang="ru-RU"/>
        </a:p>
      </dgm:t>
    </dgm:pt>
    <dgm:pt modelId="{FFFA0ED8-7355-49EA-B875-2AEE95A14D6A}" type="pres">
      <dgm:prSet presAssocID="{7BB70263-2D9A-42DB-90E6-E048B95CD3AF}" presName="node" presStyleLbl="node1" presStyleIdx="8" presStyleCnt="12">
        <dgm:presLayoutVars>
          <dgm:bulletEnabled val="1"/>
        </dgm:presLayoutVars>
      </dgm:prSet>
      <dgm:spPr/>
      <dgm:t>
        <a:bodyPr/>
        <a:lstStyle/>
        <a:p>
          <a:endParaRPr lang="ru-RU"/>
        </a:p>
      </dgm:t>
    </dgm:pt>
    <dgm:pt modelId="{A56591AA-E5A9-45AB-B6E0-D92DF4A0087A}" type="pres">
      <dgm:prSet presAssocID="{B77E9ED3-0376-463E-9A55-9CB6D27D2CC3}" presName="Name9" presStyleLbl="parChTrans1D2" presStyleIdx="9" presStyleCnt="12"/>
      <dgm:spPr/>
      <dgm:t>
        <a:bodyPr/>
        <a:lstStyle/>
        <a:p>
          <a:endParaRPr lang="ru-RU"/>
        </a:p>
      </dgm:t>
    </dgm:pt>
    <dgm:pt modelId="{8074AEEC-5F0F-4FAA-B1DC-93F8D73E50D4}" type="pres">
      <dgm:prSet presAssocID="{B77E9ED3-0376-463E-9A55-9CB6D27D2CC3}" presName="connTx" presStyleLbl="parChTrans1D2" presStyleIdx="9" presStyleCnt="12"/>
      <dgm:spPr/>
      <dgm:t>
        <a:bodyPr/>
        <a:lstStyle/>
        <a:p>
          <a:endParaRPr lang="ru-RU"/>
        </a:p>
      </dgm:t>
    </dgm:pt>
    <dgm:pt modelId="{E4FA38C0-DE4F-4F07-A0C8-6BD1A8145B93}" type="pres">
      <dgm:prSet presAssocID="{BEAA69C5-9B72-44CD-BAAA-EBCCD2DEA554}" presName="node" presStyleLbl="node1" presStyleIdx="9" presStyleCnt="12">
        <dgm:presLayoutVars>
          <dgm:bulletEnabled val="1"/>
        </dgm:presLayoutVars>
      </dgm:prSet>
      <dgm:spPr/>
      <dgm:t>
        <a:bodyPr/>
        <a:lstStyle/>
        <a:p>
          <a:endParaRPr lang="ru-RU"/>
        </a:p>
      </dgm:t>
    </dgm:pt>
    <dgm:pt modelId="{29521AEA-8748-4601-90BA-DAB9D6DEE3AB}" type="pres">
      <dgm:prSet presAssocID="{AB04FC24-33BE-4806-95C8-D6F0C2D03BF2}" presName="Name9" presStyleLbl="parChTrans1D2" presStyleIdx="10" presStyleCnt="12"/>
      <dgm:spPr/>
      <dgm:t>
        <a:bodyPr/>
        <a:lstStyle/>
        <a:p>
          <a:endParaRPr lang="ru-RU"/>
        </a:p>
      </dgm:t>
    </dgm:pt>
    <dgm:pt modelId="{C2D81AFE-D719-4BA0-A61B-3000BA328D5F}" type="pres">
      <dgm:prSet presAssocID="{AB04FC24-33BE-4806-95C8-D6F0C2D03BF2}" presName="connTx" presStyleLbl="parChTrans1D2" presStyleIdx="10" presStyleCnt="12"/>
      <dgm:spPr/>
      <dgm:t>
        <a:bodyPr/>
        <a:lstStyle/>
        <a:p>
          <a:endParaRPr lang="ru-RU"/>
        </a:p>
      </dgm:t>
    </dgm:pt>
    <dgm:pt modelId="{7CFDBF9D-5D91-4D72-9546-73DA7D371F2A}" type="pres">
      <dgm:prSet presAssocID="{A142F04B-8D3F-464B-8C38-C36D25DD10FD}" presName="node" presStyleLbl="node1" presStyleIdx="10" presStyleCnt="12">
        <dgm:presLayoutVars>
          <dgm:bulletEnabled val="1"/>
        </dgm:presLayoutVars>
      </dgm:prSet>
      <dgm:spPr/>
      <dgm:t>
        <a:bodyPr/>
        <a:lstStyle/>
        <a:p>
          <a:endParaRPr lang="ru-RU"/>
        </a:p>
      </dgm:t>
    </dgm:pt>
    <dgm:pt modelId="{6C55C3A3-6976-4A12-900A-BCC34E57E137}" type="pres">
      <dgm:prSet presAssocID="{5DCCA6C6-7D60-4FC5-9F7F-ED76C363329A}" presName="Name9" presStyleLbl="parChTrans1D2" presStyleIdx="11" presStyleCnt="12"/>
      <dgm:spPr/>
      <dgm:t>
        <a:bodyPr/>
        <a:lstStyle/>
        <a:p>
          <a:endParaRPr lang="ru-RU"/>
        </a:p>
      </dgm:t>
    </dgm:pt>
    <dgm:pt modelId="{90D46215-E0AC-4893-96EF-00BD617082E2}" type="pres">
      <dgm:prSet presAssocID="{5DCCA6C6-7D60-4FC5-9F7F-ED76C363329A}" presName="connTx" presStyleLbl="parChTrans1D2" presStyleIdx="11" presStyleCnt="12"/>
      <dgm:spPr/>
      <dgm:t>
        <a:bodyPr/>
        <a:lstStyle/>
        <a:p>
          <a:endParaRPr lang="ru-RU"/>
        </a:p>
      </dgm:t>
    </dgm:pt>
    <dgm:pt modelId="{9B4FCA42-FFA1-4513-BEAC-B3FFC60F1C20}" type="pres">
      <dgm:prSet presAssocID="{5123F221-2053-4435-8BB8-6CAEDA45525E}" presName="node" presStyleLbl="node1" presStyleIdx="11" presStyleCnt="12">
        <dgm:presLayoutVars>
          <dgm:bulletEnabled val="1"/>
        </dgm:presLayoutVars>
      </dgm:prSet>
      <dgm:spPr/>
      <dgm:t>
        <a:bodyPr/>
        <a:lstStyle/>
        <a:p>
          <a:endParaRPr lang="ru-RU"/>
        </a:p>
      </dgm:t>
    </dgm:pt>
  </dgm:ptLst>
  <dgm:cxnLst>
    <dgm:cxn modelId="{171E4EFB-BE19-4A4C-B3E5-8BB94F4DAC82}" srcId="{85F62938-95EC-4402-A8BC-66EFC9669989}" destId="{FDE1B1F7-AE1A-4B71-88A3-EEA231295097}" srcOrd="1" destOrd="0" parTransId="{10579FD9-67B3-47C3-8F88-8E140371DEC2}" sibTransId="{065BF94B-6477-494F-A82B-F0641F0B7393}"/>
    <dgm:cxn modelId="{86F8BDEB-2CA3-484A-952A-010CA0C4A106}" type="presOf" srcId="{AB04FC24-33BE-4806-95C8-D6F0C2D03BF2}" destId="{C2D81AFE-D719-4BA0-A61B-3000BA328D5F}" srcOrd="1" destOrd="0" presId="urn:microsoft.com/office/officeart/2005/8/layout/radial1"/>
    <dgm:cxn modelId="{C711BFD1-7A85-4980-BBE5-0ABDCD804279}" type="presOf" srcId="{D60F7894-DFCC-49C0-A15F-DFF990E19831}" destId="{30474D0E-8571-49F1-88F4-25C142E7076E}" srcOrd="0" destOrd="0" presId="urn:microsoft.com/office/officeart/2005/8/layout/radial1"/>
    <dgm:cxn modelId="{6C853F1B-AF41-4DFA-AD5D-0CDFABC6C553}" type="presOf" srcId="{5838FC99-A09C-4FC7-83DE-795426E0D724}" destId="{63381C9A-8B53-4466-805A-4AE45C8C676C}" srcOrd="1" destOrd="0" presId="urn:microsoft.com/office/officeart/2005/8/layout/radial1"/>
    <dgm:cxn modelId="{9EA7A7FB-FE6A-4207-9B58-88F8C50AF51C}" srcId="{85F62938-95EC-4402-A8BC-66EFC9669989}" destId="{3B1DC877-3BA6-4A84-9AD4-0CD39F882223}" srcOrd="5" destOrd="0" parTransId="{72512BF7-2350-417B-B570-B1C6A999ECB8}" sibTransId="{084238D5-5267-4806-9724-FCD36854851F}"/>
    <dgm:cxn modelId="{61CC0C1F-08F7-4425-AFF5-081E4A2EC808}" type="presOf" srcId="{10579FD9-67B3-47C3-8F88-8E140371DEC2}" destId="{7956FE7A-AFEE-4E18-A10B-C9993BA13884}" srcOrd="1" destOrd="0" presId="urn:microsoft.com/office/officeart/2005/8/layout/radial1"/>
    <dgm:cxn modelId="{DD0BDEB3-B3EF-4507-85E0-8463B5BA3EF5}" srcId="{85F62938-95EC-4402-A8BC-66EFC9669989}" destId="{7BB70263-2D9A-42DB-90E6-E048B95CD3AF}" srcOrd="8" destOrd="0" parTransId="{AF149436-626D-45E3-BAAA-05C241C37C99}" sibTransId="{38B67B53-C42A-40CE-84D1-07FE12F29E99}"/>
    <dgm:cxn modelId="{1BBA49CA-3AFF-466F-960D-5DF21A458E4A}" type="presOf" srcId="{0E59EEAC-1E4C-4BBC-B848-2D77EF0B2410}" destId="{6ECDB041-DF04-48DB-8AF5-EEF2AF074762}" srcOrd="1" destOrd="0" presId="urn:microsoft.com/office/officeart/2005/8/layout/radial1"/>
    <dgm:cxn modelId="{66B380CA-8257-4029-BB90-6DDE66AFBF64}" type="presOf" srcId="{85F62938-95EC-4402-A8BC-66EFC9669989}" destId="{761E111F-E20B-4C0E-93AA-6AEA27C44FF7}" srcOrd="0" destOrd="0" presId="urn:microsoft.com/office/officeart/2005/8/layout/radial1"/>
    <dgm:cxn modelId="{A894AF29-121A-4CFA-98A6-696209BCA23B}" srcId="{85F62938-95EC-4402-A8BC-66EFC9669989}" destId="{E22D98A8-9A7B-44D3-892B-45DB7025710C}" srcOrd="2" destOrd="0" parTransId="{0E59EEAC-1E4C-4BBC-B848-2D77EF0B2410}" sibTransId="{958582E1-A78C-4E24-9EF1-0F74368F717C}"/>
    <dgm:cxn modelId="{6C0D8FEF-7CAB-4D95-9DA9-B67DE99CA4CE}" type="presOf" srcId="{A142F04B-8D3F-464B-8C38-C36D25DD10FD}" destId="{7CFDBF9D-5D91-4D72-9546-73DA7D371F2A}" srcOrd="0" destOrd="0" presId="urn:microsoft.com/office/officeart/2005/8/layout/radial1"/>
    <dgm:cxn modelId="{A3B616D5-1397-4B94-9BAD-DE67BD22BAFF}" srcId="{85F62938-95EC-4402-A8BC-66EFC9669989}" destId="{ECF8DE35-E7EE-4EFD-90EE-1338251EC5C4}" srcOrd="3" destOrd="0" parTransId="{5838FC99-A09C-4FC7-83DE-795426E0D724}" sibTransId="{74FA7D63-F426-4079-9DD2-445AE1C55B06}"/>
    <dgm:cxn modelId="{0CA2D41C-73A6-42CF-A406-470EFD422BA0}" srcId="{85F62938-95EC-4402-A8BC-66EFC9669989}" destId="{45A1DC58-3EBB-459F-AC6D-184865B52814}" srcOrd="7" destOrd="0" parTransId="{72713CFB-5B3B-4831-B51C-DCAEA4BF2E77}" sibTransId="{30981DDB-7224-4C9C-AE52-11AF7BD1E2FF}"/>
    <dgm:cxn modelId="{1DA32B7A-59D4-4D91-BE13-F76A971A5D25}" type="presOf" srcId="{AF149436-626D-45E3-BAAA-05C241C37C99}" destId="{8F5A78C3-FD27-4889-A719-EC2F33F7E74E}" srcOrd="1" destOrd="0" presId="urn:microsoft.com/office/officeart/2005/8/layout/radial1"/>
    <dgm:cxn modelId="{07EB554F-822E-4882-A991-A54D2DBB2F5C}" type="presOf" srcId="{5DCCA6C6-7D60-4FC5-9F7F-ED76C363329A}" destId="{90D46215-E0AC-4893-96EF-00BD617082E2}" srcOrd="1" destOrd="0" presId="urn:microsoft.com/office/officeart/2005/8/layout/radial1"/>
    <dgm:cxn modelId="{848AD806-52BF-44A9-8B27-03297B6BCE24}" srcId="{85F62938-95EC-4402-A8BC-66EFC9669989}" destId="{A142F04B-8D3F-464B-8C38-C36D25DD10FD}" srcOrd="10" destOrd="0" parTransId="{AB04FC24-33BE-4806-95C8-D6F0C2D03BF2}" sibTransId="{2E314ABD-A489-47B4-9C03-B1555C7692E4}"/>
    <dgm:cxn modelId="{E3FD72E8-B0EE-4189-9F67-EE903D7BB5BE}" type="presOf" srcId="{7BB70263-2D9A-42DB-90E6-E048B95CD3AF}" destId="{FFFA0ED8-7355-49EA-B875-2AEE95A14D6A}" srcOrd="0" destOrd="0" presId="urn:microsoft.com/office/officeart/2005/8/layout/radial1"/>
    <dgm:cxn modelId="{591CEDD6-A6E1-4F8C-B5E7-D431FD267E4A}" type="presOf" srcId="{5123F221-2053-4435-8BB8-6CAEDA45525E}" destId="{9B4FCA42-FFA1-4513-BEAC-B3FFC60F1C20}" srcOrd="0" destOrd="0" presId="urn:microsoft.com/office/officeart/2005/8/layout/radial1"/>
    <dgm:cxn modelId="{9DBB6A85-50A9-4B96-B258-1FBBE8A1E8E0}" type="presOf" srcId="{7895684B-44B3-4A15-9C15-CB9814DB623B}" destId="{25D0967B-46BC-430B-B0FD-8376CA76BA5C}" srcOrd="0" destOrd="0" presId="urn:microsoft.com/office/officeart/2005/8/layout/radial1"/>
    <dgm:cxn modelId="{362AB75E-44EB-4BA9-8DC9-6EC513C4FA3E}" type="presOf" srcId="{0E59EEAC-1E4C-4BBC-B848-2D77EF0B2410}" destId="{812619FD-70C8-4BC2-BC89-6CCB7B108404}" srcOrd="0" destOrd="0" presId="urn:microsoft.com/office/officeart/2005/8/layout/radial1"/>
    <dgm:cxn modelId="{7741D1BE-B75F-4B3F-8224-E451E1490691}" type="presOf" srcId="{3B1DC877-3BA6-4A84-9AD4-0CD39F882223}" destId="{A3AF7063-E06A-418F-842C-50A178DD37DE}" srcOrd="0" destOrd="0" presId="urn:microsoft.com/office/officeart/2005/8/layout/radial1"/>
    <dgm:cxn modelId="{1DD4E469-3850-47FF-8385-D1F3164FE8E9}" type="presOf" srcId="{72713CFB-5B3B-4831-B51C-DCAEA4BF2E77}" destId="{DD5072C2-4D69-4C1D-811B-37E9BEFC38F1}" srcOrd="0" destOrd="0" presId="urn:microsoft.com/office/officeart/2005/8/layout/radial1"/>
    <dgm:cxn modelId="{C51E3DCD-FA4C-401C-BEDF-3AD7A015977A}" type="presOf" srcId="{AF149436-626D-45E3-BAAA-05C241C37C99}" destId="{D05C1A52-4332-45F6-B7AC-C2C3CB65F420}" srcOrd="0" destOrd="0" presId="urn:microsoft.com/office/officeart/2005/8/layout/radial1"/>
    <dgm:cxn modelId="{9535F874-7A0A-4694-91D7-B2BD8BA361DB}" type="presOf" srcId="{FDE1B1F7-AE1A-4B71-88A3-EEA231295097}" destId="{EB88CDEA-6B45-4593-9C33-239023742A67}" srcOrd="0" destOrd="0" presId="urn:microsoft.com/office/officeart/2005/8/layout/radial1"/>
    <dgm:cxn modelId="{86E611CD-8E9D-4D67-94B4-19D94AC674CC}" type="presOf" srcId="{4B7673B6-7F97-4F33-B953-86D7306B3429}" destId="{0EA43ADE-1EAA-441E-BD03-E48B555950AC}" srcOrd="0" destOrd="0" presId="urn:microsoft.com/office/officeart/2005/8/layout/radial1"/>
    <dgm:cxn modelId="{B37F2DA2-0D15-48A6-AD35-919B5AF6DAAA}" type="presOf" srcId="{10579FD9-67B3-47C3-8F88-8E140371DEC2}" destId="{2CD800EE-B31B-4E3B-B7EF-8CDB8C15CF6E}" srcOrd="0" destOrd="0" presId="urn:microsoft.com/office/officeart/2005/8/layout/radial1"/>
    <dgm:cxn modelId="{D12FB0AF-0FE0-4F28-A1F3-737AE450705D}" type="presOf" srcId="{B77E9ED3-0376-463E-9A55-9CB6D27D2CC3}" destId="{8074AEEC-5F0F-4FAA-B1DC-93F8D73E50D4}" srcOrd="1" destOrd="0" presId="urn:microsoft.com/office/officeart/2005/8/layout/radial1"/>
    <dgm:cxn modelId="{2BDDFCA4-5F19-4562-B7B0-398B966DE24C}" type="presOf" srcId="{5838FC99-A09C-4FC7-83DE-795426E0D724}" destId="{D963F4D0-C0D4-4C37-9F4D-2402903AC116}" srcOrd="0" destOrd="0" presId="urn:microsoft.com/office/officeart/2005/8/layout/radial1"/>
    <dgm:cxn modelId="{B9F58515-4F28-4343-95B3-0385E0F6EED2}" type="presOf" srcId="{45A1DC58-3EBB-459F-AC6D-184865B52814}" destId="{1CA4B101-FA4D-425B-889D-1136A557B344}" srcOrd="0" destOrd="0" presId="urn:microsoft.com/office/officeart/2005/8/layout/radial1"/>
    <dgm:cxn modelId="{76B4B5A0-91D8-4761-A7CA-8D8D65FE9528}" type="presOf" srcId="{72713CFB-5B3B-4831-B51C-DCAEA4BF2E77}" destId="{67DE31FE-BED9-49A6-AF24-E255613E7B2C}" srcOrd="1" destOrd="0" presId="urn:microsoft.com/office/officeart/2005/8/layout/radial1"/>
    <dgm:cxn modelId="{B044C200-D716-4EFB-8547-FF418326E82A}" type="presOf" srcId="{ECF8DE35-E7EE-4EFD-90EE-1338251EC5C4}" destId="{C932FCF0-4340-4BC9-91DE-D85B5389CCA7}" srcOrd="0" destOrd="0" presId="urn:microsoft.com/office/officeart/2005/8/layout/radial1"/>
    <dgm:cxn modelId="{74206548-F74C-4135-9CF0-0B804A52EAFC}" srcId="{85F62938-95EC-4402-A8BC-66EFC9669989}" destId="{BEAA69C5-9B72-44CD-BAAA-EBCCD2DEA554}" srcOrd="9" destOrd="0" parTransId="{B77E9ED3-0376-463E-9A55-9CB6D27D2CC3}" sibTransId="{6C543899-944D-41BB-9682-C521B366DB28}"/>
    <dgm:cxn modelId="{4FEE27EC-DFFE-4510-889C-872DBA3B3400}" type="presOf" srcId="{5DCCA6C6-7D60-4FC5-9F7F-ED76C363329A}" destId="{6C55C3A3-6976-4A12-900A-BCC34E57E137}" srcOrd="0" destOrd="0" presId="urn:microsoft.com/office/officeart/2005/8/layout/radial1"/>
    <dgm:cxn modelId="{BB7D35EE-B0C4-41C2-8F09-45978DDDDBDE}" type="presOf" srcId="{D60F7894-DFCC-49C0-A15F-DFF990E19831}" destId="{E01DD547-F44A-4BB3-9A90-B34BF13388F4}" srcOrd="1" destOrd="0" presId="urn:microsoft.com/office/officeart/2005/8/layout/radial1"/>
    <dgm:cxn modelId="{FB4C5DD9-B880-45B8-872B-CEB8CC55E38F}" type="presOf" srcId="{E22D98A8-9A7B-44D3-892B-45DB7025710C}" destId="{7E8EF0FF-286D-4AFE-BD09-164D1BD7314A}" srcOrd="0" destOrd="0" presId="urn:microsoft.com/office/officeart/2005/8/layout/radial1"/>
    <dgm:cxn modelId="{BEF03FEA-3DFB-4278-B2DB-F8CDB7FCEA4B}" type="presOf" srcId="{4502AA5D-36CF-466C-93B0-93A5911FED1B}" destId="{F232ACE5-C3AE-43BA-B056-49CC30A3DA70}" srcOrd="0" destOrd="0" presId="urn:microsoft.com/office/officeart/2005/8/layout/radial1"/>
    <dgm:cxn modelId="{DBAD605D-E590-4832-A073-78FB560CD11E}" type="presOf" srcId="{BEAA69C5-9B72-44CD-BAAA-EBCCD2DEA554}" destId="{E4FA38C0-DE4F-4F07-A0C8-6BD1A8145B93}" srcOrd="0" destOrd="0" presId="urn:microsoft.com/office/officeart/2005/8/layout/radial1"/>
    <dgm:cxn modelId="{FD3C46D7-57E5-47D8-BA3C-A1B93C4B0AF2}" srcId="{85F62938-95EC-4402-A8BC-66EFC9669989}" destId="{7895684B-44B3-4A15-9C15-CB9814DB623B}" srcOrd="4" destOrd="0" parTransId="{893C2A33-7BDC-48C6-9FAF-2FCDAAC433DC}" sibTransId="{3811085F-CD48-4A79-B203-855AA89BDB82}"/>
    <dgm:cxn modelId="{4CCC7A2D-11C1-4850-A3E1-81686FC0517A}" type="presOf" srcId="{893C2A33-7BDC-48C6-9FAF-2FCDAAC433DC}" destId="{54451712-D6A2-4AFD-8766-A04A4CA5A3CD}" srcOrd="1" destOrd="0" presId="urn:microsoft.com/office/officeart/2005/8/layout/radial1"/>
    <dgm:cxn modelId="{D4D94BB2-59F7-4E06-B6DB-DD4FA622F3E5}" srcId="{4502AA5D-36CF-466C-93B0-93A5911FED1B}" destId="{85F62938-95EC-4402-A8BC-66EFC9669989}" srcOrd="0" destOrd="0" parTransId="{CC40A54E-9269-4799-B756-6FA19AF74937}" sibTransId="{0AAF8D4B-1035-4F33-AD1C-63472B09C031}"/>
    <dgm:cxn modelId="{A147463B-631C-441E-8445-820A650F6075}" type="presOf" srcId="{72512BF7-2350-417B-B570-B1C6A999ECB8}" destId="{BEA11E08-CF88-42DF-8F07-3EA44499F607}" srcOrd="0" destOrd="0" presId="urn:microsoft.com/office/officeart/2005/8/layout/radial1"/>
    <dgm:cxn modelId="{990E1E8C-E312-4A50-9C18-9EDE9E1515D4}" type="presOf" srcId="{36C289C6-B88D-4805-A67B-203DA60CB5A8}" destId="{09F8D75C-CEC6-4AF4-BAFC-32893DCBC449}" srcOrd="1" destOrd="0" presId="urn:microsoft.com/office/officeart/2005/8/layout/radial1"/>
    <dgm:cxn modelId="{DC0BF5C6-6947-4F86-BB36-4CF698A311AB}" srcId="{85F62938-95EC-4402-A8BC-66EFC9669989}" destId="{4B7673B6-7F97-4F33-B953-86D7306B3429}" srcOrd="0" destOrd="0" parTransId="{36C289C6-B88D-4805-A67B-203DA60CB5A8}" sibTransId="{1DA246F9-0706-4B34-A2F7-A3B25AEBF126}"/>
    <dgm:cxn modelId="{B82C196D-F63E-4F92-876A-CA6F492AD63D}" type="presOf" srcId="{B77E9ED3-0376-463E-9A55-9CB6D27D2CC3}" destId="{A56591AA-E5A9-45AB-B6E0-D92DF4A0087A}" srcOrd="0" destOrd="0" presId="urn:microsoft.com/office/officeart/2005/8/layout/radial1"/>
    <dgm:cxn modelId="{E4E3D36C-50D8-4EFC-A28D-8AB46380E802}" type="presOf" srcId="{36C289C6-B88D-4805-A67B-203DA60CB5A8}" destId="{77B7341A-C323-4B05-8DF1-16BACE75C71C}" srcOrd="0" destOrd="0" presId="urn:microsoft.com/office/officeart/2005/8/layout/radial1"/>
    <dgm:cxn modelId="{68F4E25B-C832-4375-A69D-F905C77BE38F}" srcId="{85F62938-95EC-4402-A8BC-66EFC9669989}" destId="{5123F221-2053-4435-8BB8-6CAEDA45525E}" srcOrd="11" destOrd="0" parTransId="{5DCCA6C6-7D60-4FC5-9F7F-ED76C363329A}" sibTransId="{40A398F3-D9E9-4FCD-A17D-42C3A033EC51}"/>
    <dgm:cxn modelId="{D2C6B9B8-E2D7-4913-A433-E00B67478C45}" type="presOf" srcId="{893C2A33-7BDC-48C6-9FAF-2FCDAAC433DC}" destId="{9B2F74F3-40C1-4E5E-B136-2484B3D43E74}" srcOrd="0" destOrd="0" presId="urn:microsoft.com/office/officeart/2005/8/layout/radial1"/>
    <dgm:cxn modelId="{F0E5357B-1990-41DE-9902-EBCA4F4E5399}" type="presOf" srcId="{2CBA1C80-8B2A-4C75-B82C-A725D3B97F7C}" destId="{4889456C-F484-460E-BB04-D1BB89BF2BB4}" srcOrd="0" destOrd="0" presId="urn:microsoft.com/office/officeart/2005/8/layout/radial1"/>
    <dgm:cxn modelId="{69EC59E5-C913-4360-AD5A-47EDF2EF3CF6}" type="presOf" srcId="{AB04FC24-33BE-4806-95C8-D6F0C2D03BF2}" destId="{29521AEA-8748-4601-90BA-DAB9D6DEE3AB}" srcOrd="0" destOrd="0" presId="urn:microsoft.com/office/officeart/2005/8/layout/radial1"/>
    <dgm:cxn modelId="{3BA1FDE8-409D-42F2-8430-61063B761488}" type="presOf" srcId="{72512BF7-2350-417B-B570-B1C6A999ECB8}" destId="{27FC79FF-6150-45C2-82D6-2E92F8BADE31}" srcOrd="1" destOrd="0" presId="urn:microsoft.com/office/officeart/2005/8/layout/radial1"/>
    <dgm:cxn modelId="{3B4D8721-7269-41A6-A579-1E67EE9FD1B0}" srcId="{85F62938-95EC-4402-A8BC-66EFC9669989}" destId="{2CBA1C80-8B2A-4C75-B82C-A725D3B97F7C}" srcOrd="6" destOrd="0" parTransId="{D60F7894-DFCC-49C0-A15F-DFF990E19831}" sibTransId="{CD9BE748-ACE0-48A4-8D63-464B438EC78E}"/>
    <dgm:cxn modelId="{B36D0CDF-0AA0-4F4A-9A3A-7C2DACD0D00D}" type="presParOf" srcId="{F232ACE5-C3AE-43BA-B056-49CC30A3DA70}" destId="{761E111F-E20B-4C0E-93AA-6AEA27C44FF7}" srcOrd="0" destOrd="0" presId="urn:microsoft.com/office/officeart/2005/8/layout/radial1"/>
    <dgm:cxn modelId="{2D719480-9C54-4C45-AB01-FFF685AE237B}" type="presParOf" srcId="{F232ACE5-C3AE-43BA-B056-49CC30A3DA70}" destId="{77B7341A-C323-4B05-8DF1-16BACE75C71C}" srcOrd="1" destOrd="0" presId="urn:microsoft.com/office/officeart/2005/8/layout/radial1"/>
    <dgm:cxn modelId="{578FE467-A697-450D-B710-7951437FA646}" type="presParOf" srcId="{77B7341A-C323-4B05-8DF1-16BACE75C71C}" destId="{09F8D75C-CEC6-4AF4-BAFC-32893DCBC449}" srcOrd="0" destOrd="0" presId="urn:microsoft.com/office/officeart/2005/8/layout/radial1"/>
    <dgm:cxn modelId="{D0D1271E-BA13-4305-A53C-C0D7A5BAE2BA}" type="presParOf" srcId="{F232ACE5-C3AE-43BA-B056-49CC30A3DA70}" destId="{0EA43ADE-1EAA-441E-BD03-E48B555950AC}" srcOrd="2" destOrd="0" presId="urn:microsoft.com/office/officeart/2005/8/layout/radial1"/>
    <dgm:cxn modelId="{CAE49BC9-A355-40D8-A81F-B1ECC7DD1282}" type="presParOf" srcId="{F232ACE5-C3AE-43BA-B056-49CC30A3DA70}" destId="{2CD800EE-B31B-4E3B-B7EF-8CDB8C15CF6E}" srcOrd="3" destOrd="0" presId="urn:microsoft.com/office/officeart/2005/8/layout/radial1"/>
    <dgm:cxn modelId="{DB6373CF-247D-46A8-A438-20BCF12DD761}" type="presParOf" srcId="{2CD800EE-B31B-4E3B-B7EF-8CDB8C15CF6E}" destId="{7956FE7A-AFEE-4E18-A10B-C9993BA13884}" srcOrd="0" destOrd="0" presId="urn:microsoft.com/office/officeart/2005/8/layout/radial1"/>
    <dgm:cxn modelId="{B52B5972-49B3-4815-8DD7-050EC3BF4D16}" type="presParOf" srcId="{F232ACE5-C3AE-43BA-B056-49CC30A3DA70}" destId="{EB88CDEA-6B45-4593-9C33-239023742A67}" srcOrd="4" destOrd="0" presId="urn:microsoft.com/office/officeart/2005/8/layout/radial1"/>
    <dgm:cxn modelId="{B900614A-8C95-4F80-934C-D0544E72D121}" type="presParOf" srcId="{F232ACE5-C3AE-43BA-B056-49CC30A3DA70}" destId="{812619FD-70C8-4BC2-BC89-6CCB7B108404}" srcOrd="5" destOrd="0" presId="urn:microsoft.com/office/officeart/2005/8/layout/radial1"/>
    <dgm:cxn modelId="{741AAFA7-18C3-4404-B4D9-2C8FBBFDA242}" type="presParOf" srcId="{812619FD-70C8-4BC2-BC89-6CCB7B108404}" destId="{6ECDB041-DF04-48DB-8AF5-EEF2AF074762}" srcOrd="0" destOrd="0" presId="urn:microsoft.com/office/officeart/2005/8/layout/radial1"/>
    <dgm:cxn modelId="{DB69B4BC-94D8-4545-8AB4-AC3B687DB722}" type="presParOf" srcId="{F232ACE5-C3AE-43BA-B056-49CC30A3DA70}" destId="{7E8EF0FF-286D-4AFE-BD09-164D1BD7314A}" srcOrd="6" destOrd="0" presId="urn:microsoft.com/office/officeart/2005/8/layout/radial1"/>
    <dgm:cxn modelId="{C11247FF-203E-4F3E-BDE0-162ED26E552D}" type="presParOf" srcId="{F232ACE5-C3AE-43BA-B056-49CC30A3DA70}" destId="{D963F4D0-C0D4-4C37-9F4D-2402903AC116}" srcOrd="7" destOrd="0" presId="urn:microsoft.com/office/officeart/2005/8/layout/radial1"/>
    <dgm:cxn modelId="{34C4523C-3110-40DF-B592-B548F19A2C68}" type="presParOf" srcId="{D963F4D0-C0D4-4C37-9F4D-2402903AC116}" destId="{63381C9A-8B53-4466-805A-4AE45C8C676C}" srcOrd="0" destOrd="0" presId="urn:microsoft.com/office/officeart/2005/8/layout/radial1"/>
    <dgm:cxn modelId="{0ECAC45C-07AA-420D-A400-124F2AC98B14}" type="presParOf" srcId="{F232ACE5-C3AE-43BA-B056-49CC30A3DA70}" destId="{C932FCF0-4340-4BC9-91DE-D85B5389CCA7}" srcOrd="8" destOrd="0" presId="urn:microsoft.com/office/officeart/2005/8/layout/radial1"/>
    <dgm:cxn modelId="{C848BC84-08C5-417C-856E-A2311D3BC4B2}" type="presParOf" srcId="{F232ACE5-C3AE-43BA-B056-49CC30A3DA70}" destId="{9B2F74F3-40C1-4E5E-B136-2484B3D43E74}" srcOrd="9" destOrd="0" presId="urn:microsoft.com/office/officeart/2005/8/layout/radial1"/>
    <dgm:cxn modelId="{3E84D2AD-C896-403D-B5B2-8EA43788FFB7}" type="presParOf" srcId="{9B2F74F3-40C1-4E5E-B136-2484B3D43E74}" destId="{54451712-D6A2-4AFD-8766-A04A4CA5A3CD}" srcOrd="0" destOrd="0" presId="urn:microsoft.com/office/officeart/2005/8/layout/radial1"/>
    <dgm:cxn modelId="{23458A40-2204-4044-8387-DE9286D179AD}" type="presParOf" srcId="{F232ACE5-C3AE-43BA-B056-49CC30A3DA70}" destId="{25D0967B-46BC-430B-B0FD-8376CA76BA5C}" srcOrd="10" destOrd="0" presId="urn:microsoft.com/office/officeart/2005/8/layout/radial1"/>
    <dgm:cxn modelId="{6FBEE476-2DB1-4889-B7E5-8CD79D6350AF}" type="presParOf" srcId="{F232ACE5-C3AE-43BA-B056-49CC30A3DA70}" destId="{BEA11E08-CF88-42DF-8F07-3EA44499F607}" srcOrd="11" destOrd="0" presId="urn:microsoft.com/office/officeart/2005/8/layout/radial1"/>
    <dgm:cxn modelId="{38B66A50-1BCC-4B87-9595-BB44A0A7977A}" type="presParOf" srcId="{BEA11E08-CF88-42DF-8F07-3EA44499F607}" destId="{27FC79FF-6150-45C2-82D6-2E92F8BADE31}" srcOrd="0" destOrd="0" presId="urn:microsoft.com/office/officeart/2005/8/layout/radial1"/>
    <dgm:cxn modelId="{66AE9523-F44C-4159-A1CB-3EA22C2C2EE7}" type="presParOf" srcId="{F232ACE5-C3AE-43BA-B056-49CC30A3DA70}" destId="{A3AF7063-E06A-418F-842C-50A178DD37DE}" srcOrd="12" destOrd="0" presId="urn:microsoft.com/office/officeart/2005/8/layout/radial1"/>
    <dgm:cxn modelId="{BE429A71-5CF0-4CD9-944E-FCC56852246B}" type="presParOf" srcId="{F232ACE5-C3AE-43BA-B056-49CC30A3DA70}" destId="{30474D0E-8571-49F1-88F4-25C142E7076E}" srcOrd="13" destOrd="0" presId="urn:microsoft.com/office/officeart/2005/8/layout/radial1"/>
    <dgm:cxn modelId="{42AE331F-1811-4151-A1F1-5863465D9041}" type="presParOf" srcId="{30474D0E-8571-49F1-88F4-25C142E7076E}" destId="{E01DD547-F44A-4BB3-9A90-B34BF13388F4}" srcOrd="0" destOrd="0" presId="urn:microsoft.com/office/officeart/2005/8/layout/radial1"/>
    <dgm:cxn modelId="{2CFAFCA4-2AE3-4879-870C-9EF4047A8A84}" type="presParOf" srcId="{F232ACE5-C3AE-43BA-B056-49CC30A3DA70}" destId="{4889456C-F484-460E-BB04-D1BB89BF2BB4}" srcOrd="14" destOrd="0" presId="urn:microsoft.com/office/officeart/2005/8/layout/radial1"/>
    <dgm:cxn modelId="{1BA7AC10-F380-4E70-87C9-E0E54659AC28}" type="presParOf" srcId="{F232ACE5-C3AE-43BA-B056-49CC30A3DA70}" destId="{DD5072C2-4D69-4C1D-811B-37E9BEFC38F1}" srcOrd="15" destOrd="0" presId="urn:microsoft.com/office/officeart/2005/8/layout/radial1"/>
    <dgm:cxn modelId="{33CDADEC-F3CD-49D0-B3E0-1D9CD875579E}" type="presParOf" srcId="{DD5072C2-4D69-4C1D-811B-37E9BEFC38F1}" destId="{67DE31FE-BED9-49A6-AF24-E255613E7B2C}" srcOrd="0" destOrd="0" presId="urn:microsoft.com/office/officeart/2005/8/layout/radial1"/>
    <dgm:cxn modelId="{A1986780-36F2-4E1B-ABFA-6E3A3311D955}" type="presParOf" srcId="{F232ACE5-C3AE-43BA-B056-49CC30A3DA70}" destId="{1CA4B101-FA4D-425B-889D-1136A557B344}" srcOrd="16" destOrd="0" presId="urn:microsoft.com/office/officeart/2005/8/layout/radial1"/>
    <dgm:cxn modelId="{390B863B-86F8-41C8-928E-FD2A0DE6C466}" type="presParOf" srcId="{F232ACE5-C3AE-43BA-B056-49CC30A3DA70}" destId="{D05C1A52-4332-45F6-B7AC-C2C3CB65F420}" srcOrd="17" destOrd="0" presId="urn:microsoft.com/office/officeart/2005/8/layout/radial1"/>
    <dgm:cxn modelId="{3F863242-2B51-42CF-B300-135C17A0FB80}" type="presParOf" srcId="{D05C1A52-4332-45F6-B7AC-C2C3CB65F420}" destId="{8F5A78C3-FD27-4889-A719-EC2F33F7E74E}" srcOrd="0" destOrd="0" presId="urn:microsoft.com/office/officeart/2005/8/layout/radial1"/>
    <dgm:cxn modelId="{8BBF88C2-8041-410B-B50B-EC24BA1759D4}" type="presParOf" srcId="{F232ACE5-C3AE-43BA-B056-49CC30A3DA70}" destId="{FFFA0ED8-7355-49EA-B875-2AEE95A14D6A}" srcOrd="18" destOrd="0" presId="urn:microsoft.com/office/officeart/2005/8/layout/radial1"/>
    <dgm:cxn modelId="{E1F9B42B-D90C-4AB3-ABED-3F2006A84DF6}" type="presParOf" srcId="{F232ACE5-C3AE-43BA-B056-49CC30A3DA70}" destId="{A56591AA-E5A9-45AB-B6E0-D92DF4A0087A}" srcOrd="19" destOrd="0" presId="urn:microsoft.com/office/officeart/2005/8/layout/radial1"/>
    <dgm:cxn modelId="{AD450974-6680-4EC7-A8DE-56E0F8CEA4BC}" type="presParOf" srcId="{A56591AA-E5A9-45AB-B6E0-D92DF4A0087A}" destId="{8074AEEC-5F0F-4FAA-B1DC-93F8D73E50D4}" srcOrd="0" destOrd="0" presId="urn:microsoft.com/office/officeart/2005/8/layout/radial1"/>
    <dgm:cxn modelId="{A7A596FA-A17E-4B1E-916A-78F3676FF4E3}" type="presParOf" srcId="{F232ACE5-C3AE-43BA-B056-49CC30A3DA70}" destId="{E4FA38C0-DE4F-4F07-A0C8-6BD1A8145B93}" srcOrd="20" destOrd="0" presId="urn:microsoft.com/office/officeart/2005/8/layout/radial1"/>
    <dgm:cxn modelId="{25B14197-508F-46F6-84BF-97FE561C200B}" type="presParOf" srcId="{F232ACE5-C3AE-43BA-B056-49CC30A3DA70}" destId="{29521AEA-8748-4601-90BA-DAB9D6DEE3AB}" srcOrd="21" destOrd="0" presId="urn:microsoft.com/office/officeart/2005/8/layout/radial1"/>
    <dgm:cxn modelId="{24E1B1C9-0352-4A45-9980-FB1587263848}" type="presParOf" srcId="{29521AEA-8748-4601-90BA-DAB9D6DEE3AB}" destId="{C2D81AFE-D719-4BA0-A61B-3000BA328D5F}" srcOrd="0" destOrd="0" presId="urn:microsoft.com/office/officeart/2005/8/layout/radial1"/>
    <dgm:cxn modelId="{4F99BF1B-072D-4A68-BF5F-7B26DC1493CE}" type="presParOf" srcId="{F232ACE5-C3AE-43BA-B056-49CC30A3DA70}" destId="{7CFDBF9D-5D91-4D72-9546-73DA7D371F2A}" srcOrd="22" destOrd="0" presId="urn:microsoft.com/office/officeart/2005/8/layout/radial1"/>
    <dgm:cxn modelId="{5ABA1D5C-7EDB-4EB8-A633-EE5522A01BC7}" type="presParOf" srcId="{F232ACE5-C3AE-43BA-B056-49CC30A3DA70}" destId="{6C55C3A3-6976-4A12-900A-BCC34E57E137}" srcOrd="23" destOrd="0" presId="urn:microsoft.com/office/officeart/2005/8/layout/radial1"/>
    <dgm:cxn modelId="{94AF5F87-7661-432B-B528-FC1111FE9ECF}" type="presParOf" srcId="{6C55C3A3-6976-4A12-900A-BCC34E57E137}" destId="{90D46215-E0AC-4893-96EF-00BD617082E2}" srcOrd="0" destOrd="0" presId="urn:microsoft.com/office/officeart/2005/8/layout/radial1"/>
    <dgm:cxn modelId="{DB3349A7-302D-417B-BE5A-A0AA3FC0191D}" type="presParOf" srcId="{F232ACE5-C3AE-43BA-B056-49CC30A3DA70}" destId="{9B4FCA42-FFA1-4513-BEAC-B3FFC60F1C20}" srcOrd="2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A37F2-187E-48C7-8F8C-E7F0D5D1D81E}" type="datetimeFigureOut">
              <a:rPr lang="ru-RU" smtClean="0"/>
              <a:t>07.10.2015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084E9-5BB5-4729-93F7-592886FA849E}" type="slidenum">
              <a:rPr lang="ru-RU" smtClean="0"/>
              <a:t>‹#›</a:t>
            </a:fld>
            <a:endParaRPr lang="ru-RU"/>
          </a:p>
        </p:txBody>
      </p:sp>
    </p:spTree>
    <p:extLst>
      <p:ext uri="{BB962C8B-B14F-4D97-AF65-F5344CB8AC3E}">
        <p14:creationId xmlns:p14="http://schemas.microsoft.com/office/powerpoint/2010/main" val="346928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E084E9-5BB5-4729-93F7-592886FA849E}" type="slidenum">
              <a:rPr lang="ru-RU" smtClean="0"/>
              <a:t>8</a:t>
            </a:fld>
            <a:endParaRPr lang="ru-RU"/>
          </a:p>
        </p:txBody>
      </p:sp>
    </p:spTree>
    <p:extLst>
      <p:ext uri="{BB962C8B-B14F-4D97-AF65-F5344CB8AC3E}">
        <p14:creationId xmlns:p14="http://schemas.microsoft.com/office/powerpoint/2010/main" val="1453945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E084E9-5BB5-4729-93F7-592886FA849E}" type="slidenum">
              <a:rPr lang="ru-RU" smtClean="0"/>
              <a:t>24</a:t>
            </a:fld>
            <a:endParaRPr lang="ru-RU"/>
          </a:p>
        </p:txBody>
      </p:sp>
    </p:spTree>
    <p:extLst>
      <p:ext uri="{BB962C8B-B14F-4D97-AF65-F5344CB8AC3E}">
        <p14:creationId xmlns:p14="http://schemas.microsoft.com/office/powerpoint/2010/main" val="309044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579C1133-9AC4-484C-BFB5-E1CF9C571159}" type="datetimeFigureOut">
              <a:rPr lang="uk-UA"/>
              <a:pPr>
                <a:defRPr/>
              </a:pPr>
              <a:t>07.10.2015</a:t>
            </a:fld>
            <a:endParaRPr lang="uk-UA"/>
          </a:p>
        </p:txBody>
      </p:sp>
      <p:sp>
        <p:nvSpPr>
          <p:cNvPr id="6" name="Нижний колонтитул 1"/>
          <p:cNvSpPr>
            <a:spLocks noGrp="1"/>
          </p:cNvSpPr>
          <p:nvPr>
            <p:ph type="ftr" sz="quarter" idx="11"/>
          </p:nvPr>
        </p:nvSpPr>
        <p:spPr/>
        <p:txBody>
          <a:bodyPr/>
          <a:lstStyle>
            <a:lvl1pPr>
              <a:defRPr/>
            </a:lvl1pPr>
          </a:lstStyle>
          <a:p>
            <a:pPr>
              <a:defRPr/>
            </a:pPr>
            <a:endParaRPr lang="uk-UA"/>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fld id="{9EB492A0-E222-47EB-8C86-A8BC3515374B}" type="slidenum">
              <a:rPr lang="uk-UA" altLang="ru-RU"/>
              <a:pPr/>
              <a:t>‹#›</a:t>
            </a:fld>
            <a:endParaRPr lang="uk-UA" altLang="ru-RU"/>
          </a:p>
        </p:txBody>
      </p:sp>
    </p:spTree>
    <p:extLst>
      <p:ext uri="{BB962C8B-B14F-4D97-AF65-F5344CB8AC3E}">
        <p14:creationId xmlns:p14="http://schemas.microsoft.com/office/powerpoint/2010/main" val="342754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51A68D0C-E018-41D3-AAE0-355589592172}" type="datetimeFigureOut">
              <a:rPr lang="uk-UA"/>
              <a:pPr>
                <a:defRPr/>
              </a:pPr>
              <a:t>07.10.2015</a:t>
            </a:fld>
            <a:endParaRPr lang="uk-UA"/>
          </a:p>
        </p:txBody>
      </p:sp>
      <p:sp>
        <p:nvSpPr>
          <p:cNvPr id="5" name="Нижний колонтитул 27"/>
          <p:cNvSpPr>
            <a:spLocks noGrp="1"/>
          </p:cNvSpPr>
          <p:nvPr>
            <p:ph type="ftr" sz="quarter" idx="11"/>
          </p:nvPr>
        </p:nvSpPr>
        <p:spPr/>
        <p:txBody>
          <a:bodyPr/>
          <a:lstStyle>
            <a:lvl1pPr>
              <a:defRPr/>
            </a:lvl1pPr>
          </a:lstStyle>
          <a:p>
            <a:pPr>
              <a:defRPr/>
            </a:pPr>
            <a:endParaRPr lang="uk-UA"/>
          </a:p>
        </p:txBody>
      </p:sp>
      <p:sp>
        <p:nvSpPr>
          <p:cNvPr id="6" name="Номер слайда 4"/>
          <p:cNvSpPr>
            <a:spLocks noGrp="1"/>
          </p:cNvSpPr>
          <p:nvPr>
            <p:ph type="sldNum" sz="quarter" idx="12"/>
          </p:nvPr>
        </p:nvSpPr>
        <p:spPr/>
        <p:txBody>
          <a:bodyPr/>
          <a:lstStyle>
            <a:lvl1pPr>
              <a:defRPr/>
            </a:lvl1pPr>
          </a:lstStyle>
          <a:p>
            <a:fld id="{68E1F3D0-05EC-4000-B510-12DB0A1046D0}" type="slidenum">
              <a:rPr lang="uk-UA" altLang="ru-RU"/>
              <a:pPr/>
              <a:t>‹#›</a:t>
            </a:fld>
            <a:endParaRPr lang="uk-UA" altLang="ru-RU"/>
          </a:p>
        </p:txBody>
      </p:sp>
    </p:spTree>
    <p:extLst>
      <p:ext uri="{BB962C8B-B14F-4D97-AF65-F5344CB8AC3E}">
        <p14:creationId xmlns:p14="http://schemas.microsoft.com/office/powerpoint/2010/main" val="216823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26EE521B-D25E-4C0A-A54E-303B8EAEEB1E}" type="datetimeFigureOut">
              <a:rPr lang="uk-UA"/>
              <a:pPr>
                <a:defRPr/>
              </a:pPr>
              <a:t>07.10.2015</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fld id="{D6B4CDD5-0051-44CA-905A-E558E944B2BC}" type="slidenum">
              <a:rPr lang="uk-UA" altLang="ru-RU"/>
              <a:pPr/>
              <a:t>‹#›</a:t>
            </a:fld>
            <a:endParaRPr lang="uk-UA" altLang="ru-RU"/>
          </a:p>
        </p:txBody>
      </p:sp>
    </p:spTree>
    <p:extLst>
      <p:ext uri="{BB962C8B-B14F-4D97-AF65-F5344CB8AC3E}">
        <p14:creationId xmlns:p14="http://schemas.microsoft.com/office/powerpoint/2010/main" val="271496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Объект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46E9D985-7C24-467B-85C2-A52DBA8B587B}" type="datetimeFigureOut">
              <a:rPr lang="uk-UA"/>
              <a:pPr>
                <a:defRPr/>
              </a:pPr>
              <a:t>07.10.2015</a:t>
            </a:fld>
            <a:endParaRPr lang="uk-UA"/>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uk-UA"/>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fld id="{A1E052B4-36C0-4033-9AB2-E5BFCA72C2A8}" type="slidenum">
              <a:rPr lang="uk-UA" altLang="ru-RU"/>
              <a:pPr/>
              <a:t>‹#›</a:t>
            </a:fld>
            <a:endParaRPr lang="uk-UA" altLang="ru-RU"/>
          </a:p>
        </p:txBody>
      </p:sp>
    </p:spTree>
    <p:extLst>
      <p:ext uri="{BB962C8B-B14F-4D97-AF65-F5344CB8AC3E}">
        <p14:creationId xmlns:p14="http://schemas.microsoft.com/office/powerpoint/2010/main" val="173967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D9EE745D-1CCF-4445-A09D-8588F434769B}" type="datetimeFigureOut">
              <a:rPr lang="uk-UA"/>
              <a:pPr>
                <a:defRPr/>
              </a:pPr>
              <a:t>07.10.2015</a:t>
            </a:fld>
            <a:endParaRPr lang="uk-UA"/>
          </a:p>
        </p:txBody>
      </p:sp>
      <p:sp>
        <p:nvSpPr>
          <p:cNvPr id="7" name="Нижний колонтитул 10"/>
          <p:cNvSpPr>
            <a:spLocks noGrp="1"/>
          </p:cNvSpPr>
          <p:nvPr>
            <p:ph type="ftr" sz="quarter" idx="11"/>
          </p:nvPr>
        </p:nvSpPr>
        <p:spPr/>
        <p:txBody>
          <a:bodyPr/>
          <a:lstStyle>
            <a:lvl1pPr>
              <a:defRPr/>
            </a:lvl1pPr>
          </a:lstStyle>
          <a:p>
            <a:pPr>
              <a:defRPr/>
            </a:pPr>
            <a:endParaRPr lang="uk-UA"/>
          </a:p>
        </p:txBody>
      </p:sp>
      <p:sp>
        <p:nvSpPr>
          <p:cNvPr id="9" name="Номер слайда 15"/>
          <p:cNvSpPr>
            <a:spLocks noGrp="1"/>
          </p:cNvSpPr>
          <p:nvPr>
            <p:ph type="sldNum" sz="quarter" idx="12"/>
          </p:nvPr>
        </p:nvSpPr>
        <p:spPr/>
        <p:txBody>
          <a:bodyPr/>
          <a:lstStyle>
            <a:lvl1pPr>
              <a:defRPr/>
            </a:lvl1pPr>
          </a:lstStyle>
          <a:p>
            <a:fld id="{78098A46-509A-4587-B885-6908B6B7DF77}" type="slidenum">
              <a:rPr lang="uk-UA" altLang="ru-RU"/>
              <a:pPr/>
              <a:t>‹#›</a:t>
            </a:fld>
            <a:endParaRPr lang="uk-UA" altLang="ru-RU"/>
          </a:p>
        </p:txBody>
      </p:sp>
    </p:spTree>
    <p:extLst>
      <p:ext uri="{BB962C8B-B14F-4D97-AF65-F5344CB8AC3E}">
        <p14:creationId xmlns:p14="http://schemas.microsoft.com/office/powerpoint/2010/main" val="29974669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C48D74B9-9B61-4FB4-AFB0-58FD035A0ACA}" type="datetimeFigureOut">
              <a:rPr lang="uk-UA"/>
              <a:pPr>
                <a:defRPr/>
              </a:pPr>
              <a:t>07.10.2015</a:t>
            </a:fld>
            <a:endParaRPr lang="uk-UA"/>
          </a:p>
        </p:txBody>
      </p:sp>
      <p:sp>
        <p:nvSpPr>
          <p:cNvPr id="6" name="Нижний колонтитул 27"/>
          <p:cNvSpPr>
            <a:spLocks noGrp="1"/>
          </p:cNvSpPr>
          <p:nvPr>
            <p:ph type="ftr" sz="quarter" idx="11"/>
          </p:nvPr>
        </p:nvSpPr>
        <p:spPr/>
        <p:txBody>
          <a:bodyPr/>
          <a:lstStyle>
            <a:lvl1pPr>
              <a:defRPr/>
            </a:lvl1pPr>
          </a:lstStyle>
          <a:p>
            <a:pPr>
              <a:defRPr/>
            </a:pPr>
            <a:endParaRPr lang="uk-UA"/>
          </a:p>
        </p:txBody>
      </p:sp>
      <p:sp>
        <p:nvSpPr>
          <p:cNvPr id="7" name="Номер слайда 4"/>
          <p:cNvSpPr>
            <a:spLocks noGrp="1"/>
          </p:cNvSpPr>
          <p:nvPr>
            <p:ph type="sldNum" sz="quarter" idx="12"/>
          </p:nvPr>
        </p:nvSpPr>
        <p:spPr/>
        <p:txBody>
          <a:bodyPr/>
          <a:lstStyle>
            <a:lvl1pPr>
              <a:defRPr/>
            </a:lvl1pPr>
          </a:lstStyle>
          <a:p>
            <a:fld id="{19EB023F-A022-44B0-B352-44FF7AF2D1AC}" type="slidenum">
              <a:rPr lang="uk-UA" altLang="ru-RU"/>
              <a:pPr/>
              <a:t>‹#›</a:t>
            </a:fld>
            <a:endParaRPr lang="uk-UA" altLang="ru-RU"/>
          </a:p>
        </p:txBody>
      </p:sp>
    </p:spTree>
    <p:extLst>
      <p:ext uri="{BB962C8B-B14F-4D97-AF65-F5344CB8AC3E}">
        <p14:creationId xmlns:p14="http://schemas.microsoft.com/office/powerpoint/2010/main" val="197805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0A17069B-9382-4FD0-8C47-4453AA22F7E3}" type="datetimeFigureOut">
              <a:rPr lang="uk-UA"/>
              <a:pPr>
                <a:defRPr/>
              </a:pPr>
              <a:t>07.10.2015</a:t>
            </a:fld>
            <a:endParaRPr lang="uk-UA"/>
          </a:p>
        </p:txBody>
      </p:sp>
      <p:sp>
        <p:nvSpPr>
          <p:cNvPr id="9" name="Нижний колонтитул 5"/>
          <p:cNvSpPr>
            <a:spLocks noGrp="1"/>
          </p:cNvSpPr>
          <p:nvPr>
            <p:ph type="ftr" sz="quarter" idx="11"/>
          </p:nvPr>
        </p:nvSpPr>
        <p:spPr/>
        <p:txBody>
          <a:bodyPr/>
          <a:lstStyle>
            <a:lvl1pPr>
              <a:defRPr/>
            </a:lvl1pPr>
          </a:lstStyle>
          <a:p>
            <a:pPr>
              <a:defRPr/>
            </a:pPr>
            <a:endParaRPr lang="uk-UA"/>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fld id="{CFFBCE34-1B73-4BCB-B23C-933FD48E72E9}" type="slidenum">
              <a:rPr lang="uk-UA" altLang="ru-RU"/>
              <a:pPr/>
              <a:t>‹#›</a:t>
            </a:fld>
            <a:endParaRPr lang="uk-UA" altLang="ru-RU"/>
          </a:p>
        </p:txBody>
      </p:sp>
    </p:spTree>
    <p:extLst>
      <p:ext uri="{BB962C8B-B14F-4D97-AF65-F5344CB8AC3E}">
        <p14:creationId xmlns:p14="http://schemas.microsoft.com/office/powerpoint/2010/main" val="271316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CEF6FF2D-B637-4A4C-BC37-DE10A1114E97}" type="datetimeFigureOut">
              <a:rPr lang="uk-UA"/>
              <a:pPr>
                <a:defRPr/>
              </a:pPr>
              <a:t>07.10.2015</a:t>
            </a:fld>
            <a:endParaRPr lang="uk-UA"/>
          </a:p>
        </p:txBody>
      </p:sp>
      <p:sp>
        <p:nvSpPr>
          <p:cNvPr id="4" name="Нижний колонтитул 27"/>
          <p:cNvSpPr>
            <a:spLocks noGrp="1"/>
          </p:cNvSpPr>
          <p:nvPr>
            <p:ph type="ftr" sz="quarter" idx="11"/>
          </p:nvPr>
        </p:nvSpPr>
        <p:spPr/>
        <p:txBody>
          <a:bodyPr/>
          <a:lstStyle>
            <a:lvl1pPr>
              <a:defRPr/>
            </a:lvl1pPr>
          </a:lstStyle>
          <a:p>
            <a:pPr>
              <a:defRPr/>
            </a:pPr>
            <a:endParaRPr lang="uk-UA"/>
          </a:p>
        </p:txBody>
      </p:sp>
      <p:sp>
        <p:nvSpPr>
          <p:cNvPr id="5" name="Номер слайда 4"/>
          <p:cNvSpPr>
            <a:spLocks noGrp="1"/>
          </p:cNvSpPr>
          <p:nvPr>
            <p:ph type="sldNum" sz="quarter" idx="12"/>
          </p:nvPr>
        </p:nvSpPr>
        <p:spPr/>
        <p:txBody>
          <a:bodyPr/>
          <a:lstStyle>
            <a:lvl1pPr>
              <a:defRPr/>
            </a:lvl1pPr>
          </a:lstStyle>
          <a:p>
            <a:fld id="{F91FF569-6AB7-4CCB-AFE3-8A4D2F65E37C}" type="slidenum">
              <a:rPr lang="uk-UA" altLang="ru-RU"/>
              <a:pPr/>
              <a:t>‹#›</a:t>
            </a:fld>
            <a:endParaRPr lang="uk-UA" altLang="ru-RU"/>
          </a:p>
        </p:txBody>
      </p:sp>
    </p:spTree>
    <p:extLst>
      <p:ext uri="{BB962C8B-B14F-4D97-AF65-F5344CB8AC3E}">
        <p14:creationId xmlns:p14="http://schemas.microsoft.com/office/powerpoint/2010/main" val="372304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9A5510A2-F8DB-4031-B838-5A60772B5C44}" type="datetimeFigureOut">
              <a:rPr lang="uk-UA"/>
              <a:pPr>
                <a:defRPr/>
              </a:pPr>
              <a:t>07.10.2015</a:t>
            </a:fld>
            <a:endParaRPr lang="uk-UA"/>
          </a:p>
        </p:txBody>
      </p:sp>
      <p:sp>
        <p:nvSpPr>
          <p:cNvPr id="3" name="Нижний колонтитул 23"/>
          <p:cNvSpPr>
            <a:spLocks noGrp="1"/>
          </p:cNvSpPr>
          <p:nvPr>
            <p:ph type="ftr" sz="quarter" idx="11"/>
          </p:nvPr>
        </p:nvSpPr>
        <p:spPr/>
        <p:txBody>
          <a:bodyPr/>
          <a:lstStyle>
            <a:lvl1pPr>
              <a:defRPr/>
            </a:lvl1pPr>
          </a:lstStyle>
          <a:p>
            <a:pPr>
              <a:defRPr/>
            </a:pPr>
            <a:endParaRPr lang="uk-UA"/>
          </a:p>
        </p:txBody>
      </p:sp>
      <p:sp>
        <p:nvSpPr>
          <p:cNvPr id="4" name="Номер слайда 6"/>
          <p:cNvSpPr>
            <a:spLocks noGrp="1"/>
          </p:cNvSpPr>
          <p:nvPr>
            <p:ph type="sldNum" sz="quarter" idx="12"/>
          </p:nvPr>
        </p:nvSpPr>
        <p:spPr/>
        <p:txBody>
          <a:bodyPr/>
          <a:lstStyle>
            <a:lvl1pPr>
              <a:defRPr/>
            </a:lvl1pPr>
          </a:lstStyle>
          <a:p>
            <a:fld id="{F73DA0B6-D050-4E0C-9CD1-1252F16E39FF}" type="slidenum">
              <a:rPr lang="uk-UA" altLang="ru-RU"/>
              <a:pPr/>
              <a:t>‹#›</a:t>
            </a:fld>
            <a:endParaRPr lang="uk-UA" altLang="ru-RU"/>
          </a:p>
        </p:txBody>
      </p:sp>
    </p:spTree>
    <p:extLst>
      <p:ext uri="{BB962C8B-B14F-4D97-AF65-F5344CB8AC3E}">
        <p14:creationId xmlns:p14="http://schemas.microsoft.com/office/powerpoint/2010/main" val="305273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0553764E-EF13-4B1C-9FEB-B7B50261DD27}" type="datetimeFigureOut">
              <a:rPr lang="uk-UA"/>
              <a:pPr>
                <a:defRPr/>
              </a:pPr>
              <a:t>07.10.2015</a:t>
            </a:fld>
            <a:endParaRPr lang="uk-UA"/>
          </a:p>
        </p:txBody>
      </p:sp>
      <p:sp>
        <p:nvSpPr>
          <p:cNvPr id="7" name="Нижний колонтитул 28"/>
          <p:cNvSpPr>
            <a:spLocks noGrp="1"/>
          </p:cNvSpPr>
          <p:nvPr>
            <p:ph type="ftr" sz="quarter" idx="11"/>
          </p:nvPr>
        </p:nvSpPr>
        <p:spPr/>
        <p:txBody>
          <a:bodyPr/>
          <a:lstStyle>
            <a:lvl1pPr>
              <a:defRPr/>
            </a:lvl1pPr>
          </a:lstStyle>
          <a:p>
            <a:pPr>
              <a:defRPr/>
            </a:pPr>
            <a:endParaRPr lang="uk-UA"/>
          </a:p>
        </p:txBody>
      </p:sp>
      <p:sp>
        <p:nvSpPr>
          <p:cNvPr id="8" name="Номер слайда 6"/>
          <p:cNvSpPr>
            <a:spLocks noGrp="1"/>
          </p:cNvSpPr>
          <p:nvPr>
            <p:ph type="sldNum" sz="quarter" idx="12"/>
          </p:nvPr>
        </p:nvSpPr>
        <p:spPr/>
        <p:txBody>
          <a:bodyPr/>
          <a:lstStyle>
            <a:lvl1pPr>
              <a:defRPr/>
            </a:lvl1pPr>
          </a:lstStyle>
          <a:p>
            <a:fld id="{565CF671-FAE6-4AFE-8583-30A192CCB35E}" type="slidenum">
              <a:rPr lang="uk-UA" altLang="ru-RU"/>
              <a:pPr/>
              <a:t>‹#›</a:t>
            </a:fld>
            <a:endParaRPr lang="uk-UA" altLang="ru-RU"/>
          </a:p>
        </p:txBody>
      </p:sp>
    </p:spTree>
    <p:extLst>
      <p:ext uri="{BB962C8B-B14F-4D97-AF65-F5344CB8AC3E}">
        <p14:creationId xmlns:p14="http://schemas.microsoft.com/office/powerpoint/2010/main" val="10229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9F762A46-4A0E-4F9C-BE28-F67533237F36}" type="datetimeFigureOut">
              <a:rPr lang="uk-UA"/>
              <a:pPr>
                <a:defRPr/>
              </a:pPr>
              <a:t>07.10.2015</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30"/>
          <p:cNvSpPr>
            <a:spLocks noGrp="1"/>
          </p:cNvSpPr>
          <p:nvPr>
            <p:ph type="sldNum" sz="quarter" idx="12"/>
          </p:nvPr>
        </p:nvSpPr>
        <p:spPr/>
        <p:txBody>
          <a:bodyPr/>
          <a:lstStyle>
            <a:lvl1pPr>
              <a:defRPr/>
            </a:lvl1pPr>
          </a:lstStyle>
          <a:p>
            <a:fld id="{0426736B-0FC3-485D-9500-7FBA3CD2F246}" type="slidenum">
              <a:rPr lang="uk-UA" altLang="ru-RU"/>
              <a:pPr/>
              <a:t>‹#›</a:t>
            </a:fld>
            <a:endParaRPr lang="uk-UA" altLang="ru-RU"/>
          </a:p>
        </p:txBody>
      </p:sp>
    </p:spTree>
    <p:extLst>
      <p:ext uri="{BB962C8B-B14F-4D97-AF65-F5344CB8AC3E}">
        <p14:creationId xmlns:p14="http://schemas.microsoft.com/office/powerpoint/2010/main" val="368485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A657D097-9B63-4120-87CD-E6967E263BE1}" type="datetimeFigureOut">
              <a:rPr lang="uk-UA"/>
              <a:pPr>
                <a:defRPr/>
              </a:pPr>
              <a:t>07.10.2015</a:t>
            </a:fld>
            <a:endParaRPr lang="uk-UA"/>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uk-UA"/>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fld id="{7C16611D-41F5-4C95-9CC6-78BD8295F891}" type="slidenum">
              <a:rPr lang="uk-UA" altLang="ru-RU"/>
              <a:pPr/>
              <a:t>‹#›</a:t>
            </a:fld>
            <a:endParaRPr lang="uk-UA" alt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0" r:id="rId4"/>
    <p:sldLayoutId id="2147483736" r:id="rId5"/>
    <p:sldLayoutId id="2147483731" r:id="rId6"/>
    <p:sldLayoutId id="2147483737" r:id="rId7"/>
    <p:sldLayoutId id="2147483738" r:id="rId8"/>
    <p:sldLayoutId id="2147483739" r:id="rId9"/>
    <p:sldLayoutId id="2147483732" r:id="rId10"/>
    <p:sldLayoutId id="2147483740"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artisticWatercolorSponge trans="31000" brushSize="4"/>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3356992"/>
            <a:ext cx="8458200" cy="2736303"/>
          </a:xfrm>
        </p:spPr>
        <p:txBody>
          <a:bodyPr>
            <a:noAutofit/>
          </a:bodyPr>
          <a:lstStyle/>
          <a:p>
            <a:pPr eaLnBrk="1" fontAlgn="auto" hangingPunct="1">
              <a:spcAft>
                <a:spcPts val="0"/>
              </a:spcAft>
              <a:defRPr/>
            </a:pPr>
            <a:r>
              <a:rPr lang="en-US" sz="3200" b="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Participatory approaches to teaching English to </a:t>
            </a:r>
            <a:br>
              <a:rPr lang="en-US" sz="3200" b="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100" b="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adult foreign policy Professionals</a:t>
            </a:r>
            <a:br>
              <a:rPr lang="en-US" sz="3100" b="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800"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r>
              <a:rPr lang="en-US" sz="2800" cap="none" dirty="0" err="1"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ataliya</a:t>
            </a:r>
            <a:r>
              <a:rPr lang="en-US" sz="2800"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shpak</a:t>
            </a:r>
            <a:r>
              <a:rPr lang="en-US" sz="2800"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800" dirty="0" smtClean="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uk-UA" sz="2800"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385973" y="404665"/>
            <a:ext cx="8458200" cy="2664296"/>
          </a:xfrm>
        </p:spPr>
        <p:txBody>
          <a:bodyPr>
            <a:normAutofit/>
          </a:bodyPr>
          <a:lstStyle/>
          <a:p>
            <a:pPr eaLnBrk="1" fontAlgn="auto" hangingPunct="1">
              <a:spcAft>
                <a:spcPts val="0"/>
              </a:spcAft>
              <a:buFont typeface="Wingdings 2"/>
              <a:buNone/>
              <a:defRPr/>
            </a:pPr>
            <a:endParaRPr lang="uk-UA" dirty="0"/>
          </a:p>
        </p:txBody>
      </p:sp>
      <p:pic>
        <p:nvPicPr>
          <p:cNvPr id="10244" name="Picture 2" descr="small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692696"/>
            <a:ext cx="273685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Participatory activities - 1</a:t>
            </a:r>
            <a:endParaRPr lang="ru-RU" sz="28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09519037"/>
              </p:ext>
            </p:extLst>
          </p:nvPr>
        </p:nvGraphicFramePr>
        <p:xfrm>
          <a:off x="304800" y="1295400"/>
          <a:ext cx="8686800" cy="508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394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Participatory activities - 2</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29023564"/>
              </p:ext>
            </p:extLst>
          </p:nvPr>
        </p:nvGraphicFramePr>
        <p:xfrm>
          <a:off x="304800" y="1554162"/>
          <a:ext cx="8686800" cy="5115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1278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eaLnBrk="1" fontAlgn="auto" hangingPunct="1">
              <a:spcAft>
                <a:spcPts val="0"/>
              </a:spcAft>
              <a:defRPr/>
            </a:pP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Brainstorming, beehives </a:t>
            </a:r>
            <a:r>
              <a:rPr lang="en-US" sz="24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4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needs analysis</a:t>
            </a:r>
            <a:r>
              <a:rPr lang="en-US" sz="24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uk-UA" sz="24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387" name="Объект 2"/>
          <p:cNvSpPr>
            <a:spLocks noGrp="1"/>
          </p:cNvSpPr>
          <p:nvPr>
            <p:ph idx="1"/>
          </p:nvPr>
        </p:nvSpPr>
        <p:spPr/>
        <p:txBody>
          <a:bodyPr/>
          <a:lstStyle/>
          <a:p>
            <a:pPr marL="0" indent="0" algn="ctr" eaLnBrk="1" hangingPunct="1">
              <a:lnSpc>
                <a:spcPct val="150000"/>
              </a:lnSpc>
              <a:buNone/>
            </a:pPr>
            <a:r>
              <a:rPr lang="en-US" altLang="en-US" sz="2200" i="1" dirty="0">
                <a:solidFill>
                  <a:schemeClr val="accent6">
                    <a:lumMod val="75000"/>
                  </a:schemeClr>
                </a:solidFill>
                <a:latin typeface="Arial" panose="020B0604020202020204" pitchFamily="34" charset="0"/>
                <a:cs typeface="Arial" panose="020B0604020202020204" pitchFamily="34" charset="0"/>
              </a:rPr>
              <a:t>g</a:t>
            </a:r>
            <a:r>
              <a:rPr lang="en-US" altLang="en-US" sz="2200" i="1" dirty="0" smtClean="0">
                <a:solidFill>
                  <a:schemeClr val="accent6">
                    <a:lumMod val="75000"/>
                  </a:schemeClr>
                </a:solidFill>
                <a:latin typeface="Arial" panose="020B0604020202020204" pitchFamily="34" charset="0"/>
                <a:cs typeface="Arial" panose="020B0604020202020204" pitchFamily="34" charset="0"/>
              </a:rPr>
              <a:t>roup work</a:t>
            </a:r>
            <a:r>
              <a:rPr lang="en-US" altLang="en-US" sz="2200" i="1" dirty="0">
                <a:solidFill>
                  <a:schemeClr val="accent6">
                    <a:lumMod val="75000"/>
                  </a:schemeClr>
                </a:solidFill>
                <a:latin typeface="Arial" panose="020B0604020202020204" pitchFamily="34" charset="0"/>
                <a:cs typeface="Arial" panose="020B0604020202020204" pitchFamily="34" charset="0"/>
              </a:rPr>
              <a:t>, </a:t>
            </a:r>
            <a:r>
              <a:rPr lang="en-US" altLang="en-US" sz="2200" i="1" dirty="0" smtClean="0">
                <a:solidFill>
                  <a:schemeClr val="accent6">
                    <a:lumMod val="75000"/>
                  </a:schemeClr>
                </a:solidFill>
                <a:latin typeface="Arial" panose="020B0604020202020204" pitchFamily="34" charset="0"/>
                <a:cs typeface="Arial" panose="020B0604020202020204" pitchFamily="34" charset="0"/>
              </a:rPr>
              <a:t>pair work </a:t>
            </a:r>
          </a:p>
          <a:p>
            <a:pPr marL="0" indent="0" eaLnBrk="1" hangingPunct="1">
              <a:lnSpc>
                <a:spcPct val="150000"/>
              </a:lnSpc>
              <a:buNone/>
            </a:pPr>
            <a:r>
              <a:rPr lang="en-US" altLang="en-US" sz="24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 </a:t>
            </a:r>
            <a:r>
              <a:rPr lang="en-US" altLang="en-US" sz="2200" dirty="0" smtClean="0">
                <a:latin typeface="Arial" panose="020B0604020202020204" pitchFamily="34" charset="0"/>
                <a:cs typeface="Arial" panose="020B0604020202020204" pitchFamily="34" charset="0"/>
              </a:rPr>
              <a:t>come up with your ideas of what you want to improve going   through this course (improve your grammar, learn negotiating skills, write e-mails, etc.)</a:t>
            </a:r>
          </a:p>
          <a:p>
            <a:pPr marL="0" indent="0" eaLnBrk="1" hangingPunct="1">
              <a:lnSpc>
                <a:spcPct val="150000"/>
              </a:lnSpc>
              <a:buNone/>
            </a:pPr>
            <a:r>
              <a:rPr lang="en-US" altLang="en-US" sz="2200" i="1" dirty="0">
                <a:solidFill>
                  <a:schemeClr val="accent6">
                    <a:lumMod val="75000"/>
                  </a:schemeClr>
                </a:solidFill>
                <a:latin typeface="Arial" panose="020B0604020202020204" pitchFamily="34" charset="0"/>
                <a:cs typeface="Arial" panose="020B0604020202020204" pitchFamily="34" charset="0"/>
              </a:rPr>
              <a:t>s</a:t>
            </a:r>
            <a:r>
              <a:rPr lang="en-US" altLang="en-US" sz="2200" i="1" dirty="0" smtClean="0">
                <a:solidFill>
                  <a:schemeClr val="accent6">
                    <a:lumMod val="75000"/>
                  </a:schemeClr>
                </a:solidFill>
                <a:latin typeface="Arial" panose="020B0604020202020204" pitchFamily="34" charset="0"/>
                <a:cs typeface="Arial" panose="020B0604020202020204" pitchFamily="34" charset="0"/>
              </a:rPr>
              <a:t>tages: </a:t>
            </a:r>
          </a:p>
          <a:p>
            <a:pPr eaLnBrk="1" hangingPunct="1">
              <a:lnSpc>
                <a:spcPct val="150000"/>
              </a:lnSpc>
              <a:buFont typeface="Arial" panose="020B0604020202020204" pitchFamily="34" charset="0"/>
              <a:buChar char="•"/>
            </a:pPr>
            <a:r>
              <a:rPr lang="en-US" altLang="en-US" sz="2200" dirty="0" smtClean="0">
                <a:solidFill>
                  <a:schemeClr val="accent2">
                    <a:lumMod val="50000"/>
                  </a:schemeClr>
                </a:solidFill>
                <a:latin typeface="Arial" panose="020B0604020202020204" pitchFamily="34" charset="0"/>
                <a:cs typeface="Arial" panose="020B0604020202020204" pitchFamily="34" charset="0"/>
              </a:rPr>
              <a:t>eliciting language</a:t>
            </a:r>
          </a:p>
          <a:p>
            <a:pPr eaLnBrk="1" hangingPunct="1">
              <a:lnSpc>
                <a:spcPct val="150000"/>
              </a:lnSpc>
              <a:buFont typeface="Arial" panose="020B0604020202020204" pitchFamily="34" charset="0"/>
              <a:buChar char="•"/>
            </a:pPr>
            <a:r>
              <a:rPr lang="en-US" altLang="en-US" sz="2200" dirty="0" smtClean="0">
                <a:solidFill>
                  <a:schemeClr val="accent2">
                    <a:lumMod val="50000"/>
                  </a:schemeClr>
                </a:solidFill>
                <a:latin typeface="Arial" panose="020B0604020202020204" pitchFamily="34" charset="0"/>
                <a:cs typeface="Arial" panose="020B0604020202020204" pitchFamily="34" charset="0"/>
              </a:rPr>
              <a:t>introducing new language</a:t>
            </a:r>
          </a:p>
          <a:p>
            <a:pPr eaLnBrk="1" hangingPunct="1">
              <a:lnSpc>
                <a:spcPct val="150000"/>
              </a:lnSpc>
              <a:buFont typeface="Arial" panose="020B0604020202020204" pitchFamily="34" charset="0"/>
              <a:buChar char="•"/>
            </a:pPr>
            <a:r>
              <a:rPr lang="en-US" altLang="en-US" sz="2200" dirty="0">
                <a:solidFill>
                  <a:schemeClr val="accent2">
                    <a:lumMod val="50000"/>
                  </a:schemeClr>
                </a:solidFill>
                <a:latin typeface="Arial" panose="020B0604020202020204" pitchFamily="34" charset="0"/>
                <a:cs typeface="Arial" panose="020B0604020202020204" pitchFamily="34" charset="0"/>
              </a:rPr>
              <a:t>p</a:t>
            </a:r>
            <a:r>
              <a:rPr lang="en-US" altLang="en-US" sz="2200" dirty="0" smtClean="0">
                <a:solidFill>
                  <a:schemeClr val="accent2">
                    <a:lumMod val="50000"/>
                  </a:schemeClr>
                </a:solidFill>
                <a:latin typeface="Arial" panose="020B0604020202020204" pitchFamily="34" charset="0"/>
                <a:cs typeface="Arial" panose="020B0604020202020204" pitchFamily="34" charset="0"/>
              </a:rPr>
              <a:t>racticing language</a:t>
            </a:r>
          </a:p>
          <a:p>
            <a:pPr marL="0" indent="0" eaLnBrk="1" hangingPunct="1">
              <a:lnSpc>
                <a:spcPct val="150000"/>
              </a:lnSpc>
              <a:buNone/>
            </a:pPr>
            <a:endParaRPr lang="en-US" alt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226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27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 want from this course </a:t>
            </a:r>
            <a:r>
              <a:rPr lang="en-US" b="1" i="1" dirty="0" smtClean="0">
                <a:solidFill>
                  <a:srgbClr val="008000"/>
                </a:solidFill>
                <a:effectLst>
                  <a:outerShdw blurRad="38100" dist="38100" dir="2700000" algn="tl">
                    <a:srgbClr val="000000">
                      <a:alpha val="43137"/>
                    </a:srgbClr>
                  </a:outerShdw>
                </a:effectLst>
              </a:rPr>
              <a:t>(</a:t>
            </a:r>
            <a:r>
              <a:rPr lang="en-US" sz="24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mind map</a:t>
            </a:r>
            <a:r>
              <a:rPr lang="en-US" b="1" i="1" dirty="0" smtClean="0">
                <a:solidFill>
                  <a:srgbClr val="008000"/>
                </a:solidFill>
                <a:effectLst>
                  <a:outerShdw blurRad="38100" dist="38100" dir="2700000" algn="tl">
                    <a:srgbClr val="000000">
                      <a:alpha val="43137"/>
                    </a:srgbClr>
                  </a:outerShdw>
                </a:effectLst>
              </a:rPr>
              <a:t>)</a:t>
            </a:r>
            <a:endParaRPr lang="en-US" b="1" i="1" dirty="0">
              <a:solidFill>
                <a:srgbClr val="008000"/>
              </a:solidFill>
              <a:effectLst>
                <a:outerShdw blurRad="38100" dist="38100" dir="2700000" algn="tl">
                  <a:srgbClr val="000000">
                    <a:alpha val="43137"/>
                  </a:srgbClr>
                </a:outerShdw>
              </a:effectLst>
            </a:endParaRPr>
          </a:p>
        </p:txBody>
      </p:sp>
      <p:graphicFrame>
        <p:nvGraphicFramePr>
          <p:cNvPr id="5" name="Объект 4"/>
          <p:cNvGraphicFramePr>
            <a:graphicFrameLocks noGrp="1"/>
          </p:cNvGraphicFramePr>
          <p:nvPr>
            <p:ph idx="1"/>
            <p:extLst/>
          </p:nvPr>
        </p:nvGraphicFramePr>
        <p:xfrm>
          <a:off x="304800" y="1124744"/>
          <a:ext cx="808362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107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p:spPr>
        <p:txBody>
          <a:bodyPr>
            <a:normAutofit fontScale="90000"/>
          </a:bodyPr>
          <a:lstStyle/>
          <a:p>
            <a:pPr algn="ctr" eaLnBrk="1" fontAlgn="auto" hangingPunct="1">
              <a:spcAft>
                <a:spcPts val="0"/>
              </a:spcAft>
              <a:defRPr/>
            </a:pP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Listing, ranking, beehives </a:t>
            </a:r>
            <a:r>
              <a:rPr lang="en-US" sz="28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8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needs analysis</a:t>
            </a:r>
            <a:r>
              <a:rPr lang="en-US" sz="28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uk-UA" sz="28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435" name="Объект 2"/>
          <p:cNvSpPr>
            <a:spLocks noGrp="1"/>
          </p:cNvSpPr>
          <p:nvPr>
            <p:ph idx="1"/>
          </p:nvPr>
        </p:nvSpPr>
        <p:spPr>
          <a:xfrm>
            <a:off x="304800" y="1295400"/>
            <a:ext cx="8686800" cy="5301951"/>
          </a:xfrm>
        </p:spPr>
        <p:txBody>
          <a:bodyPr/>
          <a:lstStyle/>
          <a:p>
            <a:pPr marL="0" indent="0" algn="ctr" eaLnBrk="1" hangingPunct="1">
              <a:lnSpc>
                <a:spcPct val="150000"/>
              </a:lnSpc>
              <a:buNone/>
            </a:pPr>
            <a:r>
              <a:rPr lang="en-US" altLang="en-US" sz="2000" i="1" dirty="0" smtClean="0">
                <a:solidFill>
                  <a:schemeClr val="accent6">
                    <a:lumMod val="75000"/>
                  </a:schemeClr>
                </a:solidFill>
                <a:latin typeface="Arial" panose="020B0604020202020204" pitchFamily="34" charset="0"/>
                <a:cs typeface="Arial" panose="020B0604020202020204" pitchFamily="34" charset="0"/>
              </a:rPr>
              <a:t>pairwork, small groups, teamwork, group work</a:t>
            </a:r>
          </a:p>
          <a:p>
            <a:pPr marL="0" indent="0" eaLnBrk="1" hangingPunct="1">
              <a:lnSpc>
                <a:spcPct val="150000"/>
              </a:lnSpc>
              <a:buNone/>
            </a:pPr>
            <a:r>
              <a:rPr lang="en-US" altLang="en-US" sz="2000" i="1" dirty="0" smtClean="0">
                <a:solidFill>
                  <a:schemeClr val="accent6">
                    <a:lumMod val="50000"/>
                  </a:schemeClr>
                </a:solidFill>
                <a:latin typeface="Arial" panose="020B0604020202020204" pitchFamily="34" charset="0"/>
                <a:cs typeface="Arial" panose="020B0604020202020204" pitchFamily="34" charset="0"/>
              </a:rPr>
              <a:t> - </a:t>
            </a:r>
            <a:r>
              <a:rPr lang="en-US" altLang="en-US" sz="1800" dirty="0" smtClean="0">
                <a:solidFill>
                  <a:schemeClr val="accent6">
                    <a:lumMod val="50000"/>
                  </a:schemeClr>
                </a:solidFill>
                <a:latin typeface="Arial" panose="020B0604020202020204" pitchFamily="34" charset="0"/>
                <a:cs typeface="Arial" panose="020B0604020202020204" pitchFamily="34" charset="0"/>
              </a:rPr>
              <a:t>Make up a list of your needs/ tasks you set  for yourself in </a:t>
            </a:r>
            <a:r>
              <a:rPr lang="en-US" altLang="en-US" sz="1800" u="sng" dirty="0" smtClean="0">
                <a:solidFill>
                  <a:schemeClr val="accent6">
                    <a:lumMod val="50000"/>
                  </a:schemeClr>
                </a:solidFill>
                <a:latin typeface="Arial" panose="020B0604020202020204" pitchFamily="34" charset="0"/>
                <a:cs typeface="Arial" panose="020B0604020202020204" pitchFamily="34" charset="0"/>
              </a:rPr>
              <a:t>order of priority</a:t>
            </a:r>
            <a:r>
              <a:rPr lang="en-US" altLang="en-US" sz="1800" dirty="0" smtClean="0">
                <a:solidFill>
                  <a:schemeClr val="accent6">
                    <a:lumMod val="50000"/>
                  </a:schemeClr>
                </a:solidFill>
                <a:latin typeface="Arial" panose="020B0604020202020204" pitchFamily="34" charset="0"/>
                <a:cs typeface="Arial" panose="020B0604020202020204" pitchFamily="34" charset="0"/>
              </a:rPr>
              <a:t>. Share your ideas with your partner(s). Explain your choice.</a:t>
            </a:r>
          </a:p>
          <a:p>
            <a:pPr marL="0" indent="0" eaLnBrk="1" hangingPunct="1">
              <a:lnSpc>
                <a:spcPct val="150000"/>
              </a:lnSpc>
              <a:buNone/>
            </a:pPr>
            <a:r>
              <a:rPr lang="en-US" altLang="en-US" sz="1800" dirty="0" smtClean="0">
                <a:solidFill>
                  <a:schemeClr val="accent6">
                    <a:lumMod val="50000"/>
                  </a:schemeClr>
                </a:solidFill>
                <a:latin typeface="Arial" panose="020B0604020202020204" pitchFamily="34" charset="0"/>
                <a:cs typeface="Arial" panose="020B0604020202020204" pitchFamily="34" charset="0"/>
              </a:rPr>
              <a:t> - List your needs </a:t>
            </a:r>
            <a:r>
              <a:rPr lang="en-US" altLang="en-US" sz="1800" u="sng" dirty="0" smtClean="0">
                <a:solidFill>
                  <a:schemeClr val="accent6">
                    <a:lumMod val="50000"/>
                  </a:schemeClr>
                </a:solidFill>
                <a:latin typeface="Arial" panose="020B0604020202020204" pitchFamily="34" charset="0"/>
                <a:cs typeface="Arial" panose="020B0604020202020204" pitchFamily="34" charset="0"/>
              </a:rPr>
              <a:t>in order of difficulty</a:t>
            </a:r>
            <a:r>
              <a:rPr lang="en-US" altLang="en-US" sz="1800" dirty="0" smtClean="0">
                <a:solidFill>
                  <a:schemeClr val="accent6">
                    <a:lumMod val="50000"/>
                  </a:schemeClr>
                </a:solidFill>
                <a:latin typeface="Arial" panose="020B0604020202020204" pitchFamily="34" charset="0"/>
                <a:cs typeface="Arial" panose="020B0604020202020204" pitchFamily="34" charset="0"/>
              </a:rPr>
              <a:t>. </a:t>
            </a:r>
            <a:r>
              <a:rPr lang="en-US" altLang="en-US" sz="1800" i="1" dirty="0" smtClean="0">
                <a:solidFill>
                  <a:schemeClr val="accent6">
                    <a:lumMod val="50000"/>
                  </a:schemeClr>
                </a:solidFill>
                <a:latin typeface="Arial" panose="020B0604020202020204" pitchFamily="34" charset="0"/>
                <a:cs typeface="Arial" panose="020B0604020202020204" pitchFamily="34" charset="0"/>
              </a:rPr>
              <a:t>What are the biggest language challenges facing you?	(1. use grammar correctly; </a:t>
            </a:r>
          </a:p>
          <a:p>
            <a:pPr marL="0" indent="0" eaLnBrk="1" hangingPunct="1">
              <a:lnSpc>
                <a:spcPct val="150000"/>
              </a:lnSpc>
              <a:buNone/>
            </a:pPr>
            <a:r>
              <a:rPr lang="en-US" altLang="en-US" sz="1800" i="1" dirty="0" smtClean="0">
                <a:solidFill>
                  <a:schemeClr val="accent6">
                    <a:lumMod val="50000"/>
                  </a:schemeClr>
                </a:solidFill>
                <a:latin typeface="Arial" panose="020B0604020202020204" pitchFamily="34" charset="0"/>
                <a:cs typeface="Arial" panose="020B0604020202020204" pitchFamily="34" charset="0"/>
              </a:rPr>
              <a:t>		2. </a:t>
            </a:r>
            <a:r>
              <a:rPr lang="en-US" altLang="en-US" sz="1800" i="1" dirty="0">
                <a:solidFill>
                  <a:schemeClr val="accent6">
                    <a:lumMod val="50000"/>
                  </a:schemeClr>
                </a:solidFill>
                <a:latin typeface="Arial" panose="020B0604020202020204" pitchFamily="34" charset="0"/>
                <a:cs typeface="Arial" panose="020B0604020202020204" pitchFamily="34" charset="0"/>
              </a:rPr>
              <a:t>g</a:t>
            </a:r>
            <a:r>
              <a:rPr lang="en-US" altLang="en-US" sz="1800" i="1" dirty="0" smtClean="0">
                <a:solidFill>
                  <a:schemeClr val="accent6">
                    <a:lumMod val="50000"/>
                  </a:schemeClr>
                </a:solidFill>
                <a:latin typeface="Arial" panose="020B0604020202020204" pitchFamily="34" charset="0"/>
                <a:cs typeface="Arial" panose="020B0604020202020204" pitchFamily="34" charset="0"/>
              </a:rPr>
              <a:t>ive a speech at a conference; </a:t>
            </a:r>
          </a:p>
          <a:p>
            <a:pPr marL="0" indent="0" eaLnBrk="1" hangingPunct="1">
              <a:lnSpc>
                <a:spcPct val="150000"/>
              </a:lnSpc>
              <a:buNone/>
            </a:pPr>
            <a:r>
              <a:rPr lang="en-US" altLang="en-US" sz="1800" i="1" dirty="0" smtClean="0">
                <a:solidFill>
                  <a:schemeClr val="accent6">
                    <a:lumMod val="50000"/>
                  </a:schemeClr>
                </a:solidFill>
                <a:latin typeface="Arial" panose="020B0604020202020204" pitchFamily="34" charset="0"/>
                <a:cs typeface="Arial" panose="020B0604020202020204" pitchFamily="34" charset="0"/>
              </a:rPr>
              <a:t>		3. speak on the phone; etc.)</a:t>
            </a:r>
          </a:p>
          <a:p>
            <a:pPr marL="0" indent="0" eaLnBrk="1" hangingPunct="1">
              <a:lnSpc>
                <a:spcPct val="150000"/>
              </a:lnSpc>
              <a:buNone/>
            </a:pPr>
            <a:r>
              <a:rPr lang="en-US" altLang="en-US" sz="1800" i="1" dirty="0" smtClean="0">
                <a:solidFill>
                  <a:schemeClr val="accent6">
                    <a:lumMod val="75000"/>
                  </a:schemeClr>
                </a:solidFill>
                <a:latin typeface="Arial" panose="020B0604020202020204" pitchFamily="34" charset="0"/>
                <a:cs typeface="Arial" panose="020B0604020202020204" pitchFamily="34" charset="0"/>
              </a:rPr>
              <a:t>stages</a:t>
            </a:r>
            <a:r>
              <a:rPr lang="en-US" altLang="en-US" sz="1800" i="1" dirty="0">
                <a:solidFill>
                  <a:schemeClr val="accent6">
                    <a:lumMod val="75000"/>
                  </a:schemeClr>
                </a:solidFill>
                <a:latin typeface="Arial" panose="020B0604020202020204" pitchFamily="34" charset="0"/>
                <a:cs typeface="Arial" panose="020B0604020202020204" pitchFamily="34" charset="0"/>
              </a:rPr>
              <a:t>: </a:t>
            </a:r>
          </a:p>
          <a:p>
            <a:pPr eaLnBrk="1" hangingPunct="1">
              <a:lnSpc>
                <a:spcPct val="150000"/>
              </a:lnSpc>
              <a:buFont typeface="Arial" panose="020B0604020202020204" pitchFamily="34" charset="0"/>
              <a:buChar char="•"/>
            </a:pPr>
            <a:r>
              <a:rPr lang="en-US" altLang="en-US" sz="1800" dirty="0">
                <a:solidFill>
                  <a:schemeClr val="accent2">
                    <a:lumMod val="50000"/>
                  </a:schemeClr>
                </a:solidFill>
                <a:latin typeface="Arial" panose="020B0604020202020204" pitchFamily="34" charset="0"/>
                <a:cs typeface="Arial" panose="020B0604020202020204" pitchFamily="34" charset="0"/>
              </a:rPr>
              <a:t>eliciting language</a:t>
            </a:r>
          </a:p>
          <a:p>
            <a:pPr eaLnBrk="1" hangingPunct="1">
              <a:lnSpc>
                <a:spcPct val="150000"/>
              </a:lnSpc>
              <a:buFont typeface="Arial" panose="020B0604020202020204" pitchFamily="34" charset="0"/>
              <a:buChar char="•"/>
            </a:pPr>
            <a:r>
              <a:rPr lang="en-US" altLang="en-US" sz="1800" dirty="0">
                <a:solidFill>
                  <a:schemeClr val="accent2">
                    <a:lumMod val="50000"/>
                  </a:schemeClr>
                </a:solidFill>
                <a:latin typeface="Arial" panose="020B0604020202020204" pitchFamily="34" charset="0"/>
                <a:cs typeface="Arial" panose="020B0604020202020204" pitchFamily="34" charset="0"/>
              </a:rPr>
              <a:t>introducing new language</a:t>
            </a:r>
          </a:p>
          <a:p>
            <a:pPr eaLnBrk="1" hangingPunct="1">
              <a:lnSpc>
                <a:spcPct val="150000"/>
              </a:lnSpc>
              <a:buFont typeface="Arial" panose="020B0604020202020204" pitchFamily="34" charset="0"/>
              <a:buChar char="•"/>
            </a:pPr>
            <a:r>
              <a:rPr lang="en-US" altLang="en-US" sz="1800" dirty="0">
                <a:solidFill>
                  <a:schemeClr val="accent2">
                    <a:lumMod val="50000"/>
                  </a:schemeClr>
                </a:solidFill>
                <a:latin typeface="Arial" panose="020B0604020202020204" pitchFamily="34" charset="0"/>
                <a:cs typeface="Arial" panose="020B0604020202020204" pitchFamily="34" charset="0"/>
              </a:rPr>
              <a:t>practicing language</a:t>
            </a:r>
          </a:p>
          <a:p>
            <a:pPr marL="0" indent="0" eaLnBrk="1" hangingPunct="1">
              <a:lnSpc>
                <a:spcPct val="150000"/>
              </a:lnSpc>
              <a:buNone/>
            </a:pPr>
            <a:endParaRPr lang="uk-UA" altLang="en-US" sz="2000" i="1" dirty="0" smtClean="0">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p:spPr>
        <p:txBody>
          <a:bodyPr>
            <a:normAutofit fontScale="90000"/>
          </a:bodyPr>
          <a:lstStyle/>
          <a:p>
            <a:pPr algn="ctr" eaLnBrk="1" fontAlgn="auto" hangingPunct="1">
              <a:spcAft>
                <a:spcPts val="0"/>
              </a:spcAft>
              <a:defRPr/>
            </a:pP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Listing,</a:t>
            </a:r>
            <a:r>
              <a:rPr lang="en-US" sz="32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ranking, reduction (</a:t>
            </a:r>
            <a:r>
              <a:rPr lang="en-US" sz="32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immigration</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uk-UA"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nvPr>
        </p:nvGraphicFramePr>
        <p:xfrm>
          <a:off x="1785620" y="2060848"/>
          <a:ext cx="6026740" cy="4104456"/>
        </p:xfrm>
        <a:graphic>
          <a:graphicData uri="http://schemas.openxmlformats.org/drawingml/2006/table">
            <a:tbl>
              <a:tblPr firstRow="1" firstCol="1" bandRow="1">
                <a:tableStyleId>{5C22544A-7EE6-4342-B048-85BDC9FD1C3A}</a:tableStyleId>
              </a:tblPr>
              <a:tblGrid>
                <a:gridCol w="3013370"/>
                <a:gridCol w="3013370"/>
              </a:tblGrid>
              <a:tr h="4104456">
                <a:tc>
                  <a:txBody>
                    <a:bodyPr/>
                    <a:lstStyle/>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flee persecution</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receive asylum</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claim asylum </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asylum claims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asylum application</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apply for asylum</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asylum seekers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economic immigrants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migrants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refugees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refugee flow</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smuggling ring</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crack down on </a:t>
                      </a:r>
                      <a:r>
                        <a:rPr lang="en-US" sz="1600" dirty="0" smtClean="0">
                          <a:solidFill>
                            <a:schemeClr val="accent6">
                              <a:lumMod val="50000"/>
                            </a:schemeClr>
                          </a:solidFill>
                          <a:effectLst/>
                          <a:latin typeface="Arial" panose="020B0604020202020204" pitchFamily="34" charset="0"/>
                          <a:cs typeface="Arial" panose="020B0604020202020204" pitchFamily="34" charset="0"/>
                        </a:rPr>
                        <a:t>smugglers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secure external borders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 </a:t>
                      </a:r>
                      <a:endParaRPr lang="ru-RU" sz="16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end the war </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refugee camp</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process claims </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influx of refugees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mandatory quotas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war-torn countries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relocate refugees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register and house refugees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destination of choice</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curb immigration</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recognition rates for asylum</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screening and fingerprinting</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asylum </a:t>
                      </a:r>
                      <a:r>
                        <a:rPr lang="en-US" sz="1600" dirty="0" smtClean="0">
                          <a:solidFill>
                            <a:schemeClr val="accent6">
                              <a:lumMod val="50000"/>
                            </a:schemeClr>
                          </a:solidFill>
                          <a:effectLst/>
                          <a:latin typeface="Arial" panose="020B0604020202020204" pitchFamily="34" charset="0"/>
                          <a:cs typeface="Arial" panose="020B0604020202020204" pitchFamily="34" charset="0"/>
                        </a:rPr>
                        <a:t>claimant</a:t>
                      </a:r>
                    </a:p>
                    <a:p>
                      <a:pPr>
                        <a:lnSpc>
                          <a:spcPct val="100000"/>
                        </a:lnSpc>
                        <a:spcAft>
                          <a:spcPts val="0"/>
                        </a:spcAft>
                      </a:pPr>
                      <a:r>
                        <a:rPr lang="en-US" sz="1600" dirty="0" smtClean="0">
                          <a:solidFill>
                            <a:schemeClr val="accent6">
                              <a:lumMod val="50000"/>
                            </a:schemeClr>
                          </a:solidFill>
                          <a:effectLst/>
                          <a:latin typeface="Arial" panose="020B0604020202020204" pitchFamily="34" charset="0"/>
                          <a:cs typeface="Arial" panose="020B0604020202020204" pitchFamily="34" charset="0"/>
                        </a:rPr>
                        <a:t>access to</a:t>
                      </a:r>
                      <a:r>
                        <a:rPr lang="en-US" sz="1600" baseline="0" dirty="0" smtClean="0">
                          <a:solidFill>
                            <a:schemeClr val="accent6">
                              <a:lumMod val="50000"/>
                            </a:schemeClr>
                          </a:solidFill>
                          <a:effectLst/>
                          <a:latin typeface="Arial" panose="020B0604020202020204" pitchFamily="34" charset="0"/>
                          <a:cs typeface="Arial" panose="020B0604020202020204" pitchFamily="34" charset="0"/>
                        </a:rPr>
                        <a:t> welfare benefits</a:t>
                      </a:r>
                      <a:endParaRPr lang="ru-RU" sz="1600" dirty="0">
                        <a:solidFill>
                          <a:schemeClr val="accent6">
                            <a:lumMod val="50000"/>
                          </a:schemeClr>
                        </a:solidFill>
                        <a:effectLst/>
                        <a:latin typeface="Arial" panose="020B0604020202020204" pitchFamily="34" charset="0"/>
                        <a:cs typeface="Arial" panose="020B0604020202020204" pitchFamily="34" charset="0"/>
                      </a:endParaRPr>
                    </a:p>
                    <a:p>
                      <a:pPr>
                        <a:lnSpc>
                          <a:spcPct val="100000"/>
                        </a:lnSpc>
                        <a:spcAft>
                          <a:spcPts val="0"/>
                        </a:spcAft>
                      </a:pPr>
                      <a:r>
                        <a:rPr lang="en-US" sz="1600" dirty="0">
                          <a:solidFill>
                            <a:schemeClr val="accent6">
                              <a:lumMod val="50000"/>
                            </a:schemeClr>
                          </a:solidFill>
                          <a:effectLst/>
                          <a:latin typeface="Arial" panose="020B0604020202020204" pitchFamily="34" charset="0"/>
                          <a:cs typeface="Arial" panose="020B0604020202020204" pitchFamily="34" charset="0"/>
                        </a:rPr>
                        <a:t> </a:t>
                      </a:r>
                      <a:endParaRPr lang="ru-RU" sz="16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pic>
        <p:nvPicPr>
          <p:cNvPr id="6" name="Рисунок 5"/>
          <p:cNvPicPr>
            <a:picLocks noChangeAspect="1"/>
          </p:cNvPicPr>
          <p:nvPr/>
        </p:nvPicPr>
        <p:blipFill>
          <a:blip r:embed="rId2"/>
          <a:stretch>
            <a:fillRect/>
          </a:stretch>
        </p:blipFill>
        <p:spPr>
          <a:xfrm>
            <a:off x="2339752" y="1556793"/>
            <a:ext cx="4608512" cy="648071"/>
          </a:xfrm>
          <a:prstGeom prst="rect">
            <a:avLst/>
          </a:prstGeom>
        </p:spPr>
      </p:pic>
    </p:spTree>
    <p:extLst>
      <p:ext uri="{BB962C8B-B14F-4D97-AF65-F5344CB8AC3E}">
        <p14:creationId xmlns:p14="http://schemas.microsoft.com/office/powerpoint/2010/main" val="219289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p:spPr>
        <p:txBody>
          <a:bodyPr>
            <a:normAutofit/>
          </a:bodyPr>
          <a:lstStyle/>
          <a:p>
            <a:pPr algn="ctr" eaLnBrk="1" fontAlgn="auto" hangingPunct="1">
              <a:spcAft>
                <a:spcPts val="0"/>
              </a:spcAft>
              <a:defRPr/>
            </a:pP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Reading </a:t>
            </a:r>
            <a:r>
              <a:rPr lang="en-US"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activities (</a:t>
            </a:r>
            <a:r>
              <a:rPr lang="en-US" sz="3200" b="1" i="1" cap="none"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immigration</a:t>
            </a:r>
            <a:r>
              <a:rPr lang="en-US"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uk-UA"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483" name="Объект 2"/>
          <p:cNvSpPr>
            <a:spLocks noGrp="1"/>
          </p:cNvSpPr>
          <p:nvPr>
            <p:ph idx="1"/>
          </p:nvPr>
        </p:nvSpPr>
        <p:spPr>
          <a:xfrm>
            <a:off x="304800" y="1295400"/>
            <a:ext cx="8686800" cy="5157936"/>
          </a:xfrm>
        </p:spPr>
        <p:txBody>
          <a:bodyPr/>
          <a:lstStyle/>
          <a:p>
            <a:pPr indent="0" algn="ctr" eaLnBrk="1" hangingPunct="1">
              <a:lnSpc>
                <a:spcPct val="90000"/>
              </a:lnSpc>
              <a:buNone/>
            </a:pPr>
            <a:r>
              <a:rPr lang="en-US" altLang="en-US" sz="2800" i="1" dirty="0" smtClean="0">
                <a:solidFill>
                  <a:schemeClr val="accent6">
                    <a:lumMod val="75000"/>
                  </a:schemeClr>
                </a:solidFill>
                <a:latin typeface="Arial" panose="020B0604020202020204" pitchFamily="34" charset="0"/>
                <a:cs typeface="Arial" panose="020B0604020202020204" pitchFamily="34" charset="0"/>
              </a:rPr>
              <a:t>pairwork, group work </a:t>
            </a:r>
            <a:endParaRPr lang="en-US" altLang="en-US" sz="2800" i="1" dirty="0">
              <a:solidFill>
                <a:schemeClr val="accent6">
                  <a:lumMod val="75000"/>
                </a:schemeClr>
              </a:solidFill>
              <a:latin typeface="Arial" panose="020B0604020202020204" pitchFamily="34" charset="0"/>
              <a:cs typeface="Arial" panose="020B0604020202020204" pitchFamily="34" charset="0"/>
            </a:endParaRPr>
          </a:p>
          <a:p>
            <a:pPr indent="0" eaLnBrk="1" hangingPunct="1">
              <a:lnSpc>
                <a:spcPct val="150000"/>
              </a:lnSpc>
              <a:buNone/>
            </a:pPr>
            <a:r>
              <a:rPr lang="en-US" sz="2200" b="1" u="sng" dirty="0">
                <a:latin typeface="Arial" panose="020B0604020202020204" pitchFamily="34" charset="0"/>
                <a:cs typeface="Arial" panose="020B0604020202020204" pitchFamily="34" charset="0"/>
              </a:rPr>
              <a:t>Scanning the article ‘Tackling the Causes of Asylum</a:t>
            </a:r>
            <a:r>
              <a:rPr lang="en-US" sz="2200" b="1" u="sng" dirty="0" smtClean="0">
                <a:latin typeface="Arial" panose="020B0604020202020204" pitchFamily="34" charset="0"/>
                <a:cs typeface="Arial" panose="020B0604020202020204" pitchFamily="34" charset="0"/>
              </a:rPr>
              <a:t>’:</a:t>
            </a:r>
            <a:endParaRPr lang="en-US" sz="2200" b="1" u="sng" dirty="0">
              <a:latin typeface="Arial" panose="020B0604020202020204" pitchFamily="34" charset="0"/>
              <a:cs typeface="Arial" panose="020B0604020202020204" pitchFamily="34" charset="0"/>
            </a:endParaRPr>
          </a:p>
          <a:p>
            <a:pPr indent="0" eaLnBrk="1" hangingPunct="1">
              <a:lnSpc>
                <a:spcPct val="150000"/>
              </a:lnSpc>
              <a:buNone/>
            </a:pPr>
            <a:r>
              <a:rPr lang="en-US" sz="2200" b="1" dirty="0" smtClean="0">
                <a:latin typeface="Arial" panose="020B0604020202020204" pitchFamily="34" charset="0"/>
                <a:cs typeface="Arial" panose="020B0604020202020204" pitchFamily="34" charset="0"/>
              </a:rPr>
              <a:t>Gap Fill</a:t>
            </a:r>
          </a:p>
          <a:p>
            <a:pPr indent="0" eaLnBrk="1" hangingPunct="1">
              <a:lnSpc>
                <a:spcPct val="150000"/>
              </a:lnSpc>
              <a:buNone/>
            </a:pPr>
            <a:r>
              <a:rPr lang="en-US" altLang="en-US" sz="2200" b="1" dirty="0" smtClean="0">
                <a:latin typeface="Arial" panose="020B0604020202020204" pitchFamily="34" charset="0"/>
                <a:cs typeface="Arial" panose="020B0604020202020204" pitchFamily="34" charset="0"/>
              </a:rPr>
              <a:t>Matching </a:t>
            </a:r>
            <a:r>
              <a:rPr lang="en-US" altLang="en-US" sz="2200" dirty="0" smtClean="0">
                <a:latin typeface="Arial" panose="020B0604020202020204" pitchFamily="34" charset="0"/>
                <a:cs typeface="Arial" panose="020B0604020202020204" pitchFamily="34" charset="0"/>
              </a:rPr>
              <a:t>(find the words in the article matching the definitions)</a:t>
            </a:r>
          </a:p>
          <a:p>
            <a:pPr indent="0" algn="ctr" eaLnBrk="1" hangingPunct="1">
              <a:lnSpc>
                <a:spcPct val="150000"/>
              </a:lnSpc>
              <a:buNone/>
            </a:pPr>
            <a:r>
              <a:rPr lang="en-US" altLang="en-US" b="1" i="1" dirty="0">
                <a:solidFill>
                  <a:srgbClr val="008000"/>
                </a:solidFill>
                <a:latin typeface="Arial" panose="020B0604020202020204" pitchFamily="34" charset="0"/>
                <a:cs typeface="Arial" panose="020B0604020202020204" pitchFamily="34" charset="0"/>
              </a:rPr>
              <a:t>m</a:t>
            </a:r>
            <a:r>
              <a:rPr lang="en-US" altLang="en-US" b="1" i="1" dirty="0" smtClean="0">
                <a:solidFill>
                  <a:srgbClr val="008000"/>
                </a:solidFill>
                <a:latin typeface="Arial" panose="020B0604020202020204" pitchFamily="34" charset="0"/>
                <a:cs typeface="Arial" panose="020B0604020202020204" pitchFamily="34" charset="0"/>
              </a:rPr>
              <a:t>oving lines</a:t>
            </a:r>
            <a:endParaRPr lang="en-US" altLang="en-US" b="1" dirty="0" smtClean="0">
              <a:solidFill>
                <a:srgbClr val="008000"/>
              </a:solidFill>
              <a:latin typeface="Arial" panose="020B0604020202020204" pitchFamily="34" charset="0"/>
              <a:cs typeface="Arial" panose="020B0604020202020204" pitchFamily="34" charset="0"/>
            </a:endParaRPr>
          </a:p>
          <a:p>
            <a:pPr indent="0" eaLnBrk="1" hangingPunct="1">
              <a:lnSpc>
                <a:spcPct val="200000"/>
              </a:lnSpc>
              <a:buNone/>
            </a:pPr>
            <a:r>
              <a:rPr lang="en-US" altLang="en-US" sz="2200" b="1" dirty="0" smtClean="0">
                <a:latin typeface="Arial" panose="020B0604020202020204" pitchFamily="34" charset="0"/>
                <a:cs typeface="Arial" panose="020B0604020202020204" pitchFamily="34" charset="0"/>
              </a:rPr>
              <a:t>Jigsaw reading (text ‘Reasons for Immigration’)</a:t>
            </a:r>
          </a:p>
          <a:p>
            <a:pPr marL="0" indent="0" eaLnBrk="1" hangingPunct="1">
              <a:lnSpc>
                <a:spcPct val="150000"/>
              </a:lnSpc>
              <a:buNone/>
            </a:pPr>
            <a:r>
              <a:rPr lang="en-US" altLang="en-US" sz="2400" i="1" dirty="0">
                <a:solidFill>
                  <a:schemeClr val="accent6">
                    <a:lumMod val="75000"/>
                  </a:schemeClr>
                </a:solidFill>
                <a:latin typeface="Arial" panose="020B0604020202020204" pitchFamily="34" charset="0"/>
                <a:cs typeface="Arial" panose="020B0604020202020204" pitchFamily="34" charset="0"/>
              </a:rPr>
              <a:t>stages: </a:t>
            </a:r>
          </a:p>
          <a:p>
            <a:pPr eaLnBrk="1" hangingPunct="1">
              <a:lnSpc>
                <a:spcPct val="150000"/>
              </a:lnSpc>
              <a:buFont typeface="Arial" panose="020B0604020202020204" pitchFamily="34" charset="0"/>
              <a:buChar char="•"/>
            </a:pPr>
            <a:r>
              <a:rPr lang="en-US" altLang="en-US" sz="2400" dirty="0">
                <a:solidFill>
                  <a:schemeClr val="accent2">
                    <a:lumMod val="50000"/>
                  </a:schemeClr>
                </a:solidFill>
                <a:latin typeface="Arial" panose="020B0604020202020204" pitchFamily="34" charset="0"/>
                <a:cs typeface="Arial" panose="020B0604020202020204" pitchFamily="34" charset="0"/>
              </a:rPr>
              <a:t>c</a:t>
            </a:r>
            <a:r>
              <a:rPr lang="en-US" altLang="en-US" sz="2400" dirty="0" smtClean="0">
                <a:solidFill>
                  <a:schemeClr val="accent2">
                    <a:lumMod val="50000"/>
                  </a:schemeClr>
                </a:solidFill>
                <a:latin typeface="Arial" panose="020B0604020202020204" pitchFamily="34" charset="0"/>
                <a:cs typeface="Arial" panose="020B0604020202020204" pitchFamily="34" charset="0"/>
              </a:rPr>
              <a:t>ontrolled practice activities</a:t>
            </a:r>
            <a:endParaRPr lang="en-US" altLang="en-US" sz="2400" dirty="0">
              <a:solidFill>
                <a:schemeClr val="accent2">
                  <a:lumMod val="50000"/>
                </a:schemeClr>
              </a:solidFill>
              <a:latin typeface="Arial" panose="020B0604020202020204" pitchFamily="34" charset="0"/>
              <a:cs typeface="Arial" panose="020B0604020202020204" pitchFamily="34" charset="0"/>
            </a:endParaRPr>
          </a:p>
          <a:p>
            <a:pPr indent="0" eaLnBrk="1" hangingPunct="1">
              <a:lnSpc>
                <a:spcPct val="200000"/>
              </a:lnSpc>
              <a:buNone/>
            </a:pPr>
            <a:endParaRPr lang="en-US" altLang="en-US" sz="2200" b="1" dirty="0" smtClean="0">
              <a:latin typeface="Arial" panose="020B0604020202020204" pitchFamily="34" charset="0"/>
              <a:cs typeface="Arial" panose="020B0604020202020204" pitchFamily="34" charset="0"/>
            </a:endParaRPr>
          </a:p>
          <a:p>
            <a:pPr indent="0" eaLnBrk="1" hangingPunct="1">
              <a:lnSpc>
                <a:spcPct val="200000"/>
              </a:lnSpc>
              <a:buNone/>
            </a:pPr>
            <a:endParaRPr lang="en-US" altLang="en-US" sz="2200" dirty="0" smtClean="0">
              <a:latin typeface="Arial" panose="020B0604020202020204" pitchFamily="34" charset="0"/>
              <a:cs typeface="Arial" panose="020B0604020202020204" pitchFamily="34" charset="0"/>
            </a:endParaRPr>
          </a:p>
          <a:p>
            <a:pPr indent="0" eaLnBrk="1" hangingPunct="1">
              <a:lnSpc>
                <a:spcPct val="200000"/>
              </a:lnSpc>
              <a:buNone/>
            </a:pPr>
            <a:endParaRPr lang="uk-UA" altLang="en-US"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164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p:spPr>
        <p:txBody>
          <a:bodyPr>
            <a:normAutofit/>
          </a:bodyPr>
          <a:lstStyle/>
          <a:p>
            <a:pPr algn="ctr" eaLnBrk="1" fontAlgn="auto" hangingPunct="1">
              <a:spcAft>
                <a:spcPts val="0"/>
              </a:spcAft>
              <a:defRPr/>
            </a:pPr>
            <a:r>
              <a:rPr lang="en-US" sz="28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Four corners </a:t>
            </a:r>
            <a:r>
              <a:rPr lang="en-US" sz="28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800" b="1" i="1" cap="none"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immigration</a:t>
            </a:r>
            <a:r>
              <a:rPr lang="en-US" sz="28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uk-UA" sz="28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531" name="Объект 2"/>
          <p:cNvSpPr>
            <a:spLocks noGrp="1"/>
          </p:cNvSpPr>
          <p:nvPr>
            <p:ph idx="1"/>
          </p:nvPr>
        </p:nvSpPr>
        <p:spPr>
          <a:xfrm>
            <a:off x="251520" y="1295400"/>
            <a:ext cx="8686800" cy="5229944"/>
          </a:xfrm>
        </p:spPr>
        <p:txBody>
          <a:bodyPr/>
          <a:lstStyle/>
          <a:p>
            <a:pPr marL="0" indent="0" algn="just">
              <a:lnSpc>
                <a:spcPct val="150000"/>
              </a:lnSpc>
              <a:buNone/>
            </a:pPr>
            <a:r>
              <a:rPr lang="en-US" sz="2400" b="1" dirty="0">
                <a:latin typeface="Arial" panose="020B0604020202020204" pitchFamily="34" charset="0"/>
                <a:cs typeface="Arial" panose="020B0604020202020204" pitchFamily="34" charset="0"/>
              </a:rPr>
              <a:t>The best way to solve the current immigration crisis </a:t>
            </a:r>
            <a:r>
              <a:rPr lang="en-US" sz="2400" b="1" dirty="0" smtClean="0">
                <a:latin typeface="Arial" panose="020B0604020202020204" pitchFamily="34" charset="0"/>
                <a:cs typeface="Arial" panose="020B0604020202020204" pitchFamily="34" charset="0"/>
              </a:rPr>
              <a:t>is</a:t>
            </a:r>
            <a:r>
              <a:rPr lang="en-US" sz="2400" b="1" dirty="0">
                <a:latin typeface="Arial" panose="020B0604020202020204" pitchFamily="34" charset="0"/>
                <a:cs typeface="Arial" panose="020B0604020202020204" pitchFamily="34" charset="0"/>
              </a:rPr>
              <a:t> </a:t>
            </a:r>
            <a:endParaRPr lang="ru-RU" sz="2400" b="1" dirty="0" smtClean="0">
              <a:latin typeface="Arial" panose="020B0604020202020204" pitchFamily="34" charset="0"/>
              <a:cs typeface="Arial" panose="020B0604020202020204" pitchFamily="34" charset="0"/>
            </a:endParaRPr>
          </a:p>
          <a:p>
            <a:pPr marL="457200" lvl="0" indent="-457200" algn="just">
              <a:lnSpc>
                <a:spcPct val="150000"/>
              </a:lnSpc>
              <a:buClr>
                <a:srgbClr val="008000"/>
              </a:buClr>
              <a:buFont typeface="+mj-lt"/>
              <a:buAutoNum type="arabicPeriod"/>
            </a:pPr>
            <a:r>
              <a:rPr lang="en-US" sz="2400" b="1" dirty="0" smtClean="0">
                <a:latin typeface="Arial" panose="020B0604020202020204" pitchFamily="34" charset="0"/>
                <a:cs typeface="Arial" panose="020B0604020202020204" pitchFamily="34" charset="0"/>
              </a:rPr>
              <a:t>to reinforce the EU borders </a:t>
            </a:r>
            <a:endParaRPr lang="ru-RU" sz="2400" b="1" dirty="0" smtClean="0">
              <a:latin typeface="Arial" panose="020B0604020202020204" pitchFamily="34" charset="0"/>
              <a:cs typeface="Arial" panose="020B0604020202020204" pitchFamily="34" charset="0"/>
            </a:endParaRPr>
          </a:p>
          <a:p>
            <a:pPr marL="457200" lvl="0" indent="-457200" algn="just">
              <a:lnSpc>
                <a:spcPct val="150000"/>
              </a:lnSpc>
              <a:buClr>
                <a:srgbClr val="008000"/>
              </a:buClr>
              <a:buFont typeface="+mj-lt"/>
              <a:buAutoNum type="arabicPeriod"/>
            </a:pPr>
            <a:r>
              <a:rPr lang="en-US" sz="2400" b="1" dirty="0" smtClean="0">
                <a:latin typeface="Arial" panose="020B0604020202020204" pitchFamily="34" charset="0"/>
                <a:cs typeface="Arial" panose="020B0604020202020204" pitchFamily="34" charset="0"/>
              </a:rPr>
              <a:t>to </a:t>
            </a:r>
            <a:r>
              <a:rPr lang="en-US" sz="2400" b="1" dirty="0">
                <a:latin typeface="Arial" panose="020B0604020202020204" pitchFamily="34" charset="0"/>
                <a:cs typeface="Arial" panose="020B0604020202020204" pitchFamily="34" charset="0"/>
              </a:rPr>
              <a:t>set up quotas for each EU </a:t>
            </a:r>
            <a:r>
              <a:rPr lang="en-US" sz="2400" b="1" dirty="0" smtClean="0">
                <a:latin typeface="Arial" panose="020B0604020202020204" pitchFamily="34" charset="0"/>
                <a:cs typeface="Arial" panose="020B0604020202020204" pitchFamily="34" charset="0"/>
              </a:rPr>
              <a:t>member-country</a:t>
            </a:r>
            <a:r>
              <a:rPr lang="en-US" sz="2400" b="1" dirty="0">
                <a:latin typeface="Arial" panose="020B0604020202020204" pitchFamily="34" charset="0"/>
                <a:cs typeface="Arial" panose="020B0604020202020204" pitchFamily="34" charset="0"/>
              </a:rPr>
              <a:t> </a:t>
            </a:r>
            <a:endParaRPr lang="ru-RU" sz="2400" b="1" dirty="0">
              <a:latin typeface="Arial" panose="020B0604020202020204" pitchFamily="34" charset="0"/>
              <a:cs typeface="Arial" panose="020B0604020202020204" pitchFamily="34" charset="0"/>
            </a:endParaRPr>
          </a:p>
          <a:p>
            <a:pPr marL="457200" lvl="0" indent="-457200" algn="just">
              <a:lnSpc>
                <a:spcPct val="150000"/>
              </a:lnSpc>
              <a:buClr>
                <a:srgbClr val="008000"/>
              </a:buClr>
              <a:buFont typeface="+mj-lt"/>
              <a:buAutoNum type="arabicPeriod"/>
            </a:pPr>
            <a:r>
              <a:rPr lang="en-US" sz="2400" b="1" dirty="0">
                <a:latin typeface="Arial" panose="020B0604020202020204" pitchFamily="34" charset="0"/>
                <a:cs typeface="Arial" panose="020B0604020202020204" pitchFamily="34" charset="0"/>
              </a:rPr>
              <a:t>to develop common asylum and immigration policies  </a:t>
            </a:r>
            <a:endParaRPr lang="en-US" sz="2400" b="1" dirty="0" smtClean="0">
              <a:latin typeface="Arial" panose="020B0604020202020204" pitchFamily="34" charset="0"/>
              <a:cs typeface="Arial" panose="020B0604020202020204" pitchFamily="34" charset="0"/>
            </a:endParaRPr>
          </a:p>
          <a:p>
            <a:pPr marL="457200" lvl="0" indent="-457200" algn="just">
              <a:lnSpc>
                <a:spcPct val="150000"/>
              </a:lnSpc>
              <a:buClr>
                <a:srgbClr val="008000"/>
              </a:buClr>
              <a:buFont typeface="+mj-lt"/>
              <a:buAutoNum type="arabicPeriod"/>
            </a:pPr>
            <a:r>
              <a:rPr lang="en-US" sz="4400" b="1" dirty="0" smtClean="0">
                <a:latin typeface="Arial" panose="020B0604020202020204" pitchFamily="34" charset="0"/>
                <a:cs typeface="Arial" panose="020B0604020202020204" pitchFamily="34" charset="0"/>
              </a:rPr>
              <a:t>? </a:t>
            </a:r>
          </a:p>
          <a:p>
            <a:pPr marL="0" indent="0" eaLnBrk="1" hangingPunct="1">
              <a:buNone/>
            </a:pPr>
            <a:endParaRPr lang="en-US" altLang="en-US" sz="2400" i="1" dirty="0" smtClean="0">
              <a:solidFill>
                <a:schemeClr val="accent6">
                  <a:lumMod val="75000"/>
                </a:schemeClr>
              </a:solidFill>
              <a:latin typeface="Arial" panose="020B0604020202020204" pitchFamily="34" charset="0"/>
              <a:cs typeface="Arial" panose="020B0604020202020204" pitchFamily="34" charset="0"/>
            </a:endParaRPr>
          </a:p>
          <a:p>
            <a:pPr marL="0" indent="0" eaLnBrk="1" hangingPunct="1">
              <a:buNone/>
            </a:pPr>
            <a:r>
              <a:rPr lang="en-US" altLang="en-US" sz="2400" i="1" dirty="0" smtClean="0">
                <a:solidFill>
                  <a:schemeClr val="accent6">
                    <a:lumMod val="75000"/>
                  </a:schemeClr>
                </a:solidFill>
                <a:latin typeface="Arial" panose="020B0604020202020204" pitchFamily="34" charset="0"/>
                <a:cs typeface="Arial" panose="020B0604020202020204" pitchFamily="34" charset="0"/>
              </a:rPr>
              <a:t>stages</a:t>
            </a:r>
            <a:r>
              <a:rPr lang="en-US" altLang="en-US" sz="2400" i="1" dirty="0">
                <a:solidFill>
                  <a:schemeClr val="accent6">
                    <a:lumMod val="75000"/>
                  </a:schemeClr>
                </a:solidFill>
                <a:latin typeface="Arial" panose="020B0604020202020204" pitchFamily="34" charset="0"/>
                <a:cs typeface="Arial" panose="020B0604020202020204" pitchFamily="34" charset="0"/>
              </a:rPr>
              <a:t>: </a:t>
            </a:r>
            <a:endParaRPr lang="en-US" altLang="en-US" sz="2400" i="1" dirty="0" smtClean="0">
              <a:solidFill>
                <a:schemeClr val="accent6">
                  <a:lumMod val="75000"/>
                </a:schemeClr>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altLang="en-US" sz="2400" dirty="0">
                <a:solidFill>
                  <a:schemeClr val="accent2">
                    <a:lumMod val="50000"/>
                  </a:schemeClr>
                </a:solidFill>
                <a:latin typeface="Arial" panose="020B0604020202020204" pitchFamily="34" charset="0"/>
                <a:cs typeface="Arial" panose="020B0604020202020204" pitchFamily="34" charset="0"/>
              </a:rPr>
              <a:t>c</a:t>
            </a:r>
            <a:r>
              <a:rPr lang="en-US" altLang="en-US" sz="2400" dirty="0" smtClean="0">
                <a:solidFill>
                  <a:schemeClr val="accent2">
                    <a:lumMod val="50000"/>
                  </a:schemeClr>
                </a:solidFill>
                <a:latin typeface="Arial" panose="020B0604020202020204" pitchFamily="34" charset="0"/>
                <a:cs typeface="Arial" panose="020B0604020202020204" pitchFamily="34" charset="0"/>
              </a:rPr>
              <a:t>ommunicative practice activities</a:t>
            </a:r>
            <a:endParaRPr lang="en-US" altLang="en-US" sz="2400" dirty="0">
              <a:solidFill>
                <a:schemeClr val="accent2">
                  <a:lumMod val="50000"/>
                </a:schemeClr>
              </a:solidFill>
              <a:latin typeface="Arial" panose="020B0604020202020204" pitchFamily="34" charset="0"/>
              <a:cs typeface="Arial" panose="020B0604020202020204" pitchFamily="34" charset="0"/>
            </a:endParaRPr>
          </a:p>
          <a:p>
            <a:pPr marL="0" lvl="0" indent="0" algn="just">
              <a:lnSpc>
                <a:spcPct val="200000"/>
              </a:lnSpc>
              <a:buClr>
                <a:srgbClr val="008000"/>
              </a:buClr>
              <a:buNone/>
            </a:pPr>
            <a:r>
              <a:rPr lang="en-US" sz="2400" b="1" dirty="0" smtClean="0">
                <a:latin typeface="Arial" panose="020B0604020202020204" pitchFamily="34" charset="0"/>
                <a:cs typeface="Arial" panose="020B0604020202020204" pitchFamily="34" charset="0"/>
              </a:rPr>
              <a:t> </a:t>
            </a:r>
            <a:endParaRPr lang="ru-RU" sz="2400" b="1" dirty="0">
              <a:latin typeface="Arial" panose="020B0604020202020204" pitchFamily="34" charset="0"/>
              <a:cs typeface="Arial" panose="020B0604020202020204" pitchFamily="34" charset="0"/>
            </a:endParaRPr>
          </a:p>
          <a:p>
            <a:pPr marL="0" indent="0" eaLnBrk="1" hangingPunct="1">
              <a:lnSpc>
                <a:spcPct val="200000"/>
              </a:lnSpc>
            </a:pPr>
            <a:endParaRPr lang="uk-UA" altLang="en-US" dirty="0" smtClean="0"/>
          </a:p>
        </p:txBody>
      </p:sp>
      <p:sp>
        <p:nvSpPr>
          <p:cNvPr id="22555" name="Rectangle 3"/>
          <p:cNvSpPr>
            <a:spLocks noChangeArrowheads="1"/>
          </p:cNvSpPr>
          <p:nvPr/>
        </p:nvSpPr>
        <p:spPr bwMode="auto">
          <a:xfrm>
            <a:off x="3308350" y="3268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3377100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Hot chair (</a:t>
            </a:r>
            <a:r>
              <a:rPr lang="en-US" sz="32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immigration</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04800" y="1295400"/>
            <a:ext cx="8686800" cy="5373959"/>
          </a:xfrm>
        </p:spPr>
        <p:txBody>
          <a:bodyPr/>
          <a:lstStyle/>
          <a:p>
            <a:pPr marL="0" indent="0" algn="just">
              <a:buNone/>
            </a:pPr>
            <a:r>
              <a:rPr lang="en-US" sz="1800" b="1" dirty="0">
                <a:solidFill>
                  <a:schemeClr val="accent6">
                    <a:lumMod val="50000"/>
                  </a:schemeClr>
                </a:solidFill>
                <a:latin typeface="Arial" panose="020B0604020202020204" pitchFamily="34" charset="0"/>
                <a:cs typeface="Arial" panose="020B0604020202020204" pitchFamily="34" charset="0"/>
              </a:rPr>
              <a:t>The truth “When in Rome, do as Romans do” doesn’t work in today’s immigration crisis.</a:t>
            </a:r>
            <a:endParaRPr lang="ru-RU" sz="1800" b="1" dirty="0">
              <a:solidFill>
                <a:schemeClr val="accent6">
                  <a:lumMod val="50000"/>
                </a:schemeClr>
              </a:solidFill>
              <a:latin typeface="Arial" panose="020B0604020202020204" pitchFamily="34" charset="0"/>
              <a:cs typeface="Arial" panose="020B0604020202020204" pitchFamily="34" charset="0"/>
            </a:endParaRPr>
          </a:p>
          <a:p>
            <a:pPr marL="0" indent="0" algn="just">
              <a:buNone/>
            </a:pPr>
            <a:r>
              <a:rPr lang="en-US" sz="1800" b="1" dirty="0">
                <a:solidFill>
                  <a:schemeClr val="accent6">
                    <a:lumMod val="50000"/>
                  </a:schemeClr>
                </a:solidFill>
                <a:latin typeface="Arial" panose="020B0604020202020204" pitchFamily="34" charset="0"/>
                <a:cs typeface="Arial" panose="020B0604020202020204" pitchFamily="34" charset="0"/>
              </a:rPr>
              <a:t> </a:t>
            </a:r>
            <a:endParaRPr lang="ru-RU" sz="1800" b="1" dirty="0">
              <a:solidFill>
                <a:schemeClr val="accent6">
                  <a:lumMod val="50000"/>
                </a:schemeClr>
              </a:solidFill>
              <a:latin typeface="Arial" panose="020B0604020202020204" pitchFamily="34" charset="0"/>
              <a:cs typeface="Arial" panose="020B0604020202020204" pitchFamily="34" charset="0"/>
            </a:endParaRPr>
          </a:p>
          <a:p>
            <a:pPr marL="0" indent="0" algn="just">
              <a:buNone/>
            </a:pPr>
            <a:r>
              <a:rPr lang="en-US" sz="1800" b="1" dirty="0">
                <a:solidFill>
                  <a:schemeClr val="accent6">
                    <a:lumMod val="50000"/>
                  </a:schemeClr>
                </a:solidFill>
                <a:latin typeface="Arial" panose="020B0604020202020204" pitchFamily="34" charset="0"/>
                <a:cs typeface="Arial" panose="020B0604020202020204" pitchFamily="34" charset="0"/>
              </a:rPr>
              <a:t>Immigrants have to obey laws and respect traditions of the host country.</a:t>
            </a:r>
            <a:endParaRPr lang="ru-RU" sz="1800" b="1" dirty="0">
              <a:solidFill>
                <a:schemeClr val="accent6">
                  <a:lumMod val="50000"/>
                </a:schemeClr>
              </a:solidFill>
              <a:latin typeface="Arial" panose="020B0604020202020204" pitchFamily="34" charset="0"/>
              <a:cs typeface="Arial" panose="020B0604020202020204" pitchFamily="34" charset="0"/>
            </a:endParaRPr>
          </a:p>
          <a:p>
            <a:pPr marL="0" indent="0" algn="just">
              <a:buNone/>
            </a:pPr>
            <a:r>
              <a:rPr lang="en-US" sz="1800" b="1" dirty="0">
                <a:solidFill>
                  <a:schemeClr val="accent6">
                    <a:lumMod val="50000"/>
                  </a:schemeClr>
                </a:solidFill>
                <a:latin typeface="Arial" panose="020B0604020202020204" pitchFamily="34" charset="0"/>
                <a:cs typeface="Arial" panose="020B0604020202020204" pitchFamily="34" charset="0"/>
              </a:rPr>
              <a:t> </a:t>
            </a:r>
            <a:endParaRPr lang="ru-RU" sz="1800" b="1" dirty="0">
              <a:solidFill>
                <a:schemeClr val="accent6">
                  <a:lumMod val="50000"/>
                </a:schemeClr>
              </a:solidFill>
              <a:latin typeface="Arial" panose="020B0604020202020204" pitchFamily="34" charset="0"/>
              <a:cs typeface="Arial" panose="020B0604020202020204" pitchFamily="34" charset="0"/>
            </a:endParaRPr>
          </a:p>
          <a:p>
            <a:pPr marL="0" indent="0" algn="just">
              <a:buNone/>
            </a:pPr>
            <a:r>
              <a:rPr lang="en-US" sz="1800" b="1" dirty="0">
                <a:solidFill>
                  <a:schemeClr val="accent6">
                    <a:lumMod val="50000"/>
                  </a:schemeClr>
                </a:solidFill>
                <a:latin typeface="Arial" panose="020B0604020202020204" pitchFamily="34" charset="0"/>
                <a:cs typeface="Arial" panose="020B0604020202020204" pitchFamily="34" charset="0"/>
              </a:rPr>
              <a:t>Host countries have to adapt their legislation and life style so that to cater for the interests of arriving refugees</a:t>
            </a:r>
            <a:r>
              <a:rPr lang="en-US" sz="1800" b="1" dirty="0" smtClean="0">
                <a:solidFill>
                  <a:schemeClr val="accent6">
                    <a:lumMod val="50000"/>
                  </a:schemeClr>
                </a:solidFill>
                <a:latin typeface="Arial" panose="020B0604020202020204" pitchFamily="34" charset="0"/>
                <a:cs typeface="Arial" panose="020B0604020202020204" pitchFamily="34" charset="0"/>
              </a:rPr>
              <a:t>.</a:t>
            </a:r>
          </a:p>
          <a:p>
            <a:pPr marL="0" indent="0" algn="just">
              <a:buNone/>
            </a:pPr>
            <a:endParaRPr lang="en-US" sz="1800" b="1" dirty="0" smtClean="0">
              <a:solidFill>
                <a:schemeClr val="accent6">
                  <a:lumMod val="50000"/>
                </a:schemeClr>
              </a:solidFill>
              <a:latin typeface="Arial" panose="020B0604020202020204" pitchFamily="34" charset="0"/>
              <a:cs typeface="Arial" panose="020B0604020202020204" pitchFamily="34" charset="0"/>
            </a:endParaRPr>
          </a:p>
          <a:p>
            <a:pPr marL="0" indent="0" algn="just">
              <a:buNone/>
            </a:pPr>
            <a:r>
              <a:rPr lang="en-US" sz="1800" b="1" dirty="0">
                <a:solidFill>
                  <a:schemeClr val="accent6">
                    <a:lumMod val="50000"/>
                  </a:schemeClr>
                </a:solidFill>
                <a:latin typeface="Arial" panose="020B0604020202020204" pitchFamily="34" charset="0"/>
                <a:cs typeface="Arial" panose="020B0604020202020204" pitchFamily="34" charset="0"/>
              </a:rPr>
              <a:t>People never leave the country if they have similar conditions in their state to the ones in the foreign state</a:t>
            </a:r>
            <a:r>
              <a:rPr lang="en-US" sz="1800" b="1" dirty="0" smtClean="0">
                <a:solidFill>
                  <a:schemeClr val="accent6">
                    <a:lumMod val="50000"/>
                  </a:schemeClr>
                </a:solidFill>
                <a:latin typeface="Arial" panose="020B0604020202020204" pitchFamily="34" charset="0"/>
                <a:cs typeface="Arial" panose="020B0604020202020204" pitchFamily="34" charset="0"/>
              </a:rPr>
              <a:t>.</a:t>
            </a:r>
            <a:r>
              <a:rPr lang="en-US" sz="1800" b="1" dirty="0">
                <a:solidFill>
                  <a:schemeClr val="accent6">
                    <a:lumMod val="50000"/>
                  </a:schemeClr>
                </a:solidFill>
                <a:latin typeface="Arial" panose="020B0604020202020204" pitchFamily="34" charset="0"/>
                <a:cs typeface="Arial" panose="020B0604020202020204" pitchFamily="34" charset="0"/>
              </a:rPr>
              <a:t> </a:t>
            </a:r>
            <a:endParaRPr lang="ru-RU" sz="1800" b="1" dirty="0">
              <a:solidFill>
                <a:schemeClr val="accent6">
                  <a:lumMod val="50000"/>
                </a:schemeClr>
              </a:solidFill>
              <a:latin typeface="Arial" panose="020B0604020202020204" pitchFamily="34" charset="0"/>
              <a:cs typeface="Arial" panose="020B0604020202020204" pitchFamily="34" charset="0"/>
            </a:endParaRPr>
          </a:p>
          <a:p>
            <a:pPr marL="0" indent="0" algn="just">
              <a:buNone/>
            </a:pPr>
            <a:r>
              <a:rPr lang="en-US" sz="1800" b="1" dirty="0">
                <a:solidFill>
                  <a:schemeClr val="accent6">
                    <a:lumMod val="50000"/>
                  </a:schemeClr>
                </a:solidFill>
                <a:latin typeface="Arial" panose="020B0604020202020204" pitchFamily="34" charset="0"/>
                <a:cs typeface="Arial" panose="020B0604020202020204" pitchFamily="34" charset="0"/>
              </a:rPr>
              <a:t> </a:t>
            </a:r>
            <a:endParaRPr lang="ru-RU" sz="1800" b="1" dirty="0">
              <a:solidFill>
                <a:schemeClr val="accent6">
                  <a:lumMod val="50000"/>
                </a:schemeClr>
              </a:solidFill>
              <a:latin typeface="Arial" panose="020B0604020202020204" pitchFamily="34" charset="0"/>
              <a:cs typeface="Arial" panose="020B0604020202020204" pitchFamily="34" charset="0"/>
            </a:endParaRPr>
          </a:p>
          <a:p>
            <a:pPr marL="0" indent="0" algn="just">
              <a:buNone/>
            </a:pPr>
            <a:r>
              <a:rPr lang="en-US" sz="1800" b="1" dirty="0">
                <a:solidFill>
                  <a:schemeClr val="accent6">
                    <a:lumMod val="50000"/>
                  </a:schemeClr>
                </a:solidFill>
                <a:latin typeface="Arial" panose="020B0604020202020204" pitchFamily="34" charset="0"/>
                <a:cs typeface="Arial" panose="020B0604020202020204" pitchFamily="34" charset="0"/>
              </a:rPr>
              <a:t>In modern globalized world all countries and regions of the world undergo migration processes</a:t>
            </a:r>
            <a:r>
              <a:rPr lang="en-US" sz="1800" b="1" dirty="0" smtClean="0">
                <a:solidFill>
                  <a:schemeClr val="accent6">
                    <a:lumMod val="50000"/>
                  </a:schemeClr>
                </a:solidFill>
                <a:latin typeface="Arial" panose="020B0604020202020204" pitchFamily="34" charset="0"/>
                <a:cs typeface="Arial" panose="020B0604020202020204" pitchFamily="34" charset="0"/>
              </a:rPr>
              <a:t>.</a:t>
            </a:r>
            <a:r>
              <a:rPr lang="en-US" sz="1800" b="1" dirty="0">
                <a:solidFill>
                  <a:schemeClr val="accent6">
                    <a:lumMod val="50000"/>
                  </a:schemeClr>
                </a:solidFill>
                <a:latin typeface="Arial" panose="020B0604020202020204" pitchFamily="34" charset="0"/>
                <a:cs typeface="Arial" panose="020B0604020202020204" pitchFamily="34" charset="0"/>
              </a:rPr>
              <a:t> </a:t>
            </a:r>
            <a:endParaRPr lang="ru-RU" sz="1800" b="1" dirty="0">
              <a:solidFill>
                <a:schemeClr val="accent6">
                  <a:lumMod val="50000"/>
                </a:schemeClr>
              </a:solidFill>
              <a:latin typeface="Arial" panose="020B0604020202020204" pitchFamily="34" charset="0"/>
              <a:cs typeface="Arial" panose="020B0604020202020204" pitchFamily="34" charset="0"/>
            </a:endParaRPr>
          </a:p>
          <a:p>
            <a:pPr marL="0" indent="0" algn="just">
              <a:buNone/>
            </a:pPr>
            <a:r>
              <a:rPr lang="en-US" sz="1800" b="1" dirty="0">
                <a:solidFill>
                  <a:schemeClr val="accent6">
                    <a:lumMod val="50000"/>
                  </a:schemeClr>
                </a:solidFill>
                <a:latin typeface="Arial" panose="020B0604020202020204" pitchFamily="34" charset="0"/>
                <a:cs typeface="Arial" panose="020B0604020202020204" pitchFamily="34" charset="0"/>
              </a:rPr>
              <a:t> </a:t>
            </a:r>
            <a:endParaRPr lang="ru-RU" sz="1800" b="1" dirty="0">
              <a:solidFill>
                <a:schemeClr val="accent6">
                  <a:lumMod val="50000"/>
                </a:schemeClr>
              </a:solidFill>
              <a:latin typeface="Arial" panose="020B0604020202020204" pitchFamily="34" charset="0"/>
              <a:cs typeface="Arial" panose="020B0604020202020204" pitchFamily="34" charset="0"/>
            </a:endParaRPr>
          </a:p>
          <a:p>
            <a:pPr marL="0" indent="0" algn="just">
              <a:buNone/>
            </a:pPr>
            <a:r>
              <a:rPr lang="en-US" sz="1800" b="1" dirty="0">
                <a:solidFill>
                  <a:schemeClr val="accent6">
                    <a:lumMod val="50000"/>
                  </a:schemeClr>
                </a:solidFill>
                <a:latin typeface="Arial" panose="020B0604020202020204" pitchFamily="34" charset="0"/>
                <a:cs typeface="Arial" panose="020B0604020202020204" pitchFamily="34" charset="0"/>
              </a:rPr>
              <a:t>The number of  people who leave their country to look for better life in other countries has increased</a:t>
            </a:r>
            <a:r>
              <a:rPr lang="en-US" sz="1800" b="1" dirty="0" smtClean="0">
                <a:solidFill>
                  <a:schemeClr val="accent6">
                    <a:lumMod val="50000"/>
                  </a:schemeClr>
                </a:solidFill>
                <a:latin typeface="Arial" panose="020B0604020202020204" pitchFamily="34" charset="0"/>
                <a:cs typeface="Arial" panose="020B0604020202020204" pitchFamily="34" charset="0"/>
              </a:rPr>
              <a:t>.</a:t>
            </a:r>
            <a:endParaRPr lang="ru-RU" sz="1600" b="1"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 </a:t>
            </a:r>
            <a:endParaRPr lang="ru-RU" sz="1200" dirty="0">
              <a:latin typeface="Arial" panose="020B0604020202020204" pitchFamily="34" charset="0"/>
              <a:cs typeface="Arial" panose="020B0604020202020204" pitchFamily="34" charset="0"/>
            </a:endParaRPr>
          </a:p>
          <a:p>
            <a:pPr marL="0" indent="0">
              <a:buNone/>
            </a:pPr>
            <a:endParaRPr lang="ru-RU" sz="1200" dirty="0">
              <a:latin typeface="Arial" panose="020B0604020202020204" pitchFamily="34" charset="0"/>
              <a:cs typeface="Arial" panose="020B0604020202020204" pitchFamily="34" charset="0"/>
            </a:endParaRPr>
          </a:p>
          <a:p>
            <a:pPr marL="0" indent="0">
              <a:buNone/>
            </a:pP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233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p:spPr>
        <p:txBody>
          <a:bodyPr>
            <a:normAutofit/>
          </a:bodyPr>
          <a:lstStyle/>
          <a:p>
            <a:pPr algn="ct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Fluency Activities (</a:t>
            </a:r>
            <a:r>
              <a:rPr lang="en-US" sz="32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immigration</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04800" y="1412776"/>
            <a:ext cx="8686800" cy="5184576"/>
          </a:xfrm>
        </p:spPr>
        <p:txBody>
          <a:bodyPr/>
          <a:lstStyle/>
          <a:p>
            <a:pPr marL="0" indent="0" algn="ctr">
              <a:buNone/>
            </a:pPr>
            <a:r>
              <a:rPr lang="en-US" sz="2800" b="1" dirty="0" smtClean="0">
                <a:solidFill>
                  <a:srgbClr val="008000"/>
                </a:solidFill>
                <a:latin typeface="Arial" panose="020B0604020202020204" pitchFamily="34" charset="0"/>
                <a:cs typeface="Arial" panose="020B0604020202020204" pitchFamily="34" charset="0"/>
              </a:rPr>
              <a:t>Recycling input from different parts of the module</a:t>
            </a:r>
          </a:p>
          <a:p>
            <a:pPr marL="0" indent="0" algn="ctr">
              <a:buNone/>
            </a:pPr>
            <a:r>
              <a:rPr lang="en-US" altLang="en-US" sz="2400" i="1" dirty="0" smtClean="0">
                <a:solidFill>
                  <a:schemeClr val="accent6">
                    <a:lumMod val="75000"/>
                  </a:schemeClr>
                </a:solidFill>
                <a:latin typeface="Arial" panose="020B0604020202020204" pitchFamily="34" charset="0"/>
                <a:cs typeface="Arial" panose="020B0604020202020204" pitchFamily="34" charset="0"/>
              </a:rPr>
              <a:t>teamwork, solo work </a:t>
            </a:r>
          </a:p>
          <a:p>
            <a:pPr marL="0" indent="0" algn="ctr">
              <a:buNone/>
            </a:pPr>
            <a:endParaRPr lang="en-US" sz="2400" dirty="0" smtClean="0">
              <a:latin typeface="Arial" panose="020B0604020202020204" pitchFamily="34" charset="0"/>
              <a:cs typeface="Arial" panose="020B0604020202020204" pitchFamily="34" charset="0"/>
            </a:endParaRPr>
          </a:p>
          <a:p>
            <a:pPr>
              <a:lnSpc>
                <a:spcPct val="200000"/>
              </a:lnSpc>
              <a:buFont typeface="Wingdings" panose="05000000000000000000" pitchFamily="2" charset="2"/>
              <a:buChar char="q"/>
            </a:pPr>
            <a:r>
              <a:rPr lang="en-US" sz="2000" b="1" dirty="0">
                <a:latin typeface="Arial" panose="020B0604020202020204" pitchFamily="34" charset="0"/>
                <a:cs typeface="Arial" panose="020B0604020202020204" pitchFamily="34" charset="0"/>
              </a:rPr>
              <a:t>r</a:t>
            </a:r>
            <a:r>
              <a:rPr lang="en-US" sz="2000" b="1" dirty="0" smtClean="0">
                <a:latin typeface="Arial" panose="020B0604020202020204" pitchFamily="34" charset="0"/>
                <a:cs typeface="Arial" panose="020B0604020202020204" pitchFamily="34" charset="0"/>
              </a:rPr>
              <a:t>ole play (Polish Baby, Migrant Orphan)</a:t>
            </a:r>
          </a:p>
          <a:p>
            <a:pPr>
              <a:lnSpc>
                <a:spcPct val="150000"/>
              </a:lnSpc>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s</a:t>
            </a:r>
            <a:r>
              <a:rPr lang="en-US" sz="2000" b="1" dirty="0">
                <a:latin typeface="Arial" panose="020B0604020202020204" pitchFamily="34" charset="0"/>
                <a:cs typeface="Arial" panose="020B0604020202020204" pitchFamily="34" charset="0"/>
              </a:rPr>
              <a:t>elf-managing </a:t>
            </a:r>
            <a:r>
              <a:rPr lang="en-US" sz="2000" b="1" dirty="0" smtClean="0">
                <a:latin typeface="Arial" panose="020B0604020202020204" pitchFamily="34" charset="0"/>
                <a:cs typeface="Arial" panose="020B0604020202020204" pitchFamily="34" charset="0"/>
              </a:rPr>
              <a:t>groups  (</a:t>
            </a:r>
            <a:r>
              <a:rPr lang="en-US" sz="2000" b="1" dirty="0">
                <a:latin typeface="Arial" panose="020B0604020202020204" pitchFamily="34" charset="0"/>
                <a:cs typeface="Arial" panose="020B0604020202020204" pitchFamily="34" charset="0"/>
              </a:rPr>
              <a:t>Polish Baby</a:t>
            </a:r>
            <a:r>
              <a:rPr lang="en-US" sz="2000" b="1" dirty="0" smtClean="0">
                <a:latin typeface="Arial" panose="020B0604020202020204" pitchFamily="34" charset="0"/>
                <a:cs typeface="Arial" panose="020B0604020202020204" pitchFamily="34" charset="0"/>
              </a:rPr>
              <a:t>,</a:t>
            </a:r>
          </a:p>
          <a:p>
            <a:pPr marL="0" indent="0">
              <a:lnSpc>
                <a:spcPct val="150000"/>
              </a:lnSpc>
              <a:buNone/>
            </a:pP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Migrant Orphan</a:t>
            </a:r>
            <a:r>
              <a:rPr lang="en-US" sz="2000" b="1" dirty="0" smtClean="0">
                <a:latin typeface="Arial" panose="020B0604020202020204" pitchFamily="34" charset="0"/>
                <a:cs typeface="Arial" panose="020B0604020202020204" pitchFamily="34" charset="0"/>
              </a:rPr>
              <a:t>)</a:t>
            </a:r>
          </a:p>
          <a:p>
            <a:pPr>
              <a:lnSpc>
                <a:spcPct val="200000"/>
              </a:lnSpc>
              <a:buFont typeface="Wingdings" panose="05000000000000000000" pitchFamily="2" charset="2"/>
              <a:buChar char="q"/>
            </a:pPr>
            <a:r>
              <a:rPr lang="en-US" sz="2000" b="1" dirty="0">
                <a:latin typeface="Arial" panose="020B0604020202020204" pitchFamily="34" charset="0"/>
                <a:cs typeface="Arial" panose="020B0604020202020204" pitchFamily="34" charset="0"/>
              </a:rPr>
              <a:t>c</a:t>
            </a:r>
            <a:r>
              <a:rPr lang="en-US" sz="2000" b="1" dirty="0" smtClean="0">
                <a:latin typeface="Arial" panose="020B0604020202020204" pitchFamily="34" charset="0"/>
                <a:cs typeface="Arial" panose="020B0604020202020204" pitchFamily="34" charset="0"/>
              </a:rPr>
              <a:t>ase study </a:t>
            </a:r>
            <a:r>
              <a:rPr lang="en-US" sz="2000" b="1" dirty="0">
                <a:latin typeface="Arial" panose="020B0604020202020204" pitchFamily="34" charset="0"/>
                <a:cs typeface="Arial" panose="020B0604020202020204" pitchFamily="34" charset="0"/>
              </a:rPr>
              <a:t>(Polish Baby, Migrant Orphan)</a:t>
            </a:r>
          </a:p>
          <a:p>
            <a:pPr>
              <a:lnSpc>
                <a:spcPct val="200000"/>
              </a:lnSpc>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dilemma(Polish </a:t>
            </a:r>
            <a:r>
              <a:rPr lang="en-US" sz="2000" b="1" dirty="0">
                <a:latin typeface="Arial" panose="020B0604020202020204" pitchFamily="34" charset="0"/>
                <a:cs typeface="Arial" panose="020B0604020202020204" pitchFamily="34" charset="0"/>
              </a:rPr>
              <a:t>Baby, Migrant Orphan)</a:t>
            </a:r>
          </a:p>
          <a:p>
            <a:pPr>
              <a:lnSpc>
                <a:spcPct val="200000"/>
              </a:lnSpc>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simulation (MISMES Conference)</a:t>
            </a:r>
          </a:p>
          <a:p>
            <a:pPr marL="0" indent="0">
              <a:buNone/>
            </a:pPr>
            <a:endParaRPr lang="ru-RU" dirty="0"/>
          </a:p>
        </p:txBody>
      </p:sp>
      <p:sp>
        <p:nvSpPr>
          <p:cNvPr id="4" name="Правая фигурная скобка 3"/>
          <p:cNvSpPr/>
          <p:nvPr/>
        </p:nvSpPr>
        <p:spPr>
          <a:xfrm>
            <a:off x="5627865" y="3068960"/>
            <a:ext cx="1080120" cy="31683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 name="Прямоугольник 4"/>
          <p:cNvSpPr/>
          <p:nvPr/>
        </p:nvSpPr>
        <p:spPr>
          <a:xfrm>
            <a:off x="6805676" y="3068960"/>
            <a:ext cx="2088232" cy="316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discussion</a:t>
            </a:r>
          </a:p>
          <a:p>
            <a:pPr>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d</a:t>
            </a:r>
            <a:r>
              <a:rPr lang="en-US" b="1" dirty="0" smtClean="0">
                <a:latin typeface="Arial" panose="020B0604020202020204" pitchFamily="34" charset="0"/>
                <a:cs typeface="Arial" panose="020B0604020202020204" pitchFamily="34" charset="0"/>
              </a:rPr>
              <a:t>ebate</a:t>
            </a:r>
          </a:p>
          <a:p>
            <a:pPr>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presentation (solo or teams)</a:t>
            </a:r>
          </a:p>
          <a:p>
            <a:pPr>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n</a:t>
            </a:r>
            <a:r>
              <a:rPr lang="en-US" b="1" dirty="0" smtClean="0">
                <a:latin typeface="Arial" panose="020B0604020202020204" pitchFamily="34" charset="0"/>
                <a:cs typeface="Arial" panose="020B0604020202020204" pitchFamily="34" charset="0"/>
              </a:rPr>
              <a:t>egotiations</a:t>
            </a:r>
          </a:p>
          <a:p>
            <a:pPr>
              <a:lnSpc>
                <a:spcPct val="150000"/>
              </a:lnSpc>
              <a:buFont typeface="Wingdings" panose="05000000000000000000" pitchFamily="2" charset="2"/>
              <a:buChar char="q"/>
            </a:pPr>
            <a:r>
              <a:rPr lang="en-US" b="1" dirty="0" smtClean="0">
                <a:latin typeface="Arial" panose="020B0604020202020204" pitchFamily="34" charset="0"/>
                <a:cs typeface="Arial" panose="020B0604020202020204" pitchFamily="34" charset="0"/>
              </a:rPr>
              <a:t>meetings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79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 it yourself !</a:t>
            </a:r>
            <a:endParaRPr lang="ru-RU" dirty="0"/>
          </a:p>
        </p:txBody>
      </p:sp>
      <p:sp>
        <p:nvSpPr>
          <p:cNvPr id="3" name="Объект 2"/>
          <p:cNvSpPr>
            <a:spLocks noGrp="1"/>
          </p:cNvSpPr>
          <p:nvPr>
            <p:ph idx="1"/>
          </p:nvPr>
        </p:nvSpPr>
        <p:spPr>
          <a:xfrm>
            <a:off x="1475656" y="1988839"/>
            <a:ext cx="6408712" cy="4091285"/>
          </a:xfrm>
        </p:spPr>
        <p:txBody>
          <a:bodyPr/>
          <a:lstStyle/>
          <a:p>
            <a:pPr marL="0" indent="0">
              <a:buNone/>
            </a:pPr>
            <a:r>
              <a:rPr lang="en-US" dirty="0">
                <a:latin typeface="Arial" panose="020B0604020202020204" pitchFamily="34" charset="0"/>
                <a:cs typeface="Arial" panose="020B0604020202020204" pitchFamily="34" charset="0"/>
              </a:rPr>
              <a:t>I hear </a:t>
            </a:r>
            <a:r>
              <a:rPr lang="en-US" dirty="0" smtClean="0">
                <a:latin typeface="Arial" panose="020B0604020202020204" pitchFamily="34" charset="0"/>
                <a:cs typeface="Arial" panose="020B0604020202020204" pitchFamily="34" charset="0"/>
              </a:rPr>
              <a:t>and</a:t>
            </a:r>
          </a:p>
          <a:p>
            <a:pPr marL="0" indent="0">
              <a:buNone/>
            </a:pPr>
            <a:r>
              <a:rPr lang="en-US" i="1" dirty="0" smtClean="0">
                <a:latin typeface="Arial" panose="020B0604020202020204" pitchFamily="34" charset="0"/>
                <a:cs typeface="Arial" panose="020B0604020202020204" pitchFamily="34" charset="0"/>
              </a:rPr>
              <a:t>		I forget</a:t>
            </a:r>
          </a:p>
          <a:p>
            <a:pPr marL="0" indent="0">
              <a:buNone/>
            </a:pPr>
            <a:r>
              <a:rPr lang="en-US" dirty="0">
                <a:latin typeface="Arial" panose="020B0604020202020204" pitchFamily="34" charset="0"/>
                <a:cs typeface="Arial" panose="020B0604020202020204" pitchFamily="34" charset="0"/>
              </a:rPr>
              <a:t>I see and </a:t>
            </a:r>
            <a:endParaRPr lang="en-US"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I </a:t>
            </a:r>
            <a:r>
              <a:rPr lang="en-US" i="1" dirty="0" smtClean="0">
                <a:latin typeface="Arial" panose="020B0604020202020204" pitchFamily="34" charset="0"/>
                <a:cs typeface="Arial" panose="020B0604020202020204" pitchFamily="34" charset="0"/>
              </a:rPr>
              <a:t>remember</a:t>
            </a:r>
          </a:p>
          <a:p>
            <a:pPr marL="0" indent="0">
              <a:buNone/>
            </a:pPr>
            <a:r>
              <a:rPr lang="en-US" dirty="0">
                <a:solidFill>
                  <a:srgbClr val="702638"/>
                </a:solidFill>
                <a:latin typeface="Arial" panose="020B0604020202020204" pitchFamily="34" charset="0"/>
                <a:cs typeface="Arial" panose="020B0604020202020204" pitchFamily="34" charset="0"/>
              </a:rPr>
              <a:t>I do </a:t>
            </a:r>
            <a:r>
              <a:rPr lang="en-US" dirty="0" smtClean="0">
                <a:solidFill>
                  <a:srgbClr val="702638"/>
                </a:solidFill>
                <a:latin typeface="Arial" panose="020B0604020202020204" pitchFamily="34" charset="0"/>
                <a:cs typeface="Arial" panose="020B0604020202020204" pitchFamily="34" charset="0"/>
              </a:rPr>
              <a:t>and</a:t>
            </a:r>
          </a:p>
          <a:p>
            <a:pPr marL="0" indent="0">
              <a:buNone/>
            </a:pPr>
            <a:r>
              <a:rPr lang="en-US" i="1" dirty="0" smtClean="0">
                <a:solidFill>
                  <a:srgbClr val="702638"/>
                </a:solidFill>
                <a:latin typeface="Arial" panose="020B0604020202020204" pitchFamily="34" charset="0"/>
                <a:cs typeface="Arial" panose="020B0604020202020204" pitchFamily="34" charset="0"/>
              </a:rPr>
              <a:t>		I understand</a:t>
            </a:r>
          </a:p>
          <a:p>
            <a:pPr marL="0" indent="0">
              <a:buNone/>
            </a:pPr>
            <a:endParaRPr lang="en-US" i="1" dirty="0">
              <a:solidFill>
                <a:srgbClr val="702638"/>
              </a:solidFill>
              <a:latin typeface="Arial" panose="020B0604020202020204" pitchFamily="34" charset="0"/>
              <a:cs typeface="Arial" panose="020B0604020202020204" pitchFamily="34" charset="0"/>
            </a:endParaRPr>
          </a:p>
          <a:p>
            <a:pPr marL="0" indent="0" algn="r">
              <a:buNone/>
            </a:pPr>
            <a:r>
              <a:rPr lang="en-US" sz="2000" i="1" dirty="0">
                <a:solidFill>
                  <a:schemeClr val="accent6">
                    <a:lumMod val="50000"/>
                  </a:schemeClr>
                </a:solidFill>
                <a:latin typeface="Arial" panose="020B0604020202020204" pitchFamily="34" charset="0"/>
                <a:cs typeface="Arial" panose="020B0604020202020204" pitchFamily="34" charset="0"/>
              </a:rPr>
              <a:t>Confucius</a:t>
            </a:r>
          </a:p>
          <a:p>
            <a:pPr marL="0" indent="0" algn="r">
              <a:buNone/>
            </a:pPr>
            <a:endParaRPr lang="en-US" i="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i="1" dirty="0">
              <a:latin typeface="Arial" panose="020B0604020202020204" pitchFamily="34" charset="0"/>
              <a:cs typeface="Arial" panose="020B0604020202020204" pitchFamily="34" charset="0"/>
            </a:endParaRPr>
          </a:p>
          <a:p>
            <a:pPr marL="0" indent="0">
              <a:buNone/>
            </a:pPr>
            <a:endParaRPr lang="en-US" dirty="0">
              <a:solidFill>
                <a:srgbClr val="C00000"/>
              </a:solidFill>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247244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Case </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study/Dilemma</a:t>
            </a:r>
            <a:r>
              <a:rPr lang="en-US"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Simulation (</a:t>
            </a:r>
            <a:r>
              <a:rPr lang="en-US" sz="32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immigration</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04800" y="1554162"/>
            <a:ext cx="8686800" cy="5187205"/>
          </a:xfrm>
        </p:spPr>
        <p:txBody>
          <a:bodyPr/>
          <a:lstStyle/>
          <a:p>
            <a:pPr marL="0" indent="0" algn="ctr">
              <a:buNone/>
            </a:pPr>
            <a:r>
              <a:rPr lang="en-US" altLang="en-US" sz="2000" i="1" dirty="0" smtClean="0">
                <a:solidFill>
                  <a:schemeClr val="accent6">
                    <a:lumMod val="75000"/>
                  </a:schemeClr>
                </a:solidFill>
                <a:latin typeface="Arial" panose="020B0604020202020204" pitchFamily="34" charset="0"/>
                <a:cs typeface="Arial" panose="020B0604020202020204" pitchFamily="34" charset="0"/>
              </a:rPr>
              <a:t>Teamwork</a:t>
            </a:r>
          </a:p>
          <a:p>
            <a:pPr marL="0" indent="0" algn="ctr">
              <a:buNone/>
            </a:pPr>
            <a:r>
              <a:rPr lang="en-US" sz="2000" dirty="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igrant </a:t>
            </a:r>
            <a:r>
              <a:rPr lang="en-US" sz="2000" dirty="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rphan</a:t>
            </a:r>
          </a:p>
          <a:p>
            <a:pPr marL="0" indent="0" algn="just">
              <a:buNone/>
            </a:pPr>
            <a:r>
              <a:rPr lang="en-US" sz="1800" dirty="0" smtClean="0">
                <a:latin typeface="Arial" panose="020B0604020202020204" pitchFamily="34" charset="0"/>
                <a:cs typeface="Arial" panose="020B0604020202020204" pitchFamily="34" charset="0"/>
              </a:rPr>
              <a:t>A </a:t>
            </a:r>
            <a:r>
              <a:rPr lang="en-US" sz="1800" dirty="0">
                <a:latin typeface="Arial" panose="020B0604020202020204" pitchFamily="34" charset="0"/>
                <a:cs typeface="Arial" panose="020B0604020202020204" pitchFamily="34" charset="0"/>
              </a:rPr>
              <a:t>migrant mother dies in Greece, where she was living illegally. It’s a single-parent family, so her five-year </a:t>
            </a:r>
            <a:r>
              <a:rPr lang="en-US" sz="1800" dirty="0" smtClean="0">
                <a:latin typeface="Arial" panose="020B0604020202020204" pitchFamily="34" charset="0"/>
                <a:cs typeface="Arial" panose="020B0604020202020204" pitchFamily="34" charset="0"/>
              </a:rPr>
              <a:t>old son </a:t>
            </a:r>
            <a:r>
              <a:rPr lang="en-US" sz="1800" dirty="0">
                <a:latin typeface="Arial" panose="020B0604020202020204" pitchFamily="34" charset="0"/>
                <a:cs typeface="Arial" panose="020B0604020202020204" pitchFamily="34" charset="0"/>
              </a:rPr>
              <a:t>is now an orphan. While social service of the host country is taking care of the child, MFA officials of the host country get in touch with the consulate of the home country, and the consulate starts a standard custody procedure, looking for the boy’s relatives. The authorities of the mother’s home country take a decision to award custody to the boy’s grandmother. Suddenly, the boy’s father, who is also an illegal immigrant, turns up and claims custody of his son. </a:t>
            </a:r>
            <a:endParaRPr lang="ru-RU" sz="1800" dirty="0">
              <a:latin typeface="Arial" panose="020B0604020202020204" pitchFamily="34" charset="0"/>
              <a:cs typeface="Arial" panose="020B0604020202020204" pitchFamily="34" charset="0"/>
            </a:endParaRPr>
          </a:p>
          <a:p>
            <a:pPr marL="0" indent="0" algn="just">
              <a:buNone/>
            </a:pPr>
            <a:r>
              <a:rPr lang="en-US" sz="1800" dirty="0">
                <a:latin typeface="Arial" panose="020B0604020202020204" pitchFamily="34" charset="0"/>
                <a:cs typeface="Arial" panose="020B0604020202020204" pitchFamily="34" charset="0"/>
              </a:rPr>
              <a:t>The question is: Who will be legally allowed to have custody of the child?</a:t>
            </a:r>
            <a:endParaRPr lang="ru-RU" sz="1800" dirty="0">
              <a:latin typeface="Arial" panose="020B0604020202020204" pitchFamily="34" charset="0"/>
              <a:cs typeface="Arial" panose="020B0604020202020204" pitchFamily="34" charset="0"/>
            </a:endParaRPr>
          </a:p>
          <a:p>
            <a:pPr marL="0" indent="0" eaLnBrk="1" hangingPunct="1">
              <a:lnSpc>
                <a:spcPct val="150000"/>
              </a:lnSpc>
              <a:buNone/>
            </a:pPr>
            <a:r>
              <a:rPr lang="en-US" altLang="en-US" sz="2000" i="1" dirty="0">
                <a:solidFill>
                  <a:schemeClr val="accent6">
                    <a:lumMod val="75000"/>
                  </a:schemeClr>
                </a:solidFill>
                <a:latin typeface="Arial" panose="020B0604020202020204" pitchFamily="34" charset="0"/>
                <a:cs typeface="Arial" panose="020B0604020202020204" pitchFamily="34" charset="0"/>
              </a:rPr>
              <a:t>stages: </a:t>
            </a:r>
          </a:p>
          <a:p>
            <a:r>
              <a:rPr lang="en-US" sz="2000" dirty="0"/>
              <a:t>communicative practice activity</a:t>
            </a:r>
            <a:endParaRPr lang="ru-RU" sz="2000" dirty="0"/>
          </a:p>
          <a:p>
            <a:r>
              <a:rPr lang="en-US" sz="2000" dirty="0"/>
              <a:t>fluency activity</a:t>
            </a:r>
            <a:endParaRPr lang="ru-RU" sz="2000" dirty="0"/>
          </a:p>
          <a:p>
            <a:r>
              <a:rPr lang="en-US" sz="2000" dirty="0"/>
              <a:t>reflection and feedback </a:t>
            </a:r>
            <a:endParaRPr lang="ru-RU" sz="2000" dirty="0"/>
          </a:p>
        </p:txBody>
      </p:sp>
    </p:spTree>
    <p:extLst>
      <p:ext uri="{BB962C8B-B14F-4D97-AF65-F5344CB8AC3E}">
        <p14:creationId xmlns:p14="http://schemas.microsoft.com/office/powerpoint/2010/main" val="934468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Simulation/ Project (</a:t>
            </a:r>
            <a:r>
              <a:rPr lang="en-US" sz="32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immigration</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- 1</a:t>
            </a:r>
            <a:endParaRPr lang="ru-RU" sz="3200"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79512" y="1295400"/>
            <a:ext cx="8812088" cy="5445968"/>
          </a:xfrm>
        </p:spPr>
        <p:txBody>
          <a:bodyPr/>
          <a:lstStyle/>
          <a:p>
            <a:pPr marL="0" indent="0" algn="ctr">
              <a:buNone/>
            </a:pPr>
            <a:r>
              <a:rPr lang="en-US" sz="2800" b="1" i="1" dirty="0">
                <a:solidFill>
                  <a:srgbClr val="008000"/>
                </a:solidFill>
                <a:effectLst/>
                <a:latin typeface="Arial" panose="020B0604020202020204" pitchFamily="34" charset="0"/>
                <a:cs typeface="Arial" panose="020B0604020202020204" pitchFamily="34" charset="0"/>
              </a:rPr>
              <a:t>conference on </a:t>
            </a:r>
            <a:r>
              <a:rPr lang="en-US" sz="2800" b="1" i="1" dirty="0" smtClean="0">
                <a:solidFill>
                  <a:srgbClr val="008000"/>
                </a:solidFill>
                <a:effectLst/>
                <a:latin typeface="Arial" panose="020B0604020202020204" pitchFamily="34" charset="0"/>
                <a:cs typeface="Arial" panose="020B0604020202020204" pitchFamily="34" charset="0"/>
              </a:rPr>
              <a:t>‘</a:t>
            </a:r>
            <a:r>
              <a:rPr lang="en-US" sz="2800" i="1" dirty="0" smtClean="0">
                <a:solidFill>
                  <a:srgbClr val="008000"/>
                </a:solidFill>
                <a:effectLst/>
                <a:latin typeface="Arial" panose="020B0604020202020204" pitchFamily="34" charset="0"/>
                <a:cs typeface="Arial" panose="020B0604020202020204" pitchFamily="34" charset="0"/>
              </a:rPr>
              <a:t>MISMES </a:t>
            </a:r>
            <a:r>
              <a:rPr lang="en-US" sz="2800" i="1" dirty="0">
                <a:solidFill>
                  <a:srgbClr val="008000"/>
                </a:solidFill>
                <a:effectLst/>
                <a:latin typeface="Arial" panose="020B0604020202020204" pitchFamily="34" charset="0"/>
                <a:cs typeface="Arial" panose="020B0604020202020204" pitchFamily="34" charset="0"/>
              </a:rPr>
              <a:t>from an Employment and Skills Perspective’</a:t>
            </a:r>
            <a:endParaRPr lang="en-US" sz="2800" b="1" dirty="0" smtClean="0">
              <a:solidFill>
                <a:srgbClr val="702638"/>
              </a:solidFill>
              <a:effectLst/>
              <a:latin typeface="Arial" panose="020B0604020202020204" pitchFamily="34" charset="0"/>
              <a:cs typeface="Arial" panose="020B0604020202020204" pitchFamily="34" charset="0"/>
            </a:endParaRPr>
          </a:p>
          <a:p>
            <a:pPr marL="0" indent="0" algn="ctr">
              <a:buNone/>
            </a:pPr>
            <a:endParaRPr lang="en-US" sz="2400" b="1" dirty="0">
              <a:solidFill>
                <a:srgbClr val="702638"/>
              </a:solidFill>
              <a:latin typeface="Arial" panose="020B0604020202020204" pitchFamily="34" charset="0"/>
              <a:cs typeface="Arial" panose="020B0604020202020204" pitchFamily="34" charset="0"/>
            </a:endParaRPr>
          </a:p>
          <a:p>
            <a:pPr marL="0" indent="0" algn="ctr">
              <a:buNone/>
            </a:pPr>
            <a:r>
              <a:rPr lang="en-US" sz="2400" b="1" dirty="0" smtClean="0">
                <a:solidFill>
                  <a:srgbClr val="702638"/>
                </a:solidFill>
                <a:latin typeface="Arial" panose="020B0604020202020204" pitchFamily="34" charset="0"/>
                <a:cs typeface="Arial" panose="020B0604020202020204" pitchFamily="34" charset="0"/>
              </a:rPr>
              <a:t>Leaving for work, leaving for good?</a:t>
            </a:r>
          </a:p>
          <a:p>
            <a:pPr marL="0" indent="0">
              <a:buNone/>
            </a:pPr>
            <a:endParaRPr lang="en-US" sz="2000" u="sng" dirty="0" smtClean="0">
              <a:latin typeface="Arial" panose="020B0604020202020204" pitchFamily="34" charset="0"/>
              <a:cs typeface="Arial" panose="020B0604020202020204" pitchFamily="34" charset="0"/>
            </a:endParaRPr>
          </a:p>
          <a:p>
            <a:pPr marL="0" indent="0">
              <a:buNone/>
            </a:pPr>
            <a:r>
              <a:rPr lang="en-US" sz="2000" u="sng" dirty="0" smtClean="0">
                <a:latin typeface="Arial" panose="020B0604020202020204" pitchFamily="34" charset="0"/>
                <a:cs typeface="Arial" panose="020B0604020202020204" pitchFamily="34" charset="0"/>
              </a:rPr>
              <a:t>Background: </a:t>
            </a:r>
            <a:r>
              <a:rPr lang="en-US" sz="2000" dirty="0" smtClean="0">
                <a:latin typeface="Arial" panose="020B0604020202020204" pitchFamily="34" charset="0"/>
                <a:cs typeface="Arial" panose="020B0604020202020204" pitchFamily="34" charset="0"/>
              </a:rPr>
              <a:t>The European Training Foundation and The Migration Policy Centre are conducting </a:t>
            </a:r>
            <a:r>
              <a:rPr lang="en-US" sz="2000" dirty="0">
                <a:latin typeface="Arial" panose="020B0604020202020204" pitchFamily="34" charset="0"/>
                <a:cs typeface="Arial" panose="020B0604020202020204" pitchFamily="34" charset="0"/>
              </a:rPr>
              <a:t>an inventory of migrant support measures from a skills and employment perspective, which are implemented in (or by) migrant-sending countries</a:t>
            </a:r>
            <a:r>
              <a:rPr lang="en-US" sz="2000" dirty="0" smtClean="0">
                <a:latin typeface="Arial" panose="020B0604020202020204" pitchFamily="34" charset="0"/>
                <a:cs typeface="Arial" panose="020B0604020202020204" pitchFamily="34" charset="0"/>
              </a:rPr>
              <a:t>. </a:t>
            </a:r>
          </a:p>
          <a:p>
            <a:pPr marL="0" indent="0">
              <a:buNone/>
            </a:pPr>
            <a:r>
              <a:rPr lang="en-US" sz="2000" dirty="0" smtClean="0">
                <a:latin typeface="Arial" panose="020B0604020202020204" pitchFamily="34" charset="0"/>
                <a:cs typeface="Arial" panose="020B0604020202020204" pitchFamily="34" charset="0"/>
              </a:rPr>
              <a:t>The MPC and the ETF are</a:t>
            </a:r>
            <a:r>
              <a:rPr lang="en-US" sz="2000" dirty="0">
                <a:latin typeface="Arial" panose="020B0604020202020204" pitchFamily="34" charset="0"/>
                <a:cs typeface="Arial" panose="020B0604020202020204" pitchFamily="34" charset="0"/>
              </a:rPr>
              <a:t> holding a conference on the implementation of the MISMES Project. </a:t>
            </a: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The Project member-countries present their reports on the development of their national vocational education and training systems, improvement of their national employment policies, and helping their people access the </a:t>
            </a:r>
            <a:r>
              <a:rPr lang="en-US" sz="2000" dirty="0" err="1" smtClean="0">
                <a:latin typeface="Arial" panose="020B0604020202020204" pitchFamily="34" charset="0"/>
                <a:cs typeface="Arial" panose="020B0604020202020204" pitchFamily="34" charset="0"/>
              </a:rPr>
              <a:t>labour</a:t>
            </a:r>
            <a:r>
              <a:rPr lang="en-US" sz="2000" dirty="0" smtClean="0">
                <a:latin typeface="Arial" panose="020B0604020202020204" pitchFamily="34" charset="0"/>
                <a:cs typeface="Arial" panose="020B0604020202020204" pitchFamily="34" charset="0"/>
              </a:rPr>
              <a:t> market</a:t>
            </a:r>
          </a:p>
          <a:p>
            <a:pPr marL="0" indent="0">
              <a:buNone/>
            </a:pPr>
            <a:endParaRPr lang="en-US" sz="2000" u="sng"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401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Simulation/ Project (</a:t>
            </a:r>
            <a:r>
              <a:rPr lang="en-US" b="1" i="1" cap="none"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immigration</a:t>
            </a:r>
            <a:r>
              <a:rPr lang="en-US"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- 2</a:t>
            </a:r>
            <a:endParaRPr lang="ru-RU" dirty="0"/>
          </a:p>
        </p:txBody>
      </p:sp>
      <p:sp>
        <p:nvSpPr>
          <p:cNvPr id="3" name="Объект 2"/>
          <p:cNvSpPr>
            <a:spLocks noGrp="1"/>
          </p:cNvSpPr>
          <p:nvPr>
            <p:ph idx="1"/>
          </p:nvPr>
        </p:nvSpPr>
        <p:spPr>
          <a:xfrm>
            <a:off x="304800" y="1554162"/>
            <a:ext cx="8686800" cy="5043189"/>
          </a:xfrm>
        </p:spPr>
        <p:txBody>
          <a:bodyPr/>
          <a:lstStyle/>
          <a:p>
            <a:pPr marL="0" indent="0">
              <a:buNone/>
            </a:pPr>
            <a:r>
              <a:rPr lang="en-US" sz="2000" u="sng" dirty="0" smtClean="0">
                <a:latin typeface="Arial" panose="020B0604020202020204" pitchFamily="34" charset="0"/>
                <a:cs typeface="Arial" panose="020B0604020202020204" pitchFamily="34" charset="0"/>
              </a:rPr>
              <a:t>The conference agenda </a:t>
            </a:r>
          </a:p>
          <a:p>
            <a:pPr>
              <a:buClr>
                <a:schemeClr val="accent2">
                  <a:lumMod val="50000"/>
                </a:schemeClr>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Overall management of migration flows</a:t>
            </a:r>
          </a:p>
          <a:p>
            <a:pPr>
              <a:buClr>
                <a:schemeClr val="accent2">
                  <a:lumMod val="50000"/>
                </a:schemeClr>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Level of human capital development</a:t>
            </a:r>
          </a:p>
          <a:p>
            <a:pPr>
              <a:buClr>
                <a:schemeClr val="accent2">
                  <a:lumMod val="50000"/>
                </a:schemeClr>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Best use of migrants’ skills for their own good and for the good of countries of origin and destination</a:t>
            </a:r>
          </a:p>
          <a:p>
            <a:pPr>
              <a:buClr>
                <a:schemeClr val="accent2">
                  <a:lumMod val="50000"/>
                </a:schemeClr>
              </a:buClr>
              <a:buFont typeface="Arial" panose="020B0604020202020204" pitchFamily="34" charset="0"/>
              <a:buChar char="•"/>
            </a:pPr>
            <a:r>
              <a:rPr lang="en-US" sz="2000" dirty="0" smtClean="0">
                <a:latin typeface="Arial" panose="020B0604020202020204" pitchFamily="34" charset="0"/>
                <a:cs typeface="Arial" panose="020B0604020202020204" pitchFamily="34" charset="0"/>
              </a:rPr>
              <a:t>Social benefits from improved migrant community integration</a:t>
            </a:r>
          </a:p>
          <a:p>
            <a:pPr marL="0" indent="0">
              <a:buClr>
                <a:schemeClr val="accent2">
                  <a:lumMod val="50000"/>
                </a:schemeClr>
              </a:buClr>
              <a:buNone/>
            </a:pPr>
            <a:endParaRPr lang="en-US" sz="2000" u="sng" dirty="0" smtClean="0">
              <a:latin typeface="Arial" panose="020B0604020202020204" pitchFamily="34" charset="0"/>
              <a:cs typeface="Arial" panose="020B0604020202020204" pitchFamily="34" charset="0"/>
            </a:endParaRPr>
          </a:p>
          <a:p>
            <a:pPr marL="0" indent="0">
              <a:buClr>
                <a:schemeClr val="accent2">
                  <a:lumMod val="50000"/>
                </a:schemeClr>
              </a:buClr>
              <a:buNone/>
            </a:pPr>
            <a:r>
              <a:rPr lang="en-US" sz="2000" u="sng" dirty="0" smtClean="0">
                <a:latin typeface="Arial" panose="020B0604020202020204" pitchFamily="34" charset="0"/>
                <a:cs typeface="Arial" panose="020B0604020202020204" pitchFamily="34" charset="0"/>
              </a:rPr>
              <a:t>Guidelines for participants</a:t>
            </a:r>
            <a:endParaRPr lang="en-US" sz="2000" dirty="0" smtClean="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Present your findings on the project (presentations, note taking, discussion)</a:t>
            </a:r>
          </a:p>
          <a:p>
            <a:pPr>
              <a:buClr>
                <a:schemeClr val="accent2">
                  <a:lumMod val="50000"/>
                </a:schemeClr>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Agree the roadmap and action plan (negotiations, drafting an agreement)</a:t>
            </a:r>
          </a:p>
          <a:p>
            <a:pPr>
              <a:buClr>
                <a:schemeClr val="accent2">
                  <a:lumMod val="50000"/>
                </a:schemeClr>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Work out recommendations and follow-up activities (discussion, writing final guidelines)</a:t>
            </a:r>
          </a:p>
          <a:p>
            <a:pPr>
              <a:buClr>
                <a:schemeClr val="accent2">
                  <a:lumMod val="50000"/>
                </a:schemeClr>
              </a:buClr>
              <a:buFont typeface="Wingdings" panose="05000000000000000000" pitchFamily="2" charset="2"/>
              <a:buChar char="§"/>
            </a:pP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978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Simulation/ Project (</a:t>
            </a:r>
            <a:r>
              <a:rPr lang="en-US" b="1" i="1" cap="none"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immigration</a:t>
            </a:r>
            <a:r>
              <a:rPr lang="en-US"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US"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ru-RU" dirty="0"/>
          </a:p>
        </p:txBody>
      </p:sp>
      <p:sp>
        <p:nvSpPr>
          <p:cNvPr id="3" name="Объект 2"/>
          <p:cNvSpPr>
            <a:spLocks noGrp="1"/>
          </p:cNvSpPr>
          <p:nvPr>
            <p:ph idx="1"/>
          </p:nvPr>
        </p:nvSpPr>
        <p:spPr>
          <a:xfrm>
            <a:off x="304800" y="1554162"/>
            <a:ext cx="8686800" cy="4971181"/>
          </a:xfrm>
        </p:spPr>
        <p:txBody>
          <a:bodyPr/>
          <a:lstStyle/>
          <a:p>
            <a:pPr marL="0" indent="0" algn="ctr">
              <a:lnSpc>
                <a:spcPct val="150000"/>
              </a:lnSpc>
              <a:buNone/>
            </a:pPr>
            <a:r>
              <a:rPr lang="en-US" sz="1800" b="1" i="1" dirty="0">
                <a:solidFill>
                  <a:srgbClr val="702638"/>
                </a:solidFill>
                <a:latin typeface="Arial" panose="020B0604020202020204" pitchFamily="34" charset="0"/>
                <a:cs typeface="Arial" panose="020B0604020202020204" pitchFamily="34" charset="0"/>
              </a:rPr>
              <a:t>B</a:t>
            </a:r>
            <a:r>
              <a:rPr lang="en-US" sz="1800" b="1" i="1" dirty="0" smtClean="0">
                <a:solidFill>
                  <a:srgbClr val="702638"/>
                </a:solidFill>
                <a:latin typeface="Arial" panose="020B0604020202020204" pitchFamily="34" charset="0"/>
                <a:cs typeface="Arial" panose="020B0604020202020204" pitchFamily="34" charset="0"/>
              </a:rPr>
              <a:t>enefits</a:t>
            </a:r>
          </a:p>
          <a:p>
            <a:pPr marL="0" indent="0">
              <a:lnSpc>
                <a:spcPct val="150000"/>
              </a:lnSpc>
              <a:buNone/>
            </a:pPr>
            <a:r>
              <a:rPr lang="en-US" sz="1800" i="1" dirty="0" smtClean="0">
                <a:solidFill>
                  <a:srgbClr val="702638"/>
                </a:solidFill>
                <a:latin typeface="Arial" panose="020B0604020202020204" pitchFamily="34" charset="0"/>
                <a:cs typeface="Arial" panose="020B0604020202020204" pitchFamily="34" charset="0"/>
              </a:rPr>
              <a:t>Simulations</a:t>
            </a:r>
            <a:r>
              <a:rPr lang="en-US" sz="1800" dirty="0" smtClean="0">
                <a:latin typeface="Arial" panose="020B0604020202020204" pitchFamily="34" charset="0"/>
                <a:cs typeface="Arial" panose="020B0604020202020204" pitchFamily="34" charset="0"/>
              </a:rPr>
              <a:t> and </a:t>
            </a:r>
            <a:r>
              <a:rPr lang="en-US" sz="1800" i="1" dirty="0" smtClean="0">
                <a:solidFill>
                  <a:srgbClr val="702638"/>
                </a:solidFill>
                <a:latin typeface="Arial" panose="020B0604020202020204" pitchFamily="34" charset="0"/>
                <a:cs typeface="Arial" panose="020B0604020202020204" pitchFamily="34" charset="0"/>
              </a:rPr>
              <a:t>project work</a:t>
            </a:r>
            <a:r>
              <a:rPr lang="en-US" sz="1800" dirty="0" smtClean="0">
                <a:latin typeface="Arial" panose="020B0604020202020204" pitchFamily="34" charset="0"/>
                <a:cs typeface="Arial" panose="020B0604020202020204" pitchFamily="34" charset="0"/>
              </a:rPr>
              <a:t>, as well as </a:t>
            </a:r>
            <a:r>
              <a:rPr lang="en-US" sz="1800" i="1" dirty="0" smtClean="0">
                <a:solidFill>
                  <a:srgbClr val="702638"/>
                </a:solidFill>
                <a:latin typeface="Arial" panose="020B0604020202020204" pitchFamily="34" charset="0"/>
                <a:cs typeface="Arial" panose="020B0604020202020204" pitchFamily="34" charset="0"/>
              </a:rPr>
              <a:t>case study </a:t>
            </a:r>
            <a:r>
              <a:rPr lang="en-US" sz="1800" dirty="0" smtClean="0">
                <a:solidFill>
                  <a:schemeClr val="tx2">
                    <a:lumMod val="50000"/>
                  </a:schemeClr>
                </a:solidFill>
                <a:latin typeface="Arial" panose="020B0604020202020204" pitchFamily="34" charset="0"/>
                <a:cs typeface="Arial" panose="020B0604020202020204" pitchFamily="34" charset="0"/>
              </a:rPr>
              <a:t>and</a:t>
            </a:r>
            <a:r>
              <a:rPr lang="en-US" sz="1800" i="1" dirty="0" smtClean="0">
                <a:solidFill>
                  <a:srgbClr val="702638"/>
                </a:solidFill>
                <a:latin typeface="Arial" panose="020B0604020202020204" pitchFamily="34" charset="0"/>
                <a:cs typeface="Arial" panose="020B0604020202020204" pitchFamily="34" charset="0"/>
              </a:rPr>
              <a:t> dilemmas</a:t>
            </a:r>
            <a:r>
              <a:rPr lang="en-US" sz="1800" dirty="0" smtClean="0">
                <a:latin typeface="Arial" panose="020B0604020202020204" pitchFamily="34" charset="0"/>
                <a:cs typeface="Arial" panose="020B0604020202020204" pitchFamily="34" charset="0"/>
              </a:rPr>
              <a:t>, are fluency activities, which enable to:</a:t>
            </a:r>
          </a:p>
          <a:p>
            <a:pPr marL="457200" indent="-457200">
              <a:lnSpc>
                <a:spcPct val="150000"/>
              </a:lnSpc>
              <a:buClr>
                <a:schemeClr val="tx2">
                  <a:lumMod val="50000"/>
                </a:schemeClr>
              </a:buClr>
              <a:buFont typeface="+mj-lt"/>
              <a:buAutoNum type="arabicParenR"/>
            </a:pPr>
            <a:r>
              <a:rPr lang="en-US" sz="1800" dirty="0" smtClean="0">
                <a:latin typeface="Arial" panose="020B0604020202020204" pitchFamily="34" charset="0"/>
                <a:cs typeface="Arial" panose="020B0604020202020204" pitchFamily="34" charset="0"/>
              </a:rPr>
              <a:t> integrate the language knowledge, skills and functions, the trainees have learned in the previous modules of the course;</a:t>
            </a:r>
          </a:p>
          <a:p>
            <a:pPr marL="457200" indent="-457200">
              <a:lnSpc>
                <a:spcPct val="150000"/>
              </a:lnSpc>
              <a:buClr>
                <a:schemeClr val="tx2">
                  <a:lumMod val="50000"/>
                </a:schemeClr>
              </a:buClr>
              <a:buFont typeface="+mj-lt"/>
              <a:buAutoNum type="arabicParenR"/>
            </a:pPr>
            <a:r>
              <a:rPr lang="en-US" sz="1800" dirty="0">
                <a:latin typeface="Arial" panose="020B0604020202020204" pitchFamily="34" charset="0"/>
                <a:cs typeface="Arial" panose="020B0604020202020204" pitchFamily="34" charset="0"/>
              </a:rPr>
              <a:t>i</a:t>
            </a:r>
            <a:r>
              <a:rPr lang="en-US" sz="1800" dirty="0" smtClean="0">
                <a:latin typeface="Arial" panose="020B0604020202020204" pitchFamily="34" charset="0"/>
                <a:cs typeface="Arial" panose="020B0604020202020204" pitchFamily="34" charset="0"/>
              </a:rPr>
              <a:t>ncorporate all forms of interactions (open class, pair work, team/group work, solo work);</a:t>
            </a:r>
          </a:p>
          <a:p>
            <a:pPr marL="457200" indent="-457200">
              <a:lnSpc>
                <a:spcPct val="150000"/>
              </a:lnSpc>
              <a:buClr>
                <a:schemeClr val="tx2">
                  <a:lumMod val="50000"/>
                </a:schemeClr>
              </a:buClr>
              <a:buFont typeface="+mj-lt"/>
              <a:buAutoNum type="arabicParenR"/>
            </a:pPr>
            <a:r>
              <a:rPr lang="en-US" sz="1800" dirty="0">
                <a:latin typeface="Arial" panose="020B0604020202020204" pitchFamily="34" charset="0"/>
                <a:cs typeface="Arial" panose="020B0604020202020204" pitchFamily="34" charset="0"/>
              </a:rPr>
              <a:t>e</a:t>
            </a:r>
            <a:r>
              <a:rPr lang="en-US" sz="1800" dirty="0" smtClean="0">
                <a:latin typeface="Arial" panose="020B0604020202020204" pitchFamily="34" charset="0"/>
                <a:cs typeface="Arial" panose="020B0604020202020204" pitchFamily="34" charset="0"/>
              </a:rPr>
              <a:t>xpand on the content of the target topic.</a:t>
            </a:r>
          </a:p>
          <a:p>
            <a:pPr marL="0" indent="0">
              <a:lnSpc>
                <a:spcPct val="200000"/>
              </a:lnSpc>
              <a:buClr>
                <a:schemeClr val="tx2">
                  <a:lumMod val="50000"/>
                </a:schemeClr>
              </a:buClr>
              <a:buNone/>
            </a:pPr>
            <a:endParaRPr lang="en-US" sz="2000" dirty="0" smtClean="0">
              <a:latin typeface="Arial" panose="020B0604020202020204" pitchFamily="34" charset="0"/>
              <a:cs typeface="Arial" panose="020B0604020202020204" pitchFamily="34" charset="0"/>
            </a:endParaRPr>
          </a:p>
          <a:p>
            <a:pPr marL="0" indent="0">
              <a:lnSpc>
                <a:spcPct val="200000"/>
              </a:lnSpc>
              <a:buNone/>
            </a:pP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847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Warming </a:t>
            </a:r>
            <a:r>
              <a:rPr lang="en-US"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 ( </a:t>
            </a:r>
            <a:r>
              <a:rPr lang="en-US"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brainstorm </a:t>
            </a:r>
            <a:r>
              <a:rPr lang="en-US"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i="1" cap="none" dirty="0" err="1"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globalisation</a:t>
            </a:r>
            <a:r>
              <a:rPr lang="en-US"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04800" y="1295400"/>
            <a:ext cx="8686800" cy="5301952"/>
          </a:xfrm>
        </p:spPr>
        <p:txBody>
          <a:bodyPr/>
          <a:lstStyle/>
          <a:p>
            <a:pPr marL="0" indent="0" algn="ctr">
              <a:buNone/>
            </a:pPr>
            <a:r>
              <a:rPr lang="en-US" altLang="en-US" sz="2400" i="1" dirty="0">
                <a:solidFill>
                  <a:schemeClr val="accent6">
                    <a:lumMod val="75000"/>
                  </a:schemeClr>
                </a:solidFill>
                <a:latin typeface="Arial" panose="020B0604020202020204" pitchFamily="34" charset="0"/>
                <a:cs typeface="Arial" panose="020B0604020202020204" pitchFamily="34" charset="0"/>
              </a:rPr>
              <a:t>o</a:t>
            </a:r>
            <a:r>
              <a:rPr lang="en-US" altLang="en-US" sz="2400" i="1" dirty="0" smtClean="0">
                <a:solidFill>
                  <a:schemeClr val="accent6">
                    <a:lumMod val="75000"/>
                  </a:schemeClr>
                </a:solidFill>
                <a:latin typeface="Arial" panose="020B0604020202020204" pitchFamily="34" charset="0"/>
                <a:cs typeface="Arial" panose="020B0604020202020204" pitchFamily="34" charset="0"/>
              </a:rPr>
              <a:t>pen class  </a:t>
            </a:r>
            <a:endParaRPr lang="en-US" altLang="en-US" sz="2400" i="1" dirty="0">
              <a:solidFill>
                <a:schemeClr val="accent6">
                  <a:lumMod val="75000"/>
                </a:schemeClr>
              </a:solidFill>
              <a:latin typeface="Arial" panose="020B0604020202020204" pitchFamily="34" charset="0"/>
              <a:cs typeface="Arial" panose="020B0604020202020204" pitchFamily="34" charset="0"/>
            </a:endParaRPr>
          </a:p>
          <a:p>
            <a:pPr marL="0" lvl="0" indent="0">
              <a:buNone/>
            </a:pPr>
            <a:r>
              <a:rPr lang="en-US" sz="2200" b="1" dirty="0" smtClean="0">
                <a:latin typeface="Arial" panose="020B0604020202020204" pitchFamily="34" charset="0"/>
                <a:cs typeface="Arial" panose="020B0604020202020204" pitchFamily="34" charset="0"/>
              </a:rPr>
              <a:t>Start </a:t>
            </a:r>
            <a:r>
              <a:rPr lang="en-US" sz="2200" b="1" dirty="0">
                <a:latin typeface="Arial" panose="020B0604020202020204" pitchFamily="34" charset="0"/>
                <a:cs typeface="Arial" panose="020B0604020202020204" pitchFamily="34" charset="0"/>
              </a:rPr>
              <a:t>with words related to the theme of the class. – </a:t>
            </a:r>
            <a:r>
              <a:rPr lang="en-US" sz="2200" b="1" dirty="0" err="1">
                <a:latin typeface="Arial" panose="020B0604020202020204" pitchFamily="34" charset="0"/>
                <a:cs typeface="Arial" panose="020B0604020202020204" pitchFamily="34" charset="0"/>
              </a:rPr>
              <a:t>Globalisation</a:t>
            </a:r>
            <a:r>
              <a:rPr lang="en-US" sz="2200" b="1" dirty="0">
                <a:latin typeface="Arial" panose="020B0604020202020204" pitchFamily="34" charset="0"/>
                <a:cs typeface="Arial" panose="020B0604020202020204" pitchFamily="34" charset="0"/>
              </a:rPr>
              <a:t>- </a:t>
            </a:r>
            <a:endParaRPr lang="ru-RU" sz="2200" b="1" dirty="0">
              <a:latin typeface="Arial" panose="020B0604020202020204" pitchFamily="34" charset="0"/>
              <a:cs typeface="Arial" panose="020B0604020202020204" pitchFamily="34" charset="0"/>
            </a:endParaRPr>
          </a:p>
          <a:p>
            <a:pPr marL="0" indent="0">
              <a:buNone/>
            </a:pPr>
            <a:r>
              <a:rPr lang="en-US" sz="2200" i="1" dirty="0">
                <a:latin typeface="Arial" panose="020B0604020202020204" pitchFamily="34" charset="0"/>
                <a:cs typeface="Arial" panose="020B0604020202020204" pitchFamily="34" charset="0"/>
              </a:rPr>
              <a:t>the Internet, power of multinational </a:t>
            </a:r>
            <a:r>
              <a:rPr lang="en-US" sz="2200" i="1" dirty="0" smtClean="0">
                <a:latin typeface="Arial" panose="020B0604020202020204" pitchFamily="34" charset="0"/>
                <a:cs typeface="Arial" panose="020B0604020202020204" pitchFamily="34" charset="0"/>
              </a:rPr>
              <a:t>corporations, </a:t>
            </a:r>
            <a:r>
              <a:rPr lang="en-US" sz="2200" i="1" dirty="0">
                <a:latin typeface="Arial" panose="020B0604020202020204" pitchFamily="34" charset="0"/>
                <a:cs typeface="Arial" panose="020B0604020202020204" pitchFamily="34" charset="0"/>
              </a:rPr>
              <a:t>global warming, world events, e.g. the World Cup</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0" indent="0">
              <a:buNone/>
            </a:pPr>
            <a:endParaRPr lang="ru-RU" sz="2200"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Ask the trainees to guess what the theme will be</a:t>
            </a:r>
            <a:r>
              <a:rPr lang="en-US" sz="2200" b="1" dirty="0" smtClean="0">
                <a:latin typeface="Arial" panose="020B0604020202020204" pitchFamily="34" charset="0"/>
                <a:cs typeface="Arial" panose="020B0604020202020204" pitchFamily="34" charset="0"/>
              </a:rPr>
              <a:t>.</a:t>
            </a:r>
          </a:p>
          <a:p>
            <a:pPr marL="0" indent="0" eaLnBrk="1" hangingPunct="1">
              <a:lnSpc>
                <a:spcPct val="150000"/>
              </a:lnSpc>
              <a:buNone/>
            </a:pPr>
            <a:r>
              <a:rPr lang="en-US" altLang="en-US" sz="2200" i="1" dirty="0">
                <a:solidFill>
                  <a:schemeClr val="accent6">
                    <a:lumMod val="75000"/>
                  </a:schemeClr>
                </a:solidFill>
                <a:latin typeface="Arial" panose="020B0604020202020204" pitchFamily="34" charset="0"/>
                <a:cs typeface="Arial" panose="020B0604020202020204" pitchFamily="34" charset="0"/>
              </a:rPr>
              <a:t>stages: </a:t>
            </a:r>
          </a:p>
          <a:p>
            <a:pPr eaLnBrk="1" hangingPunct="1">
              <a:lnSpc>
                <a:spcPct val="150000"/>
              </a:lnSpc>
              <a:buFont typeface="Arial" panose="020B0604020202020204" pitchFamily="34" charset="0"/>
              <a:buChar char="•"/>
            </a:pPr>
            <a:r>
              <a:rPr lang="en-US" altLang="en-US" sz="2200" dirty="0">
                <a:solidFill>
                  <a:schemeClr val="accent2">
                    <a:lumMod val="50000"/>
                  </a:schemeClr>
                </a:solidFill>
                <a:latin typeface="Arial" panose="020B0604020202020204" pitchFamily="34" charset="0"/>
                <a:cs typeface="Arial" panose="020B0604020202020204" pitchFamily="34" charset="0"/>
              </a:rPr>
              <a:t>eliciting </a:t>
            </a:r>
            <a:r>
              <a:rPr lang="en-US" altLang="en-US" sz="2200" dirty="0" smtClean="0">
                <a:solidFill>
                  <a:schemeClr val="accent2">
                    <a:lumMod val="50000"/>
                  </a:schemeClr>
                </a:solidFill>
                <a:latin typeface="Arial" panose="020B0604020202020204" pitchFamily="34" charset="0"/>
                <a:cs typeface="Arial" panose="020B0604020202020204" pitchFamily="34" charset="0"/>
              </a:rPr>
              <a:t>language</a:t>
            </a:r>
            <a:endParaRPr lang="en-US" altLang="en-US" sz="2200" dirty="0">
              <a:solidFill>
                <a:schemeClr val="accent2">
                  <a:lumMod val="50000"/>
                </a:schemeClr>
              </a:solidFill>
              <a:latin typeface="Arial" panose="020B0604020202020204" pitchFamily="34" charset="0"/>
              <a:cs typeface="Arial" panose="020B0604020202020204" pitchFamily="34" charset="0"/>
            </a:endParaRPr>
          </a:p>
          <a:p>
            <a:pPr eaLnBrk="1" hangingPunct="1">
              <a:lnSpc>
                <a:spcPct val="150000"/>
              </a:lnSpc>
              <a:buFont typeface="Arial" panose="020B0604020202020204" pitchFamily="34" charset="0"/>
              <a:buChar char="•"/>
            </a:pPr>
            <a:r>
              <a:rPr lang="en-US" altLang="en-US" sz="2200" dirty="0">
                <a:solidFill>
                  <a:schemeClr val="accent2">
                    <a:lumMod val="50000"/>
                  </a:schemeClr>
                </a:solidFill>
                <a:latin typeface="Arial" panose="020B0604020202020204" pitchFamily="34" charset="0"/>
                <a:cs typeface="Arial" panose="020B0604020202020204" pitchFamily="34" charset="0"/>
              </a:rPr>
              <a:t>introducing new language</a:t>
            </a:r>
          </a:p>
          <a:p>
            <a:pPr eaLnBrk="1" hangingPunct="1">
              <a:lnSpc>
                <a:spcPct val="150000"/>
              </a:lnSpc>
              <a:buFont typeface="Arial" panose="020B0604020202020204" pitchFamily="34" charset="0"/>
              <a:buChar char="•"/>
            </a:pPr>
            <a:r>
              <a:rPr lang="en-US" altLang="en-US" sz="2200" dirty="0">
                <a:solidFill>
                  <a:schemeClr val="accent2">
                    <a:lumMod val="50000"/>
                  </a:schemeClr>
                </a:solidFill>
                <a:latin typeface="Arial" panose="020B0604020202020204" pitchFamily="34" charset="0"/>
                <a:cs typeface="Arial" panose="020B0604020202020204" pitchFamily="34" charset="0"/>
              </a:rPr>
              <a:t>practicing language</a:t>
            </a:r>
          </a:p>
          <a:p>
            <a:pPr marL="0" indent="0">
              <a:buNone/>
            </a:pPr>
            <a:endParaRPr lang="ru-RU" sz="2400" b="1" dirty="0">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2419956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MIND MAP (</a:t>
            </a:r>
            <a:r>
              <a:rPr lang="en-US" b="1" i="1" cap="none" dirty="0" err="1">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globalisation</a:t>
            </a:r>
            <a:r>
              <a:rPr lang="en-US"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04800" y="980728"/>
            <a:ext cx="8686800" cy="5472608"/>
          </a:xfrm>
        </p:spPr>
        <p:txBody>
          <a:bodyPr/>
          <a:lstStyle/>
          <a:p>
            <a:pPr marL="0" indent="0">
              <a:buNone/>
            </a:pPr>
            <a:endParaRPr lang="ru-RU" dirty="0"/>
          </a:p>
        </p:txBody>
      </p:sp>
      <p:sp>
        <p:nvSpPr>
          <p:cNvPr id="4" name="Овал 3"/>
          <p:cNvSpPr/>
          <p:nvPr/>
        </p:nvSpPr>
        <p:spPr>
          <a:xfrm>
            <a:off x="290262" y="1270997"/>
            <a:ext cx="1421752" cy="1104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en-US" sz="1100" dirty="0">
                <a:solidFill>
                  <a:srgbClr val="702638"/>
                </a:solidFill>
                <a:latin typeface="Arial" panose="020B0604020202020204" pitchFamily="34" charset="0"/>
                <a:ea typeface="Calibri" panose="020F0502020204030204" pitchFamily="34" charset="0"/>
                <a:cs typeface="Arial" panose="020B0604020202020204" pitchFamily="34" charset="0"/>
              </a:rPr>
              <a:t>damage to the environment</a:t>
            </a:r>
            <a:endParaRPr lang="ru-RU" sz="1100" dirty="0">
              <a:solidFill>
                <a:srgbClr val="702638"/>
              </a:solidFill>
              <a:latin typeface="Arial" panose="020B0604020202020204" pitchFamily="34" charset="0"/>
              <a:ea typeface="Calibri" panose="020F0502020204030204" pitchFamily="34" charset="0"/>
              <a:cs typeface="Arial" panose="020B0604020202020204" pitchFamily="34" charset="0"/>
            </a:endParaRPr>
          </a:p>
        </p:txBody>
      </p:sp>
      <p:sp>
        <p:nvSpPr>
          <p:cNvPr id="5" name="Овал 4"/>
          <p:cNvSpPr/>
          <p:nvPr/>
        </p:nvSpPr>
        <p:spPr>
          <a:xfrm>
            <a:off x="224754" y="2873597"/>
            <a:ext cx="1398416" cy="1106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702638"/>
                </a:solidFill>
              </a:rPr>
              <a:t>world events, e.g. the Olympic Games, the World cup</a:t>
            </a:r>
            <a:endParaRPr lang="ru-RU" sz="1100" dirty="0">
              <a:solidFill>
                <a:srgbClr val="702638"/>
              </a:solidFill>
              <a:latin typeface="Arial" panose="020B0604020202020204" pitchFamily="34" charset="0"/>
            </a:endParaRPr>
          </a:p>
        </p:txBody>
      </p:sp>
      <p:sp>
        <p:nvSpPr>
          <p:cNvPr id="6" name="Овал 5"/>
          <p:cNvSpPr/>
          <p:nvPr/>
        </p:nvSpPr>
        <p:spPr>
          <a:xfrm>
            <a:off x="7686292" y="2445710"/>
            <a:ext cx="1373060" cy="1131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702638"/>
                </a:solidFill>
                <a:latin typeface="Arial" panose="020B0604020202020204" pitchFamily="34" charset="0"/>
              </a:rPr>
              <a:t>power of multinational corporations </a:t>
            </a:r>
            <a:endParaRPr lang="ru-RU" sz="1100" dirty="0">
              <a:solidFill>
                <a:srgbClr val="702638"/>
              </a:solidFill>
              <a:latin typeface="Arial" panose="020B0604020202020204" pitchFamily="34" charset="0"/>
            </a:endParaRPr>
          </a:p>
        </p:txBody>
      </p:sp>
      <p:sp>
        <p:nvSpPr>
          <p:cNvPr id="7" name="Овал 6"/>
          <p:cNvSpPr/>
          <p:nvPr/>
        </p:nvSpPr>
        <p:spPr>
          <a:xfrm>
            <a:off x="3052192" y="1460855"/>
            <a:ext cx="109267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t>migration pressures and flows </a:t>
            </a:r>
            <a:endParaRPr lang="ru-RU" sz="1100" dirty="0"/>
          </a:p>
        </p:txBody>
      </p:sp>
      <p:sp>
        <p:nvSpPr>
          <p:cNvPr id="8" name="Овал 7"/>
          <p:cNvSpPr/>
          <p:nvPr/>
        </p:nvSpPr>
        <p:spPr>
          <a:xfrm>
            <a:off x="6372200" y="2665401"/>
            <a:ext cx="1299570" cy="1164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t>destruction of natural resources </a:t>
            </a:r>
            <a:endParaRPr lang="ru-RU" sz="1100" dirty="0"/>
          </a:p>
        </p:txBody>
      </p:sp>
      <p:sp>
        <p:nvSpPr>
          <p:cNvPr id="12" name="Овал 11"/>
          <p:cNvSpPr/>
          <p:nvPr/>
        </p:nvSpPr>
        <p:spPr>
          <a:xfrm>
            <a:off x="1630439" y="3673295"/>
            <a:ext cx="1274440" cy="1053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panose="020B0604020202020204" pitchFamily="34" charset="0"/>
                <a:cs typeface="Arial" panose="020B0604020202020204" pitchFamily="34" charset="0"/>
              </a:rPr>
              <a:t>gap between the poor and the rich </a:t>
            </a:r>
            <a:endParaRPr lang="ru-RU" sz="1100" dirty="0">
              <a:latin typeface="Arial" panose="020B0604020202020204" pitchFamily="34" charset="0"/>
              <a:cs typeface="Arial" panose="020B0604020202020204" pitchFamily="34" charset="0"/>
            </a:endParaRPr>
          </a:p>
        </p:txBody>
      </p:sp>
      <p:sp>
        <p:nvSpPr>
          <p:cNvPr id="13" name="Овал 12"/>
          <p:cNvSpPr/>
          <p:nvPr/>
        </p:nvSpPr>
        <p:spPr>
          <a:xfrm>
            <a:off x="520101" y="501317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rial" panose="020B0604020202020204" pitchFamily="34" charset="0"/>
                <a:cs typeface="Arial" panose="020B0604020202020204" pitchFamily="34" charset="0"/>
              </a:rPr>
              <a:t>opportunities to travel</a:t>
            </a:r>
            <a:endParaRPr lang="ru-RU" sz="1100" dirty="0">
              <a:latin typeface="Arial" panose="020B0604020202020204" pitchFamily="34" charset="0"/>
              <a:cs typeface="Arial" panose="020B0604020202020204" pitchFamily="34" charset="0"/>
            </a:endParaRPr>
          </a:p>
        </p:txBody>
      </p:sp>
      <p:sp>
        <p:nvSpPr>
          <p:cNvPr id="14" name="Овал 13"/>
          <p:cNvSpPr/>
          <p:nvPr/>
        </p:nvSpPr>
        <p:spPr>
          <a:xfrm>
            <a:off x="1591830" y="1870534"/>
            <a:ext cx="1090477" cy="1129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latin typeface="Arial" panose="020B0604020202020204" pitchFamily="34" charset="0"/>
              </a:rPr>
              <a:t>opportunities to work and study </a:t>
            </a:r>
            <a:r>
              <a:rPr lang="en-US" sz="1100" dirty="0">
                <a:latin typeface="Arial" panose="020B0604020202020204" pitchFamily="34" charset="0"/>
              </a:rPr>
              <a:t>abroad</a:t>
            </a:r>
            <a:endParaRPr lang="ru-RU" sz="1100" dirty="0">
              <a:latin typeface="Arial" panose="020B0604020202020204" pitchFamily="34" charset="0"/>
            </a:endParaRPr>
          </a:p>
        </p:txBody>
      </p:sp>
      <p:sp>
        <p:nvSpPr>
          <p:cNvPr id="15" name="Овал 14"/>
          <p:cNvSpPr/>
          <p:nvPr/>
        </p:nvSpPr>
        <p:spPr>
          <a:xfrm>
            <a:off x="4312078" y="1342996"/>
            <a:ext cx="103509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cheaper products</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Овал 15"/>
          <p:cNvSpPr/>
          <p:nvPr/>
        </p:nvSpPr>
        <p:spPr>
          <a:xfrm>
            <a:off x="1632803" y="5435563"/>
            <a:ext cx="1269712" cy="1112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panose="020B0604020202020204" pitchFamily="34" charset="0"/>
                <a:cs typeface="Arial" panose="020B0604020202020204" pitchFamily="34" charset="0"/>
              </a:rPr>
              <a:t>free movement of goods and people</a:t>
            </a:r>
            <a:endParaRPr lang="ru-RU" sz="1100" dirty="0">
              <a:latin typeface="Arial" panose="020B0604020202020204" pitchFamily="34" charset="0"/>
              <a:cs typeface="Arial" panose="020B0604020202020204" pitchFamily="34" charset="0"/>
            </a:endParaRPr>
          </a:p>
        </p:txBody>
      </p:sp>
      <p:sp>
        <p:nvSpPr>
          <p:cNvPr id="17" name="Овал 16"/>
          <p:cNvSpPr/>
          <p:nvPr/>
        </p:nvSpPr>
        <p:spPr>
          <a:xfrm>
            <a:off x="7390592" y="137659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t>cheap </a:t>
            </a:r>
            <a:r>
              <a:rPr lang="en-US" sz="1100" dirty="0" err="1"/>
              <a:t>labour</a:t>
            </a:r>
            <a:endParaRPr lang="ru-RU" sz="1100" dirty="0"/>
          </a:p>
        </p:txBody>
      </p:sp>
      <p:sp>
        <p:nvSpPr>
          <p:cNvPr id="18" name="Овал 17"/>
          <p:cNvSpPr/>
          <p:nvPr/>
        </p:nvSpPr>
        <p:spPr>
          <a:xfrm>
            <a:off x="3329936" y="4964832"/>
            <a:ext cx="1405337" cy="1319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panose="020B0604020202020204" pitchFamily="34" charset="0"/>
                <a:ea typeface="Calibri" panose="020F0502020204030204" pitchFamily="34" charset="0"/>
                <a:cs typeface="Arial" panose="020B0604020202020204" pitchFamily="34" charset="0"/>
              </a:rPr>
              <a:t>access to information, new technologies</a:t>
            </a:r>
            <a:endParaRPr lang="ru-RU" sz="1100" dirty="0">
              <a:latin typeface="Arial" panose="020B0604020202020204" pitchFamily="34" charset="0"/>
              <a:cs typeface="Arial" panose="020B0604020202020204" pitchFamily="34" charset="0"/>
            </a:endParaRPr>
          </a:p>
        </p:txBody>
      </p:sp>
      <p:sp>
        <p:nvSpPr>
          <p:cNvPr id="19" name="Овал 18"/>
          <p:cNvSpPr/>
          <p:nvPr/>
        </p:nvSpPr>
        <p:spPr>
          <a:xfrm>
            <a:off x="7390592" y="4103055"/>
            <a:ext cx="1654238"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702638"/>
                </a:solidFill>
                <a:latin typeface="Arial" panose="020B0604020202020204" pitchFamily="34" charset="0"/>
                <a:ea typeface="Calibri" panose="020F0502020204030204" pitchFamily="34" charset="0"/>
                <a:cs typeface="Arial" panose="020B0604020202020204" pitchFamily="34" charset="0"/>
              </a:rPr>
              <a:t>communication advances, e.g. email, mobile phones, the Internet, Facebook, Twitter</a:t>
            </a:r>
            <a:endParaRPr lang="ru-RU" sz="1100" dirty="0">
              <a:solidFill>
                <a:srgbClr val="702638"/>
              </a:solidFill>
              <a:latin typeface="Arial" panose="020B0604020202020204" pitchFamily="34" charset="0"/>
              <a:cs typeface="Arial" panose="020B0604020202020204" pitchFamily="34" charset="0"/>
            </a:endParaRPr>
          </a:p>
        </p:txBody>
      </p:sp>
      <p:sp>
        <p:nvSpPr>
          <p:cNvPr id="20" name="Овал 19"/>
          <p:cNvSpPr/>
          <p:nvPr/>
        </p:nvSpPr>
        <p:spPr>
          <a:xfrm>
            <a:off x="6527736" y="5541938"/>
            <a:ext cx="929625" cy="1006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latin typeface="Arial" panose="020B0604020202020204" pitchFamily="34" charset="0"/>
                <a:cs typeface="Arial" panose="020B0604020202020204" pitchFamily="34" charset="0"/>
              </a:rPr>
              <a:t>cheap air travel</a:t>
            </a:r>
            <a:endParaRPr lang="ru-RU" sz="1100" dirty="0">
              <a:latin typeface="Arial" panose="020B0604020202020204" pitchFamily="34" charset="0"/>
              <a:cs typeface="Arial" panose="020B0604020202020204" pitchFamily="34" charset="0"/>
            </a:endParaRPr>
          </a:p>
        </p:txBody>
      </p:sp>
      <p:sp>
        <p:nvSpPr>
          <p:cNvPr id="21" name="Овал 20"/>
          <p:cNvSpPr/>
          <p:nvPr/>
        </p:nvSpPr>
        <p:spPr>
          <a:xfrm>
            <a:off x="4901822" y="4667920"/>
            <a:ext cx="1263697" cy="1161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panose="020B0604020202020204" pitchFamily="34" charset="0"/>
                <a:cs typeface="Arial" panose="020B0604020202020204" pitchFamily="34" charset="0"/>
              </a:rPr>
              <a:t>availability of global brands </a:t>
            </a:r>
            <a:endParaRPr lang="ru-RU" sz="1100" dirty="0">
              <a:latin typeface="Arial" panose="020B0604020202020204" pitchFamily="34" charset="0"/>
              <a:cs typeface="Arial" panose="020B0604020202020204" pitchFamily="34" charset="0"/>
            </a:endParaRPr>
          </a:p>
        </p:txBody>
      </p:sp>
      <p:sp>
        <p:nvSpPr>
          <p:cNvPr id="22" name="Овал 21"/>
          <p:cNvSpPr/>
          <p:nvPr/>
        </p:nvSpPr>
        <p:spPr>
          <a:xfrm>
            <a:off x="6372200" y="4102168"/>
            <a:ext cx="104679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100" dirty="0">
                <a:solidFill>
                  <a:srgbClr val="702638"/>
                </a:solidFill>
                <a:latin typeface="Arial" panose="020B0604020202020204" pitchFamily="34" charset="0"/>
                <a:cs typeface="Arial" panose="020B0604020202020204" pitchFamily="34" charset="0"/>
              </a:rPr>
              <a:t>global warming</a:t>
            </a:r>
          </a:p>
        </p:txBody>
      </p:sp>
      <p:sp>
        <p:nvSpPr>
          <p:cNvPr id="23" name="Овал 22"/>
          <p:cNvSpPr/>
          <p:nvPr/>
        </p:nvSpPr>
        <p:spPr>
          <a:xfrm>
            <a:off x="3329936" y="2641453"/>
            <a:ext cx="2466200" cy="1642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8000"/>
                </a:solidFill>
              </a:rPr>
              <a:t>GLOBALISATION</a:t>
            </a:r>
            <a:endParaRPr lang="ru-RU" b="1" dirty="0">
              <a:solidFill>
                <a:srgbClr val="008000"/>
              </a:solidFill>
            </a:endParaRPr>
          </a:p>
        </p:txBody>
      </p:sp>
      <p:sp>
        <p:nvSpPr>
          <p:cNvPr id="24" name="Овал 23"/>
          <p:cNvSpPr/>
          <p:nvPr/>
        </p:nvSpPr>
        <p:spPr>
          <a:xfrm>
            <a:off x="5485048" y="1751001"/>
            <a:ext cx="151636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rgbClr val="702638"/>
                </a:solidFill>
                <a:latin typeface="Arial" panose="020B0604020202020204" pitchFamily="34" charset="0"/>
                <a:cs typeface="Arial" panose="020B0604020202020204" pitchFamily="34" charset="0"/>
              </a:rPr>
              <a:t>development of a single economy and culture </a:t>
            </a:r>
            <a:endParaRPr lang="ru-RU" sz="1100" dirty="0">
              <a:solidFill>
                <a:srgbClr val="7026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25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76672"/>
            <a:ext cx="8686800" cy="648072"/>
          </a:xfrm>
        </p:spPr>
        <p:txBody>
          <a:bodyPr>
            <a:normAutofit fontScale="90000"/>
          </a:bodyPr>
          <a:lstStyle/>
          <a:p>
            <a:pPr algn="ctr"/>
            <a:r>
              <a:rPr lang="en-US" b="1" i="1" dirty="0" smtClean="0">
                <a:solidFill>
                  <a:srgbClr val="008000"/>
                </a:solidFill>
                <a:effectLst>
                  <a:outerShdw blurRad="38100" dist="38100" dir="2700000" algn="tl">
                    <a:srgbClr val="000000">
                      <a:alpha val="43137"/>
                    </a:srgbClr>
                  </a:outerShdw>
                  <a:reflection blurRad="12700" stA="48000" endA="300" endPos="55000" dir="5400000" sy="-90000" algn="bl" rotWithShape="0"/>
                </a:effectLst>
                <a:latin typeface="Arial" panose="020B0604020202020204" pitchFamily="34" charset="0"/>
                <a:cs typeface="Arial" panose="020B0604020202020204" pitchFamily="34" charset="0"/>
              </a:rPr>
              <a:t/>
            </a:r>
            <a:br>
              <a:rPr lang="en-US" b="1" i="1" dirty="0" smtClean="0">
                <a:solidFill>
                  <a:srgbClr val="008000"/>
                </a:solidFill>
                <a:effectLst>
                  <a:outerShdw blurRad="38100" dist="38100" dir="2700000" algn="tl">
                    <a:srgbClr val="000000">
                      <a:alpha val="43137"/>
                    </a:srgbClr>
                  </a:outerShdw>
                  <a:reflection blurRad="12700" stA="48000" endA="300" endPos="55000" dir="5400000" sy="-90000" algn="bl" rotWithShape="0"/>
                </a:effectLst>
                <a:latin typeface="Arial" panose="020B0604020202020204" pitchFamily="34" charset="0"/>
                <a:cs typeface="Arial" panose="020B0604020202020204" pitchFamily="34" charset="0"/>
              </a:rPr>
            </a:br>
            <a:r>
              <a:rPr lang="en-US" b="1" i="1" dirty="0" smtClean="0">
                <a:solidFill>
                  <a:srgbClr val="008000"/>
                </a:solidFill>
                <a:effectLst>
                  <a:outerShdw blurRad="38100" dist="38100" dir="2700000" algn="tl">
                    <a:srgbClr val="000000">
                      <a:alpha val="43137"/>
                    </a:srgbClr>
                  </a:outerShdw>
                  <a:reflection blurRad="12700" stA="48000" endA="300" endPos="55000" dir="5400000" sy="-90000" algn="bl" rotWithShape="0"/>
                </a:effectLst>
                <a:latin typeface="Arial" panose="020B0604020202020204" pitchFamily="34" charset="0"/>
                <a:cs typeface="Arial" panose="020B0604020202020204" pitchFamily="34" charset="0"/>
              </a:rPr>
              <a:t/>
            </a:r>
            <a:br>
              <a:rPr lang="en-US" b="1" i="1" dirty="0" smtClean="0">
                <a:solidFill>
                  <a:srgbClr val="008000"/>
                </a:solidFill>
                <a:effectLst>
                  <a:outerShdw blurRad="38100" dist="38100" dir="2700000" algn="tl">
                    <a:srgbClr val="000000">
                      <a:alpha val="43137"/>
                    </a:srgbClr>
                  </a:outerShdw>
                  <a:reflection blurRad="12700" stA="48000" endA="300" endPos="55000" dir="5400000" sy="-90000" algn="bl" rotWithShape="0"/>
                </a:effectLst>
                <a:latin typeface="Arial" panose="020B0604020202020204" pitchFamily="34" charset="0"/>
                <a:cs typeface="Arial" panose="020B0604020202020204" pitchFamily="34" charset="0"/>
              </a:rPr>
            </a:br>
            <a:r>
              <a:rPr lang="en-US"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Tips to start speaking (</a:t>
            </a:r>
            <a:r>
              <a:rPr lang="en-US" b="1" i="1" cap="none" dirty="0" err="1"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globalisation</a:t>
            </a:r>
            <a:r>
              <a:rPr lang="en-US"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ru-RU"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dirty="0" smtClean="0">
                <a:latin typeface="Arial" panose="020B0604020202020204" pitchFamily="34" charset="0"/>
                <a:cs typeface="Arial" panose="020B0604020202020204" pitchFamily="34" charset="0"/>
              </a:rPr>
              <a:t/>
            </a:r>
            <a:br>
              <a:rPr lang="ru-RU" dirty="0" smtClean="0">
                <a:latin typeface="Arial" panose="020B0604020202020204" pitchFamily="34" charset="0"/>
                <a:cs typeface="Arial" panose="020B0604020202020204" pitchFamily="34" charset="0"/>
              </a:rPr>
            </a:br>
            <a:endParaRPr lang="ru-RU" dirty="0"/>
          </a:p>
        </p:txBody>
      </p:sp>
      <p:sp>
        <p:nvSpPr>
          <p:cNvPr id="3" name="Объект 2"/>
          <p:cNvSpPr>
            <a:spLocks noGrp="1"/>
          </p:cNvSpPr>
          <p:nvPr>
            <p:ph idx="1"/>
          </p:nvPr>
        </p:nvSpPr>
        <p:spPr>
          <a:xfrm>
            <a:off x="304800" y="1268760"/>
            <a:ext cx="8686800" cy="5256583"/>
          </a:xfrm>
        </p:spPr>
        <p:txBody>
          <a:bodyPr/>
          <a:lstStyle/>
          <a:p>
            <a:pPr marL="0" indent="0" algn="ctr">
              <a:buNone/>
            </a:pPr>
            <a:r>
              <a:rPr lang="en-US" altLang="en-US" sz="2400" b="1" i="1" dirty="0">
                <a:solidFill>
                  <a:srgbClr val="008000"/>
                </a:solidFill>
                <a:latin typeface="Arial" panose="020B0604020202020204" pitchFamily="34" charset="0"/>
                <a:cs typeface="Arial" panose="020B0604020202020204" pitchFamily="34" charset="0"/>
              </a:rPr>
              <a:t>b</a:t>
            </a:r>
            <a:r>
              <a:rPr lang="en-US" altLang="en-US" sz="2400" b="1" i="1" dirty="0" smtClean="0">
                <a:solidFill>
                  <a:srgbClr val="008000"/>
                </a:solidFill>
                <a:latin typeface="Arial" panose="020B0604020202020204" pitchFamily="34" charset="0"/>
                <a:cs typeface="Arial" panose="020B0604020202020204" pitchFamily="34" charset="0"/>
              </a:rPr>
              <a:t>eehive, moving lines</a:t>
            </a:r>
            <a:endParaRPr lang="en-US" altLang="en-US" sz="2400" b="1" i="1" dirty="0">
              <a:solidFill>
                <a:srgbClr val="008000"/>
              </a:solidFill>
              <a:latin typeface="Arial" panose="020B0604020202020204" pitchFamily="34" charset="0"/>
              <a:cs typeface="Arial" panose="020B0604020202020204" pitchFamily="34" charset="0"/>
            </a:endParaRPr>
          </a:p>
          <a:p>
            <a:pPr marL="0" indent="0" algn="ctr">
              <a:buNone/>
            </a:pPr>
            <a:r>
              <a:rPr lang="en-US" altLang="en-US" sz="2000" i="1" dirty="0" smtClean="0">
                <a:solidFill>
                  <a:schemeClr val="accent6">
                    <a:lumMod val="75000"/>
                  </a:schemeClr>
                </a:solidFill>
                <a:latin typeface="Arial" panose="020B0604020202020204" pitchFamily="34" charset="0"/>
                <a:cs typeface="Arial" panose="020B0604020202020204" pitchFamily="34" charset="0"/>
              </a:rPr>
              <a:t>group </a:t>
            </a:r>
            <a:r>
              <a:rPr lang="en-US" altLang="en-US" sz="2000" i="1" dirty="0">
                <a:solidFill>
                  <a:schemeClr val="accent6">
                    <a:lumMod val="75000"/>
                  </a:schemeClr>
                </a:solidFill>
                <a:latin typeface="Arial" panose="020B0604020202020204" pitchFamily="34" charset="0"/>
                <a:cs typeface="Arial" panose="020B0604020202020204" pitchFamily="34" charset="0"/>
              </a:rPr>
              <a:t>work, </a:t>
            </a:r>
            <a:r>
              <a:rPr lang="en-US" altLang="en-US" sz="2000" i="1" dirty="0" smtClean="0">
                <a:solidFill>
                  <a:schemeClr val="accent6">
                    <a:lumMod val="75000"/>
                  </a:schemeClr>
                </a:solidFill>
                <a:latin typeface="Arial" panose="020B0604020202020204" pitchFamily="34" charset="0"/>
                <a:cs typeface="Arial" panose="020B0604020202020204" pitchFamily="34" charset="0"/>
              </a:rPr>
              <a:t>pair work</a:t>
            </a:r>
            <a:endParaRPr lang="en-US" sz="2000" dirty="0" smtClean="0">
              <a:latin typeface="Arial" panose="020B0604020202020204" pitchFamily="34" charset="0"/>
              <a:cs typeface="Arial" panose="020B0604020202020204" pitchFamily="34" charset="0"/>
            </a:endParaRPr>
          </a:p>
          <a:p>
            <a:pPr marL="0" indent="0">
              <a:buNone/>
            </a:pPr>
            <a:r>
              <a:rPr lang="en-US" sz="1800" b="1" u="sng" dirty="0" smtClean="0">
                <a:latin typeface="Arial" panose="020B0604020202020204" pitchFamily="34" charset="0"/>
                <a:cs typeface="Arial" panose="020B0604020202020204" pitchFamily="34" charset="0"/>
              </a:rPr>
              <a:t>Support your statement:</a:t>
            </a:r>
          </a:p>
          <a:p>
            <a:pPr marL="0" indent="0">
              <a:buNone/>
            </a:pPr>
            <a:r>
              <a:rPr lang="en-US" sz="1800" dirty="0" err="1" smtClean="0">
                <a:latin typeface="Arial" panose="020B0604020202020204" pitchFamily="34" charset="0"/>
                <a:cs typeface="Arial" panose="020B0604020202020204" pitchFamily="34" charset="0"/>
              </a:rPr>
              <a:t>Globalisation</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is definitely about progress. It leads to better products…</a:t>
            </a:r>
            <a:endParaRPr lang="ru-RU"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It connects people by means of communication…</a:t>
            </a:r>
            <a:endParaRPr lang="ru-RU"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a:t>
            </a:r>
            <a:endParaRPr lang="ru-RU" sz="1800" dirty="0">
              <a:latin typeface="Arial" panose="020B0604020202020204" pitchFamily="34" charset="0"/>
              <a:cs typeface="Arial" panose="020B0604020202020204" pitchFamily="34" charset="0"/>
            </a:endParaRPr>
          </a:p>
          <a:p>
            <a:pPr marL="0" indent="0">
              <a:buNone/>
            </a:pPr>
            <a:r>
              <a:rPr lang="en-US" sz="1800" dirty="0" err="1">
                <a:latin typeface="Arial" panose="020B0604020202020204" pitchFamily="34" charset="0"/>
                <a:cs typeface="Arial" panose="020B0604020202020204" pitchFamily="34" charset="0"/>
              </a:rPr>
              <a:t>Globalisation</a:t>
            </a:r>
            <a:r>
              <a:rPr lang="en-US" sz="1800" dirty="0">
                <a:latin typeface="Arial" panose="020B0604020202020204" pitchFamily="34" charset="0"/>
                <a:cs typeface="Arial" panose="020B0604020202020204" pitchFamily="34" charset="0"/>
              </a:rPr>
              <a:t> is only good for those who…</a:t>
            </a:r>
            <a:endParaRPr lang="ru-RU"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It leads to the inequality, sweatshops in poor countries and</a:t>
            </a:r>
            <a:r>
              <a:rPr lang="en-US" sz="1800" dirty="0" smtClean="0">
                <a:latin typeface="Arial" panose="020B0604020202020204" pitchFamily="34" charset="0"/>
                <a:cs typeface="Arial" panose="020B0604020202020204" pitchFamily="34" charset="0"/>
              </a:rPr>
              <a:t>…</a:t>
            </a:r>
          </a:p>
          <a:p>
            <a:pPr marL="0" indent="0">
              <a:buNone/>
            </a:pPr>
            <a:endParaRPr lang="ru-RU" sz="1800" dirty="0">
              <a:latin typeface="Arial" panose="020B0604020202020204" pitchFamily="34" charset="0"/>
              <a:cs typeface="Arial" panose="020B0604020202020204" pitchFamily="34" charset="0"/>
            </a:endParaRPr>
          </a:p>
          <a:p>
            <a:pPr marL="0" indent="0">
              <a:buNone/>
            </a:pPr>
            <a:r>
              <a:rPr lang="en-US" sz="1800" b="1" u="sng" dirty="0">
                <a:latin typeface="Arial" panose="020B0604020202020204" pitchFamily="34" charset="0"/>
                <a:cs typeface="Arial" panose="020B0604020202020204" pitchFamily="34" charset="0"/>
              </a:rPr>
              <a:t>“package words”</a:t>
            </a:r>
            <a:endParaRPr lang="ru-RU" sz="1800" u="sng"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 </a:t>
            </a:r>
            <a:endParaRPr lang="ru-RU" sz="1800"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Agreement: </a:t>
            </a:r>
            <a:r>
              <a:rPr lang="en-US" sz="1800" dirty="0">
                <a:latin typeface="Arial" panose="020B0604020202020204" pitchFamily="34" charset="0"/>
                <a:cs typeface="Arial" panose="020B0604020202020204" pitchFamily="34" charset="0"/>
              </a:rPr>
              <a:t>I couldn’t agree more./ I fully agree (with…)./ It appears to me to be true.</a:t>
            </a:r>
            <a:endParaRPr lang="ru-RU" sz="1800"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Partial agreement</a:t>
            </a:r>
            <a:r>
              <a:rPr lang="en-US" sz="1800" dirty="0">
                <a:latin typeface="Arial" panose="020B0604020202020204" pitchFamily="34" charset="0"/>
                <a:cs typeface="Arial" panose="020B0604020202020204" pitchFamily="34" charset="0"/>
              </a:rPr>
              <a:t>: To some extent it is true./ It is right but up to a point</a:t>
            </a:r>
            <a:endParaRPr lang="ru-RU" sz="1800"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Disagreement</a:t>
            </a:r>
            <a:r>
              <a:rPr lang="en-US" sz="1800" dirty="0">
                <a:latin typeface="Arial" panose="020B0604020202020204" pitchFamily="34" charset="0"/>
                <a:cs typeface="Arial" panose="020B0604020202020204" pitchFamily="34" charset="0"/>
              </a:rPr>
              <a:t>: I’m afraid it’s not quite right./ Just the opposite.</a:t>
            </a:r>
            <a:endParaRPr lang="ru-RU" sz="1800" dirty="0">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248054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Hot chair </a:t>
            </a:r>
            <a:r>
              <a:rPr lang="en-US"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i="1" cap="none" dirty="0" err="1"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globalisation</a:t>
            </a:r>
            <a:r>
              <a:rPr lang="en-US"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14416" y="1295400"/>
            <a:ext cx="8686800" cy="5157936"/>
          </a:xfrm>
        </p:spPr>
        <p:txBody>
          <a:bodyPr/>
          <a:lstStyle/>
          <a:p>
            <a:pPr marL="0" indent="0">
              <a:buNone/>
            </a:pPr>
            <a:r>
              <a:rPr lang="en-US" sz="1800" b="1" i="1" dirty="0">
                <a:latin typeface="Arial" panose="020B0604020202020204" pitchFamily="34" charset="0"/>
                <a:cs typeface="Arial" panose="020B0604020202020204" pitchFamily="34" charset="0"/>
              </a:rPr>
              <a:t>The growing number of legal and illegal migrants will increase social and political tension.</a:t>
            </a:r>
            <a:endParaRPr lang="ru-RU" sz="1800" b="1"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Under </a:t>
            </a:r>
            <a:r>
              <a:rPr lang="en-US" sz="1800" b="1" i="1" dirty="0" err="1">
                <a:latin typeface="Arial" panose="020B0604020202020204" pitchFamily="34" charset="0"/>
                <a:cs typeface="Arial" panose="020B0604020202020204" pitchFamily="34" charset="0"/>
              </a:rPr>
              <a:t>globalisation</a:t>
            </a:r>
            <a:r>
              <a:rPr lang="en-US" sz="1800" b="1" i="1" dirty="0">
                <a:latin typeface="Arial" panose="020B0604020202020204" pitchFamily="34" charset="0"/>
                <a:cs typeface="Arial" panose="020B0604020202020204" pitchFamily="34" charset="0"/>
              </a:rPr>
              <a:t> rivalry among great powers will certainly disappear.</a:t>
            </a:r>
            <a:endParaRPr lang="ru-RU" sz="1800" b="1"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a:p>
            <a:pPr marL="0" indent="0">
              <a:buNone/>
            </a:pPr>
            <a:r>
              <a:rPr lang="en-US" sz="1800" b="1" i="1" dirty="0" err="1">
                <a:latin typeface="Arial" panose="020B0604020202020204" pitchFamily="34" charset="0"/>
                <a:cs typeface="Arial" panose="020B0604020202020204" pitchFamily="34" charset="0"/>
              </a:rPr>
              <a:t>Globalisation</a:t>
            </a:r>
            <a:r>
              <a:rPr lang="en-US" sz="1800" b="1" i="1" dirty="0">
                <a:latin typeface="Arial" panose="020B0604020202020204" pitchFamily="34" charset="0"/>
                <a:cs typeface="Arial" panose="020B0604020202020204" pitchFamily="34" charset="0"/>
              </a:rPr>
              <a:t> makes policymaking far less complex and more predictable.</a:t>
            </a:r>
            <a:endParaRPr lang="ru-RU" sz="1800" b="1"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Economic </a:t>
            </a:r>
            <a:r>
              <a:rPr lang="en-US" sz="1800" b="1" i="1" dirty="0" err="1">
                <a:latin typeface="Arial" panose="020B0604020202020204" pitchFamily="34" charset="0"/>
                <a:cs typeface="Arial" panose="020B0604020202020204" pitchFamily="34" charset="0"/>
              </a:rPr>
              <a:t>globalisation</a:t>
            </a:r>
            <a:r>
              <a:rPr lang="en-US" sz="1800" b="1" i="1" dirty="0">
                <a:latin typeface="Arial" panose="020B0604020202020204" pitchFamily="34" charset="0"/>
                <a:cs typeface="Arial" panose="020B0604020202020204" pitchFamily="34" charset="0"/>
              </a:rPr>
              <a:t> has become a cause of inequality among and within states.</a:t>
            </a:r>
            <a:endParaRPr lang="ru-RU" sz="1800" b="1"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Cultural </a:t>
            </a:r>
            <a:r>
              <a:rPr lang="en-US" sz="1800" b="1" i="1" dirty="0" err="1">
                <a:latin typeface="Arial" panose="020B0604020202020204" pitchFamily="34" charset="0"/>
                <a:cs typeface="Arial" panose="020B0604020202020204" pitchFamily="34" charset="0"/>
              </a:rPr>
              <a:t>globalisation</a:t>
            </a:r>
            <a:r>
              <a:rPr lang="en-US" sz="1800" b="1" i="1" dirty="0">
                <a:latin typeface="Arial" panose="020B0604020202020204" pitchFamily="34" charset="0"/>
                <a:cs typeface="Arial" panose="020B0604020202020204" pitchFamily="34" charset="0"/>
              </a:rPr>
              <a:t> leads to uniformity bringing the nations closer to each other.</a:t>
            </a:r>
            <a:endParaRPr lang="ru-RU" sz="1800" b="1"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a:p>
            <a:pPr marL="0" indent="0">
              <a:buNone/>
            </a:pPr>
            <a:r>
              <a:rPr lang="en-US" sz="1800" b="1" i="1" dirty="0" err="1">
                <a:latin typeface="Arial" panose="020B0604020202020204" pitchFamily="34" charset="0"/>
                <a:cs typeface="Arial" panose="020B0604020202020204" pitchFamily="34" charset="0"/>
              </a:rPr>
              <a:t>Globalisation</a:t>
            </a:r>
            <a:r>
              <a:rPr lang="en-US" sz="1800" b="1" i="1" dirty="0">
                <a:latin typeface="Arial" panose="020B0604020202020204" pitchFamily="34" charset="0"/>
                <a:cs typeface="Arial" panose="020B0604020202020204" pitchFamily="34" charset="0"/>
              </a:rPr>
              <a:t> fosters conflicts and resentments.</a:t>
            </a:r>
            <a:endParaRPr lang="ru-RU" sz="1800" b="1" dirty="0">
              <a:latin typeface="Arial" panose="020B0604020202020204" pitchFamily="34" charset="0"/>
              <a:cs typeface="Arial" panose="020B0604020202020204" pitchFamily="34" charset="0"/>
            </a:endParaRPr>
          </a:p>
          <a:p>
            <a:pPr marL="0" indent="0">
              <a:buNone/>
            </a:pPr>
            <a:endParaRPr lang="ru-RU" dirty="0"/>
          </a:p>
        </p:txBody>
      </p:sp>
    </p:spTree>
    <p:extLst>
      <p:ext uri="{BB962C8B-B14F-4D97-AF65-F5344CB8AC3E}">
        <p14:creationId xmlns:p14="http://schemas.microsoft.com/office/powerpoint/2010/main" val="1731077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Self-managing groups (</a:t>
            </a:r>
            <a:r>
              <a:rPr lang="en-US" sz="3200" b="1" i="1" cap="none" dirty="0" err="1"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globalisation</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04800" y="1295400"/>
            <a:ext cx="8686800" cy="5229944"/>
          </a:xfrm>
        </p:spPr>
        <p:txBody>
          <a:bodyPr/>
          <a:lstStyle/>
          <a:p>
            <a:pPr marL="0" indent="0">
              <a:buNone/>
            </a:pPr>
            <a:r>
              <a:rPr lang="en-US" sz="2200" dirty="0" smtClean="0">
                <a:latin typeface="Arial" panose="020B0604020202020204" pitchFamily="34" charset="0"/>
                <a:cs typeface="Arial" panose="020B0604020202020204" pitchFamily="34" charset="0"/>
              </a:rPr>
              <a:t>Self-managing/supporting groups are a very effective structure for any kind of meeting, negotiation, discussion and/ or debate. </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smtClean="0">
                <a:latin typeface="Arial" panose="020B0604020202020204" pitchFamily="34" charset="0"/>
                <a:cs typeface="Arial" panose="020B0604020202020204" pitchFamily="34" charset="0"/>
              </a:rPr>
              <a:t>The participants will be responsible for various roles:</a:t>
            </a:r>
          </a:p>
          <a:p>
            <a:pPr>
              <a:buFont typeface="Wingdings" panose="05000000000000000000" pitchFamily="2" charset="2"/>
              <a:buChar char="q"/>
            </a:pPr>
            <a:r>
              <a:rPr lang="en-US" sz="2200" dirty="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he chairperson</a:t>
            </a:r>
          </a:p>
          <a:p>
            <a:pPr>
              <a:buFont typeface="Wingdings" panose="05000000000000000000" pitchFamily="2" charset="2"/>
              <a:buChar char="q"/>
            </a:pPr>
            <a:r>
              <a:rPr lang="en-US" sz="2200" dirty="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he time keeper</a:t>
            </a:r>
          </a:p>
          <a:p>
            <a:pPr>
              <a:buFont typeface="Wingdings" panose="05000000000000000000" pitchFamily="2" charset="2"/>
              <a:buChar char="q"/>
            </a:pPr>
            <a:r>
              <a:rPr lang="en-US" sz="2200" dirty="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he reporter(s)</a:t>
            </a:r>
          </a:p>
          <a:p>
            <a:pPr>
              <a:buFont typeface="Wingdings" panose="05000000000000000000" pitchFamily="2" charset="2"/>
              <a:buChar char="q"/>
            </a:pPr>
            <a:r>
              <a:rPr lang="en-US" sz="2200" dirty="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he team keeper</a:t>
            </a:r>
          </a:p>
          <a:p>
            <a:pPr>
              <a:buFont typeface="Wingdings" panose="05000000000000000000" pitchFamily="2" charset="2"/>
              <a:buChar char="q"/>
            </a:pPr>
            <a:r>
              <a:rPr lang="en-US" sz="2200" dirty="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he devil’s advocate</a:t>
            </a:r>
          </a:p>
          <a:p>
            <a:pPr marL="0" indent="0">
              <a:buNone/>
            </a:pPr>
            <a:endParaRPr lang="en-US" sz="2200" dirty="0" smtClean="0">
              <a:latin typeface="Arial" panose="020B0604020202020204" pitchFamily="34" charset="0"/>
              <a:cs typeface="Arial" panose="020B0604020202020204" pitchFamily="34" charset="0"/>
            </a:endParaRPr>
          </a:p>
          <a:p>
            <a:pPr marL="0" indent="0">
              <a:buNone/>
            </a:pPr>
            <a:r>
              <a:rPr lang="en-US" sz="2200" u="sng" dirty="0" smtClean="0">
                <a:latin typeface="Arial" panose="020B0604020202020204" pitchFamily="34" charset="0"/>
                <a:cs typeface="Arial" panose="020B0604020202020204" pitchFamily="34" charset="0"/>
              </a:rPr>
              <a:t>Guidelines for the participants:</a:t>
            </a:r>
          </a:p>
          <a:p>
            <a:pPr marL="0" indent="0">
              <a:buNone/>
            </a:pPr>
            <a:r>
              <a:rPr lang="en-US" sz="2200" dirty="0" smtClean="0">
                <a:latin typeface="Arial" panose="020B0604020202020204" pitchFamily="34" charset="0"/>
                <a:cs typeface="Arial" panose="020B0604020202020204" pitchFamily="34" charset="0"/>
              </a:rPr>
              <a:t>Divide into 2 teams and support one of the positions </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pros and cons </a:t>
            </a:r>
            <a:r>
              <a:rPr lang="en-US" sz="2200" dirty="0" smtClean="0">
                <a:latin typeface="Arial" panose="020B0604020202020204" pitchFamily="34" charset="0"/>
                <a:cs typeface="Arial" panose="020B0604020202020204" pitchFamily="34" charset="0"/>
              </a:rPr>
              <a:t>of globalization.</a:t>
            </a:r>
            <a:endParaRPr lang="en-US" sz="22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348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HOT SEAT (</a:t>
            </a:r>
            <a:r>
              <a:rPr lang="en-US" sz="32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job interview</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79512" y="1295400"/>
            <a:ext cx="8812088" cy="5445968"/>
          </a:xfrm>
        </p:spPr>
        <p:txBody>
          <a:bodyPr/>
          <a:lstStyle/>
          <a:p>
            <a:pPr marL="0" indent="0" algn="ctr">
              <a:buNone/>
            </a:pPr>
            <a:r>
              <a:rPr lang="en-US" altLang="en-US" sz="1600" i="1" dirty="0">
                <a:solidFill>
                  <a:schemeClr val="accent6">
                    <a:lumMod val="75000"/>
                  </a:schemeClr>
                </a:solidFill>
                <a:latin typeface="Arial" panose="020B0604020202020204" pitchFamily="34" charset="0"/>
                <a:cs typeface="Arial" panose="020B0604020202020204" pitchFamily="34" charset="0"/>
              </a:rPr>
              <a:t>group </a:t>
            </a:r>
            <a:r>
              <a:rPr lang="en-US" altLang="en-US" sz="1600" i="1" dirty="0" smtClean="0">
                <a:solidFill>
                  <a:schemeClr val="accent6">
                    <a:lumMod val="75000"/>
                  </a:schemeClr>
                </a:solidFill>
                <a:latin typeface="Arial" panose="020B0604020202020204" pitchFamily="34" charset="0"/>
                <a:cs typeface="Arial" panose="020B0604020202020204" pitchFamily="34" charset="0"/>
              </a:rPr>
              <a:t>work</a:t>
            </a: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do you think you can bring to this post?</a:t>
            </a:r>
            <a:endParaRPr lang="ru-RU"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What would you say is your biggest weakness?</a:t>
            </a:r>
            <a:endParaRPr lang="ru-RU"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How do you think your colleagues would describe you?</a:t>
            </a:r>
            <a:endParaRPr lang="ru-RU"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 was wondering what you feel you learned in your last job.</a:t>
            </a:r>
            <a:endParaRPr lang="ru-RU"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Looking at your C.V. I’d like to know why you have changed jobs so often?</a:t>
            </a:r>
            <a:endParaRPr lang="ru-RU"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Where do you think you’ll be in five years’ time?</a:t>
            </a:r>
            <a:endParaRPr lang="ru-RU"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Now moving on, can you tell me about your reasons for leaving your previous job?</a:t>
            </a:r>
            <a:endParaRPr lang="ru-RU"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Could you elaborate on the contribution you’ve made to improving your company’s performance?</a:t>
            </a:r>
            <a:endParaRPr lang="ru-RU"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We have employed people from your university, and they haven’t been good. Can you tell us why you think you’d be better?</a:t>
            </a:r>
            <a:endParaRPr lang="ru-RU"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 was wondering what you would say to an important customer if he was very rude to you.</a:t>
            </a:r>
            <a:endParaRPr lang="ru-RU" sz="1600" dirty="0">
              <a:latin typeface="Arial" panose="020B0604020202020204" pitchFamily="34" charset="0"/>
              <a:cs typeface="Arial" panose="020B0604020202020204" pitchFamily="34" charset="0"/>
            </a:endParaRPr>
          </a:p>
          <a:p>
            <a:pPr marL="0" indent="0" eaLnBrk="1" hangingPunct="1">
              <a:lnSpc>
                <a:spcPct val="150000"/>
              </a:lnSpc>
              <a:buNone/>
            </a:pPr>
            <a:r>
              <a:rPr lang="en-US" sz="1600" u="sng" dirty="0">
                <a:latin typeface="Arial" panose="020B0604020202020204" pitchFamily="34" charset="0"/>
                <a:cs typeface="Arial" panose="020B0604020202020204" pitchFamily="34" charset="0"/>
              </a:rPr>
              <a:t> </a:t>
            </a:r>
            <a:r>
              <a:rPr lang="en-US" altLang="en-US" sz="1600" i="1" u="sng" dirty="0">
                <a:solidFill>
                  <a:schemeClr val="accent6">
                    <a:lumMod val="75000"/>
                  </a:schemeClr>
                </a:solidFill>
                <a:latin typeface="Arial" panose="020B0604020202020204" pitchFamily="34" charset="0"/>
                <a:cs typeface="Arial" panose="020B0604020202020204" pitchFamily="34" charset="0"/>
              </a:rPr>
              <a:t>stages: </a:t>
            </a:r>
          </a:p>
          <a:p>
            <a:pPr>
              <a:buClr>
                <a:schemeClr val="tx2">
                  <a:lumMod val="50000"/>
                </a:schemeClr>
              </a:buClr>
              <a:buFont typeface="Wingdings" panose="05000000000000000000" pitchFamily="2" charset="2"/>
              <a:buChar char="§"/>
            </a:pPr>
            <a:r>
              <a:rPr lang="en-US" sz="1600" dirty="0"/>
              <a:t>communicative practice activity</a:t>
            </a:r>
            <a:endParaRPr lang="ru-RU" sz="1600" dirty="0"/>
          </a:p>
          <a:p>
            <a:pPr>
              <a:buClr>
                <a:schemeClr val="tx2">
                  <a:lumMod val="50000"/>
                </a:schemeClr>
              </a:buClr>
              <a:buFont typeface="Wingdings" panose="05000000000000000000" pitchFamily="2" charset="2"/>
              <a:buChar char="§"/>
            </a:pPr>
            <a:r>
              <a:rPr lang="en-US" sz="1600" dirty="0"/>
              <a:t>fluency activity</a:t>
            </a:r>
            <a:endParaRPr lang="ru-RU" sz="1600" dirty="0"/>
          </a:p>
          <a:p>
            <a:pPr>
              <a:buClr>
                <a:schemeClr val="tx2">
                  <a:lumMod val="50000"/>
                </a:schemeClr>
              </a:buClr>
              <a:buFont typeface="Wingdings" panose="05000000000000000000" pitchFamily="2" charset="2"/>
              <a:buChar char="§"/>
            </a:pPr>
            <a:r>
              <a:rPr lang="en-US" sz="1600" dirty="0"/>
              <a:t>reflection and feedback </a:t>
            </a:r>
            <a:endParaRPr lang="ru-RU" sz="1600" dirty="0"/>
          </a:p>
          <a:p>
            <a:pPr marL="0" indent="0">
              <a:buNone/>
            </a:pPr>
            <a:endParaRPr lang="ru-RU" sz="1600"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91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English course profile</a:t>
            </a:r>
            <a:endParaRPr lang="ru-RU"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04800" y="1554162"/>
            <a:ext cx="8686800" cy="5043189"/>
          </a:xfrm>
        </p:spPr>
        <p:txBody>
          <a:bodyPr/>
          <a:lstStyle/>
          <a:p>
            <a:pPr>
              <a:lnSpc>
                <a:spcPct val="200000"/>
              </a:lnSpc>
              <a:buClr>
                <a:schemeClr val="accent6">
                  <a:lumMod val="75000"/>
                </a:schemeClr>
              </a:buClr>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Job-related</a:t>
            </a:r>
          </a:p>
          <a:p>
            <a:pPr>
              <a:lnSpc>
                <a:spcPct val="200000"/>
              </a:lnSpc>
              <a:buClr>
                <a:schemeClr val="accent6">
                  <a:lumMod val="75000"/>
                </a:schemeClr>
              </a:buClr>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Content-based</a:t>
            </a:r>
          </a:p>
          <a:p>
            <a:pPr>
              <a:lnSpc>
                <a:spcPct val="200000"/>
              </a:lnSpc>
              <a:buClr>
                <a:schemeClr val="accent6">
                  <a:lumMod val="75000"/>
                </a:schemeClr>
              </a:buClr>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Interactive</a:t>
            </a:r>
          </a:p>
          <a:p>
            <a:pPr>
              <a:lnSpc>
                <a:spcPct val="200000"/>
              </a:lnSpc>
              <a:buClr>
                <a:schemeClr val="accent6">
                  <a:lumMod val="75000"/>
                </a:schemeClr>
              </a:buClr>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Communicative</a:t>
            </a:r>
          </a:p>
          <a:p>
            <a:pPr>
              <a:lnSpc>
                <a:spcPct val="200000"/>
              </a:lnSpc>
              <a:buClr>
                <a:schemeClr val="accent6">
                  <a:lumMod val="75000"/>
                </a:schemeClr>
              </a:buClr>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Skill-focused</a:t>
            </a:r>
          </a:p>
          <a:p>
            <a:pPr>
              <a:lnSpc>
                <a:spcPct val="200000"/>
              </a:lnSpc>
              <a:buClr>
                <a:schemeClr val="accent6">
                  <a:lumMod val="75000"/>
                </a:schemeClr>
              </a:buClr>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Function-focused</a:t>
            </a:r>
          </a:p>
          <a:p>
            <a:pPr>
              <a:lnSpc>
                <a:spcPct val="200000"/>
              </a:lnSpc>
              <a:buClr>
                <a:schemeClr val="accent6">
                  <a:lumMod val="75000"/>
                </a:schemeClr>
              </a:buClr>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Cross-culturally oriented</a:t>
            </a:r>
            <a:endParaRPr lang="ru-R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067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Mingling around (</a:t>
            </a:r>
            <a:r>
              <a:rPr lang="en-US" sz="32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latest news</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lstStyle/>
          <a:p>
            <a:pPr marL="0" indent="0" algn="ctr">
              <a:buNone/>
            </a:pPr>
            <a:r>
              <a:rPr lang="en-US" altLang="en-US" sz="2400" i="1" dirty="0">
                <a:solidFill>
                  <a:schemeClr val="accent6">
                    <a:lumMod val="75000"/>
                  </a:schemeClr>
                </a:solidFill>
                <a:latin typeface="Arial" panose="020B0604020202020204" pitchFamily="34" charset="0"/>
                <a:cs typeface="Arial" panose="020B0604020202020204" pitchFamily="34" charset="0"/>
              </a:rPr>
              <a:t>group work, pair work</a:t>
            </a:r>
            <a:endParaRPr lang="en-US" sz="2400" dirty="0">
              <a:latin typeface="Arial" panose="020B0604020202020204" pitchFamily="34" charset="0"/>
              <a:cs typeface="Arial" panose="020B0604020202020204" pitchFamily="34" charset="0"/>
            </a:endParaRPr>
          </a:p>
          <a:p>
            <a:pPr marL="0" indent="0">
              <a:buNone/>
            </a:pPr>
            <a:r>
              <a:rPr lang="en-US" sz="2000" u="sng" dirty="0">
                <a:latin typeface="Arial" panose="020B0604020202020204" pitchFamily="34" charset="0"/>
                <a:cs typeface="Arial" panose="020B0604020202020204" pitchFamily="34" charset="0"/>
              </a:rPr>
              <a:t>Ask your partner to </a:t>
            </a:r>
            <a:r>
              <a:rPr lang="en-US" sz="2000" u="sng" dirty="0" smtClean="0">
                <a:latin typeface="Arial" panose="020B0604020202020204" pitchFamily="34" charset="0"/>
                <a:cs typeface="Arial" panose="020B0604020202020204" pitchFamily="34" charset="0"/>
              </a:rPr>
              <a:t>tell a news story. Put the following questions:</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What happened?</a:t>
            </a:r>
          </a:p>
          <a:p>
            <a:pPr>
              <a:buFont typeface="Arial" panose="020B0604020202020204" pitchFamily="34" charset="0"/>
              <a:buChar char="•"/>
            </a:pPr>
            <a:r>
              <a:rPr lang="en-US" sz="2000" i="1" dirty="0" smtClean="0">
                <a:latin typeface="Arial" panose="020B0604020202020204" pitchFamily="34" charset="0"/>
                <a:cs typeface="Arial" panose="020B0604020202020204" pitchFamily="34" charset="0"/>
              </a:rPr>
              <a:t>When did it happen?</a:t>
            </a:r>
          </a:p>
          <a:p>
            <a:pPr>
              <a:buFont typeface="Arial" panose="020B0604020202020204" pitchFamily="34" charset="0"/>
              <a:buChar char="•"/>
            </a:pPr>
            <a:r>
              <a:rPr lang="en-US" sz="2000" i="1" dirty="0" smtClean="0">
                <a:latin typeface="Arial" panose="020B0604020202020204" pitchFamily="34" charset="0"/>
                <a:cs typeface="Arial" panose="020B0604020202020204" pitchFamily="34" charset="0"/>
              </a:rPr>
              <a:t>Who was involved?</a:t>
            </a:r>
          </a:p>
          <a:p>
            <a:pPr>
              <a:buFont typeface="Arial" panose="020B0604020202020204" pitchFamily="34" charset="0"/>
              <a:buChar char="•"/>
            </a:pPr>
            <a:r>
              <a:rPr lang="en-US" sz="2000" i="1" dirty="0" smtClean="0">
                <a:latin typeface="Arial" panose="020B0604020202020204" pitchFamily="34" charset="0"/>
                <a:cs typeface="Arial" panose="020B0604020202020204" pitchFamily="34" charset="0"/>
              </a:rPr>
              <a:t>Where did it happen?</a:t>
            </a:r>
          </a:p>
          <a:p>
            <a:pPr>
              <a:buFont typeface="Arial" panose="020B0604020202020204" pitchFamily="34" charset="0"/>
              <a:buChar char="•"/>
            </a:pPr>
            <a:r>
              <a:rPr lang="en-US" sz="2000" i="1" dirty="0" smtClean="0">
                <a:latin typeface="Arial" panose="020B0604020202020204" pitchFamily="34" charset="0"/>
                <a:cs typeface="Arial" panose="020B0604020202020204" pitchFamily="34" charset="0"/>
              </a:rPr>
              <a:t>Why/ how did it happen</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a:buNone/>
            </a:pPr>
            <a:r>
              <a:rPr lang="en-US" sz="2000" u="sng" dirty="0" smtClean="0">
                <a:latin typeface="Arial" panose="020B0604020202020204" pitchFamily="34" charset="0"/>
                <a:cs typeface="Arial" panose="020B0604020202020204" pitchFamily="34" charset="0"/>
              </a:rPr>
              <a:t>Change the roles</a:t>
            </a:r>
          </a:p>
          <a:p>
            <a:pPr marL="0" indent="0">
              <a:buNone/>
            </a:pPr>
            <a:r>
              <a:rPr lang="en-US" sz="2000" u="sng" dirty="0" smtClean="0">
                <a:latin typeface="Arial" panose="020B0604020202020204" pitchFamily="34" charset="0"/>
                <a:cs typeface="Arial" panose="020B0604020202020204" pitchFamily="34" charset="0"/>
              </a:rPr>
              <a:t>Change the partners</a:t>
            </a:r>
          </a:p>
          <a:p>
            <a:pPr marL="0" indent="0">
              <a:buNone/>
            </a:pPr>
            <a:r>
              <a:rPr lang="en-US" sz="2000" u="sng" dirty="0" smtClean="0">
                <a:latin typeface="Arial" panose="020B0604020202020204" pitchFamily="34" charset="0"/>
                <a:cs typeface="Arial" panose="020B0604020202020204" pitchFamily="34" charset="0"/>
              </a:rPr>
              <a:t>Report the stories you have heard to the class</a:t>
            </a:r>
            <a:endParaRPr lang="ru-RU" sz="20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102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8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Warming up (</a:t>
            </a:r>
            <a:r>
              <a:rPr lang="en-US" sz="28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environment</a:t>
            </a:r>
            <a:r>
              <a:rPr lang="en-US" sz="28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28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04800" y="1295400"/>
            <a:ext cx="8686800" cy="5229944"/>
          </a:xfrm>
        </p:spPr>
        <p:txBody>
          <a:bodyPr/>
          <a:lstStyle/>
          <a:p>
            <a:pPr marL="0" indent="0" algn="ctr">
              <a:buNone/>
            </a:pPr>
            <a:r>
              <a:rPr lang="en-US" altLang="en-US" sz="2800" b="1" i="1" dirty="0" smtClean="0">
                <a:solidFill>
                  <a:srgbClr val="008000"/>
                </a:solidFill>
                <a:latin typeface="Arial" panose="020B0604020202020204" pitchFamily="34" charset="0"/>
                <a:cs typeface="Arial" panose="020B0604020202020204" pitchFamily="34" charset="0"/>
              </a:rPr>
              <a:t>Beehives/ buzz groups</a:t>
            </a:r>
            <a:endParaRPr lang="en-US" altLang="en-US" sz="2800" b="1" i="1" dirty="0">
              <a:solidFill>
                <a:srgbClr val="008000"/>
              </a:solidFill>
              <a:latin typeface="Arial" panose="020B0604020202020204" pitchFamily="34" charset="0"/>
              <a:cs typeface="Arial" panose="020B0604020202020204" pitchFamily="34" charset="0"/>
            </a:endParaRPr>
          </a:p>
          <a:p>
            <a:pPr marL="0" indent="0" algn="ctr">
              <a:buNone/>
            </a:pPr>
            <a:endParaRPr lang="en-US" sz="2400" b="1" dirty="0" smtClean="0">
              <a:solidFill>
                <a:srgbClr val="702638"/>
              </a:solidFill>
              <a:latin typeface="Arial" panose="020B0604020202020204" pitchFamily="34" charset="0"/>
              <a:cs typeface="Arial" panose="020B0604020202020204" pitchFamily="34" charset="0"/>
            </a:endParaRPr>
          </a:p>
          <a:p>
            <a:pPr marL="0" indent="0" algn="ctr">
              <a:buNone/>
            </a:pPr>
            <a:r>
              <a:rPr lang="en-US" sz="2800" b="1" dirty="0" smtClean="0">
                <a:solidFill>
                  <a:srgbClr val="702638"/>
                </a:solidFill>
                <a:latin typeface="Arial" panose="020B0604020202020204" pitchFamily="34" charset="0"/>
                <a:cs typeface="Arial" panose="020B0604020202020204" pitchFamily="34" charset="0"/>
              </a:rPr>
              <a:t>Live and let other people live!</a:t>
            </a:r>
          </a:p>
          <a:p>
            <a:pPr marL="0" indent="0" algn="ctr">
              <a:buNone/>
            </a:pPr>
            <a:endParaRPr lang="en-US" sz="2400" b="1" dirty="0" smtClean="0">
              <a:solidFill>
                <a:srgbClr val="702638"/>
              </a:solidFill>
              <a:latin typeface="Arial" panose="020B0604020202020204" pitchFamily="34" charset="0"/>
              <a:cs typeface="Arial" panose="020B0604020202020204" pitchFamily="34" charset="0"/>
            </a:endParaRPr>
          </a:p>
          <a:p>
            <a:pPr marL="0" indent="0" algn="ctr">
              <a:buNone/>
            </a:pPr>
            <a:endParaRPr lang="en-US" sz="2400" b="1" dirty="0">
              <a:solidFill>
                <a:srgbClr val="702638"/>
              </a:solidFill>
              <a:latin typeface="Arial" panose="020B0604020202020204" pitchFamily="34" charset="0"/>
              <a:cs typeface="Arial" panose="020B0604020202020204" pitchFamily="34" charset="0"/>
            </a:endParaRPr>
          </a:p>
          <a:p>
            <a:pPr marL="0" indent="0" algn="ctr">
              <a:buNone/>
            </a:pPr>
            <a:endParaRPr lang="ru-RU" sz="2400" b="1" dirty="0">
              <a:solidFill>
                <a:srgbClr val="702638"/>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140968"/>
            <a:ext cx="4752528" cy="3168352"/>
          </a:xfrm>
          <a:prstGeom prst="rect">
            <a:avLst/>
          </a:prstGeom>
        </p:spPr>
      </p:pic>
    </p:spTree>
    <p:extLst>
      <p:ext uri="{BB962C8B-B14F-4D97-AF65-F5344CB8AC3E}">
        <p14:creationId xmlns:p14="http://schemas.microsoft.com/office/powerpoint/2010/main" val="951612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From sentence to text (</a:t>
            </a:r>
            <a:r>
              <a:rPr lang="en-US" sz="3200"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environment</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04800" y="980728"/>
            <a:ext cx="8686800" cy="5544616"/>
          </a:xfrm>
        </p:spPr>
        <p:txBody>
          <a:bodyPr/>
          <a:lstStyle/>
          <a:p>
            <a:pPr marL="0" indent="0">
              <a:buNone/>
            </a:pPr>
            <a:r>
              <a:rPr lang="en-US" sz="1600" b="1" dirty="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a:p>
            <a:pPr marL="0" indent="0" algn="ctr">
              <a:buNone/>
            </a:pPr>
            <a:r>
              <a:rPr lang="en-US" altLang="en-US" sz="2200" b="1" i="1" dirty="0" smtClean="0">
                <a:solidFill>
                  <a:srgbClr val="008000"/>
                </a:solidFill>
                <a:latin typeface="Arial" panose="020B0604020202020204" pitchFamily="34" charset="0"/>
                <a:cs typeface="Arial" panose="020B0604020202020204" pitchFamily="34" charset="0"/>
              </a:rPr>
              <a:t>beehives, </a:t>
            </a:r>
            <a:r>
              <a:rPr lang="en-US" altLang="en-US" sz="2200" b="1" i="1" dirty="0">
                <a:solidFill>
                  <a:srgbClr val="008000"/>
                </a:solidFill>
                <a:latin typeface="Arial" panose="020B0604020202020204" pitchFamily="34" charset="0"/>
                <a:cs typeface="Arial" panose="020B0604020202020204" pitchFamily="34" charset="0"/>
              </a:rPr>
              <a:t>reporting to the class</a:t>
            </a:r>
          </a:p>
          <a:p>
            <a:pPr marL="0" indent="0" algn="ctr">
              <a:buNone/>
            </a:pPr>
            <a:r>
              <a:rPr lang="en-US" altLang="en-US" sz="2000" i="1" dirty="0" smtClean="0">
                <a:solidFill>
                  <a:schemeClr val="accent6">
                    <a:lumMod val="75000"/>
                  </a:schemeClr>
                </a:solidFill>
                <a:latin typeface="Arial" panose="020B0604020202020204" pitchFamily="34" charset="0"/>
                <a:cs typeface="Arial" panose="020B0604020202020204" pitchFamily="34" charset="0"/>
              </a:rPr>
              <a:t>pairwork, teamwork,</a:t>
            </a:r>
          </a:p>
          <a:p>
            <a:pPr marL="0" indent="0" algn="ctr">
              <a:buNone/>
            </a:pPr>
            <a:endParaRPr lang="en-US" sz="2000" b="1" dirty="0" smtClean="0">
              <a:latin typeface="Arial" panose="020B0604020202020204" pitchFamily="34" charset="0"/>
              <a:cs typeface="Arial" panose="020B0604020202020204" pitchFamily="34" charset="0"/>
            </a:endParaRPr>
          </a:p>
          <a:p>
            <a:pPr marL="0" indent="0">
              <a:buNone/>
            </a:pPr>
            <a:r>
              <a:rPr lang="en-US" sz="2000" b="1" dirty="0" smtClean="0">
                <a:latin typeface="Arial" panose="020B0604020202020204" pitchFamily="34" charset="0"/>
                <a:cs typeface="Arial" panose="020B0604020202020204" pitchFamily="34" charset="0"/>
              </a:rPr>
              <a:t>There </a:t>
            </a:r>
            <a:r>
              <a:rPr lang="en-US" sz="2000" b="1" dirty="0">
                <a:latin typeface="Arial" panose="020B0604020202020204" pitchFamily="34" charset="0"/>
                <a:cs typeface="Arial" panose="020B0604020202020204" pitchFamily="34" charset="0"/>
              </a:rPr>
              <a:t>are many environmental problems such as…</a:t>
            </a:r>
            <a:endParaRPr lang="ru-RU"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water pollution</a:t>
            </a:r>
          </a:p>
          <a:p>
            <a:pPr marL="0" indent="0">
              <a:buNone/>
            </a:pPr>
            <a:endParaRPr lang="ru-RU"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It happens because…</a:t>
            </a:r>
            <a:endParaRPr lang="ru-RU"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oil is being spilled into </a:t>
            </a:r>
            <a:r>
              <a:rPr lang="en-US" sz="2000" dirty="0" smtClean="0">
                <a:latin typeface="Arial" panose="020B0604020202020204" pitchFamily="34" charset="0"/>
                <a:cs typeface="Arial" panose="020B0604020202020204" pitchFamily="34" charset="0"/>
              </a:rPr>
              <a:t>rivers</a:t>
            </a:r>
          </a:p>
          <a:p>
            <a:pPr marL="0" indent="0">
              <a:buNone/>
            </a:pPr>
            <a:endParaRPr lang="ru-RU" sz="20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We would be able to solve these problems if…</a:t>
            </a:r>
            <a:endParaRPr lang="ru-RU"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plants didn’t dump chemical wastes into rivers/ atmosphere/ on </a:t>
            </a:r>
            <a:r>
              <a:rPr lang="en-US" sz="2000" dirty="0" smtClean="0">
                <a:latin typeface="Arial" panose="020B0604020202020204" pitchFamily="34" charset="0"/>
                <a:cs typeface="Arial" panose="020B0604020202020204" pitchFamily="34" charset="0"/>
              </a:rPr>
              <a:t>land</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In order to protect the environment people must</a:t>
            </a:r>
            <a:r>
              <a:rPr lang="en-US" sz="2000" b="1" dirty="0" smtClean="0">
                <a:latin typeface="Arial" panose="020B0604020202020204" pitchFamily="34" charset="0"/>
                <a:cs typeface="Arial" panose="020B0604020202020204" pitchFamily="34" charset="0"/>
              </a:rPr>
              <a:t>…</a:t>
            </a:r>
          </a:p>
          <a:p>
            <a:pPr marL="0" indent="0">
              <a:buNone/>
            </a:pPr>
            <a:r>
              <a:rPr lang="en-US" sz="2000" dirty="0"/>
              <a:t>install antipollution equipment</a:t>
            </a:r>
            <a:endParaRPr lang="ru-RU" sz="2000" dirty="0"/>
          </a:p>
          <a:p>
            <a:pPr marL="0" indent="0">
              <a:buNone/>
            </a:pPr>
            <a:endParaRPr lang="en-US" sz="2000" b="1" dirty="0" smtClean="0">
              <a:latin typeface="Arial" panose="020B0604020202020204" pitchFamily="34" charset="0"/>
              <a:cs typeface="Arial" panose="020B0604020202020204" pitchFamily="34" charset="0"/>
            </a:endParaRPr>
          </a:p>
          <a:p>
            <a:pPr marL="0" indent="0">
              <a:buNone/>
            </a:pPr>
            <a:endParaRPr lang="en-US" b="1" dirty="0" smtClean="0"/>
          </a:p>
          <a:p>
            <a:pPr marL="0" indent="0">
              <a:buNone/>
            </a:pPr>
            <a:endParaRPr lang="ru-RU" dirty="0"/>
          </a:p>
        </p:txBody>
      </p:sp>
    </p:spTree>
    <p:extLst>
      <p:ext uri="{BB962C8B-B14F-4D97-AF65-F5344CB8AC3E}">
        <p14:creationId xmlns:p14="http://schemas.microsoft.com/office/powerpoint/2010/main" val="4113183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Fluency Activities </a:t>
            </a:r>
            <a:r>
              <a:rPr lang="en-US"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i="1" cap="none"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environment</a:t>
            </a:r>
            <a:r>
              <a:rPr lang="en-US"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a:lnSpc>
                <a:spcPct val="200000"/>
              </a:lnSpc>
              <a:buFont typeface="Wingdings" panose="05000000000000000000" pitchFamily="2" charset="2"/>
              <a:buChar char="q"/>
            </a:pPr>
            <a:endParaRPr lang="en-US" sz="2400" dirty="0" smtClean="0">
              <a:latin typeface="Arial" panose="020B0604020202020204" pitchFamily="34" charset="0"/>
              <a:cs typeface="Arial" panose="020B0604020202020204" pitchFamily="34" charset="0"/>
            </a:endParaRPr>
          </a:p>
          <a:p>
            <a:pPr>
              <a:lnSpc>
                <a:spcPct val="2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o</a:t>
            </a:r>
            <a:r>
              <a:rPr lang="en-US" sz="2400" dirty="0" smtClean="0">
                <a:latin typeface="Arial" panose="020B0604020202020204" pitchFamily="34" charset="0"/>
                <a:cs typeface="Arial" panose="020B0604020202020204" pitchFamily="34" charset="0"/>
              </a:rPr>
              <a:t>pening speech of the Environment Minister at a </a:t>
            </a:r>
            <a:r>
              <a:rPr lang="en-US" sz="2400" b="1" dirty="0" smtClean="0">
                <a:latin typeface="Arial" panose="020B0604020202020204" pitchFamily="34" charset="0"/>
                <a:cs typeface="Arial" panose="020B0604020202020204" pitchFamily="34" charset="0"/>
              </a:rPr>
              <a:t>climate summit </a:t>
            </a:r>
          </a:p>
          <a:p>
            <a:pPr>
              <a:lnSpc>
                <a:spcPct val="2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
            </a:r>
            <a:r>
              <a:rPr lang="en-US" sz="2400" dirty="0" smtClean="0">
                <a:latin typeface="Arial" panose="020B0604020202020204" pitchFamily="34" charset="0"/>
                <a:cs typeface="Arial" panose="020B0604020202020204" pitchFamily="34" charset="0"/>
              </a:rPr>
              <a:t>riting a newspaper article </a:t>
            </a:r>
          </a:p>
          <a:p>
            <a:pPr>
              <a:lnSpc>
                <a:spcPct val="20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
            </a:r>
            <a:r>
              <a:rPr lang="en-US" sz="2400" dirty="0" smtClean="0">
                <a:latin typeface="Arial" panose="020B0604020202020204" pitchFamily="34" charset="0"/>
                <a:cs typeface="Arial" panose="020B0604020202020204" pitchFamily="34" charset="0"/>
              </a:rPr>
              <a:t>riting a blog entry</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071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sp>
        <p:nvSpPr>
          <p:cNvPr id="25603" name="Объект 2"/>
          <p:cNvSpPr>
            <a:spLocks noGrp="1"/>
          </p:cNvSpPr>
          <p:nvPr>
            <p:ph idx="1"/>
          </p:nvPr>
        </p:nvSpPr>
        <p:spPr/>
        <p:txBody>
          <a:bodyPr/>
          <a:lstStyle/>
          <a:p>
            <a:pPr marL="0" indent="0" algn="ctr" eaLnBrk="1" hangingPunct="1">
              <a:buFont typeface="Wingdings 2" panose="05020102010507070707" pitchFamily="18" charset="2"/>
              <a:buNone/>
            </a:pPr>
            <a:endParaRPr lang="en-US" altLang="en-US" sz="4800" b="1" i="1" dirty="0" smtClean="0">
              <a:solidFill>
                <a:srgbClr val="70263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eaLnBrk="1" hangingPunct="1">
              <a:buFont typeface="Wingdings 2" panose="05020102010507070707" pitchFamily="18" charset="2"/>
              <a:buNone/>
            </a:pPr>
            <a:r>
              <a:rPr lang="en-US" altLang="en-US" sz="4800" b="1" i="1" dirty="0" smtClean="0">
                <a:solidFill>
                  <a:srgbClr val="70263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FOR YOUR ATTENION</a:t>
            </a:r>
            <a:r>
              <a:rPr lang="uk-UA" altLang="en-US" sz="4800" b="1" i="1" dirty="0" smtClean="0">
                <a:solidFill>
                  <a:srgbClr val="70263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altLang="en-US" sz="4800" b="1" dirty="0" smtClean="0">
                <a:solidFill>
                  <a:srgbClr val="70263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a:t>
            </a:r>
            <a:endParaRPr lang="uk-UA" altLang="en-US" sz="4800" b="1" dirty="0" smtClean="0">
              <a:solidFill>
                <a:srgbClr val="70263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Learners profile</a:t>
            </a:r>
            <a:endParaRPr lang="ru-RU"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04800" y="1554162"/>
            <a:ext cx="8686800" cy="4971181"/>
          </a:xfrm>
        </p:spPr>
        <p:txBody>
          <a:bodyPr/>
          <a:lstStyle/>
          <a:p>
            <a:pPr>
              <a:lnSpc>
                <a:spcPct val="150000"/>
              </a:lnSpc>
              <a:buClr>
                <a:schemeClr val="accent6">
                  <a:lumMod val="75000"/>
                </a:schemeClr>
              </a:buClr>
              <a:buFont typeface="Wingdings" panose="05000000000000000000" pitchFamily="2" charset="2"/>
              <a:buChar char="q"/>
            </a:pPr>
            <a:r>
              <a:rPr lang="en-US" sz="2200" b="1" dirty="0" smtClean="0">
                <a:latin typeface="Arial" panose="020B0604020202020204" pitchFamily="34" charset="0"/>
                <a:cs typeface="Arial" panose="020B0604020202020204" pitchFamily="34" charset="0"/>
              </a:rPr>
              <a:t>Adults (from 22 to 40)</a:t>
            </a:r>
          </a:p>
          <a:p>
            <a:pPr>
              <a:lnSpc>
                <a:spcPct val="150000"/>
              </a:lnSpc>
              <a:buClr>
                <a:schemeClr val="accent6">
                  <a:lumMod val="75000"/>
                </a:schemeClr>
              </a:buClr>
              <a:buFont typeface="Wingdings" panose="05000000000000000000" pitchFamily="2" charset="2"/>
              <a:buChar char="q"/>
            </a:pPr>
            <a:r>
              <a:rPr lang="en-US" sz="2200" b="1" dirty="0" smtClean="0">
                <a:latin typeface="Arial" panose="020B0604020202020204" pitchFamily="34" charset="0"/>
                <a:cs typeface="Arial" panose="020B0604020202020204" pitchFamily="34" charset="0"/>
              </a:rPr>
              <a:t>Diverse educational background</a:t>
            </a:r>
          </a:p>
          <a:p>
            <a:pPr>
              <a:lnSpc>
                <a:spcPct val="150000"/>
              </a:lnSpc>
              <a:buClr>
                <a:schemeClr val="accent6">
                  <a:lumMod val="75000"/>
                </a:schemeClr>
              </a:buClr>
              <a:buFont typeface="Wingdings" panose="05000000000000000000" pitchFamily="2" charset="2"/>
              <a:buChar char="q"/>
            </a:pPr>
            <a:r>
              <a:rPr lang="en-US" sz="2200" b="1" dirty="0" smtClean="0">
                <a:latin typeface="Arial" panose="020B0604020202020204" pitchFamily="34" charset="0"/>
                <a:cs typeface="Arial" panose="020B0604020202020204" pitchFamily="34" charset="0"/>
              </a:rPr>
              <a:t>Diverse professional experience</a:t>
            </a:r>
          </a:p>
          <a:p>
            <a:pPr lvl="1">
              <a:lnSpc>
                <a:spcPct val="150000"/>
              </a:lnSpc>
              <a:buClr>
                <a:schemeClr val="accent6">
                  <a:lumMod val="75000"/>
                </a:schemeClr>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MFA officers</a:t>
            </a:r>
          </a:p>
          <a:p>
            <a:pPr lvl="1">
              <a:lnSpc>
                <a:spcPct val="150000"/>
              </a:lnSpc>
              <a:buClr>
                <a:schemeClr val="accent6">
                  <a:lumMod val="75000"/>
                </a:schemeClr>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Public servants from other ministries and governmental agencies</a:t>
            </a:r>
          </a:p>
          <a:p>
            <a:pPr lvl="1">
              <a:lnSpc>
                <a:spcPct val="150000"/>
              </a:lnSpc>
              <a:buClr>
                <a:schemeClr val="accent6">
                  <a:lumMod val="75000"/>
                </a:schemeClr>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Post-gradual trainees on contractual basis</a:t>
            </a:r>
          </a:p>
          <a:p>
            <a:pPr>
              <a:lnSpc>
                <a:spcPct val="150000"/>
              </a:lnSpc>
              <a:buClr>
                <a:schemeClr val="accent6">
                  <a:lumMod val="75000"/>
                </a:schemeClr>
              </a:buClr>
              <a:buFont typeface="Wingdings" panose="05000000000000000000" pitchFamily="2" charset="2"/>
              <a:buChar char="q"/>
            </a:pPr>
            <a:r>
              <a:rPr lang="en-US" sz="2200" b="1" dirty="0" smtClean="0">
                <a:latin typeface="Arial" panose="020B0604020202020204" pitchFamily="34" charset="0"/>
                <a:cs typeface="Arial" panose="020B0604020202020204" pitchFamily="34" charset="0"/>
              </a:rPr>
              <a:t>Diverse English language experience</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116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Some basic facts about </a:t>
            </a: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a:t>
            </a:r>
            <a:endParaRPr lang="ru-RU"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04800" y="1295400"/>
            <a:ext cx="8686800" cy="5373960"/>
          </a:xfrm>
        </p:spPr>
        <p:txBody>
          <a:bodyPr/>
          <a:lstStyle/>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Students </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learn by </a:t>
            </a:r>
            <a:r>
              <a:rPr lang="en-US" sz="2000" i="1" dirty="0" smtClean="0">
                <a:latin typeface="Arial" panose="020B0604020202020204" pitchFamily="34" charset="0"/>
                <a:cs typeface="Arial" panose="020B0604020202020204" pitchFamily="34" charset="0"/>
              </a:rPr>
              <a:t>doing</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more they are engaged in learning activities, the greater the </a:t>
            </a:r>
            <a:r>
              <a:rPr lang="en-US" sz="2000" dirty="0" smtClean="0">
                <a:latin typeface="Arial" panose="020B0604020202020204" pitchFamily="34" charset="0"/>
                <a:cs typeface="Arial" panose="020B0604020202020204" pitchFamily="34" charset="0"/>
              </a:rPr>
              <a:t>outcome.  </a:t>
            </a:r>
            <a:r>
              <a:rPr lang="en-US" sz="2000" i="1" dirty="0" smtClean="0">
                <a:latin typeface="Arial" panose="020B0604020202020204" pitchFamily="34" charset="0"/>
                <a:cs typeface="Arial" panose="020B0604020202020204" pitchFamily="34" charset="0"/>
              </a:rPr>
              <a:t>Interaction</a:t>
            </a:r>
            <a:r>
              <a:rPr lang="en-US" sz="2000" dirty="0" smtClean="0">
                <a:latin typeface="Arial" panose="020B0604020202020204" pitchFamily="34" charset="0"/>
                <a:cs typeface="Arial" panose="020B0604020202020204" pitchFamily="34" charset="0"/>
              </a:rPr>
              <a:t> is a core of learning</a:t>
            </a:r>
            <a:endParaRPr lang="ru-RU"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Students “</a:t>
            </a:r>
            <a:r>
              <a:rPr lang="en-US" sz="2000" i="1" dirty="0">
                <a:latin typeface="Arial" panose="020B0604020202020204" pitchFamily="34" charset="0"/>
                <a:cs typeface="Arial" panose="020B0604020202020204" pitchFamily="34" charset="0"/>
              </a:rPr>
              <a:t>create knowledge</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it is not imposed or transmitted by direct instruction → meaning is personal</a:t>
            </a:r>
            <a:endParaRPr lang="ru-RU"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Students </a:t>
            </a:r>
            <a:r>
              <a:rPr lang="en-US" sz="2000" i="1" dirty="0" smtClean="0">
                <a:latin typeface="Arial" panose="020B0604020202020204" pitchFamily="34" charset="0"/>
                <a:cs typeface="Arial" panose="020B0604020202020204" pitchFamily="34" charset="0"/>
              </a:rPr>
              <a:t>share responsibility </a:t>
            </a:r>
            <a:r>
              <a:rPr lang="en-US" sz="2000" dirty="0" smtClean="0">
                <a:latin typeface="Arial" panose="020B0604020202020204" pitchFamily="34" charset="0"/>
                <a:cs typeface="Arial" panose="020B0604020202020204" pitchFamily="34" charset="0"/>
              </a:rPr>
              <a:t>for shaping </a:t>
            </a:r>
            <a:r>
              <a:rPr lang="en-US" sz="2000" dirty="0">
                <a:latin typeface="Arial" panose="020B0604020202020204" pitchFamily="34" charset="0"/>
                <a:cs typeface="Arial" panose="020B0604020202020204" pitchFamily="34" charset="0"/>
              </a:rPr>
              <a:t>the process of teaching and learning themselves (prepare questions for class, organize working groups, presentations etc</a:t>
            </a:r>
            <a:r>
              <a:rPr lang="en-US" sz="2000" dirty="0" smtClean="0">
                <a:latin typeface="Arial" panose="020B0604020202020204" pitchFamily="34" charset="0"/>
                <a:cs typeface="Arial" panose="020B0604020202020204" pitchFamily="34" charset="0"/>
              </a:rPr>
              <a:t>.)</a:t>
            </a:r>
          </a:p>
          <a:p>
            <a:pPr marL="0" indent="0">
              <a:buNone/>
            </a:pPr>
            <a:endParaRPr lang="en-US" sz="2000" dirty="0" smtClean="0">
              <a:latin typeface="Arial" panose="020B0604020202020204" pitchFamily="34" charset="0"/>
              <a:cs typeface="Arial" panose="020B0604020202020204" pitchFamily="34" charset="0"/>
            </a:endParaRPr>
          </a:p>
          <a:p>
            <a:pPr marL="0" lvl="0" indent="0">
              <a:buNone/>
            </a:pPr>
            <a:r>
              <a:rPr lang="en-US" sz="2000" dirty="0" smtClean="0">
                <a:latin typeface="Arial" panose="020B0604020202020204" pitchFamily="34" charset="0"/>
                <a:cs typeface="Arial" panose="020B0604020202020204" pitchFamily="34" charset="0"/>
              </a:rPr>
              <a:t>Students discuss</a:t>
            </a:r>
            <a:r>
              <a:rPr lang="en-US" sz="2000" dirty="0">
                <a:latin typeface="Arial" panose="020B0604020202020204" pitchFamily="34" charset="0"/>
                <a:cs typeface="Arial" panose="020B0604020202020204" pitchFamily="34" charset="0"/>
              </a:rPr>
              <a:t>, ask and develop ideas </a:t>
            </a:r>
            <a:r>
              <a:rPr lang="en-US" sz="2000" i="1" dirty="0">
                <a:latin typeface="Arial" panose="020B0604020202020204" pitchFamily="34" charset="0"/>
                <a:cs typeface="Arial" panose="020B0604020202020204" pitchFamily="34" charset="0"/>
              </a:rPr>
              <a:t>freely and on an equal </a:t>
            </a:r>
            <a:r>
              <a:rPr lang="en-US" sz="2000" i="1" dirty="0" smtClean="0">
                <a:latin typeface="Arial" panose="020B0604020202020204" pitchFamily="34" charset="0"/>
                <a:cs typeface="Arial" panose="020B0604020202020204" pitchFamily="34" charset="0"/>
              </a:rPr>
              <a:t>basis</a:t>
            </a:r>
          </a:p>
          <a:p>
            <a:pPr marL="0" lvl="0" indent="0">
              <a:buNone/>
            </a:pPr>
            <a:endParaRPr lang="en-US" sz="2000" dirty="0" smtClean="0">
              <a:latin typeface="Arial" panose="020B0604020202020204" pitchFamily="34" charset="0"/>
              <a:cs typeface="Arial" panose="020B0604020202020204" pitchFamily="34" charset="0"/>
            </a:endParaRPr>
          </a:p>
          <a:p>
            <a:pPr marL="0" lvl="0" indent="0">
              <a:buNone/>
            </a:pPr>
            <a:r>
              <a:rPr lang="en-US" sz="2000" dirty="0" smtClean="0">
                <a:latin typeface="Arial" panose="020B0604020202020204" pitchFamily="34" charset="0"/>
                <a:cs typeface="Arial" panose="020B0604020202020204" pitchFamily="34" charset="0"/>
              </a:rPr>
              <a:t>The teacher serves </a:t>
            </a:r>
            <a:r>
              <a:rPr lang="en-US" sz="2000" dirty="0">
                <a:latin typeface="Arial" panose="020B0604020202020204" pitchFamily="34" charset="0"/>
                <a:cs typeface="Arial" panose="020B0604020202020204" pitchFamily="34" charset="0"/>
              </a:rPr>
              <a:t>as </a:t>
            </a:r>
            <a:r>
              <a:rPr lang="en-US" sz="2000" i="1" dirty="0">
                <a:latin typeface="Arial" panose="020B0604020202020204" pitchFamily="34" charset="0"/>
                <a:cs typeface="Arial" panose="020B0604020202020204" pitchFamily="34" charset="0"/>
              </a:rPr>
              <a:t>manager and facilitator of knowledge </a:t>
            </a:r>
            <a:r>
              <a:rPr lang="en-US" sz="2000" dirty="0">
                <a:latin typeface="Arial" panose="020B0604020202020204" pitchFamily="34" charset="0"/>
                <a:cs typeface="Arial" panose="020B0604020202020204" pitchFamily="34" charset="0"/>
              </a:rPr>
              <a:t>rather than as presenter and transmitter of </a:t>
            </a:r>
            <a:r>
              <a:rPr lang="en-US" sz="2000" dirty="0" smtClean="0">
                <a:latin typeface="Arial" panose="020B0604020202020204" pitchFamily="34" charset="0"/>
                <a:cs typeface="Arial" panose="020B0604020202020204" pitchFamily="34" charset="0"/>
              </a:rPr>
              <a:t>information</a:t>
            </a:r>
            <a:endParaRPr lang="ru-RU" sz="2000" dirty="0">
              <a:latin typeface="Arial" panose="020B0604020202020204" pitchFamily="34" charset="0"/>
              <a:cs typeface="Arial" panose="020B0604020202020204" pitchFamily="34" charset="0"/>
            </a:endParaRPr>
          </a:p>
          <a:p>
            <a:pPr marL="0" indent="0">
              <a:buNone/>
            </a:pPr>
            <a:endParaRPr lang="ru-RU" dirty="0"/>
          </a:p>
          <a:p>
            <a:endParaRPr lang="ru-RU" dirty="0"/>
          </a:p>
        </p:txBody>
      </p:sp>
    </p:spTree>
    <p:extLst>
      <p:ext uri="{BB962C8B-B14F-4D97-AF65-F5344CB8AC3E}">
        <p14:creationId xmlns:p14="http://schemas.microsoft.com/office/powerpoint/2010/main" val="425194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3200" b="1" i="1" dirty="0" smtClean="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Participation and learning</a:t>
            </a:r>
            <a:endParaRPr lang="en-US"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304800" y="1295400"/>
            <a:ext cx="8686800" cy="5229944"/>
          </a:xfrm>
        </p:spPr>
        <p:txBody>
          <a:bodyPr/>
          <a:lstStyle/>
          <a:p>
            <a:pPr>
              <a:lnSpc>
                <a:spcPct val="150000"/>
              </a:lnSpc>
              <a:buFont typeface="Wingdings" panose="05000000000000000000" pitchFamily="2" charset="2"/>
              <a:buChar char="q"/>
            </a:pPr>
            <a:r>
              <a:rPr lang="en-US" sz="2200" dirty="0" smtClean="0">
                <a:latin typeface="Arial" panose="020B0604020202020204" pitchFamily="34" charset="0"/>
                <a:cs typeface="Arial" panose="020B0604020202020204" pitchFamily="34" charset="0"/>
              </a:rPr>
              <a:t>When active, you learn more</a:t>
            </a:r>
          </a:p>
          <a:p>
            <a:pPr>
              <a:lnSpc>
                <a:spcPct val="150000"/>
              </a:lnSpc>
              <a:buFont typeface="Wingdings" panose="05000000000000000000" pitchFamily="2" charset="2"/>
              <a:buChar char="q"/>
            </a:pPr>
            <a:r>
              <a:rPr lang="en-US" sz="2200" dirty="0" smtClean="0">
                <a:latin typeface="Arial" panose="020B0604020202020204" pitchFamily="34" charset="0"/>
                <a:cs typeface="Arial" panose="020B0604020202020204" pitchFamily="34" charset="0"/>
              </a:rPr>
              <a:t>When different styles, you learn more</a:t>
            </a:r>
          </a:p>
          <a:p>
            <a:pPr>
              <a:lnSpc>
                <a:spcPct val="150000"/>
              </a:lnSpc>
              <a:buFont typeface="Wingdings" panose="05000000000000000000" pitchFamily="2" charset="2"/>
              <a:buChar char="q"/>
            </a:pPr>
            <a:r>
              <a:rPr lang="en-US" sz="2200" dirty="0" smtClean="0">
                <a:latin typeface="Arial" panose="020B0604020202020204" pitchFamily="34" charset="0"/>
                <a:cs typeface="Arial" panose="020B0604020202020204" pitchFamily="34" charset="0"/>
              </a:rPr>
              <a:t>There is always a lot of experience, competence and knowledge in a group</a:t>
            </a:r>
          </a:p>
          <a:p>
            <a:pPr>
              <a:lnSpc>
                <a:spcPct val="150000"/>
              </a:lnSpc>
              <a:buFont typeface="Wingdings" panose="05000000000000000000" pitchFamily="2" charset="2"/>
              <a:buChar char="q"/>
            </a:pPr>
            <a:r>
              <a:rPr lang="en-US" sz="2200" dirty="0" smtClean="0">
                <a:latin typeface="Arial" panose="020B0604020202020204" pitchFamily="34" charset="0"/>
                <a:cs typeface="Arial" panose="020B0604020202020204" pitchFamily="34" charset="0"/>
              </a:rPr>
              <a:t>When experience, </a:t>
            </a:r>
            <a:r>
              <a:rPr lang="en-US" sz="2200" dirty="0">
                <a:latin typeface="Arial" panose="020B0604020202020204" pitchFamily="34" charset="0"/>
                <a:cs typeface="Arial" panose="020B0604020202020204" pitchFamily="34" charset="0"/>
              </a:rPr>
              <a:t>competence and knowledge</a:t>
            </a:r>
            <a:r>
              <a:rPr lang="en-US" sz="2200" dirty="0" smtClean="0">
                <a:latin typeface="Arial" panose="020B0604020202020204" pitchFamily="34" charset="0"/>
                <a:cs typeface="Arial" panose="020B0604020202020204" pitchFamily="34" charset="0"/>
              </a:rPr>
              <a:t> are shared, more knowledge is obtained and curiosity to learn more is triggered</a:t>
            </a:r>
          </a:p>
          <a:p>
            <a:pPr>
              <a:lnSpc>
                <a:spcPct val="150000"/>
              </a:lnSpc>
              <a:buFont typeface="Wingdings" panose="05000000000000000000" pitchFamily="2" charset="2"/>
              <a:buChar char="q"/>
            </a:pPr>
            <a:r>
              <a:rPr lang="en-US" sz="2200" dirty="0">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eing active instead of passive increases learning which will also develop the content itself</a:t>
            </a:r>
          </a:p>
          <a:p>
            <a:pPr>
              <a:lnSpc>
                <a:spcPct val="150000"/>
              </a:lnSpc>
              <a:buFont typeface="Wingdings" panose="05000000000000000000" pitchFamily="2" charset="2"/>
              <a:buChar char="q"/>
            </a:pPr>
            <a:r>
              <a:rPr lang="en-US" sz="2200" dirty="0" smtClean="0">
                <a:latin typeface="Arial" panose="020B0604020202020204" pitchFamily="34" charset="0"/>
                <a:cs typeface="Arial" panose="020B0604020202020204" pitchFamily="34" charset="0"/>
              </a:rPr>
              <a:t>As a teacher/trainer I have to find ways to be interesting</a:t>
            </a:r>
          </a:p>
          <a:p>
            <a:endParaRPr lang="ru-RU" dirty="0"/>
          </a:p>
        </p:txBody>
      </p:sp>
    </p:spTree>
    <p:extLst>
      <p:ext uri="{BB962C8B-B14F-4D97-AF65-F5344CB8AC3E}">
        <p14:creationId xmlns:p14="http://schemas.microsoft.com/office/powerpoint/2010/main" val="2582889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en-US"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Principles of Adult Learning</a:t>
            </a:r>
            <a:r>
              <a:rPr lang="ru-RU" dirty="0">
                <a:effectLst>
                  <a:outerShdw blurRad="38100" dist="38100" dir="2700000" algn="tl">
                    <a:srgbClr val="000000">
                      <a:alpha val="43137"/>
                    </a:srgbClr>
                  </a:outerShdw>
                </a:effectLst>
              </a:rPr>
              <a:t/>
            </a:r>
            <a:br>
              <a:rPr lang="ru-RU" dirty="0">
                <a:effectLst>
                  <a:outerShdw blurRad="38100" dist="38100" dir="2700000" algn="tl">
                    <a:srgbClr val="000000">
                      <a:alpha val="43137"/>
                    </a:srgbClr>
                  </a:outerShdw>
                </a:effectLst>
              </a:rPr>
            </a:br>
            <a:endParaRPr lang="uk-UA" dirty="0">
              <a:effectLst>
                <a:outerShdw blurRad="38100" dist="38100" dir="2700000" algn="tl">
                  <a:srgbClr val="000000">
                    <a:alpha val="43137"/>
                  </a:srgbClr>
                </a:outerShdw>
              </a:effectLst>
            </a:endParaRPr>
          </a:p>
        </p:txBody>
      </p:sp>
      <p:sp>
        <p:nvSpPr>
          <p:cNvPr id="11267" name="Объект 2"/>
          <p:cNvSpPr>
            <a:spLocks noGrp="1"/>
          </p:cNvSpPr>
          <p:nvPr>
            <p:ph idx="1"/>
          </p:nvPr>
        </p:nvSpPr>
        <p:spPr>
          <a:xfrm>
            <a:off x="304800" y="1554162"/>
            <a:ext cx="8686800" cy="5043190"/>
          </a:xfrm>
        </p:spPr>
        <p:txBody>
          <a:bodyPr/>
          <a:lstStyle/>
          <a:p>
            <a:r>
              <a:rPr lang="en-US" sz="2400" dirty="0" smtClean="0"/>
              <a:t>Adults </a:t>
            </a:r>
            <a:r>
              <a:rPr lang="en-US" sz="2400" dirty="0"/>
              <a:t>must be motivated (Internal motivation &amp; External motivation</a:t>
            </a:r>
            <a:r>
              <a:rPr lang="en-US" sz="2400" dirty="0" smtClean="0"/>
              <a:t>)</a:t>
            </a:r>
          </a:p>
          <a:p>
            <a:r>
              <a:rPr lang="en-US" sz="2400" dirty="0" smtClean="0"/>
              <a:t> </a:t>
            </a:r>
            <a:r>
              <a:rPr lang="en-US" sz="2400" dirty="0"/>
              <a:t>Adults must use their experience </a:t>
            </a:r>
            <a:endParaRPr lang="ru-RU" sz="2400" dirty="0"/>
          </a:p>
          <a:p>
            <a:r>
              <a:rPr lang="en-US" sz="2400" dirty="0"/>
              <a:t>Adults must see relationships with reality </a:t>
            </a:r>
            <a:endParaRPr lang="en-US" sz="2400" dirty="0" smtClean="0"/>
          </a:p>
          <a:p>
            <a:r>
              <a:rPr lang="en-US" sz="2400" dirty="0" smtClean="0"/>
              <a:t>Adults </a:t>
            </a:r>
            <a:r>
              <a:rPr lang="en-US" sz="2400" dirty="0"/>
              <a:t>learn by doing </a:t>
            </a:r>
            <a:endParaRPr lang="ru-RU" sz="2400" dirty="0"/>
          </a:p>
          <a:p>
            <a:r>
              <a:rPr lang="en-US" sz="2400" dirty="0"/>
              <a:t>Adults learn by problem solving </a:t>
            </a:r>
            <a:endParaRPr lang="en-US" sz="2400" dirty="0" smtClean="0"/>
          </a:p>
          <a:p>
            <a:r>
              <a:rPr lang="en-US" sz="2400" dirty="0" smtClean="0"/>
              <a:t>Adults </a:t>
            </a:r>
            <a:r>
              <a:rPr lang="en-US" sz="2400" dirty="0"/>
              <a:t>like discussions </a:t>
            </a:r>
            <a:endParaRPr lang="ru-RU" sz="2400" dirty="0"/>
          </a:p>
          <a:p>
            <a:r>
              <a:rPr lang="en-US" sz="2400" dirty="0"/>
              <a:t>Adults learn at different speeds </a:t>
            </a:r>
            <a:endParaRPr lang="en-US" sz="2400" dirty="0" smtClean="0"/>
          </a:p>
          <a:p>
            <a:r>
              <a:rPr lang="en-US" sz="2400" dirty="0" smtClean="0"/>
              <a:t>Adults </a:t>
            </a:r>
            <a:r>
              <a:rPr lang="en-US" sz="2400" dirty="0"/>
              <a:t>need to feel good </a:t>
            </a:r>
            <a:endParaRPr lang="ru-RU" sz="2400" dirty="0"/>
          </a:p>
          <a:p>
            <a:r>
              <a:rPr lang="en-US" sz="2400" dirty="0"/>
              <a:t>Adults respond to the “classroom” atmosphere  </a:t>
            </a:r>
            <a:endParaRPr lang="ru-RU" sz="2400" dirty="0"/>
          </a:p>
          <a:p>
            <a:r>
              <a:rPr lang="en-US" sz="2400" dirty="0"/>
              <a:t>Adults respond to suitable language and materials </a:t>
            </a:r>
            <a:endParaRPr lang="ru-RU" sz="2400" dirty="0"/>
          </a:p>
          <a:p>
            <a:endParaRPr lang="ru-RU" dirty="0"/>
          </a:p>
          <a:p>
            <a:pPr marL="0" indent="0" eaLnBrk="1" hangingPunct="1">
              <a:buNone/>
            </a:pPr>
            <a:endParaRPr lang="uk-UA"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3100" b="1" i="1" dirty="0" smtClean="0">
                <a:effectLst/>
                <a:latin typeface="Arial" panose="020B0604020202020204" pitchFamily="34" charset="0"/>
                <a:ea typeface="Times New Roman" panose="02020603050405020304" pitchFamily="18" charset="0"/>
                <a:cs typeface="Times New Roman" panose="02020603050405020304" pitchFamily="18" charset="0"/>
              </a:rPr>
              <a:t/>
            </a:r>
            <a:br>
              <a:rPr lang="en-US" sz="3100" b="1" i="1" dirty="0" smtClean="0">
                <a:effectLst/>
                <a:latin typeface="Arial" panose="020B0604020202020204" pitchFamily="34" charset="0"/>
                <a:ea typeface="Times New Roman" panose="02020603050405020304" pitchFamily="18" charset="0"/>
                <a:cs typeface="Times New Roman" panose="02020603050405020304" pitchFamily="18" charset="0"/>
              </a:rPr>
            </a:br>
            <a:r>
              <a:rPr lang="en-US" sz="3100" b="1" i="1" dirty="0" smtClean="0">
                <a:solidFill>
                  <a:srgbClr val="008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Participatory </a:t>
            </a:r>
            <a:r>
              <a:rPr lang="en-US" sz="3100" b="1" i="1" cap="none" dirty="0" smtClean="0">
                <a:solidFill>
                  <a:srgbClr val="008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vs</a:t>
            </a:r>
            <a:r>
              <a:rPr lang="en-US" sz="3100" b="1" i="1" dirty="0" smtClean="0">
                <a:solidFill>
                  <a:srgbClr val="008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Traditional Teaching</a:t>
            </a:r>
            <a:r>
              <a:rPr lang="ru-RU" dirty="0">
                <a:solidFill>
                  <a:srgbClr val="008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
            </a:r>
            <a:br>
              <a:rPr lang="ru-RU" dirty="0">
                <a:solidFill>
                  <a:srgbClr val="008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br>
            <a:endParaRPr lang="en-US" dirty="0">
              <a:solidFill>
                <a:srgbClr val="008000"/>
              </a:solidFill>
              <a:effectLst>
                <a:outerShdw blurRad="38100" dist="38100" dir="2700000" algn="tl">
                  <a:srgbClr val="000000">
                    <a:alpha val="43137"/>
                  </a:srgbClr>
                </a:outerShdw>
              </a:effectLst>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1345332045"/>
              </p:ext>
            </p:extLst>
          </p:nvPr>
        </p:nvGraphicFramePr>
        <p:xfrm>
          <a:off x="611560" y="1295400"/>
          <a:ext cx="7992887" cy="5373959"/>
        </p:xfrm>
        <a:graphic>
          <a:graphicData uri="http://schemas.openxmlformats.org/drawingml/2006/table">
            <a:tbl>
              <a:tblPr/>
              <a:tblGrid>
                <a:gridCol w="3913289"/>
                <a:gridCol w="4079598"/>
              </a:tblGrid>
              <a:tr h="763283">
                <a:tc>
                  <a:txBody>
                    <a:bodyPr/>
                    <a:lstStyle/>
                    <a:p>
                      <a:pPr marL="76200">
                        <a:lnSpc>
                          <a:spcPct val="115000"/>
                        </a:lnSpc>
                        <a:spcAft>
                          <a:spcPts val="0"/>
                        </a:spcAft>
                      </a:pPr>
                      <a:endParaRPr lang="en-US" sz="2000" b="1"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76200">
                        <a:lnSpc>
                          <a:spcPct val="115000"/>
                        </a:lnSpc>
                        <a:spcAft>
                          <a:spcPts val="0"/>
                        </a:spcAft>
                      </a:pPr>
                      <a:r>
                        <a:rPr lang="en-US" sz="2000" b="1" i="1" dirty="0" smtClean="0">
                          <a:effectLst/>
                          <a:latin typeface="Arial" panose="020B0604020202020204" pitchFamily="34" charset="0"/>
                          <a:ea typeface="Times New Roman" panose="02020603050405020304" pitchFamily="18" charset="0"/>
                          <a:cs typeface="Times New Roman" panose="02020603050405020304" pitchFamily="18" charset="0"/>
                        </a:rPr>
                        <a:t>Traditional Teaching</a:t>
                      </a:r>
                      <a:endParaRPr lang="ru-R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ct val="115000"/>
                        </a:lnSpc>
                        <a:spcAft>
                          <a:spcPts val="0"/>
                        </a:spcAft>
                      </a:pPr>
                      <a:r>
                        <a:rPr lang="en-US" sz="2000" b="1" i="1" dirty="0" smtClean="0">
                          <a:effectLst/>
                          <a:latin typeface="Arial" panose="020B0604020202020204" pitchFamily="34" charset="0"/>
                          <a:ea typeface="Times New Roman" panose="02020603050405020304" pitchFamily="18" charset="0"/>
                          <a:cs typeface="Times New Roman" panose="02020603050405020304" pitchFamily="18" charset="0"/>
                        </a:rPr>
                        <a:t>Participatory Teaching</a:t>
                      </a:r>
                      <a:endParaRPr lang="ru-RU" sz="20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9344">
                <a:tc>
                  <a:txBody>
                    <a:bodyPr/>
                    <a:lstStyle/>
                    <a:p>
                      <a:pPr marL="76200">
                        <a:lnSpc>
                          <a:spcPts val="1095"/>
                        </a:lnSpc>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Teaching</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1095"/>
                        </a:lnSpc>
                        <a:spcAft>
                          <a:spcPts val="0"/>
                        </a:spcAft>
                      </a:pP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Learning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5308">
                <a:tc>
                  <a:txBody>
                    <a:bodyPr/>
                    <a:lstStyle/>
                    <a:p>
                      <a:pPr marL="76200">
                        <a:lnSpc>
                          <a:spcPts val="1095"/>
                        </a:lnSpc>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Quantitative</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1095"/>
                        </a:lnSpc>
                        <a:spcAft>
                          <a:spcPts val="0"/>
                        </a:spcAft>
                      </a:pP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Qualitative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489">
                <a:tc>
                  <a:txBody>
                    <a:bodyPr/>
                    <a:lstStyle/>
                    <a:p>
                      <a:pPr marL="76200">
                        <a:lnSpc>
                          <a:spcPts val="1095"/>
                        </a:lnSpc>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Closed Questions</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1095"/>
                        </a:lnSpc>
                        <a:spcAft>
                          <a:spcPts val="0"/>
                        </a:spcAft>
                      </a:pP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Open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questions</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9344">
                <a:tc>
                  <a:txBody>
                    <a:bodyPr/>
                    <a:lstStyle/>
                    <a:p>
                      <a:pPr marL="76200">
                        <a:lnSpc>
                          <a:spcPts val="1095"/>
                        </a:lnSpc>
                        <a:spcAft>
                          <a:spcPts val="0"/>
                        </a:spcAft>
                      </a:pP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Monologue</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1095"/>
                        </a:lnSpc>
                        <a:spcAft>
                          <a:spcPts val="0"/>
                        </a:spcAft>
                      </a:pP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Dialogue</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9422">
                <a:tc>
                  <a:txBody>
                    <a:bodyPr/>
                    <a:lstStyle/>
                    <a:p>
                      <a:pPr marL="76200">
                        <a:lnSpc>
                          <a:spcPts val="995"/>
                        </a:lnSpc>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Interaction - teacher/student</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Interaction facilitator/student student/student</a:t>
                      </a:r>
                      <a:endParaRPr lang="ru-RU"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0075">
                <a:tc>
                  <a:txBody>
                    <a:bodyPr/>
                    <a:lstStyle/>
                    <a:p>
                      <a:pPr marL="76200">
                        <a:lnSpc>
                          <a:spcPts val="1095"/>
                        </a:lnSpc>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Lecturing</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1095"/>
                        </a:lnSpc>
                        <a:spcAft>
                          <a:spcPts val="0"/>
                        </a:spcAft>
                      </a:pP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Participation: doing things together</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699">
                <a:tc>
                  <a:txBody>
                    <a:bodyPr/>
                    <a:lstStyle/>
                    <a:p>
                      <a:pPr marL="76200">
                        <a:lnSpc>
                          <a:spcPts val="1095"/>
                        </a:lnSpc>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Top managing</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1095"/>
                        </a:lnSpc>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Self </a:t>
                      </a: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 managing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5707">
                <a:tc>
                  <a:txBody>
                    <a:bodyPr/>
                    <a:lstStyle/>
                    <a:p>
                      <a:pPr marL="76200">
                        <a:lnSpc>
                          <a:spcPts val="995"/>
                        </a:lnSpc>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Focusing on </a:t>
                      </a: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the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task</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995"/>
                        </a:lnSpc>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Focusing on the </a:t>
                      </a: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activity</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42324">
                <a:tc>
                  <a:txBody>
                    <a:bodyPr/>
                    <a:lstStyle/>
                    <a:p>
                      <a:pPr marL="76200" marR="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If the students </a:t>
                      </a: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haven’t learnt, they aren’t able to ...</a:t>
                      </a:r>
                      <a:endParaRPr lang="ru-RU"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marR="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If the students </a:t>
                      </a: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haven’t learnt, the teacher</a:t>
                      </a:r>
                      <a:r>
                        <a:rPr lang="en-US" sz="2000" baseline="0" dirty="0" smtClean="0">
                          <a:effectLst/>
                          <a:latin typeface="Arial" panose="020B0604020202020204" pitchFamily="34" charset="0"/>
                          <a:ea typeface="Times New Roman" panose="02020603050405020304" pitchFamily="18" charset="0"/>
                          <a:cs typeface="Times New Roman" panose="02020603050405020304" pitchFamily="18" charset="0"/>
                        </a:rPr>
                        <a:t> has</a:t>
                      </a:r>
                      <a:r>
                        <a:rPr lang="en-US" sz="2000" dirty="0" smtClean="0">
                          <a:effectLst/>
                          <a:latin typeface="Arial" panose="020B0604020202020204" pitchFamily="34" charset="0"/>
                          <a:ea typeface="Times New Roman" panose="02020603050405020304" pitchFamily="18" charset="0"/>
                          <a:cs typeface="Times New Roman" panose="02020603050405020304" pitchFamily="18" charset="0"/>
                        </a:rPr>
                        <a:t>n’t trained them</a:t>
                      </a:r>
                      <a:endParaRPr lang="ru-RU"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63500">
                        <a:lnSpc>
                          <a:spcPts val="995"/>
                        </a:lnSpc>
                        <a:spcAft>
                          <a:spcPts val="0"/>
                        </a:spcAft>
                      </a:pP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6964">
                <a:tc>
                  <a:txBody>
                    <a:bodyPr/>
                    <a:lstStyle/>
                    <a:p>
                      <a:pPr marL="76200">
                        <a:lnSpc>
                          <a:spcPts val="1095"/>
                        </a:lnSpc>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Looking for answers</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1095"/>
                        </a:lnSpc>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Looking for new dimensions</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00" y="260648"/>
            <a:ext cx="8686800" cy="838200"/>
          </a:xfrm>
        </p:spPr>
        <p:txBody>
          <a:bodyPr>
            <a:noAutofit/>
          </a:bodyPr>
          <a:lstStyle/>
          <a:p>
            <a:pPr algn="ctr" eaLnBrk="1" fontAlgn="auto" hangingPunct="1">
              <a:spcAft>
                <a:spcPts val="0"/>
              </a:spcAft>
              <a:defRPr/>
            </a:pPr>
            <a:r>
              <a:rPr lang="en-US" altLang="en-US" sz="3200" b="1" i="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Facilitator</a:t>
            </a:r>
            <a:r>
              <a:rPr lang="en-US" altLang="en-US" sz="3200" b="1" i="1" u="sng" dirty="0">
                <a:solidFill>
                  <a:srgbClr val="008000"/>
                </a:solidFill>
                <a:effectLst/>
                <a:latin typeface="Times New Roman" panose="02020603050405020304" pitchFamily="18" charset="0"/>
                <a:cs typeface="Times New Roman" panose="02020603050405020304" pitchFamily="18" charset="0"/>
              </a:rPr>
              <a:t/>
            </a:r>
            <a:br>
              <a:rPr lang="en-US" altLang="en-US" sz="3200" b="1" i="1" u="sng" dirty="0">
                <a:solidFill>
                  <a:srgbClr val="008000"/>
                </a:solidFill>
                <a:effectLst/>
                <a:latin typeface="Times New Roman" panose="02020603050405020304" pitchFamily="18" charset="0"/>
                <a:cs typeface="Times New Roman" panose="02020603050405020304" pitchFamily="18" charset="0"/>
              </a:rPr>
            </a:br>
            <a:endParaRPr lang="uk-UA" sz="3200" b="1" i="1" u="sng" dirty="0">
              <a:solidFill>
                <a:srgbClr val="008000"/>
              </a:solidFill>
              <a:effectLst/>
            </a:endParaRPr>
          </a:p>
        </p:txBody>
      </p:sp>
      <p:sp>
        <p:nvSpPr>
          <p:cNvPr id="13315" name="Объект 2"/>
          <p:cNvSpPr>
            <a:spLocks noGrp="1"/>
          </p:cNvSpPr>
          <p:nvPr>
            <p:ph idx="1"/>
          </p:nvPr>
        </p:nvSpPr>
        <p:spPr>
          <a:xfrm>
            <a:off x="304800" y="1196752"/>
            <a:ext cx="8686800" cy="5472608"/>
          </a:xfrm>
        </p:spPr>
        <p:txBody>
          <a:bodyPr/>
          <a:lstStyle/>
          <a:p>
            <a:pPr algn="just" eaLnBrk="1" hangingPunct="1">
              <a:lnSpc>
                <a:spcPct val="80000"/>
              </a:lnSpc>
              <a:buFont typeface="Wingdings" panose="05000000000000000000" pitchFamily="2" charset="2"/>
              <a:buChar char="q"/>
            </a:pPr>
            <a:r>
              <a:rPr lang="en-US" altLang="en-US" sz="1900" dirty="0" smtClean="0">
                <a:latin typeface="Arial" panose="020B0604020202020204" pitchFamily="34" charset="0"/>
                <a:cs typeface="Arial" panose="020B0604020202020204" pitchFamily="34" charset="0"/>
              </a:rPr>
              <a:t>Believes </a:t>
            </a:r>
            <a:r>
              <a:rPr lang="en-US" altLang="en-US" sz="1900" dirty="0">
                <a:latin typeface="Arial" panose="020B0604020202020204" pitchFamily="34" charset="0"/>
                <a:cs typeface="Arial" panose="020B0604020202020204" pitchFamily="34" charset="0"/>
              </a:rPr>
              <a:t>all people have knowledge, experience and ideas </a:t>
            </a:r>
            <a:endParaRPr lang="en-US" altLang="en-US" sz="1900" dirty="0" smtClean="0">
              <a:latin typeface="Arial" panose="020B0604020202020204" pitchFamily="34" charset="0"/>
              <a:cs typeface="Arial" panose="020B0604020202020204" pitchFamily="34" charset="0"/>
            </a:endParaRPr>
          </a:p>
          <a:p>
            <a:pPr algn="just" eaLnBrk="1" hangingPunct="1">
              <a:lnSpc>
                <a:spcPct val="80000"/>
              </a:lnSpc>
              <a:buFont typeface="Wingdings" panose="05000000000000000000" pitchFamily="2" charset="2"/>
              <a:buChar char="q"/>
            </a:pPr>
            <a:r>
              <a:rPr lang="en-US" altLang="en-US" sz="1900" dirty="0" smtClean="0">
                <a:latin typeface="Arial" panose="020B0604020202020204" pitchFamily="34" charset="0"/>
                <a:cs typeface="Arial" panose="020B0604020202020204" pitchFamily="34" charset="0"/>
              </a:rPr>
              <a:t>Accepts </a:t>
            </a:r>
            <a:r>
              <a:rPr lang="en-US" altLang="en-US" sz="1900" dirty="0">
                <a:latin typeface="Arial" panose="020B0604020202020204" pitchFamily="34" charset="0"/>
                <a:cs typeface="Arial" panose="020B0604020202020204" pitchFamily="34" charset="0"/>
              </a:rPr>
              <a:t>all views </a:t>
            </a:r>
            <a:endParaRPr lang="en-US" altLang="en-US" sz="1900" dirty="0" smtClean="0">
              <a:latin typeface="Arial" panose="020B0604020202020204" pitchFamily="34" charset="0"/>
              <a:cs typeface="Arial" panose="020B0604020202020204" pitchFamily="34" charset="0"/>
            </a:endParaRPr>
          </a:p>
          <a:p>
            <a:pPr algn="just" eaLnBrk="1" hangingPunct="1">
              <a:lnSpc>
                <a:spcPct val="80000"/>
              </a:lnSpc>
              <a:buFont typeface="Wingdings" panose="05000000000000000000" pitchFamily="2" charset="2"/>
              <a:buChar char="q"/>
            </a:pPr>
            <a:r>
              <a:rPr lang="en-US" altLang="en-US" sz="1900" dirty="0" smtClean="0">
                <a:latin typeface="Arial" panose="020B0604020202020204" pitchFamily="34" charset="0"/>
                <a:cs typeface="Arial" panose="020B0604020202020204" pitchFamily="34" charset="0"/>
              </a:rPr>
              <a:t>Stimulates </a:t>
            </a:r>
            <a:r>
              <a:rPr lang="en-US" altLang="en-US" sz="1900" dirty="0">
                <a:latin typeface="Arial" panose="020B0604020202020204" pitchFamily="34" charset="0"/>
                <a:cs typeface="Arial" panose="020B0604020202020204" pitchFamily="34" charset="0"/>
              </a:rPr>
              <a:t>responsibility </a:t>
            </a:r>
            <a:endParaRPr lang="en-US" altLang="en-US" sz="1900" dirty="0" smtClean="0">
              <a:latin typeface="Arial" panose="020B0604020202020204" pitchFamily="34" charset="0"/>
              <a:cs typeface="Arial" panose="020B0604020202020204" pitchFamily="34" charset="0"/>
            </a:endParaRPr>
          </a:p>
          <a:p>
            <a:pPr algn="just" eaLnBrk="1" hangingPunct="1">
              <a:lnSpc>
                <a:spcPct val="80000"/>
              </a:lnSpc>
              <a:buFont typeface="Wingdings" panose="05000000000000000000" pitchFamily="2" charset="2"/>
              <a:buChar char="q"/>
            </a:pPr>
            <a:r>
              <a:rPr lang="en-US" altLang="en-US" sz="1900" dirty="0" smtClean="0">
                <a:latin typeface="Arial" panose="020B0604020202020204" pitchFamily="34" charset="0"/>
                <a:cs typeface="Arial" panose="020B0604020202020204" pitchFamily="34" charset="0"/>
              </a:rPr>
              <a:t>Stimulates </a:t>
            </a:r>
            <a:r>
              <a:rPr lang="en-US" altLang="en-US" sz="1900" dirty="0">
                <a:latin typeface="Arial" panose="020B0604020202020204" pitchFamily="34" charset="0"/>
                <a:cs typeface="Arial" panose="020B0604020202020204" pitchFamily="34" charset="0"/>
              </a:rPr>
              <a:t>participation </a:t>
            </a:r>
            <a:endParaRPr lang="en-US" altLang="en-US" sz="1900" dirty="0" smtClean="0">
              <a:latin typeface="Arial" panose="020B0604020202020204" pitchFamily="34" charset="0"/>
              <a:cs typeface="Arial" panose="020B0604020202020204" pitchFamily="34" charset="0"/>
            </a:endParaRPr>
          </a:p>
          <a:p>
            <a:pPr algn="just" eaLnBrk="1" hangingPunct="1">
              <a:lnSpc>
                <a:spcPct val="80000"/>
              </a:lnSpc>
              <a:buFont typeface="Wingdings" panose="05000000000000000000" pitchFamily="2" charset="2"/>
              <a:buChar char="q"/>
            </a:pPr>
            <a:r>
              <a:rPr lang="en-US" altLang="en-US" sz="1900" dirty="0" smtClean="0">
                <a:latin typeface="Arial" panose="020B0604020202020204" pitchFamily="34" charset="0"/>
                <a:cs typeface="Arial" panose="020B0604020202020204" pitchFamily="34" charset="0"/>
              </a:rPr>
              <a:t>Does </a:t>
            </a:r>
            <a:r>
              <a:rPr lang="en-US" altLang="en-US" sz="1900" dirty="0">
                <a:latin typeface="Arial" panose="020B0604020202020204" pitchFamily="34" charset="0"/>
                <a:cs typeface="Arial" panose="020B0604020202020204" pitchFamily="34" charset="0"/>
              </a:rPr>
              <a:t>not judge, facilitates </a:t>
            </a:r>
            <a:endParaRPr lang="en-US" altLang="en-US" sz="1900" dirty="0" smtClean="0">
              <a:latin typeface="Arial" panose="020B0604020202020204" pitchFamily="34" charset="0"/>
              <a:cs typeface="Arial" panose="020B0604020202020204" pitchFamily="34" charset="0"/>
            </a:endParaRPr>
          </a:p>
          <a:p>
            <a:pPr algn="just" eaLnBrk="1" hangingPunct="1">
              <a:lnSpc>
                <a:spcPct val="80000"/>
              </a:lnSpc>
              <a:buFont typeface="Wingdings" panose="05000000000000000000" pitchFamily="2" charset="2"/>
              <a:buChar char="q"/>
            </a:pPr>
            <a:r>
              <a:rPr lang="en-US" altLang="en-US" sz="1900" dirty="0" smtClean="0">
                <a:latin typeface="Arial" panose="020B0604020202020204" pitchFamily="34" charset="0"/>
                <a:cs typeface="Arial" panose="020B0604020202020204" pitchFamily="34" charset="0"/>
              </a:rPr>
              <a:t>Uses </a:t>
            </a:r>
            <a:r>
              <a:rPr lang="en-US" altLang="en-US" sz="1900" dirty="0">
                <a:latin typeface="Arial" panose="020B0604020202020204" pitchFamily="34" charset="0"/>
                <a:cs typeface="Arial" panose="020B0604020202020204" pitchFamily="34" charset="0"/>
              </a:rPr>
              <a:t>opened-ended questions </a:t>
            </a:r>
            <a:endParaRPr lang="en-US" altLang="en-US" sz="1900" dirty="0" smtClean="0">
              <a:latin typeface="Arial" panose="020B0604020202020204" pitchFamily="34" charset="0"/>
              <a:cs typeface="Arial" panose="020B0604020202020204" pitchFamily="34" charset="0"/>
            </a:endParaRPr>
          </a:p>
          <a:p>
            <a:pPr algn="just" eaLnBrk="1" hangingPunct="1">
              <a:lnSpc>
                <a:spcPct val="80000"/>
              </a:lnSpc>
              <a:buFont typeface="Wingdings" panose="05000000000000000000" pitchFamily="2" charset="2"/>
              <a:buChar char="q"/>
            </a:pPr>
            <a:r>
              <a:rPr lang="en-US" altLang="en-US" sz="1900" dirty="0" smtClean="0">
                <a:latin typeface="Arial" panose="020B0604020202020204" pitchFamily="34" charset="0"/>
                <a:cs typeface="Arial" panose="020B0604020202020204" pitchFamily="34" charset="0"/>
              </a:rPr>
              <a:t>Listens </a:t>
            </a:r>
            <a:r>
              <a:rPr lang="en-US" altLang="en-US" sz="1900" dirty="0">
                <a:latin typeface="Arial" panose="020B0604020202020204" pitchFamily="34" charset="0"/>
                <a:cs typeface="Arial" panose="020B0604020202020204" pitchFamily="34" charset="0"/>
              </a:rPr>
              <a:t>respectfully </a:t>
            </a:r>
          </a:p>
          <a:p>
            <a:pPr algn="just" eaLnBrk="1" hangingPunct="1">
              <a:lnSpc>
                <a:spcPct val="80000"/>
              </a:lnSpc>
              <a:buFont typeface="Wingdings" panose="05000000000000000000" pitchFamily="2" charset="2"/>
              <a:buChar char="q"/>
            </a:pPr>
            <a:r>
              <a:rPr lang="en-US" altLang="en-US" sz="1900" dirty="0">
                <a:latin typeface="Arial" panose="020B0604020202020204" pitchFamily="34" charset="0"/>
                <a:cs typeface="Arial" panose="020B0604020202020204" pitchFamily="34" charset="0"/>
              </a:rPr>
              <a:t>Listens actively </a:t>
            </a:r>
          </a:p>
          <a:p>
            <a:pPr algn="just" eaLnBrk="1" hangingPunct="1">
              <a:lnSpc>
                <a:spcPct val="80000"/>
              </a:lnSpc>
              <a:buFont typeface="Wingdings" panose="05000000000000000000" pitchFamily="2" charset="2"/>
              <a:buChar char="q"/>
            </a:pPr>
            <a:r>
              <a:rPr lang="en-US" altLang="en-US" sz="1900" dirty="0">
                <a:latin typeface="Arial" panose="020B0604020202020204" pitchFamily="34" charset="0"/>
                <a:cs typeface="Arial" panose="020B0604020202020204" pitchFamily="34" charset="0"/>
              </a:rPr>
              <a:t>Interprets with sanction from the group and sums </a:t>
            </a:r>
            <a:r>
              <a:rPr lang="en-US" altLang="en-US" sz="1900" dirty="0" smtClean="0">
                <a:latin typeface="Arial" panose="020B0604020202020204" pitchFamily="34" charset="0"/>
                <a:cs typeface="Arial" panose="020B0604020202020204" pitchFamily="34" charset="0"/>
              </a:rPr>
              <a:t>up</a:t>
            </a:r>
          </a:p>
          <a:p>
            <a:pPr algn="just" eaLnBrk="1" hangingPunct="1">
              <a:lnSpc>
                <a:spcPct val="80000"/>
              </a:lnSpc>
              <a:buFont typeface="Wingdings" panose="05000000000000000000" pitchFamily="2" charset="2"/>
              <a:buChar char="q"/>
            </a:pPr>
            <a:r>
              <a:rPr lang="en-US" altLang="en-US" sz="1900" dirty="0" smtClean="0">
                <a:latin typeface="Arial" panose="020B0604020202020204" pitchFamily="34" charset="0"/>
                <a:cs typeface="Arial" panose="020B0604020202020204" pitchFamily="34" charset="0"/>
              </a:rPr>
              <a:t> </a:t>
            </a:r>
            <a:r>
              <a:rPr lang="en-US" altLang="en-US" sz="1900" dirty="0">
                <a:latin typeface="Arial" panose="020B0604020202020204" pitchFamily="34" charset="0"/>
                <a:cs typeface="Arial" panose="020B0604020202020204" pitchFamily="34" charset="0"/>
              </a:rPr>
              <a:t>Acknowledges </a:t>
            </a:r>
          </a:p>
          <a:p>
            <a:pPr algn="just" eaLnBrk="1" hangingPunct="1">
              <a:lnSpc>
                <a:spcPct val="80000"/>
              </a:lnSpc>
              <a:buFont typeface="Wingdings" panose="05000000000000000000" pitchFamily="2" charset="2"/>
              <a:buChar char="q"/>
            </a:pPr>
            <a:r>
              <a:rPr lang="en-US" altLang="en-US" sz="1900" dirty="0">
                <a:latin typeface="Arial" panose="020B0604020202020204" pitchFamily="34" charset="0"/>
                <a:cs typeface="Arial" panose="020B0604020202020204" pitchFamily="34" charset="0"/>
              </a:rPr>
              <a:t>Creates security and </a:t>
            </a:r>
            <a:r>
              <a:rPr lang="en-US" altLang="en-US" sz="1900" dirty="0" smtClean="0">
                <a:latin typeface="Arial" panose="020B0604020202020204" pitchFamily="34" charset="0"/>
                <a:cs typeface="Arial" panose="020B0604020202020204" pitchFamily="34" charset="0"/>
              </a:rPr>
              <a:t>honesty</a:t>
            </a:r>
          </a:p>
          <a:p>
            <a:pPr algn="just" eaLnBrk="1" hangingPunct="1">
              <a:lnSpc>
                <a:spcPct val="80000"/>
              </a:lnSpc>
              <a:buFont typeface="Wingdings" panose="05000000000000000000" pitchFamily="2" charset="2"/>
              <a:buChar char="q"/>
            </a:pPr>
            <a:r>
              <a:rPr lang="en-US" altLang="en-US" sz="1900" dirty="0" smtClean="0">
                <a:latin typeface="Arial" panose="020B0604020202020204" pitchFamily="34" charset="0"/>
                <a:cs typeface="Arial" panose="020B0604020202020204" pitchFamily="34" charset="0"/>
              </a:rPr>
              <a:t> </a:t>
            </a:r>
            <a:r>
              <a:rPr lang="en-US" altLang="en-US" sz="1900" dirty="0">
                <a:latin typeface="Arial" panose="020B0604020202020204" pitchFamily="34" charset="0"/>
                <a:cs typeface="Arial" panose="020B0604020202020204" pitchFamily="34" charset="0"/>
              </a:rPr>
              <a:t>Agrees on rules </a:t>
            </a:r>
          </a:p>
          <a:p>
            <a:pPr algn="just" eaLnBrk="1" hangingPunct="1">
              <a:lnSpc>
                <a:spcPct val="80000"/>
              </a:lnSpc>
              <a:buFont typeface="Wingdings" panose="05000000000000000000" pitchFamily="2" charset="2"/>
              <a:buChar char="q"/>
            </a:pPr>
            <a:r>
              <a:rPr lang="en-US" altLang="en-US" sz="1900" dirty="0">
                <a:latin typeface="Arial" panose="020B0604020202020204" pitchFamily="34" charset="0"/>
                <a:cs typeface="Arial" panose="020B0604020202020204" pitchFamily="34" charset="0"/>
              </a:rPr>
              <a:t>Accommodates different learning </a:t>
            </a:r>
            <a:r>
              <a:rPr lang="en-US" altLang="en-US" sz="1900" dirty="0" smtClean="0">
                <a:latin typeface="Arial" panose="020B0604020202020204" pitchFamily="34" charset="0"/>
                <a:cs typeface="Arial" panose="020B0604020202020204" pitchFamily="34" charset="0"/>
              </a:rPr>
              <a:t>styles</a:t>
            </a:r>
          </a:p>
          <a:p>
            <a:pPr algn="just" eaLnBrk="1" hangingPunct="1">
              <a:lnSpc>
                <a:spcPct val="80000"/>
              </a:lnSpc>
              <a:buFont typeface="Wingdings" panose="05000000000000000000" pitchFamily="2" charset="2"/>
              <a:buChar char="q"/>
            </a:pPr>
            <a:r>
              <a:rPr lang="en-US" altLang="en-US" sz="1900" dirty="0" smtClean="0">
                <a:latin typeface="Arial" panose="020B0604020202020204" pitchFamily="34" charset="0"/>
                <a:cs typeface="Arial" panose="020B0604020202020204" pitchFamily="34" charset="0"/>
              </a:rPr>
              <a:t> </a:t>
            </a:r>
            <a:r>
              <a:rPr lang="en-US" altLang="en-US" sz="1900" dirty="0">
                <a:latin typeface="Arial" panose="020B0604020202020204" pitchFamily="34" charset="0"/>
                <a:cs typeface="Arial" panose="020B0604020202020204" pitchFamily="34" charset="0"/>
              </a:rPr>
              <a:t>Stays neutral </a:t>
            </a:r>
          </a:p>
          <a:p>
            <a:pPr algn="just" eaLnBrk="1" hangingPunct="1">
              <a:lnSpc>
                <a:spcPct val="80000"/>
              </a:lnSpc>
              <a:buFont typeface="Wingdings" panose="05000000000000000000" pitchFamily="2" charset="2"/>
              <a:buChar char="q"/>
            </a:pPr>
            <a:r>
              <a:rPr lang="en-US" altLang="en-US" sz="1900" dirty="0">
                <a:latin typeface="Arial" panose="020B0604020202020204" pitchFamily="34" charset="0"/>
                <a:cs typeface="Arial" panose="020B0604020202020204" pitchFamily="34" charset="0"/>
              </a:rPr>
              <a:t>Provides interaction between participant &amp; </a:t>
            </a:r>
            <a:r>
              <a:rPr lang="en-US" altLang="en-US" sz="1900" dirty="0" smtClean="0">
                <a:latin typeface="Arial" panose="020B0604020202020204" pitchFamily="34" charset="0"/>
                <a:cs typeface="Arial" panose="020B0604020202020204" pitchFamily="34" charset="0"/>
              </a:rPr>
              <a:t>participant</a:t>
            </a:r>
          </a:p>
          <a:p>
            <a:pPr algn="just" eaLnBrk="1" hangingPunct="1">
              <a:lnSpc>
                <a:spcPct val="80000"/>
              </a:lnSpc>
              <a:buFont typeface="Wingdings" panose="05000000000000000000" pitchFamily="2" charset="2"/>
              <a:buChar char="q"/>
            </a:pPr>
            <a:r>
              <a:rPr lang="en-US" altLang="en-US" sz="1900" dirty="0" smtClean="0">
                <a:latin typeface="Arial" panose="020B0604020202020204" pitchFamily="34" charset="0"/>
                <a:cs typeface="Arial" panose="020B0604020202020204" pitchFamily="34" charset="0"/>
              </a:rPr>
              <a:t> </a:t>
            </a:r>
            <a:r>
              <a:rPr lang="en-US" altLang="en-US" sz="1900" dirty="0">
                <a:latin typeface="Arial" panose="020B0604020202020204" pitchFamily="34" charset="0"/>
                <a:cs typeface="Arial" panose="020B0604020202020204" pitchFamily="34" charset="0"/>
              </a:rPr>
              <a:t>Handles dominance </a:t>
            </a:r>
          </a:p>
          <a:p>
            <a:pPr algn="just" eaLnBrk="1" hangingPunct="1">
              <a:lnSpc>
                <a:spcPct val="80000"/>
              </a:lnSpc>
              <a:buFont typeface="Wingdings" panose="05000000000000000000" pitchFamily="2" charset="2"/>
              <a:buChar char="q"/>
            </a:pPr>
            <a:r>
              <a:rPr lang="en-US" altLang="en-US" sz="1900" dirty="0">
                <a:latin typeface="Arial" panose="020B0604020202020204" pitchFamily="34" charset="0"/>
                <a:cs typeface="Arial" panose="020B0604020202020204" pitchFamily="34" charset="0"/>
              </a:rPr>
              <a:t>Handles silence </a:t>
            </a:r>
          </a:p>
          <a:p>
            <a:pPr algn="just" eaLnBrk="1" hangingPunct="1">
              <a:lnSpc>
                <a:spcPct val="80000"/>
              </a:lnSpc>
              <a:buFont typeface="Wingdings" panose="05000000000000000000" pitchFamily="2" charset="2"/>
              <a:buChar char="q"/>
            </a:pPr>
            <a:r>
              <a:rPr lang="en-US" altLang="en-US" sz="1900" dirty="0">
                <a:latin typeface="Arial" panose="020B0604020202020204" pitchFamily="34" charset="0"/>
                <a:cs typeface="Arial" panose="020B0604020202020204" pitchFamily="34" charset="0"/>
              </a:rPr>
              <a:t>Stops but manages the “murder phrases” </a:t>
            </a:r>
            <a:endParaRPr lang="uk-UA" altLang="en-US" sz="19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894</TotalTime>
  <Words>1767</Words>
  <Application>Microsoft Office PowerPoint</Application>
  <PresentationFormat>Näytössä katseltava diaesitys (4:3)</PresentationFormat>
  <Paragraphs>388</Paragraphs>
  <Slides>34</Slides>
  <Notes>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34</vt:i4>
      </vt:variant>
    </vt:vector>
  </HeadingPairs>
  <TitlesOfParts>
    <vt:vector size="42" baseType="lpstr">
      <vt:lpstr>Arial</vt:lpstr>
      <vt:lpstr>Calibri</vt:lpstr>
      <vt:lpstr>Franklin Gothic Book</vt:lpstr>
      <vt:lpstr>Franklin Gothic Medium</vt:lpstr>
      <vt:lpstr>Times New Roman</vt:lpstr>
      <vt:lpstr>Wingdings</vt:lpstr>
      <vt:lpstr>Wingdings 2</vt:lpstr>
      <vt:lpstr>Трек</vt:lpstr>
      <vt:lpstr>Participatory approaches to teaching English to  adult foreign policy Professionals              Nataliya shpak   </vt:lpstr>
      <vt:lpstr>Do it yourself !</vt:lpstr>
      <vt:lpstr>English course profile</vt:lpstr>
      <vt:lpstr>Learners profile</vt:lpstr>
      <vt:lpstr>Some basic facts about learning</vt:lpstr>
      <vt:lpstr>Participation and learning</vt:lpstr>
      <vt:lpstr>10 Principles of Adult Learning </vt:lpstr>
      <vt:lpstr> Participatory vs Traditional Teaching </vt:lpstr>
      <vt:lpstr>The Facilitator </vt:lpstr>
      <vt:lpstr>Participatory activities - 1</vt:lpstr>
      <vt:lpstr>Participatory activities - 2</vt:lpstr>
      <vt:lpstr>Brainstorming, beehives (needs analysis)</vt:lpstr>
      <vt:lpstr>What I want from this course (mind map)</vt:lpstr>
      <vt:lpstr>Listing, ranking, beehives (needs analysis)</vt:lpstr>
      <vt:lpstr>Listing, ranking, reduction (immigration)</vt:lpstr>
      <vt:lpstr>Reading activities (immigration)</vt:lpstr>
      <vt:lpstr>Four corners (immigration)</vt:lpstr>
      <vt:lpstr>Hot chair (immigration)</vt:lpstr>
      <vt:lpstr>Fluency Activities (immigration)</vt:lpstr>
      <vt:lpstr>Case study/Dilemma/ Simulation (immigration)</vt:lpstr>
      <vt:lpstr>Simulation/ Project (immigration) - 1</vt:lpstr>
      <vt:lpstr>Simulation/ Project (immigration) - 2</vt:lpstr>
      <vt:lpstr>Simulation/ Project (immigration) - 3</vt:lpstr>
      <vt:lpstr>Warming up ( brainstorm  globalisation)</vt:lpstr>
      <vt:lpstr>MIND MAP (globalisation)</vt:lpstr>
      <vt:lpstr>  Tips to start speaking (globalisation)  </vt:lpstr>
      <vt:lpstr>Hot chair (globalisation)</vt:lpstr>
      <vt:lpstr>Self-managing groups (globalisation)</vt:lpstr>
      <vt:lpstr>HOT SEAT (job interview)</vt:lpstr>
      <vt:lpstr>Mingling around (the latest news)</vt:lpstr>
      <vt:lpstr>Warming up (environment)</vt:lpstr>
      <vt:lpstr>From sentence to text (environment)</vt:lpstr>
      <vt:lpstr>Fluency Activities (environment)</vt:lpstr>
      <vt:lpstr>PowerPoint-esitys</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Регламент кафедри іноземних мов 2011/2012 н.р.</dc:title>
  <dc:creator>Yaroslav Romashko</dc:creator>
  <cp:lastModifiedBy>Hotel Guest</cp:lastModifiedBy>
  <cp:revision>110</cp:revision>
  <cp:lastPrinted>2015-10-03T14:46:47Z</cp:lastPrinted>
  <dcterms:created xsi:type="dcterms:W3CDTF">2011-09-05T05:28:01Z</dcterms:created>
  <dcterms:modified xsi:type="dcterms:W3CDTF">2015-10-07T09:18:22Z</dcterms:modified>
</cp:coreProperties>
</file>