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Layouts/slideLayout39.xml" ContentType="application/vnd.openxmlformats-officedocument.presentationml.slideLayout+xml"/>
  <Override PartName="/ppt/theme/theme5.xml" ContentType="application/vnd.openxmlformats-officedocument.theme+xml"/>
  <Override PartName="/ppt/slideLayouts/slideLayout57.xml" ContentType="application/vnd.openxmlformats-officedocument.presentationml.slideLayout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64.xml" ContentType="application/vnd.openxmlformats-officedocument.presentationml.slideLayout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53.xml" ContentType="application/vnd.openxmlformats-officedocument.presentationml.slideLayout+xml"/>
  <Default Extension="xml" ContentType="application/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Masters/slideMaster6.xml" ContentType="application/vnd.openxmlformats-officedocument.presentationml.slideMaster+xml"/>
  <Override PartName="/ppt/theme/theme8.xml" ContentType="application/vnd.openxmlformats-officedocument.theme+xml"/>
  <Override PartName="/ppt/slideMasters/slideMaster4.xml" ContentType="application/vnd.openxmlformats-officedocument.presentationml.slideMaster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heme/theme6.xml" ContentType="application/vnd.openxmlformats-officedocument.theme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slideLayouts/slideLayout49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6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65.xml" ContentType="application/vnd.openxmlformats-officedocument.presentationml.slideLayout+xml"/>
  <Override PartName="/ppt/revisionInfo.xml" ContentType="application/vnd.ms-powerpoint.revisioninfo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6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6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Masters/slideMaster5.xml" ContentType="application/vnd.openxmlformats-officedocument.presentationml.slideMaster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slideLayouts/slideLayout59.xml" ContentType="application/vnd.openxmlformats-officedocument.presentationml.slideLayout+xml"/>
  <Override PartName="/ppt/theme/theme7.xml" ContentType="application/vnd.openxmlformats-officedocument.them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s/slide2.xml" ContentType="application/vnd.openxmlformats-officedocument.presentationml.slide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62.xml" ContentType="application/vnd.openxmlformats-officedocument.presentationml.slideLayout+xml"/>
  <Default Extension="rels" ContentType="application/vnd.openxmlformats-package.relationship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3" r:id="rId1"/>
    <p:sldMasterId id="2147483786" r:id="rId2"/>
    <p:sldMasterId id="2147483761" r:id="rId3"/>
    <p:sldMasterId id="2147483737" r:id="rId4"/>
    <p:sldMasterId id="2147483725" r:id="rId5"/>
    <p:sldMasterId id="2147483713" r:id="rId6"/>
  </p:sldMasterIdLst>
  <p:notesMasterIdLst>
    <p:notesMasterId r:id="rId20"/>
  </p:notesMasterIdLst>
  <p:handoutMasterIdLst>
    <p:handoutMasterId r:id="rId21"/>
  </p:handoutMasterIdLst>
  <p:sldIdLst>
    <p:sldId id="562" r:id="rId7"/>
    <p:sldId id="561" r:id="rId8"/>
    <p:sldId id="578" r:id="rId9"/>
    <p:sldId id="584" r:id="rId10"/>
    <p:sldId id="592" r:id="rId11"/>
    <p:sldId id="582" r:id="rId12"/>
    <p:sldId id="586" r:id="rId13"/>
    <p:sldId id="587" r:id="rId14"/>
    <p:sldId id="588" r:id="rId15"/>
    <p:sldId id="589" r:id="rId16"/>
    <p:sldId id="593" r:id="rId17"/>
    <p:sldId id="591" r:id="rId18"/>
    <p:sldId id="560" r:id="rId19"/>
  </p:sldIdLst>
  <p:sldSz cx="9144000" cy="6858000" type="screen4x3"/>
  <p:notesSz cx="6784975" cy="9906000"/>
  <p:defaultTextStyle>
    <a:defPPr>
      <a:defRPr lang="pt-PT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120">
          <p15:clr>
            <a:srgbClr val="A4A3A4"/>
          </p15:clr>
        </p15:guide>
        <p15:guide id="2" pos="2137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F3300"/>
    <a:srgbClr val="C0C0C0"/>
    <a:srgbClr val="3333CC"/>
    <a:srgbClr val="AC1DB3"/>
    <a:srgbClr val="003399"/>
    <a:srgbClr val="990033"/>
    <a:srgbClr val="66CCFF"/>
    <a:srgbClr val="000066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Destaqu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385" autoAdjust="0"/>
    <p:restoredTop sz="94195" autoAdjust="0"/>
  </p:normalViewPr>
  <p:slideViewPr>
    <p:cSldViewPr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5" d="100"/>
        <a:sy n="125" d="100"/>
      </p:scale>
      <p:origin x="0" y="2880"/>
    </p:cViewPr>
  </p:sorterViewPr>
  <p:notesViewPr>
    <p:cSldViewPr>
      <p:cViewPr>
        <p:scale>
          <a:sx n="60" d="100"/>
          <a:sy n="60" d="100"/>
        </p:scale>
        <p:origin x="-3278" y="-134"/>
      </p:cViewPr>
      <p:guideLst>
        <p:guide orient="horz" pos="3120"/>
        <p:guide pos="2137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microsoft.com/office/2015/10/relationships/revisionInfo" Target="revisionInfo.xml"/><Relationship Id="rId3" Type="http://schemas.openxmlformats.org/officeDocument/2006/relationships/slideMaster" Target="slideMasters/slideMaster3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0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24" Type="http://schemas.openxmlformats.org/officeDocument/2006/relationships/theme" Target="theme/theme1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9.xml"/><Relationship Id="rId23" Type="http://schemas.openxmlformats.org/officeDocument/2006/relationships/viewProps" Target="viewProps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0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1638" cy="495300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1220" tIns="45610" rIns="91220" bIns="45610" numCol="1" anchor="t" anchorCtr="0" compatLnSpc="1">
            <a:prstTxWarp prst="textNoShape">
              <a:avLst/>
            </a:prstTxWarp>
          </a:bodyPr>
          <a:lstStyle>
            <a:lvl1pPr defTabSz="912414">
              <a:defRPr sz="1200">
                <a:latin typeface="Garamond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1606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3338" y="0"/>
            <a:ext cx="2941637" cy="495300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1220" tIns="45610" rIns="91220" bIns="45610" numCol="1" anchor="t" anchorCtr="0" compatLnSpc="1">
            <a:prstTxWarp prst="textNoShape">
              <a:avLst/>
            </a:prstTxWarp>
          </a:bodyPr>
          <a:lstStyle>
            <a:lvl1pPr algn="r" defTabSz="912414">
              <a:defRPr sz="1200">
                <a:latin typeface="Garamond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1606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10700"/>
            <a:ext cx="2941638" cy="495300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1220" tIns="45610" rIns="91220" bIns="45610" numCol="1" anchor="b" anchorCtr="0" compatLnSpc="1">
            <a:prstTxWarp prst="textNoShape">
              <a:avLst/>
            </a:prstTxWarp>
          </a:bodyPr>
          <a:lstStyle>
            <a:lvl1pPr defTabSz="912414">
              <a:defRPr sz="1200">
                <a:latin typeface="Garamond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1606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3338" y="9410700"/>
            <a:ext cx="2941637" cy="495300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1220" tIns="45610" rIns="91220" bIns="45610" numCol="1" anchor="b" anchorCtr="0" compatLnSpc="1">
            <a:prstTxWarp prst="textNoShape">
              <a:avLst/>
            </a:prstTxWarp>
          </a:bodyPr>
          <a:lstStyle>
            <a:lvl1pPr algn="r" defTabSz="912414">
              <a:defRPr sz="1200">
                <a:latin typeface="Garamond" pitchFamily="18" charset="0"/>
              </a:defRPr>
            </a:lvl1pPr>
          </a:lstStyle>
          <a:p>
            <a:pPr>
              <a:defRPr/>
            </a:pPr>
            <a:fld id="{BE0C7865-B1F5-4199-B494-A76526AAAF2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1638" cy="495300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1220" tIns="45610" rIns="91220" bIns="45610" numCol="1" anchor="t" anchorCtr="0" compatLnSpc="1">
            <a:prstTxWarp prst="textNoShape">
              <a:avLst/>
            </a:prstTxWarp>
          </a:bodyPr>
          <a:lstStyle>
            <a:lvl1pPr defTabSz="912414">
              <a:defRPr sz="1200">
                <a:latin typeface="GungsuhChe" charset="0"/>
              </a:defRPr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1750" y="0"/>
            <a:ext cx="2941638" cy="495300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1220" tIns="45610" rIns="91220" bIns="45610" numCol="1" anchor="t" anchorCtr="0" compatLnSpc="1">
            <a:prstTxWarp prst="textNoShape">
              <a:avLst/>
            </a:prstTxWarp>
          </a:bodyPr>
          <a:lstStyle>
            <a:lvl1pPr algn="r" defTabSz="912414">
              <a:defRPr sz="1200">
                <a:latin typeface="GungsuhChe" charset="0"/>
              </a:defRPr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2950"/>
            <a:ext cx="4951413" cy="37131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7863" y="4705350"/>
            <a:ext cx="5429250" cy="4457700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1220" tIns="45610" rIns="91220" bIns="4561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PT" noProof="0"/>
              <a:t>Click to edit Master text styles</a:t>
            </a:r>
          </a:p>
          <a:p>
            <a:pPr lvl="1"/>
            <a:r>
              <a:rPr lang="pt-PT" noProof="0"/>
              <a:t>Second level</a:t>
            </a:r>
          </a:p>
          <a:p>
            <a:pPr lvl="2"/>
            <a:r>
              <a:rPr lang="pt-PT" noProof="0"/>
              <a:t>Third level</a:t>
            </a:r>
          </a:p>
          <a:p>
            <a:pPr lvl="3"/>
            <a:r>
              <a:rPr lang="pt-PT" noProof="0"/>
              <a:t>Fourth level</a:t>
            </a:r>
          </a:p>
          <a:p>
            <a:pPr lvl="4"/>
            <a:r>
              <a:rPr lang="pt-PT" noProof="0"/>
              <a:t>Fifth level</a:t>
            </a:r>
          </a:p>
        </p:txBody>
      </p:sp>
      <p:sp>
        <p:nvSpPr>
          <p:cNvPr id="337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09113"/>
            <a:ext cx="2941638" cy="495300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1220" tIns="45610" rIns="91220" bIns="45610" numCol="1" anchor="b" anchorCtr="0" compatLnSpc="1">
            <a:prstTxWarp prst="textNoShape">
              <a:avLst/>
            </a:prstTxWarp>
          </a:bodyPr>
          <a:lstStyle>
            <a:lvl1pPr defTabSz="912414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337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1750" y="9409113"/>
            <a:ext cx="2941638" cy="495300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1220" tIns="45610" rIns="91220" bIns="45610" numCol="1" anchor="b" anchorCtr="0" compatLnSpc="1">
            <a:prstTxWarp prst="textNoShape">
              <a:avLst/>
            </a:prstTxWarp>
          </a:bodyPr>
          <a:lstStyle>
            <a:lvl1pPr algn="r" defTabSz="912414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09E37E7E-1B69-414E-AB38-0765E1FF72DB}" type="slidenum">
              <a:rPr lang="pt-PT"/>
              <a:pPr>
                <a:defRPr/>
              </a:pPr>
              <a:t>‹#›</a:t>
            </a:fld>
            <a:endParaRPr lang="pt-P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5835650" y="71438"/>
            <a:ext cx="873125" cy="284162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pPr defTabSz="925513"/>
            <a:fld id="{9ADC1620-6C23-44AA-B34D-D0D99DD033FB}" type="slidenum">
              <a:rPr lang="pt-PT" altLang="pt-PT" smtClean="0">
                <a:latin typeface="Arial" charset="0"/>
                <a:ea typeface="ＭＳ Ｐゴシック" pitchFamily="34" charset="-128"/>
                <a:cs typeface="Arial" charset="0"/>
              </a:rPr>
              <a:pPr defTabSz="925513"/>
              <a:t>1</a:t>
            </a:fld>
            <a:endParaRPr lang="pt-PT" altLang="pt-PT">
              <a:latin typeface="Arial" charset="0"/>
              <a:ea typeface="ＭＳ Ｐゴシック" pitchFamily="34" charset="-128"/>
              <a:cs typeface="Arial" charset="0"/>
            </a:endParaRPr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19200" y="341313"/>
            <a:ext cx="4056063" cy="3041650"/>
          </a:xfrm>
          <a:ln/>
        </p:spPr>
      </p:sp>
      <p:sp>
        <p:nvSpPr>
          <p:cNvPr id="33796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74650" y="3717925"/>
            <a:ext cx="6180138" cy="5761038"/>
          </a:xfrm>
          <a:noFill/>
        </p:spPr>
        <p:txBody>
          <a:bodyPr/>
          <a:lstStyle/>
          <a:p>
            <a:pPr eaLnBrk="1" hangingPunct="1">
              <a:lnSpc>
                <a:spcPct val="140000"/>
              </a:lnSpc>
            </a:pPr>
            <a:endParaRPr lang="pt-PT" altLang="pt-PT" b="1" dirty="0">
              <a:latin typeface="Arial" charset="0"/>
              <a:cs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9E37E7E-1B69-414E-AB38-0765E1FF72DB}" type="slidenum">
              <a:rPr lang="pt-PT" smtClean="0"/>
              <a:pPr>
                <a:defRPr/>
              </a:pPr>
              <a:t>9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xmlns="" val="31877433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9E37E7E-1B69-414E-AB38-0765E1FF72DB}" type="slidenum">
              <a:rPr lang="pt-PT" smtClean="0"/>
              <a:pPr>
                <a:defRPr/>
              </a:pPr>
              <a:t>12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xmlns="" val="49825886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5835650" y="71438"/>
            <a:ext cx="873125" cy="284162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pPr defTabSz="925513"/>
            <a:fld id="{9ADC1620-6C23-44AA-B34D-D0D99DD033FB}" type="slidenum">
              <a:rPr lang="pt-PT" altLang="pt-PT" smtClean="0">
                <a:latin typeface="Arial" charset="0"/>
                <a:ea typeface="ＭＳ Ｐゴシック" pitchFamily="34" charset="-128"/>
                <a:cs typeface="Arial" charset="0"/>
              </a:rPr>
              <a:pPr defTabSz="925513"/>
              <a:t>13</a:t>
            </a:fld>
            <a:endParaRPr lang="pt-PT" altLang="pt-PT">
              <a:latin typeface="Arial" charset="0"/>
              <a:ea typeface="ＭＳ Ｐゴシック" pitchFamily="34" charset="-128"/>
              <a:cs typeface="Arial" charset="0"/>
            </a:endParaRPr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19200" y="341313"/>
            <a:ext cx="4056063" cy="3041650"/>
          </a:xfrm>
          <a:ln/>
        </p:spPr>
      </p:sp>
      <p:sp>
        <p:nvSpPr>
          <p:cNvPr id="33796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74650" y="3717925"/>
            <a:ext cx="6180138" cy="5761038"/>
          </a:xfrm>
          <a:noFill/>
        </p:spPr>
        <p:txBody>
          <a:bodyPr/>
          <a:lstStyle/>
          <a:p>
            <a:pPr eaLnBrk="1" hangingPunct="1">
              <a:lnSpc>
                <a:spcPct val="140000"/>
              </a:lnSpc>
            </a:pPr>
            <a:endParaRPr lang="pt-PT" altLang="pt-PT" b="1">
              <a:latin typeface="Arial" charset="0"/>
              <a:cs typeface="Times New Roman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>
            <a:spLocks noChangeArrowheads="1"/>
          </p:cNvSpPr>
          <p:nvPr userDrawn="1"/>
        </p:nvSpPr>
        <p:spPr bwMode="auto">
          <a:xfrm>
            <a:off x="34925" y="6597650"/>
            <a:ext cx="468313" cy="246063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defRPr/>
            </a:pPr>
            <a:fld id="{2974BDCA-7979-4AED-A272-3043BE817F1E}" type="slidenum">
              <a:rPr lang="pt-PT" sz="1000" smtClean="0">
                <a:solidFill>
                  <a:schemeClr val="bg1">
                    <a:lumMod val="65000"/>
                  </a:schemeClr>
                </a:solidFill>
                <a:latin typeface="Arial" charset="0"/>
              </a:rPr>
              <a:pPr eaLnBrk="1" hangingPunct="1">
                <a:defRPr/>
              </a:pPr>
              <a:t>‹#›</a:t>
            </a:fld>
            <a:endParaRPr lang="pt-PT" sz="1000" dirty="0">
              <a:solidFill>
                <a:schemeClr val="bg1">
                  <a:lumMod val="65000"/>
                </a:schemeClr>
              </a:solidFill>
              <a:latin typeface="Arial" charset="0"/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PT"/>
              <a:t>Faça clique para editar o estilo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>
            <a:spLocks noChangeArrowheads="1"/>
          </p:cNvSpPr>
          <p:nvPr userDrawn="1"/>
        </p:nvSpPr>
        <p:spPr bwMode="auto">
          <a:xfrm>
            <a:off x="34925" y="6597650"/>
            <a:ext cx="468313" cy="246063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defRPr/>
            </a:pPr>
            <a:fld id="{6A37F222-ABB7-4968-B6F0-B587109D4C14}" type="slidenum">
              <a:rPr lang="pt-PT" sz="1000" smtClean="0">
                <a:solidFill>
                  <a:schemeClr val="bg1">
                    <a:lumMod val="65000"/>
                  </a:schemeClr>
                </a:solidFill>
                <a:latin typeface="Arial" charset="0"/>
              </a:rPr>
              <a:pPr eaLnBrk="1" hangingPunct="1">
                <a:defRPr/>
              </a:pPr>
              <a:t>‹#›</a:t>
            </a:fld>
            <a:endParaRPr lang="pt-PT" sz="1000" dirty="0">
              <a:solidFill>
                <a:schemeClr val="bg1">
                  <a:lumMod val="65000"/>
                </a:schemeClr>
              </a:solidFill>
              <a:latin typeface="Arial" charset="0"/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>
            <a:spLocks noChangeArrowheads="1"/>
          </p:cNvSpPr>
          <p:nvPr userDrawn="1"/>
        </p:nvSpPr>
        <p:spPr bwMode="auto">
          <a:xfrm>
            <a:off x="34925" y="6597650"/>
            <a:ext cx="468313" cy="246063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defRPr/>
            </a:pPr>
            <a:fld id="{EADA6850-DBD6-43CB-9562-DDD59AF3C859}" type="slidenum">
              <a:rPr lang="pt-PT" sz="1000" smtClean="0">
                <a:solidFill>
                  <a:schemeClr val="bg1">
                    <a:lumMod val="65000"/>
                  </a:schemeClr>
                </a:solidFill>
                <a:latin typeface="Arial" charset="0"/>
              </a:rPr>
              <a:pPr eaLnBrk="1" hangingPunct="1">
                <a:defRPr/>
              </a:pPr>
              <a:t>‹#›</a:t>
            </a:fld>
            <a:endParaRPr lang="pt-PT" sz="1000" dirty="0">
              <a:solidFill>
                <a:schemeClr val="bg1">
                  <a:lumMod val="65000"/>
                </a:schemeClr>
              </a:solidFill>
              <a:latin typeface="Arial" charset="0"/>
            </a:endParaRPr>
          </a:p>
        </p:txBody>
      </p:sp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squema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>
            <a:spLocks noChangeArrowheads="1"/>
          </p:cNvSpPr>
          <p:nvPr userDrawn="1"/>
        </p:nvSpPr>
        <p:spPr bwMode="auto">
          <a:xfrm>
            <a:off x="34925" y="6597650"/>
            <a:ext cx="468313" cy="246063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defRPr/>
            </a:pPr>
            <a:fld id="{DCDF755D-2210-4182-8D6C-63C03A9C94D4}" type="slidenum">
              <a:rPr lang="pt-PT" sz="1000" smtClean="0">
                <a:solidFill>
                  <a:schemeClr val="bg1">
                    <a:lumMod val="65000"/>
                  </a:schemeClr>
                </a:solidFill>
                <a:latin typeface="Arial" charset="0"/>
              </a:rPr>
              <a:pPr eaLnBrk="1" hangingPunct="1">
                <a:defRPr/>
              </a:pPr>
              <a:t>‹#›</a:t>
            </a:fld>
            <a:endParaRPr lang="pt-PT" sz="1000" dirty="0">
              <a:solidFill>
                <a:schemeClr val="bg1">
                  <a:lumMod val="65000"/>
                </a:schemeClr>
              </a:solidFill>
              <a:latin typeface="Arial" charset="0"/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PT"/>
              <a:t>Faça clique para editar o estilo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</a:defRPr>
            </a:lvl1pPr>
          </a:lstStyle>
          <a:p>
            <a:pPr>
              <a:defRPr/>
            </a:pPr>
            <a:fld id="{8D445C43-D384-41CC-9440-791B06897B4C}" type="datetimeFigureOut">
              <a:rPr lang="pt-PT"/>
              <a:pPr>
                <a:defRPr/>
              </a:pPr>
              <a:t>02-10-2017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</a:defRPr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</a:defRPr>
            </a:lvl1pPr>
          </a:lstStyle>
          <a:p>
            <a:pPr>
              <a:defRPr/>
            </a:pPr>
            <a:fld id="{76CE4000-CC50-45F0-9549-57ABF98D0A6E}" type="slidenum">
              <a:rPr lang="pt-PT"/>
              <a:pPr>
                <a:defRPr/>
              </a:pPr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c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</a:defRPr>
            </a:lvl1pPr>
          </a:lstStyle>
          <a:p>
            <a:pPr>
              <a:defRPr/>
            </a:pPr>
            <a:fld id="{5C98686C-976F-41D7-9FB1-86FCC4E64A29}" type="datetimeFigureOut">
              <a:rPr lang="pt-PT"/>
              <a:pPr>
                <a:defRPr/>
              </a:pPr>
              <a:t>02-10-2017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</a:defRPr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</a:defRPr>
            </a:lvl1pPr>
          </a:lstStyle>
          <a:p>
            <a:pPr>
              <a:defRPr/>
            </a:pPr>
            <a:fld id="{1364986E-738B-42CE-964C-8288D60FC0EF}" type="slidenum">
              <a:rPr lang="pt-PT"/>
              <a:pPr>
                <a:defRPr/>
              </a:pPr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/>
              <a:t>Clique para editar os estilos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</a:defRPr>
            </a:lvl1pPr>
          </a:lstStyle>
          <a:p>
            <a:pPr>
              <a:defRPr/>
            </a:pPr>
            <a:fld id="{364F123D-926C-4E96-A613-C83ED348CAD5}" type="datetimeFigureOut">
              <a:rPr lang="pt-PT"/>
              <a:pPr>
                <a:defRPr/>
              </a:pPr>
              <a:t>02-10-2017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</a:defRPr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</a:defRPr>
            </a:lvl1pPr>
          </a:lstStyle>
          <a:p>
            <a:pPr>
              <a:defRPr/>
            </a:pPr>
            <a:fld id="{F94A19E3-71CE-46A8-A52E-DCEB54382FF7}" type="slidenum">
              <a:rPr lang="pt-PT"/>
              <a:pPr>
                <a:defRPr/>
              </a:pPr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5" name="Marcador de Posição da Dat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</a:defRPr>
            </a:lvl1pPr>
          </a:lstStyle>
          <a:p>
            <a:pPr>
              <a:defRPr/>
            </a:pPr>
            <a:fld id="{EFEA35AD-5E5B-4965-A5E2-528A26508545}" type="datetimeFigureOut">
              <a:rPr lang="pt-PT"/>
              <a:pPr>
                <a:defRPr/>
              </a:pPr>
              <a:t>02-10-2017</a:t>
            </a:fld>
            <a:endParaRPr lang="pt-PT"/>
          </a:p>
        </p:txBody>
      </p:sp>
      <p:sp>
        <p:nvSpPr>
          <p:cNvPr id="6" name="Marcador de Posição do Rodapé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</a:defRPr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7" name="Marcador de Posição do Número do Diapositivo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</a:defRPr>
            </a:lvl1pPr>
          </a:lstStyle>
          <a:p>
            <a:pPr>
              <a:defRPr/>
            </a:pPr>
            <a:fld id="{65444667-08AF-4E9B-9B16-DB55254017F4}" type="slidenum">
              <a:rPr lang="pt-PT"/>
              <a:pPr>
                <a:defRPr/>
              </a:pPr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Clique para editar os estilos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5" name="Marcador de Posição do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Clique para editar os estilos</a:t>
            </a:r>
          </a:p>
        </p:txBody>
      </p:sp>
      <p:sp>
        <p:nvSpPr>
          <p:cNvPr id="6" name="Marcador de Posição de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7" name="Marcador de Posição da Dat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</a:defRPr>
            </a:lvl1pPr>
          </a:lstStyle>
          <a:p>
            <a:pPr>
              <a:defRPr/>
            </a:pPr>
            <a:fld id="{395288A3-5C9F-426F-B489-DAFD4B70A8FC}" type="datetimeFigureOut">
              <a:rPr lang="pt-PT"/>
              <a:pPr>
                <a:defRPr/>
              </a:pPr>
              <a:t>02-10-2017</a:t>
            </a:fld>
            <a:endParaRPr lang="pt-PT"/>
          </a:p>
        </p:txBody>
      </p:sp>
      <p:sp>
        <p:nvSpPr>
          <p:cNvPr id="8" name="Marcador de Posição do Rodapé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</a:defRPr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9" name="Marcador de Posição do Número do Diapositivo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</a:defRPr>
            </a:lvl1pPr>
          </a:lstStyle>
          <a:p>
            <a:pPr>
              <a:defRPr/>
            </a:pPr>
            <a:fld id="{0C5F2898-2508-4E96-8E58-30281787F422}" type="slidenum">
              <a:rPr lang="pt-PT"/>
              <a:pPr>
                <a:defRPr/>
              </a:pPr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a Dat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</a:defRPr>
            </a:lvl1pPr>
          </a:lstStyle>
          <a:p>
            <a:pPr>
              <a:defRPr/>
            </a:pPr>
            <a:fld id="{E67EF98C-825D-402B-83CE-7C0EE661485E}" type="datetimeFigureOut">
              <a:rPr lang="pt-PT"/>
              <a:pPr>
                <a:defRPr/>
              </a:pPr>
              <a:t>02-10-2017</a:t>
            </a:fld>
            <a:endParaRPr lang="pt-PT"/>
          </a:p>
        </p:txBody>
      </p:sp>
      <p:sp>
        <p:nvSpPr>
          <p:cNvPr id="4" name="Marcador de Posição do Rodapé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</a:defRPr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5" name="Marcador de Posição do Número do Diapositivo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</a:defRPr>
            </a:lvl1pPr>
          </a:lstStyle>
          <a:p>
            <a:pPr>
              <a:defRPr/>
            </a:pPr>
            <a:fld id="{87194B59-861F-4CB0-A888-F8F76DA83180}" type="slidenum">
              <a:rPr lang="pt-PT"/>
              <a:pPr>
                <a:defRPr/>
              </a:pPr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</a:defRPr>
            </a:lvl1pPr>
          </a:lstStyle>
          <a:p>
            <a:pPr>
              <a:defRPr/>
            </a:pPr>
            <a:fld id="{5245667A-B7F6-40AE-97CB-283251E0FE86}" type="datetimeFigureOut">
              <a:rPr lang="pt-PT"/>
              <a:pPr>
                <a:defRPr/>
              </a:pPr>
              <a:t>02-10-2017</a:t>
            </a:fld>
            <a:endParaRPr lang="pt-PT"/>
          </a:p>
        </p:txBody>
      </p:sp>
      <p:sp>
        <p:nvSpPr>
          <p:cNvPr id="3" name="Marcador de Posição do Rodapé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</a:defRPr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4" name="Marcador de Posição do Número do Diapositivo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</a:defRPr>
            </a:lvl1pPr>
          </a:lstStyle>
          <a:p>
            <a:pPr>
              <a:defRPr/>
            </a:pPr>
            <a:fld id="{7C70529E-C543-4D2D-8802-E6E055FACC5C}" type="slidenum">
              <a:rPr lang="pt-PT"/>
              <a:pPr>
                <a:defRPr/>
              </a:pPr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c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>
            <a:spLocks noChangeArrowheads="1"/>
          </p:cNvSpPr>
          <p:nvPr userDrawn="1"/>
        </p:nvSpPr>
        <p:spPr bwMode="auto">
          <a:xfrm>
            <a:off x="34925" y="6597650"/>
            <a:ext cx="468313" cy="246063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defRPr/>
            </a:pPr>
            <a:fld id="{33A6B0E6-1D7D-489B-BB24-97070C8AF531}" type="slidenum">
              <a:rPr lang="pt-PT" sz="1000" smtClean="0">
                <a:solidFill>
                  <a:schemeClr val="bg1">
                    <a:lumMod val="65000"/>
                  </a:schemeClr>
                </a:solidFill>
                <a:latin typeface="Arial" charset="0"/>
              </a:rPr>
              <a:pPr eaLnBrk="1" hangingPunct="1">
                <a:defRPr/>
              </a:pPr>
              <a:t>‹#›</a:t>
            </a:fld>
            <a:endParaRPr lang="pt-PT" sz="1000" dirty="0">
              <a:solidFill>
                <a:schemeClr val="bg1">
                  <a:lumMod val="65000"/>
                </a:schemeClr>
              </a:solidFill>
              <a:latin typeface="Arial" charset="0"/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/>
              <a:t>Clique para editar os estilos</a:t>
            </a:r>
          </a:p>
        </p:txBody>
      </p:sp>
      <p:sp>
        <p:nvSpPr>
          <p:cNvPr id="5" name="Marcador de Posição da Dat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</a:defRPr>
            </a:lvl1pPr>
          </a:lstStyle>
          <a:p>
            <a:pPr>
              <a:defRPr/>
            </a:pPr>
            <a:fld id="{85896B33-8B5A-4ACC-9B9A-68B6701A806C}" type="datetimeFigureOut">
              <a:rPr lang="pt-PT"/>
              <a:pPr>
                <a:defRPr/>
              </a:pPr>
              <a:t>02-10-2017</a:t>
            </a:fld>
            <a:endParaRPr lang="pt-PT"/>
          </a:p>
        </p:txBody>
      </p:sp>
      <p:sp>
        <p:nvSpPr>
          <p:cNvPr id="6" name="Marcador de Posição do Rodapé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</a:defRPr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7" name="Marcador de Posição do Número do Diapositivo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</a:defRPr>
            </a:lvl1pPr>
          </a:lstStyle>
          <a:p>
            <a:pPr>
              <a:defRPr/>
            </a:pPr>
            <a:fld id="{F7CEB8DC-A808-4CC0-868B-6619C2A180AD}" type="slidenum">
              <a:rPr lang="pt-PT"/>
              <a:pPr>
                <a:defRPr/>
              </a:pPr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PT" noProof="0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/>
              <a:t>Clique para editar os estilos</a:t>
            </a:r>
          </a:p>
        </p:txBody>
      </p:sp>
      <p:sp>
        <p:nvSpPr>
          <p:cNvPr id="5" name="Marcador de Posição da Dat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</a:defRPr>
            </a:lvl1pPr>
          </a:lstStyle>
          <a:p>
            <a:pPr>
              <a:defRPr/>
            </a:pPr>
            <a:fld id="{90172AF8-CBC2-4978-A097-382D83674F5D}" type="datetimeFigureOut">
              <a:rPr lang="pt-PT"/>
              <a:pPr>
                <a:defRPr/>
              </a:pPr>
              <a:t>02-10-2017</a:t>
            </a:fld>
            <a:endParaRPr lang="pt-PT"/>
          </a:p>
        </p:txBody>
      </p:sp>
      <p:sp>
        <p:nvSpPr>
          <p:cNvPr id="6" name="Marcador de Posição do Rodapé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</a:defRPr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7" name="Marcador de Posição do Número do Diapositivo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</a:defRPr>
            </a:lvl1pPr>
          </a:lstStyle>
          <a:p>
            <a:pPr>
              <a:defRPr/>
            </a:pPr>
            <a:fld id="{65A134A5-F740-4F51-9B9E-55333D2A7FBB}" type="slidenum">
              <a:rPr lang="pt-PT"/>
              <a:pPr>
                <a:defRPr/>
              </a:pPr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</a:defRPr>
            </a:lvl1pPr>
          </a:lstStyle>
          <a:p>
            <a:pPr>
              <a:defRPr/>
            </a:pPr>
            <a:fld id="{0E70DC8E-63D0-4549-A61E-306B56C106C8}" type="datetimeFigureOut">
              <a:rPr lang="pt-PT"/>
              <a:pPr>
                <a:defRPr/>
              </a:pPr>
              <a:t>02-10-2017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</a:defRPr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</a:defRPr>
            </a:lvl1pPr>
          </a:lstStyle>
          <a:p>
            <a:pPr>
              <a:defRPr/>
            </a:pPr>
            <a:fld id="{9C30390D-C961-4376-A8FB-BA16374687CF}" type="slidenum">
              <a:rPr lang="pt-PT"/>
              <a:pPr>
                <a:defRPr/>
              </a:pPr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</a:defRPr>
            </a:lvl1pPr>
          </a:lstStyle>
          <a:p>
            <a:pPr>
              <a:defRPr/>
            </a:pPr>
            <a:fld id="{B114493C-8AE7-49E2-9A3B-489A68048CD8}" type="datetimeFigureOut">
              <a:rPr lang="pt-PT"/>
              <a:pPr>
                <a:defRPr/>
              </a:pPr>
              <a:t>02-10-2017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</a:defRPr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</a:defRPr>
            </a:lvl1pPr>
          </a:lstStyle>
          <a:p>
            <a:pPr>
              <a:defRPr/>
            </a:pPr>
            <a:fld id="{54E8321A-3817-4D37-8D43-18CF46B6FFAD}" type="slidenum">
              <a:rPr lang="pt-PT"/>
              <a:pPr>
                <a:defRPr/>
              </a:pPr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PT"/>
              <a:t>Faça clique para editar o estilo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F6AD2F-3D4F-4E6F-8749-0677CDF94FA0}" type="datetimeFigureOut">
              <a:rPr lang="pt-PT"/>
              <a:pPr>
                <a:defRPr/>
              </a:pPr>
              <a:t>02-10-2017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A72FB1-006A-45B9-A694-9B09536BE3A5}" type="slidenum">
              <a:rPr lang="pt-PT"/>
              <a:pPr>
                <a:defRPr/>
              </a:pPr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c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268CC7-0561-4972-B811-0A057A4653F7}" type="datetimeFigureOut">
              <a:rPr lang="pt-PT"/>
              <a:pPr>
                <a:defRPr/>
              </a:pPr>
              <a:t>02-10-2017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BD3581-4EE1-43F7-A11C-18544821F831}" type="slidenum">
              <a:rPr lang="pt-PT"/>
              <a:pPr>
                <a:defRPr/>
              </a:pPr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/>
              <a:t>Clique para editar os estilos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223A07-F9A2-4E95-9E8A-D1F585CD07B7}" type="datetimeFigureOut">
              <a:rPr lang="pt-PT"/>
              <a:pPr>
                <a:defRPr/>
              </a:pPr>
              <a:t>02-10-2017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51B8A3-86C7-46BC-A810-8521D3DE0B4E}" type="slidenum">
              <a:rPr lang="pt-PT"/>
              <a:pPr>
                <a:defRPr/>
              </a:pPr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5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FB514A-F541-412A-91B4-0B5245754185}" type="datetimeFigureOut">
              <a:rPr lang="pt-PT"/>
              <a:pPr>
                <a:defRPr/>
              </a:pPr>
              <a:t>02-10-2017</a:t>
            </a:fld>
            <a:endParaRPr lang="pt-PT"/>
          </a:p>
        </p:txBody>
      </p:sp>
      <p:sp>
        <p:nvSpPr>
          <p:cNvPr id="6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7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9E1F17-1ED8-4EAE-B7A0-849E59653014}" type="slidenum">
              <a:rPr lang="pt-PT"/>
              <a:pPr>
                <a:defRPr/>
              </a:pPr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Clique para editar os estilos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5" name="Marcador de Posição do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Clique para editar os estilos</a:t>
            </a:r>
          </a:p>
        </p:txBody>
      </p:sp>
      <p:sp>
        <p:nvSpPr>
          <p:cNvPr id="6" name="Marcador de Posição de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7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0A6E17-3227-44D6-B030-F227719295A1}" type="datetimeFigureOut">
              <a:rPr lang="pt-PT"/>
              <a:pPr>
                <a:defRPr/>
              </a:pPr>
              <a:t>02-10-2017</a:t>
            </a:fld>
            <a:endParaRPr lang="pt-PT"/>
          </a:p>
        </p:txBody>
      </p:sp>
      <p:sp>
        <p:nvSpPr>
          <p:cNvPr id="8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9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B295FB-D6EC-45EA-84D7-2B04E9962600}" type="slidenum">
              <a:rPr lang="pt-PT"/>
              <a:pPr>
                <a:defRPr/>
              </a:pPr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B13C6E-61C2-474E-9EF7-3DB31B229586}" type="datetimeFigureOut">
              <a:rPr lang="pt-PT"/>
              <a:pPr>
                <a:defRPr/>
              </a:pPr>
              <a:t>02-10-2017</a:t>
            </a:fld>
            <a:endParaRPr lang="pt-PT"/>
          </a:p>
        </p:txBody>
      </p:sp>
      <p:sp>
        <p:nvSpPr>
          <p:cNvPr id="4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5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3609C5-B1F4-44CF-B98A-2E07BC25622B}" type="slidenum">
              <a:rPr lang="pt-PT"/>
              <a:pPr>
                <a:defRPr/>
              </a:pPr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>
            <a:spLocks noChangeArrowheads="1"/>
          </p:cNvSpPr>
          <p:nvPr userDrawn="1"/>
        </p:nvSpPr>
        <p:spPr bwMode="auto">
          <a:xfrm>
            <a:off x="34925" y="6597650"/>
            <a:ext cx="468313" cy="246063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defRPr/>
            </a:pPr>
            <a:fld id="{3164703B-1878-49C0-88FD-68D87361C2FA}" type="slidenum">
              <a:rPr lang="pt-PT" sz="1000" smtClean="0">
                <a:solidFill>
                  <a:schemeClr val="bg1">
                    <a:lumMod val="65000"/>
                  </a:schemeClr>
                </a:solidFill>
                <a:latin typeface="Arial" charset="0"/>
              </a:rPr>
              <a:pPr eaLnBrk="1" hangingPunct="1">
                <a:defRPr/>
              </a:pPr>
              <a:t>‹#›</a:t>
            </a:fld>
            <a:endParaRPr lang="pt-PT" sz="1000" dirty="0">
              <a:solidFill>
                <a:schemeClr val="bg1">
                  <a:lumMod val="65000"/>
                </a:schemeClr>
              </a:solidFill>
              <a:latin typeface="Arial" charset="0"/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/>
              <a:t>Clique para editar os estilos</a:t>
            </a: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029D7B-B49A-4E60-96A7-937397FC1D8F}" type="datetimeFigureOut">
              <a:rPr lang="pt-PT"/>
              <a:pPr>
                <a:defRPr/>
              </a:pPr>
              <a:t>02-10-2017</a:t>
            </a:fld>
            <a:endParaRPr lang="pt-PT"/>
          </a:p>
        </p:txBody>
      </p:sp>
      <p:sp>
        <p:nvSpPr>
          <p:cNvPr id="3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4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ACE6BE-F4A7-412D-98C3-FE14B973704A}" type="slidenum">
              <a:rPr lang="pt-PT"/>
              <a:pPr>
                <a:defRPr/>
              </a:pPr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/>
              <a:t>Clique para editar os estilos</a:t>
            </a:r>
          </a:p>
        </p:txBody>
      </p:sp>
      <p:sp>
        <p:nvSpPr>
          <p:cNvPr id="5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A00AEE-DEDE-4438-8A0C-E7D90E9589EB}" type="datetimeFigureOut">
              <a:rPr lang="pt-PT"/>
              <a:pPr>
                <a:defRPr/>
              </a:pPr>
              <a:t>02-10-2017</a:t>
            </a:fld>
            <a:endParaRPr lang="pt-PT"/>
          </a:p>
        </p:txBody>
      </p:sp>
      <p:sp>
        <p:nvSpPr>
          <p:cNvPr id="6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7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04B0B8-5E77-4D4E-8483-8E5FB91E0A50}" type="slidenum">
              <a:rPr lang="pt-PT"/>
              <a:pPr>
                <a:defRPr/>
              </a:pPr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PT" noProof="0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/>
              <a:t>Clique para editar os estilos</a:t>
            </a:r>
          </a:p>
        </p:txBody>
      </p:sp>
      <p:sp>
        <p:nvSpPr>
          <p:cNvPr id="5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2D8432-0D32-4B10-8ADC-D85BED2D3988}" type="datetimeFigureOut">
              <a:rPr lang="pt-PT"/>
              <a:pPr>
                <a:defRPr/>
              </a:pPr>
              <a:t>02-10-2017</a:t>
            </a:fld>
            <a:endParaRPr lang="pt-PT"/>
          </a:p>
        </p:txBody>
      </p:sp>
      <p:sp>
        <p:nvSpPr>
          <p:cNvPr id="6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7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8EAD9E-4859-4B10-9945-98E4FE50226B}" type="slidenum">
              <a:rPr lang="pt-PT"/>
              <a:pPr>
                <a:defRPr/>
              </a:pPr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63EA6F-3733-4EC4-A09D-47CAA6EBF515}" type="datetimeFigureOut">
              <a:rPr lang="pt-PT"/>
              <a:pPr>
                <a:defRPr/>
              </a:pPr>
              <a:t>02-10-2017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B631BE-3EB7-4BCA-8D62-7BE8860EFBDE}" type="slidenum">
              <a:rPr lang="pt-PT"/>
              <a:pPr>
                <a:defRPr/>
              </a:pPr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7A3F98-3510-4EE0-9FB4-AFD57934F6D7}" type="datetimeFigureOut">
              <a:rPr lang="pt-PT"/>
              <a:pPr>
                <a:defRPr/>
              </a:pPr>
              <a:t>02-10-2017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D55D35-43E4-4A4F-A961-7D33255C7F7A}" type="slidenum">
              <a:rPr lang="pt-PT"/>
              <a:pPr>
                <a:defRPr/>
              </a:pPr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PT"/>
              <a:t>Faça clique para editar o estilo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03CA1E-F6E3-4225-BAF5-D545DDF85CDA}" type="datetimeFigureOut">
              <a:rPr lang="pt-PT"/>
              <a:pPr>
                <a:defRPr/>
              </a:pPr>
              <a:t>02-10-2017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8C6DC5-613A-4E87-80A9-50168E896259}" type="slidenum">
              <a:rPr lang="pt-PT"/>
              <a:pPr>
                <a:defRPr/>
              </a:pPr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c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D7535C-55EE-44D3-9420-1CE0E53CB8B6}" type="datetimeFigureOut">
              <a:rPr lang="pt-PT"/>
              <a:pPr>
                <a:defRPr/>
              </a:pPr>
              <a:t>02-10-2017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B80863-7D0D-4646-8A49-7107B24924C0}" type="slidenum">
              <a:rPr lang="pt-PT"/>
              <a:pPr>
                <a:defRPr/>
              </a:pPr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/>
              <a:t>Clique para editar os estilos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58D193-258C-45AC-A13B-C43E8EC2E4B3}" type="datetimeFigureOut">
              <a:rPr lang="pt-PT"/>
              <a:pPr>
                <a:defRPr/>
              </a:pPr>
              <a:t>02-10-2017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0E2B3F-E5F8-4225-A72A-55E2F553036C}" type="slidenum">
              <a:rPr lang="pt-PT"/>
              <a:pPr>
                <a:defRPr/>
              </a:pPr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5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022D55-2BAC-4AF4-BA3E-B4DB7638F371}" type="datetimeFigureOut">
              <a:rPr lang="pt-PT"/>
              <a:pPr>
                <a:defRPr/>
              </a:pPr>
              <a:t>02-10-2017</a:t>
            </a:fld>
            <a:endParaRPr lang="pt-PT"/>
          </a:p>
        </p:txBody>
      </p:sp>
      <p:sp>
        <p:nvSpPr>
          <p:cNvPr id="6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7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4867CB-0BD3-4819-B298-C71D41B4696C}" type="slidenum">
              <a:rPr lang="pt-PT"/>
              <a:pPr>
                <a:defRPr/>
              </a:pPr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Clique para editar os estilos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5" name="Marcador de Posição do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Clique para editar os estilos</a:t>
            </a:r>
          </a:p>
        </p:txBody>
      </p:sp>
      <p:sp>
        <p:nvSpPr>
          <p:cNvPr id="6" name="Marcador de Posição de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7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DAE42B-ECD6-4A5D-9556-F2FCC873B930}" type="datetimeFigureOut">
              <a:rPr lang="pt-PT"/>
              <a:pPr>
                <a:defRPr/>
              </a:pPr>
              <a:t>02-10-2017</a:t>
            </a:fld>
            <a:endParaRPr lang="pt-PT"/>
          </a:p>
        </p:txBody>
      </p:sp>
      <p:sp>
        <p:nvSpPr>
          <p:cNvPr id="8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9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9CC6B2-9C35-4E3F-B7A2-1C56A62D1E7E}" type="slidenum">
              <a:rPr lang="pt-PT"/>
              <a:pPr>
                <a:defRPr/>
              </a:pPr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/>
          <p:cNvSpPr txBox="1">
            <a:spLocks noChangeArrowheads="1"/>
          </p:cNvSpPr>
          <p:nvPr userDrawn="1"/>
        </p:nvSpPr>
        <p:spPr bwMode="auto">
          <a:xfrm>
            <a:off x="34925" y="6597650"/>
            <a:ext cx="468313" cy="246063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defRPr/>
            </a:pPr>
            <a:fld id="{3167593B-0217-49EB-B394-13ACFEC7CE78}" type="slidenum">
              <a:rPr lang="pt-PT" sz="1000" smtClean="0">
                <a:solidFill>
                  <a:schemeClr val="bg1">
                    <a:lumMod val="65000"/>
                  </a:schemeClr>
                </a:solidFill>
                <a:latin typeface="Arial" charset="0"/>
              </a:rPr>
              <a:pPr eaLnBrk="1" hangingPunct="1">
                <a:defRPr/>
              </a:pPr>
              <a:t>‹#›</a:t>
            </a:fld>
            <a:endParaRPr lang="pt-PT" sz="1000" dirty="0">
              <a:solidFill>
                <a:schemeClr val="bg1">
                  <a:lumMod val="65000"/>
                </a:schemeClr>
              </a:solidFill>
              <a:latin typeface="Arial" charset="0"/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23748A-EC69-424C-872C-D6CCDD626105}" type="datetimeFigureOut">
              <a:rPr lang="pt-PT"/>
              <a:pPr>
                <a:defRPr/>
              </a:pPr>
              <a:t>02-10-2017</a:t>
            </a:fld>
            <a:endParaRPr lang="pt-PT"/>
          </a:p>
        </p:txBody>
      </p:sp>
      <p:sp>
        <p:nvSpPr>
          <p:cNvPr id="4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5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E5500A-8483-48D0-8A53-88F71D8C933F}" type="slidenum">
              <a:rPr lang="pt-PT"/>
              <a:pPr>
                <a:defRPr/>
              </a:pPr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BA2190-6275-46A6-B8FE-57F91FED9EB4}" type="datetimeFigureOut">
              <a:rPr lang="pt-PT"/>
              <a:pPr>
                <a:defRPr/>
              </a:pPr>
              <a:t>02-10-2017</a:t>
            </a:fld>
            <a:endParaRPr lang="pt-PT"/>
          </a:p>
        </p:txBody>
      </p:sp>
      <p:sp>
        <p:nvSpPr>
          <p:cNvPr id="3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4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9751AE-0C74-447E-A7DD-A4351AF28DB7}" type="slidenum">
              <a:rPr lang="pt-PT"/>
              <a:pPr>
                <a:defRPr/>
              </a:pPr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/>
              <a:t>Clique para editar os estilos</a:t>
            </a:r>
          </a:p>
        </p:txBody>
      </p:sp>
      <p:sp>
        <p:nvSpPr>
          <p:cNvPr id="5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124FDD-18FB-45B2-8721-C373B2D227A9}" type="datetimeFigureOut">
              <a:rPr lang="pt-PT"/>
              <a:pPr>
                <a:defRPr/>
              </a:pPr>
              <a:t>02-10-2017</a:t>
            </a:fld>
            <a:endParaRPr lang="pt-PT"/>
          </a:p>
        </p:txBody>
      </p:sp>
      <p:sp>
        <p:nvSpPr>
          <p:cNvPr id="6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7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DAEF73-2ECD-4D4B-82B5-0E04B464FB18}" type="slidenum">
              <a:rPr lang="pt-PT"/>
              <a:pPr>
                <a:defRPr/>
              </a:pPr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PT" noProof="0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/>
              <a:t>Clique para editar os estilos</a:t>
            </a:r>
          </a:p>
        </p:txBody>
      </p:sp>
      <p:sp>
        <p:nvSpPr>
          <p:cNvPr id="5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630B4D-D1F9-4B77-B8CE-5D7118236A2F}" type="datetimeFigureOut">
              <a:rPr lang="pt-PT"/>
              <a:pPr>
                <a:defRPr/>
              </a:pPr>
              <a:t>02-10-2017</a:t>
            </a:fld>
            <a:endParaRPr lang="pt-PT"/>
          </a:p>
        </p:txBody>
      </p:sp>
      <p:sp>
        <p:nvSpPr>
          <p:cNvPr id="6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7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4D34BF-48CD-4363-B5C0-5958F0661634}" type="slidenum">
              <a:rPr lang="pt-PT"/>
              <a:pPr>
                <a:defRPr/>
              </a:pPr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349CE4-6563-4C14-B0EA-5061C4FC8D41}" type="datetimeFigureOut">
              <a:rPr lang="pt-PT"/>
              <a:pPr>
                <a:defRPr/>
              </a:pPr>
              <a:t>02-10-2017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6C46D9-5F06-47D2-B838-239867BFA496}" type="slidenum">
              <a:rPr lang="pt-PT"/>
              <a:pPr>
                <a:defRPr/>
              </a:pPr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37E793-4E43-4C3E-8679-E66DF15BC0E0}" type="datetimeFigureOut">
              <a:rPr lang="pt-PT"/>
              <a:pPr>
                <a:defRPr/>
              </a:pPr>
              <a:t>02-10-2017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8B8171-C2C9-42FA-8C38-29F5FD975C41}" type="slidenum">
              <a:rPr lang="pt-PT"/>
              <a:pPr>
                <a:defRPr/>
              </a:pPr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PT"/>
              <a:t>Faça clique para editar o estilo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8F01BB-3DCF-4255-AF19-5FC858E5E76B}" type="datetimeFigureOut">
              <a:rPr lang="pt-PT"/>
              <a:pPr>
                <a:defRPr/>
              </a:pPr>
              <a:t>02-10-2017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B0E9F1-6FDA-4DEF-A4A1-8DF211737F2E}" type="slidenum">
              <a:rPr lang="pt-PT"/>
              <a:pPr>
                <a:defRPr/>
              </a:pPr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c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B172F1-CDA4-41FA-9DEB-A736F8CE58A3}" type="datetimeFigureOut">
              <a:rPr lang="pt-PT"/>
              <a:pPr>
                <a:defRPr/>
              </a:pPr>
              <a:t>02-10-2017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9E0B94-0D09-4B52-AB83-F01CD6AD0572}" type="slidenum">
              <a:rPr lang="pt-PT"/>
              <a:pPr>
                <a:defRPr/>
              </a:pPr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/>
              <a:t>Clique para editar os estilos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F2EF57-4C36-4807-BDE1-1A8A9B307E08}" type="datetimeFigureOut">
              <a:rPr lang="pt-PT"/>
              <a:pPr>
                <a:defRPr/>
              </a:pPr>
              <a:t>02-10-2017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63DB48-68A9-44D0-93D1-7AA76A2D3626}" type="slidenum">
              <a:rPr lang="pt-PT"/>
              <a:pPr>
                <a:defRPr/>
              </a:pPr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5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CF52BB-7456-436C-9095-FC6FAD2CEE1D}" type="datetimeFigureOut">
              <a:rPr lang="pt-PT"/>
              <a:pPr>
                <a:defRPr/>
              </a:pPr>
              <a:t>02-10-2017</a:t>
            </a:fld>
            <a:endParaRPr lang="pt-PT"/>
          </a:p>
        </p:txBody>
      </p:sp>
      <p:sp>
        <p:nvSpPr>
          <p:cNvPr id="6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7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DFF36E-4C0A-45EE-853E-FFA69F325022}" type="slidenum">
              <a:rPr lang="pt-PT"/>
              <a:pPr>
                <a:defRPr/>
              </a:pPr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aixaDeTexto 6"/>
          <p:cNvSpPr txBox="1">
            <a:spLocks noChangeArrowheads="1"/>
          </p:cNvSpPr>
          <p:nvPr userDrawn="1"/>
        </p:nvSpPr>
        <p:spPr bwMode="auto">
          <a:xfrm>
            <a:off x="34925" y="6597650"/>
            <a:ext cx="468313" cy="246063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defRPr/>
            </a:pPr>
            <a:fld id="{D74729B4-2DE1-4B37-9BC6-632AAE10CFD5}" type="slidenum">
              <a:rPr lang="pt-PT" sz="1000" smtClean="0">
                <a:solidFill>
                  <a:schemeClr val="bg1">
                    <a:lumMod val="65000"/>
                  </a:schemeClr>
                </a:solidFill>
                <a:latin typeface="Arial" charset="0"/>
              </a:rPr>
              <a:pPr eaLnBrk="1" hangingPunct="1">
                <a:defRPr/>
              </a:pPr>
              <a:t>‹#›</a:t>
            </a:fld>
            <a:endParaRPr lang="pt-PT" sz="1000" dirty="0">
              <a:solidFill>
                <a:schemeClr val="bg1">
                  <a:lumMod val="65000"/>
                </a:schemeClr>
              </a:solidFill>
              <a:latin typeface="Arial" charset="0"/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Clique para editar os estilos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5" name="Marcador de Posição do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Clique para editar os estilos</a:t>
            </a:r>
          </a:p>
        </p:txBody>
      </p:sp>
      <p:sp>
        <p:nvSpPr>
          <p:cNvPr id="6" name="Marcador de Posição de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Clique para editar os estilos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5" name="Marcador de Posição do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Clique para editar os estilos</a:t>
            </a:r>
          </a:p>
        </p:txBody>
      </p:sp>
      <p:sp>
        <p:nvSpPr>
          <p:cNvPr id="6" name="Marcador de Posição de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7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D60E95-B12B-4AEF-A150-73D22EBB6EDD}" type="datetimeFigureOut">
              <a:rPr lang="pt-PT"/>
              <a:pPr>
                <a:defRPr/>
              </a:pPr>
              <a:t>02-10-2017</a:t>
            </a:fld>
            <a:endParaRPr lang="pt-PT"/>
          </a:p>
        </p:txBody>
      </p:sp>
      <p:sp>
        <p:nvSpPr>
          <p:cNvPr id="8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9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243375-F23F-42F4-896B-BBC9E3E13861}" type="slidenum">
              <a:rPr lang="pt-PT"/>
              <a:pPr>
                <a:defRPr/>
              </a:pPr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BFD8D8-5387-431D-A676-EE90DF5ADAEF}" type="datetimeFigureOut">
              <a:rPr lang="pt-PT"/>
              <a:pPr>
                <a:defRPr/>
              </a:pPr>
              <a:t>02-10-2017</a:t>
            </a:fld>
            <a:endParaRPr lang="pt-PT"/>
          </a:p>
        </p:txBody>
      </p:sp>
      <p:sp>
        <p:nvSpPr>
          <p:cNvPr id="4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5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F6FB64-A5FD-4D82-859D-CC475ACECD7E}" type="slidenum">
              <a:rPr lang="pt-PT"/>
              <a:pPr>
                <a:defRPr/>
              </a:pPr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91E237-1147-4EDE-8B39-232026F2FA7B}" type="datetimeFigureOut">
              <a:rPr lang="pt-PT"/>
              <a:pPr>
                <a:defRPr/>
              </a:pPr>
              <a:t>02-10-2017</a:t>
            </a:fld>
            <a:endParaRPr lang="pt-PT"/>
          </a:p>
        </p:txBody>
      </p:sp>
      <p:sp>
        <p:nvSpPr>
          <p:cNvPr id="3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4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843267-E9AD-4FE2-AED1-F96E0333474C}" type="slidenum">
              <a:rPr lang="pt-PT"/>
              <a:pPr>
                <a:defRPr/>
              </a:pPr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/>
              <a:t>Clique para editar os estilos</a:t>
            </a:r>
          </a:p>
        </p:txBody>
      </p:sp>
      <p:sp>
        <p:nvSpPr>
          <p:cNvPr id="5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22929F-A212-4E42-91C8-70CD2B6D0F2A}" type="datetimeFigureOut">
              <a:rPr lang="pt-PT"/>
              <a:pPr>
                <a:defRPr/>
              </a:pPr>
              <a:t>02-10-2017</a:t>
            </a:fld>
            <a:endParaRPr lang="pt-PT"/>
          </a:p>
        </p:txBody>
      </p:sp>
      <p:sp>
        <p:nvSpPr>
          <p:cNvPr id="6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7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553C25-9582-4B23-99FF-3E110EFF5C02}" type="slidenum">
              <a:rPr lang="pt-PT"/>
              <a:pPr>
                <a:defRPr/>
              </a:pPr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PT" noProof="0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/>
              <a:t>Clique para editar os estilos</a:t>
            </a:r>
          </a:p>
        </p:txBody>
      </p:sp>
      <p:sp>
        <p:nvSpPr>
          <p:cNvPr id="5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732B4C-C1A2-4F53-9DCA-82047420700A}" type="datetimeFigureOut">
              <a:rPr lang="pt-PT"/>
              <a:pPr>
                <a:defRPr/>
              </a:pPr>
              <a:t>02-10-2017</a:t>
            </a:fld>
            <a:endParaRPr lang="pt-PT"/>
          </a:p>
        </p:txBody>
      </p:sp>
      <p:sp>
        <p:nvSpPr>
          <p:cNvPr id="6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7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7526E3-34A8-4535-84EC-660F21F5E864}" type="slidenum">
              <a:rPr lang="pt-PT"/>
              <a:pPr>
                <a:defRPr/>
              </a:pPr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7A4D95-632D-4BCA-A17D-23764E121ED8}" type="datetimeFigureOut">
              <a:rPr lang="pt-PT"/>
              <a:pPr>
                <a:defRPr/>
              </a:pPr>
              <a:t>02-10-2017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ED0E82-12B2-4E11-AA54-278EEBFAB593}" type="slidenum">
              <a:rPr lang="pt-PT"/>
              <a:pPr>
                <a:defRPr/>
              </a:pPr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5D765F-FC1B-4A1E-A866-0DEBD60EC0AE}" type="datetimeFigureOut">
              <a:rPr lang="pt-PT"/>
              <a:pPr>
                <a:defRPr/>
              </a:pPr>
              <a:t>02-10-2017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E4F391-46C5-4C2C-9991-DE1FEC81DE8F}" type="slidenum">
              <a:rPr lang="pt-PT"/>
              <a:pPr>
                <a:defRPr/>
              </a:pPr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PT"/>
              <a:t>Faça clique para editar o estilo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1968B8-D60B-4A9C-9C13-F0A12672120C}" type="datetimeFigureOut">
              <a:rPr lang="pt-PT"/>
              <a:pPr>
                <a:defRPr/>
              </a:pPr>
              <a:t>02-10-2017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CDCF9B-D44A-485C-91A1-78DFA7638187}" type="slidenum">
              <a:rPr lang="pt-PT"/>
              <a:pPr>
                <a:defRPr/>
              </a:pPr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c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646226-DDF3-4E5C-982E-E8921AE578DF}" type="datetimeFigureOut">
              <a:rPr lang="pt-PT"/>
              <a:pPr>
                <a:defRPr/>
              </a:pPr>
              <a:t>02-10-2017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389622-A68D-4891-B52E-0F7B00D12EE7}" type="slidenum">
              <a:rPr lang="pt-PT"/>
              <a:pPr>
                <a:defRPr/>
              </a:pPr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/>
              <a:t>Clique para editar os estilos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7D45E0-2722-4BBA-9683-9A819D5DC586}" type="datetimeFigureOut">
              <a:rPr lang="pt-PT"/>
              <a:pPr>
                <a:defRPr/>
              </a:pPr>
              <a:t>02-10-2017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56755C-9B07-4B42-9110-D5C6D471D962}" type="slidenum">
              <a:rPr lang="pt-PT"/>
              <a:pPr>
                <a:defRPr/>
              </a:pPr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>
            <a:spLocks noChangeArrowheads="1"/>
          </p:cNvSpPr>
          <p:nvPr userDrawn="1"/>
        </p:nvSpPr>
        <p:spPr bwMode="auto">
          <a:xfrm>
            <a:off x="34925" y="6597650"/>
            <a:ext cx="468313" cy="246063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defRPr/>
            </a:pPr>
            <a:fld id="{6BE525F2-33B8-417B-AD49-FA991ABA98A1}" type="slidenum">
              <a:rPr lang="pt-PT" sz="1000" smtClean="0">
                <a:solidFill>
                  <a:schemeClr val="bg1">
                    <a:lumMod val="65000"/>
                  </a:schemeClr>
                </a:solidFill>
                <a:latin typeface="Arial" charset="0"/>
              </a:rPr>
              <a:pPr eaLnBrk="1" hangingPunct="1">
                <a:defRPr/>
              </a:pPr>
              <a:t>‹#›</a:t>
            </a:fld>
            <a:endParaRPr lang="pt-PT" sz="1000" dirty="0">
              <a:solidFill>
                <a:schemeClr val="bg1">
                  <a:lumMod val="65000"/>
                </a:schemeClr>
              </a:solidFill>
              <a:latin typeface="Arial" charset="0"/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5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99B46E-A1FF-421A-AFC6-C868DE41629E}" type="datetimeFigureOut">
              <a:rPr lang="pt-PT"/>
              <a:pPr>
                <a:defRPr/>
              </a:pPr>
              <a:t>02-10-2017</a:t>
            </a:fld>
            <a:endParaRPr lang="pt-PT"/>
          </a:p>
        </p:txBody>
      </p:sp>
      <p:sp>
        <p:nvSpPr>
          <p:cNvPr id="6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7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34231B-B7C0-4043-9974-935870FAC33A}" type="slidenum">
              <a:rPr lang="pt-PT"/>
              <a:pPr>
                <a:defRPr/>
              </a:pPr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Clique para editar os estilos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5" name="Marcador de Posição do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Clique para editar os estilos</a:t>
            </a:r>
          </a:p>
        </p:txBody>
      </p:sp>
      <p:sp>
        <p:nvSpPr>
          <p:cNvPr id="6" name="Marcador de Posição de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7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7CE5FD-9E20-4CB7-B691-DEE595A17C3E}" type="datetimeFigureOut">
              <a:rPr lang="pt-PT"/>
              <a:pPr>
                <a:defRPr/>
              </a:pPr>
              <a:t>02-10-2017</a:t>
            </a:fld>
            <a:endParaRPr lang="pt-PT"/>
          </a:p>
        </p:txBody>
      </p:sp>
      <p:sp>
        <p:nvSpPr>
          <p:cNvPr id="8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9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E81A9C-08BB-4127-B875-6049D002ED8A}" type="slidenum">
              <a:rPr lang="pt-PT"/>
              <a:pPr>
                <a:defRPr/>
              </a:pPr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CC5FA9-4A08-454E-9048-D88FD71C1863}" type="datetimeFigureOut">
              <a:rPr lang="pt-PT"/>
              <a:pPr>
                <a:defRPr/>
              </a:pPr>
              <a:t>02-10-2017</a:t>
            </a:fld>
            <a:endParaRPr lang="pt-PT"/>
          </a:p>
        </p:txBody>
      </p:sp>
      <p:sp>
        <p:nvSpPr>
          <p:cNvPr id="4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5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926DC9-690E-45DB-B517-270F66E2BA42}" type="slidenum">
              <a:rPr lang="pt-PT"/>
              <a:pPr>
                <a:defRPr/>
              </a:pPr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BE26A6-D49A-4408-9F5D-85D7F117C408}" type="datetimeFigureOut">
              <a:rPr lang="pt-PT"/>
              <a:pPr>
                <a:defRPr/>
              </a:pPr>
              <a:t>02-10-2017</a:t>
            </a:fld>
            <a:endParaRPr lang="pt-PT"/>
          </a:p>
        </p:txBody>
      </p:sp>
      <p:sp>
        <p:nvSpPr>
          <p:cNvPr id="3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4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9CE8BB-6E87-4D5E-B577-F41FE35F9101}" type="slidenum">
              <a:rPr lang="pt-PT"/>
              <a:pPr>
                <a:defRPr/>
              </a:pPr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/>
              <a:t>Clique para editar os estilos</a:t>
            </a:r>
          </a:p>
        </p:txBody>
      </p:sp>
      <p:sp>
        <p:nvSpPr>
          <p:cNvPr id="5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B33981-DB67-472E-B2DF-2C437CD6EF0D}" type="datetimeFigureOut">
              <a:rPr lang="pt-PT"/>
              <a:pPr>
                <a:defRPr/>
              </a:pPr>
              <a:t>02-10-2017</a:t>
            </a:fld>
            <a:endParaRPr lang="pt-PT"/>
          </a:p>
        </p:txBody>
      </p:sp>
      <p:sp>
        <p:nvSpPr>
          <p:cNvPr id="6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7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B97657-5593-45F9-A0D8-6C8C9EA8FD79}" type="slidenum">
              <a:rPr lang="pt-PT"/>
              <a:pPr>
                <a:defRPr/>
              </a:pPr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PT" noProof="0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/>
              <a:t>Clique para editar os estilos</a:t>
            </a:r>
          </a:p>
        </p:txBody>
      </p:sp>
      <p:sp>
        <p:nvSpPr>
          <p:cNvPr id="5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B7497C-4703-42AB-BE9A-C5A52414DF45}" type="datetimeFigureOut">
              <a:rPr lang="pt-PT"/>
              <a:pPr>
                <a:defRPr/>
              </a:pPr>
              <a:t>02-10-2017</a:t>
            </a:fld>
            <a:endParaRPr lang="pt-PT"/>
          </a:p>
        </p:txBody>
      </p:sp>
      <p:sp>
        <p:nvSpPr>
          <p:cNvPr id="6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7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856B71-D094-4EB3-BA31-E417D261B6E2}" type="slidenum">
              <a:rPr lang="pt-PT"/>
              <a:pPr>
                <a:defRPr/>
              </a:pPr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428BAE-B2E2-4E87-8810-B5E907412CB4}" type="datetimeFigureOut">
              <a:rPr lang="pt-PT"/>
              <a:pPr>
                <a:defRPr/>
              </a:pPr>
              <a:t>02-10-2017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88BF08-9BCD-44D2-88B6-D16A781B6AFA}" type="slidenum">
              <a:rPr lang="pt-PT"/>
              <a:pPr>
                <a:defRPr/>
              </a:pPr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BDAED7-1B2E-4669-A3CD-5931297847A4}" type="datetimeFigureOut">
              <a:rPr lang="pt-PT"/>
              <a:pPr>
                <a:defRPr/>
              </a:pPr>
              <a:t>02-10-2017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F187F8-87E4-4939-A48F-1B0DEEE4F90F}" type="slidenum">
              <a:rPr lang="pt-PT"/>
              <a:pPr>
                <a:defRPr/>
              </a:pPr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>
            <a:spLocks noChangeArrowheads="1"/>
          </p:cNvSpPr>
          <p:nvPr userDrawn="1"/>
        </p:nvSpPr>
        <p:spPr bwMode="auto">
          <a:xfrm>
            <a:off x="34925" y="6597650"/>
            <a:ext cx="468313" cy="246063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defRPr/>
            </a:pPr>
            <a:fld id="{60F4620C-820A-4FDA-AC72-32A77332B334}" type="slidenum">
              <a:rPr lang="pt-PT" sz="1000" smtClean="0">
                <a:solidFill>
                  <a:schemeClr val="bg1">
                    <a:lumMod val="65000"/>
                  </a:schemeClr>
                </a:solidFill>
                <a:latin typeface="Arial" charset="0"/>
              </a:rPr>
              <a:pPr eaLnBrk="1" hangingPunct="1">
                <a:defRPr/>
              </a:pPr>
              <a:t>‹#›</a:t>
            </a:fld>
            <a:endParaRPr lang="pt-PT" sz="1000" dirty="0">
              <a:solidFill>
                <a:schemeClr val="bg1">
                  <a:lumMod val="65000"/>
                </a:schemeClr>
              </a:solidFill>
              <a:latin typeface="Arial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/>
          <p:cNvSpPr txBox="1">
            <a:spLocks noChangeArrowheads="1"/>
          </p:cNvSpPr>
          <p:nvPr userDrawn="1"/>
        </p:nvSpPr>
        <p:spPr bwMode="auto">
          <a:xfrm>
            <a:off x="34925" y="6597650"/>
            <a:ext cx="468313" cy="246063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defRPr/>
            </a:pPr>
            <a:fld id="{1374C7BF-322E-4D8B-86C3-CF1C2D9B9555}" type="slidenum">
              <a:rPr lang="pt-PT" sz="1000" smtClean="0">
                <a:solidFill>
                  <a:schemeClr val="bg1">
                    <a:lumMod val="65000"/>
                  </a:schemeClr>
                </a:solidFill>
                <a:latin typeface="Arial" charset="0"/>
              </a:rPr>
              <a:pPr eaLnBrk="1" hangingPunct="1">
                <a:defRPr/>
              </a:pPr>
              <a:t>‹#›</a:t>
            </a:fld>
            <a:endParaRPr lang="pt-PT" sz="1000" dirty="0">
              <a:solidFill>
                <a:schemeClr val="bg1">
                  <a:lumMod val="65000"/>
                </a:schemeClr>
              </a:solidFill>
              <a:latin typeface="Arial" charset="0"/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/>
              <a:t>Clique para editar os estilos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/>
          <p:cNvSpPr txBox="1">
            <a:spLocks noChangeArrowheads="1"/>
          </p:cNvSpPr>
          <p:nvPr userDrawn="1"/>
        </p:nvSpPr>
        <p:spPr bwMode="auto">
          <a:xfrm>
            <a:off x="34925" y="6597650"/>
            <a:ext cx="468313" cy="246063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defRPr/>
            </a:pPr>
            <a:fld id="{BB3BD175-E422-40ED-BA67-D58E6688A77B}" type="slidenum">
              <a:rPr lang="pt-PT" sz="1000" smtClean="0">
                <a:solidFill>
                  <a:schemeClr val="bg1">
                    <a:lumMod val="65000"/>
                  </a:schemeClr>
                </a:solidFill>
                <a:latin typeface="Arial" charset="0"/>
              </a:rPr>
              <a:pPr eaLnBrk="1" hangingPunct="1">
                <a:defRPr/>
              </a:pPr>
              <a:t>‹#›</a:t>
            </a:fld>
            <a:endParaRPr lang="pt-PT" sz="1000" dirty="0">
              <a:solidFill>
                <a:schemeClr val="bg1">
                  <a:lumMod val="65000"/>
                </a:schemeClr>
              </a:solidFill>
              <a:latin typeface="Arial" charset="0"/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PT" noProof="0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/>
              <a:t>Clique para editar os estilos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2.xml"/><Relationship Id="rId3" Type="http://schemas.openxmlformats.org/officeDocument/2006/relationships/slideLayout" Target="../slideLayouts/slideLayout37.xml"/><Relationship Id="rId7" Type="http://schemas.openxmlformats.org/officeDocument/2006/relationships/slideLayout" Target="../slideLayouts/slideLayout41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6.xml"/><Relationship Id="rId1" Type="http://schemas.openxmlformats.org/officeDocument/2006/relationships/slideLayout" Target="../slideLayouts/slideLayout35.xml"/><Relationship Id="rId6" Type="http://schemas.openxmlformats.org/officeDocument/2006/relationships/slideLayout" Target="../slideLayouts/slideLayout40.xml"/><Relationship Id="rId11" Type="http://schemas.openxmlformats.org/officeDocument/2006/relationships/slideLayout" Target="../slideLayouts/slideLayout45.xml"/><Relationship Id="rId5" Type="http://schemas.openxmlformats.org/officeDocument/2006/relationships/slideLayout" Target="../slideLayouts/slideLayout39.xml"/><Relationship Id="rId10" Type="http://schemas.openxmlformats.org/officeDocument/2006/relationships/slideLayout" Target="../slideLayouts/slideLayout44.xml"/><Relationship Id="rId4" Type="http://schemas.openxmlformats.org/officeDocument/2006/relationships/slideLayout" Target="../slideLayouts/slideLayout38.xml"/><Relationship Id="rId9" Type="http://schemas.openxmlformats.org/officeDocument/2006/relationships/slideLayout" Target="../slideLayouts/slideLayout43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3.xml"/><Relationship Id="rId3" Type="http://schemas.openxmlformats.org/officeDocument/2006/relationships/slideLayout" Target="../slideLayouts/slideLayout48.xml"/><Relationship Id="rId7" Type="http://schemas.openxmlformats.org/officeDocument/2006/relationships/slideLayout" Target="../slideLayouts/slideLayout52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7.xml"/><Relationship Id="rId1" Type="http://schemas.openxmlformats.org/officeDocument/2006/relationships/slideLayout" Target="../slideLayouts/slideLayout46.xml"/><Relationship Id="rId6" Type="http://schemas.openxmlformats.org/officeDocument/2006/relationships/slideLayout" Target="../slideLayouts/slideLayout51.xml"/><Relationship Id="rId11" Type="http://schemas.openxmlformats.org/officeDocument/2006/relationships/slideLayout" Target="../slideLayouts/slideLayout56.xml"/><Relationship Id="rId5" Type="http://schemas.openxmlformats.org/officeDocument/2006/relationships/slideLayout" Target="../slideLayouts/slideLayout50.xml"/><Relationship Id="rId10" Type="http://schemas.openxmlformats.org/officeDocument/2006/relationships/slideLayout" Target="../slideLayouts/slideLayout55.xml"/><Relationship Id="rId4" Type="http://schemas.openxmlformats.org/officeDocument/2006/relationships/slideLayout" Target="../slideLayouts/slideLayout49.xml"/><Relationship Id="rId9" Type="http://schemas.openxmlformats.org/officeDocument/2006/relationships/slideLayout" Target="../slideLayouts/slideLayout54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4.xml"/><Relationship Id="rId3" Type="http://schemas.openxmlformats.org/officeDocument/2006/relationships/slideLayout" Target="../slideLayouts/slideLayout59.xml"/><Relationship Id="rId7" Type="http://schemas.openxmlformats.org/officeDocument/2006/relationships/slideLayout" Target="../slideLayouts/slideLayout63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8.xml"/><Relationship Id="rId1" Type="http://schemas.openxmlformats.org/officeDocument/2006/relationships/slideLayout" Target="../slideLayouts/slideLayout57.xml"/><Relationship Id="rId6" Type="http://schemas.openxmlformats.org/officeDocument/2006/relationships/slideLayout" Target="../slideLayouts/slideLayout62.xml"/><Relationship Id="rId11" Type="http://schemas.openxmlformats.org/officeDocument/2006/relationships/slideLayout" Target="../slideLayouts/slideLayout67.xml"/><Relationship Id="rId5" Type="http://schemas.openxmlformats.org/officeDocument/2006/relationships/slideLayout" Target="../slideLayouts/slideLayout61.xml"/><Relationship Id="rId10" Type="http://schemas.openxmlformats.org/officeDocument/2006/relationships/slideLayout" Target="../slideLayouts/slideLayout66.xml"/><Relationship Id="rId4" Type="http://schemas.openxmlformats.org/officeDocument/2006/relationships/slideLayout" Target="../slideLayouts/slideLayout60.xml"/><Relationship Id="rId9" Type="http://schemas.openxmlformats.org/officeDocument/2006/relationships/slideLayout" Target="../slideLayouts/slideLayout6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Marcador de Posição do Título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PT" altLang="pt-PT"/>
              <a:t>Clique para editar o estilo</a:t>
            </a:r>
          </a:p>
        </p:txBody>
      </p:sp>
      <p:sp>
        <p:nvSpPr>
          <p:cNvPr id="1027" name="Marcador de Posição do Texto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PT" altLang="pt-PT"/>
              <a:t>Clique para editar os estilos</a:t>
            </a:r>
          </a:p>
          <a:p>
            <a:pPr lvl="1"/>
            <a:r>
              <a:rPr lang="pt-PT" altLang="pt-PT"/>
              <a:t>Segundo nível</a:t>
            </a:r>
          </a:p>
          <a:p>
            <a:pPr lvl="2"/>
            <a:r>
              <a:rPr lang="pt-PT" altLang="pt-PT"/>
              <a:t>Terceiro nível</a:t>
            </a:r>
          </a:p>
          <a:p>
            <a:pPr lvl="3"/>
            <a:r>
              <a:rPr lang="pt-PT" altLang="pt-PT"/>
              <a:t>Quarto nível</a:t>
            </a:r>
          </a:p>
          <a:p>
            <a:pPr lvl="4"/>
            <a:r>
              <a:rPr lang="pt-PT" altLang="pt-PT"/>
              <a:t>Quinto nível</a:t>
            </a:r>
          </a:p>
        </p:txBody>
      </p:sp>
      <p:sp>
        <p:nvSpPr>
          <p:cNvPr id="7" name="Rectangle 3"/>
          <p:cNvSpPr>
            <a:spLocks noChangeArrowheads="1"/>
          </p:cNvSpPr>
          <p:nvPr userDrawn="1"/>
        </p:nvSpPr>
        <p:spPr bwMode="auto">
          <a:xfrm>
            <a:off x="0" y="0"/>
            <a:ext cx="9144000" cy="774700"/>
          </a:xfrm>
          <a:prstGeom prst="rect">
            <a:avLst/>
          </a:prstGeom>
          <a:gradFill rotWithShape="1">
            <a:gsLst>
              <a:gs pos="0">
                <a:srgbClr val="182F47"/>
              </a:gs>
              <a:gs pos="100000">
                <a:srgbClr val="336699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defRPr/>
            </a:pPr>
            <a:endParaRPr lang="pt-PT" altLang="pt-PT" sz="1800">
              <a:solidFill>
                <a:srgbClr val="000000"/>
              </a:solidFill>
              <a:latin typeface="Arial" pitchFamily="34" charset="0"/>
            </a:endParaRPr>
          </a:p>
        </p:txBody>
      </p:sp>
      <p:pic>
        <p:nvPicPr>
          <p:cNvPr id="1029" name="Picture 5" descr="Brasão_XL menos azul"/>
          <p:cNvPicPr>
            <a:picLocks noChangeAspect="1" noChangeArrowheads="1"/>
          </p:cNvPicPr>
          <p:nvPr userDrawn="1"/>
        </p:nvPicPr>
        <p:blipFill>
          <a:blip r:embed="rId14"/>
          <a:srcRect/>
          <a:stretch>
            <a:fillRect/>
          </a:stretch>
        </p:blipFill>
        <p:spPr bwMode="auto">
          <a:xfrm>
            <a:off x="34925" y="44450"/>
            <a:ext cx="400050" cy="692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CaixaDeTexto 8"/>
          <p:cNvSpPr txBox="1">
            <a:spLocks noChangeArrowheads="1"/>
          </p:cNvSpPr>
          <p:nvPr userDrawn="1"/>
        </p:nvSpPr>
        <p:spPr bwMode="auto">
          <a:xfrm>
            <a:off x="34925" y="6597650"/>
            <a:ext cx="468313" cy="246063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defRPr/>
            </a:pPr>
            <a:fld id="{EE553DE0-F5DF-4EBB-92F3-E01675C2DFC0}" type="slidenum">
              <a:rPr lang="pt-PT" sz="1000" smtClean="0">
                <a:solidFill>
                  <a:schemeClr val="bg1">
                    <a:lumMod val="65000"/>
                  </a:schemeClr>
                </a:solidFill>
                <a:latin typeface="Arial" charset="0"/>
              </a:rPr>
              <a:pPr eaLnBrk="1" hangingPunct="1">
                <a:defRPr/>
              </a:pPr>
              <a:t>‹#›</a:t>
            </a:fld>
            <a:endParaRPr lang="pt-PT" sz="1000" dirty="0">
              <a:solidFill>
                <a:schemeClr val="bg1">
                  <a:lumMod val="65000"/>
                </a:schemeClr>
              </a:solidFill>
              <a:latin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0100" r:id="rId1"/>
    <p:sldLayoutId id="2147490101" r:id="rId2"/>
    <p:sldLayoutId id="2147490102" r:id="rId3"/>
    <p:sldLayoutId id="2147490103" r:id="rId4"/>
    <p:sldLayoutId id="2147490104" r:id="rId5"/>
    <p:sldLayoutId id="2147490105" r:id="rId6"/>
    <p:sldLayoutId id="2147490106" r:id="rId7"/>
    <p:sldLayoutId id="2147490107" r:id="rId8"/>
    <p:sldLayoutId id="2147490108" r:id="rId9"/>
    <p:sldLayoutId id="2147490109" r:id="rId10"/>
    <p:sldLayoutId id="2147490110" r:id="rId11"/>
    <p:sldLayoutId id="2147490111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Marcador de Posição do Título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PT" altLang="pt-PT"/>
              <a:t>Clique para editar o estilo</a:t>
            </a:r>
          </a:p>
        </p:txBody>
      </p:sp>
      <p:sp>
        <p:nvSpPr>
          <p:cNvPr id="2051" name="Marcador de Posição do Texto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PT" altLang="pt-PT"/>
              <a:t>Clique para editar os estilos</a:t>
            </a:r>
          </a:p>
          <a:p>
            <a:pPr lvl="1"/>
            <a:r>
              <a:rPr lang="pt-PT" altLang="pt-PT"/>
              <a:t>Segundo nível</a:t>
            </a:r>
          </a:p>
          <a:p>
            <a:pPr lvl="2"/>
            <a:r>
              <a:rPr lang="pt-PT" altLang="pt-PT"/>
              <a:t>Terceiro nível</a:t>
            </a:r>
          </a:p>
          <a:p>
            <a:pPr lvl="3"/>
            <a:r>
              <a:rPr lang="pt-PT" altLang="pt-PT"/>
              <a:t>Quarto nível</a:t>
            </a:r>
          </a:p>
          <a:p>
            <a:pPr lvl="4"/>
            <a:r>
              <a:rPr lang="pt-PT" altLang="pt-PT"/>
              <a:t>Quinto nível</a:t>
            </a:r>
          </a:p>
        </p:txBody>
      </p:sp>
      <p:sp>
        <p:nvSpPr>
          <p:cNvPr id="7" name="CaixaDeTexto 6"/>
          <p:cNvSpPr txBox="1">
            <a:spLocks noChangeArrowheads="1"/>
          </p:cNvSpPr>
          <p:nvPr userDrawn="1"/>
        </p:nvSpPr>
        <p:spPr bwMode="auto">
          <a:xfrm>
            <a:off x="34925" y="6597650"/>
            <a:ext cx="468313" cy="246063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defRPr/>
            </a:pPr>
            <a:fld id="{AC1ADAED-392E-461E-8F9D-189A30B48A2B}" type="slidenum">
              <a:rPr lang="pt-PT" sz="1000" smtClean="0">
                <a:solidFill>
                  <a:schemeClr val="bg1">
                    <a:lumMod val="65000"/>
                  </a:schemeClr>
                </a:solidFill>
                <a:latin typeface="Arial" charset="0"/>
              </a:rPr>
              <a:pPr eaLnBrk="1" hangingPunct="1">
                <a:defRPr/>
              </a:pPr>
              <a:t>‹#›</a:t>
            </a:fld>
            <a:endParaRPr lang="pt-PT" sz="1000" dirty="0">
              <a:solidFill>
                <a:schemeClr val="bg1">
                  <a:lumMod val="65000"/>
                </a:schemeClr>
              </a:solidFill>
              <a:latin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0112" r:id="rId1"/>
    <p:sldLayoutId id="2147490113" r:id="rId2"/>
    <p:sldLayoutId id="2147490114" r:id="rId3"/>
    <p:sldLayoutId id="2147490115" r:id="rId4"/>
    <p:sldLayoutId id="2147490116" r:id="rId5"/>
    <p:sldLayoutId id="2147490117" r:id="rId6"/>
    <p:sldLayoutId id="2147490118" r:id="rId7"/>
    <p:sldLayoutId id="2147490119" r:id="rId8"/>
    <p:sldLayoutId id="2147490120" r:id="rId9"/>
    <p:sldLayoutId id="2147490121" r:id="rId10"/>
    <p:sldLayoutId id="2147490122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Marcador de Posição do Título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PT" altLang="pt-PT"/>
              <a:t>Clique para editar o estilo</a:t>
            </a:r>
          </a:p>
        </p:txBody>
      </p:sp>
      <p:sp>
        <p:nvSpPr>
          <p:cNvPr id="3075" name="Marcador de Posição do Texto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PT" altLang="pt-PT"/>
              <a:t>Clique para editar os estilos</a:t>
            </a:r>
          </a:p>
          <a:p>
            <a:pPr lvl="1"/>
            <a:r>
              <a:rPr lang="pt-PT" altLang="pt-PT"/>
              <a:t>Segundo nível</a:t>
            </a:r>
          </a:p>
          <a:p>
            <a:pPr lvl="2"/>
            <a:r>
              <a:rPr lang="pt-PT" altLang="pt-PT"/>
              <a:t>Terceiro nível</a:t>
            </a:r>
          </a:p>
          <a:p>
            <a:pPr lvl="3"/>
            <a:r>
              <a:rPr lang="pt-PT" altLang="pt-PT"/>
              <a:t>Quarto nível</a:t>
            </a:r>
          </a:p>
          <a:p>
            <a:pPr lvl="4"/>
            <a:r>
              <a:rPr lang="pt-PT" altLang="pt-PT"/>
              <a:t>Quinto nível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EFEBDDA6-7A26-4DDB-8BAF-9846486D348E}" type="datetimeFigureOut">
              <a:rPr lang="pt-PT"/>
              <a:pPr>
                <a:defRPr/>
              </a:pPr>
              <a:t>02-10-2017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05A6CA32-9AC8-46A3-A7BB-713F13652372}" type="slidenum">
              <a:rPr lang="pt-PT"/>
              <a:pPr>
                <a:defRPr/>
              </a:pPr>
              <a:t>‹#›</a:t>
            </a:fld>
            <a:endParaRPr lang="pt-P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0056" r:id="rId1"/>
    <p:sldLayoutId id="2147490057" r:id="rId2"/>
    <p:sldLayoutId id="2147490058" r:id="rId3"/>
    <p:sldLayoutId id="2147490059" r:id="rId4"/>
    <p:sldLayoutId id="2147490060" r:id="rId5"/>
    <p:sldLayoutId id="2147490061" r:id="rId6"/>
    <p:sldLayoutId id="2147490062" r:id="rId7"/>
    <p:sldLayoutId id="2147490063" r:id="rId8"/>
    <p:sldLayoutId id="2147490064" r:id="rId9"/>
    <p:sldLayoutId id="2147490065" r:id="rId10"/>
    <p:sldLayoutId id="2147490066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Marcador de Posição do Título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PT" altLang="pt-PT"/>
              <a:t>Clique para editar o estilo</a:t>
            </a:r>
          </a:p>
        </p:txBody>
      </p:sp>
      <p:sp>
        <p:nvSpPr>
          <p:cNvPr id="4099" name="Marcador de Posição do Texto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PT" altLang="pt-PT"/>
              <a:t>Clique para editar os estilos</a:t>
            </a:r>
          </a:p>
          <a:p>
            <a:pPr lvl="1"/>
            <a:r>
              <a:rPr lang="pt-PT" altLang="pt-PT"/>
              <a:t>Segundo nível</a:t>
            </a:r>
          </a:p>
          <a:p>
            <a:pPr lvl="2"/>
            <a:r>
              <a:rPr lang="pt-PT" altLang="pt-PT"/>
              <a:t>Terceiro nível</a:t>
            </a:r>
          </a:p>
          <a:p>
            <a:pPr lvl="3"/>
            <a:r>
              <a:rPr lang="pt-PT" altLang="pt-PT"/>
              <a:t>Quarto nível</a:t>
            </a:r>
          </a:p>
          <a:p>
            <a:pPr lvl="4"/>
            <a:r>
              <a:rPr lang="pt-PT" altLang="pt-PT"/>
              <a:t>Quinto nível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C564280A-1FB8-43AF-8C2F-08712368B5B1}" type="datetimeFigureOut">
              <a:rPr lang="pt-PT"/>
              <a:pPr>
                <a:defRPr/>
              </a:pPr>
              <a:t>02-10-2017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9C8E113A-80E2-413B-8A62-CE1B748610AA}" type="slidenum">
              <a:rPr lang="pt-PT"/>
              <a:pPr>
                <a:defRPr/>
              </a:pPr>
              <a:t>‹#›</a:t>
            </a:fld>
            <a:endParaRPr lang="pt-P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0067" r:id="rId1"/>
    <p:sldLayoutId id="2147490068" r:id="rId2"/>
    <p:sldLayoutId id="2147490069" r:id="rId3"/>
    <p:sldLayoutId id="2147490070" r:id="rId4"/>
    <p:sldLayoutId id="2147490071" r:id="rId5"/>
    <p:sldLayoutId id="2147490072" r:id="rId6"/>
    <p:sldLayoutId id="2147490073" r:id="rId7"/>
    <p:sldLayoutId id="2147490074" r:id="rId8"/>
    <p:sldLayoutId id="2147490075" r:id="rId9"/>
    <p:sldLayoutId id="2147490076" r:id="rId10"/>
    <p:sldLayoutId id="2147490077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Marcador de Posição do Título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PT" altLang="pt-PT"/>
              <a:t>Clique para editar o estilo</a:t>
            </a:r>
          </a:p>
        </p:txBody>
      </p:sp>
      <p:sp>
        <p:nvSpPr>
          <p:cNvPr id="5123" name="Marcador de Posição do Texto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PT" altLang="pt-PT"/>
              <a:t>Clique para editar os estilos</a:t>
            </a:r>
          </a:p>
          <a:p>
            <a:pPr lvl="1"/>
            <a:r>
              <a:rPr lang="pt-PT" altLang="pt-PT"/>
              <a:t>Segundo nível</a:t>
            </a:r>
          </a:p>
          <a:p>
            <a:pPr lvl="2"/>
            <a:r>
              <a:rPr lang="pt-PT" altLang="pt-PT"/>
              <a:t>Terceiro nível</a:t>
            </a:r>
          </a:p>
          <a:p>
            <a:pPr lvl="3"/>
            <a:r>
              <a:rPr lang="pt-PT" altLang="pt-PT"/>
              <a:t>Quarto nível</a:t>
            </a:r>
          </a:p>
          <a:p>
            <a:pPr lvl="4"/>
            <a:r>
              <a:rPr lang="pt-PT" altLang="pt-PT"/>
              <a:t>Quinto nível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870CDD58-0094-4839-87F3-AA04CDF24672}" type="datetimeFigureOut">
              <a:rPr lang="pt-PT"/>
              <a:pPr>
                <a:defRPr/>
              </a:pPr>
              <a:t>02-10-2017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6CAED97-0F1B-45AC-A272-99E3FE5ED960}" type="slidenum">
              <a:rPr lang="pt-PT"/>
              <a:pPr>
                <a:defRPr/>
              </a:pPr>
              <a:t>‹#›</a:t>
            </a:fld>
            <a:endParaRPr lang="pt-P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0078" r:id="rId1"/>
    <p:sldLayoutId id="2147490079" r:id="rId2"/>
    <p:sldLayoutId id="2147490080" r:id="rId3"/>
    <p:sldLayoutId id="2147490081" r:id="rId4"/>
    <p:sldLayoutId id="2147490082" r:id="rId5"/>
    <p:sldLayoutId id="2147490083" r:id="rId6"/>
    <p:sldLayoutId id="2147490084" r:id="rId7"/>
    <p:sldLayoutId id="2147490085" r:id="rId8"/>
    <p:sldLayoutId id="2147490086" r:id="rId9"/>
    <p:sldLayoutId id="2147490087" r:id="rId10"/>
    <p:sldLayoutId id="2147490088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Marcador de Posição do Título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PT" altLang="pt-PT"/>
              <a:t>Clique para editar o estilo</a:t>
            </a:r>
          </a:p>
        </p:txBody>
      </p:sp>
      <p:sp>
        <p:nvSpPr>
          <p:cNvPr id="6147" name="Marcador de Posição do Texto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PT" altLang="pt-PT"/>
              <a:t>Clique para editar os estilos</a:t>
            </a:r>
          </a:p>
          <a:p>
            <a:pPr lvl="1"/>
            <a:r>
              <a:rPr lang="pt-PT" altLang="pt-PT"/>
              <a:t>Segundo nível</a:t>
            </a:r>
          </a:p>
          <a:p>
            <a:pPr lvl="2"/>
            <a:r>
              <a:rPr lang="pt-PT" altLang="pt-PT"/>
              <a:t>Terceiro nível</a:t>
            </a:r>
          </a:p>
          <a:p>
            <a:pPr lvl="3"/>
            <a:r>
              <a:rPr lang="pt-PT" altLang="pt-PT"/>
              <a:t>Quarto nível</a:t>
            </a:r>
          </a:p>
          <a:p>
            <a:pPr lvl="4"/>
            <a:r>
              <a:rPr lang="pt-PT" altLang="pt-PT"/>
              <a:t>Quinto nível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4DB8447-A544-45AE-B40A-C87CA66A13DD}" type="datetimeFigureOut">
              <a:rPr lang="pt-PT"/>
              <a:pPr>
                <a:defRPr/>
              </a:pPr>
              <a:t>02-10-2017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089440AB-3B12-498C-8B11-470957598637}" type="slidenum">
              <a:rPr lang="pt-PT"/>
              <a:pPr>
                <a:defRPr/>
              </a:pPr>
              <a:t>‹#›</a:t>
            </a:fld>
            <a:endParaRPr lang="pt-P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0089" r:id="rId1"/>
    <p:sldLayoutId id="2147490090" r:id="rId2"/>
    <p:sldLayoutId id="2147490091" r:id="rId3"/>
    <p:sldLayoutId id="2147490092" r:id="rId4"/>
    <p:sldLayoutId id="2147490093" r:id="rId5"/>
    <p:sldLayoutId id="2147490094" r:id="rId6"/>
    <p:sldLayoutId id="2147490095" r:id="rId7"/>
    <p:sldLayoutId id="2147490096" r:id="rId8"/>
    <p:sldLayoutId id="2147490097" r:id="rId9"/>
    <p:sldLayoutId id="2147490098" r:id="rId10"/>
    <p:sldLayoutId id="214749009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5" Type="http://schemas.openxmlformats.org/officeDocument/2006/relationships/hyperlink" Target="mailto:martitagabriel@gmail.com" TargetMode="External"/><Relationship Id="rId4" Type="http://schemas.openxmlformats.org/officeDocument/2006/relationships/hyperlink" Target="mailto:mcgabriel@emgfa.pt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2" descr="3ramos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785794"/>
            <a:ext cx="9150350" cy="5718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CaixaDeTexto 3"/>
          <p:cNvSpPr txBox="1"/>
          <p:nvPr/>
        </p:nvSpPr>
        <p:spPr>
          <a:xfrm>
            <a:off x="714348" y="285728"/>
            <a:ext cx="84296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sz="2000" b="1" dirty="0">
                <a:solidFill>
                  <a:schemeClr val="bg1"/>
                </a:solidFill>
              </a:rPr>
              <a:t>THE PORTUGUESE ARMED FORCES GENERAL STAFF</a:t>
            </a:r>
          </a:p>
        </p:txBody>
      </p:sp>
      <p:sp>
        <p:nvSpPr>
          <p:cNvPr id="5" name="CaixaDeTexto 4"/>
          <p:cNvSpPr txBox="1"/>
          <p:nvPr/>
        </p:nvSpPr>
        <p:spPr>
          <a:xfrm>
            <a:off x="571472" y="1071546"/>
            <a:ext cx="80724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b="1" dirty="0"/>
              <a:t>BUREAU FOR INTERNATIONAL LANGUAGE CO-ORDINATION - BILC</a:t>
            </a:r>
          </a:p>
        </p:txBody>
      </p:sp>
      <p:sp>
        <p:nvSpPr>
          <p:cNvPr id="6" name="Rectângulo 5"/>
          <p:cNvSpPr/>
          <p:nvPr/>
        </p:nvSpPr>
        <p:spPr>
          <a:xfrm>
            <a:off x="1726407" y="1484313"/>
            <a:ext cx="5976937" cy="169386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PT" dirty="0">
              <a:latin typeface="+mn-lt"/>
              <a:cs typeface="+mn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b="1" i="1" dirty="0">
                <a:latin typeface="+mn-lt"/>
                <a:cs typeface="+mn-cs"/>
              </a:rPr>
              <a:t> </a:t>
            </a:r>
            <a:r>
              <a:rPr lang="pt-PT" sz="2800" b="1" i="1" dirty="0">
                <a:latin typeface="Arial Narrow" pitchFamily="34" charset="0"/>
                <a:cs typeface="+mn-cs"/>
              </a:rPr>
              <a:t>BILC P</a:t>
            </a:r>
            <a:r>
              <a:rPr lang="pt-PT" sz="2800" b="1" i="1" dirty="0">
                <a:latin typeface="Arial Narrow" pitchFamily="34" charset="0"/>
              </a:rPr>
              <a:t>rofessional </a:t>
            </a:r>
            <a:r>
              <a:rPr lang="pt-PT" sz="2800" b="1" i="1" dirty="0" err="1">
                <a:latin typeface="Arial Narrow" pitchFamily="34" charset="0"/>
              </a:rPr>
              <a:t>Seminar</a:t>
            </a:r>
            <a:endParaRPr lang="pt-PT" sz="2800" b="1" i="1" dirty="0">
              <a:latin typeface="Arial Narrow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i="1" dirty="0">
                <a:latin typeface="Arial Narrow" pitchFamily="34" charset="0"/>
              </a:rPr>
              <a:t>Tbilisi</a:t>
            </a:r>
            <a:r>
              <a:rPr lang="pt-PT" sz="2800" b="1" i="1" dirty="0">
                <a:latin typeface="Arial Narrow" pitchFamily="34" charset="0"/>
              </a:rPr>
              <a:t>, </a:t>
            </a:r>
            <a:r>
              <a:rPr lang="en-US" sz="2800" b="1" i="1" dirty="0">
                <a:latin typeface="Arial Narrow" pitchFamily="34" charset="0"/>
              </a:rPr>
              <a:t>Georgia</a:t>
            </a:r>
            <a:endParaRPr lang="pt-PT" sz="2800" b="1" i="1" dirty="0">
              <a:latin typeface="Arial Narrow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i="1" dirty="0">
                <a:latin typeface="Arial Narrow" pitchFamily="34" charset="0"/>
              </a:rPr>
              <a:t>1-5 </a:t>
            </a:r>
            <a:r>
              <a:rPr lang="pt-PT" sz="2800" b="1" i="1" dirty="0" err="1">
                <a:latin typeface="Arial Narrow" pitchFamily="34" charset="0"/>
              </a:rPr>
              <a:t>October</a:t>
            </a:r>
            <a:r>
              <a:rPr lang="pt-PT" sz="2800" b="1" i="1" dirty="0">
                <a:latin typeface="Arial Narrow" pitchFamily="34" charset="0"/>
              </a:rPr>
              <a:t> 201</a:t>
            </a:r>
            <a:r>
              <a:rPr lang="en-US" sz="2800" b="1" i="1" dirty="0">
                <a:latin typeface="Arial Narrow" pitchFamily="34" charset="0"/>
              </a:rPr>
              <a:t>7</a:t>
            </a:r>
            <a:endParaRPr lang="pt-PT" sz="2800" b="1" i="1" dirty="0">
              <a:latin typeface="Arial Narrow" pitchFamily="34" charset="0"/>
            </a:endParaRPr>
          </a:p>
        </p:txBody>
      </p:sp>
      <p:sp>
        <p:nvSpPr>
          <p:cNvPr id="7" name="Rectângulo 6"/>
          <p:cNvSpPr/>
          <p:nvPr/>
        </p:nvSpPr>
        <p:spPr>
          <a:xfrm>
            <a:off x="214314" y="3306774"/>
            <a:ext cx="8715404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PT" sz="3600" dirty="0">
              <a:latin typeface="Arial Black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3600" b="1" i="1" dirty="0">
                <a:latin typeface="Arial Black" pitchFamily="34" charset="0"/>
              </a:rPr>
              <a:t> </a:t>
            </a:r>
            <a:r>
              <a:rPr lang="en-US" sz="3600" b="1" i="1" dirty="0">
                <a:latin typeface="Arial Black" pitchFamily="34" charset="0"/>
              </a:rPr>
              <a:t>Standardization in the Portuguese Armed Forces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b="1" i="1" dirty="0">
                <a:latin typeface="Arial Black" pitchFamily="34" charset="0"/>
              </a:rPr>
              <a:t>- Challenges and Benefits -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PT" sz="3600" b="1" i="1" dirty="0">
              <a:latin typeface="Arial Black" pitchFamily="34" charset="0"/>
            </a:endParaRPr>
          </a:p>
        </p:txBody>
      </p:sp>
      <p:sp>
        <p:nvSpPr>
          <p:cNvPr id="10" name="CaixaDeTexto 9"/>
          <p:cNvSpPr txBox="1"/>
          <p:nvPr/>
        </p:nvSpPr>
        <p:spPr>
          <a:xfrm>
            <a:off x="5812165" y="6488668"/>
            <a:ext cx="333183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sz="1600" b="1" i="1" dirty="0"/>
              <a:t>L</a:t>
            </a:r>
            <a:r>
              <a:rPr lang="en-US" sz="1600" b="1" i="1" dirty="0"/>
              <a:t>t</a:t>
            </a:r>
            <a:r>
              <a:rPr lang="pt-PT" sz="1600" b="1" i="1" dirty="0"/>
              <a:t>C</a:t>
            </a:r>
            <a:r>
              <a:rPr lang="en-US" sz="1600" b="1" i="1" dirty="0" err="1"/>
              <a:t>dr</a:t>
            </a:r>
            <a:r>
              <a:rPr lang="pt-PT" sz="1600" b="1" i="1" dirty="0"/>
              <a:t> Marta Gabriel</a:t>
            </a: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714348" y="285728"/>
            <a:ext cx="84296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PT" sz="2000" b="1" dirty="0">
                <a:solidFill>
                  <a:schemeClr val="bg1"/>
                </a:solidFill>
              </a:rPr>
              <a:t>2.</a:t>
            </a:r>
            <a:r>
              <a:rPr lang="en-US" sz="2000" b="1" dirty="0">
                <a:solidFill>
                  <a:schemeClr val="bg1"/>
                </a:solidFill>
              </a:rPr>
              <a:t> Current situation</a:t>
            </a:r>
            <a:r>
              <a:rPr lang="pt-PT" sz="2000" b="1" dirty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5" name="Rectângulo 2">
            <a:extLst>
              <a:ext uri="{FF2B5EF4-FFF2-40B4-BE49-F238E27FC236}">
                <a16:creationId xmlns:a16="http://schemas.microsoft.com/office/drawing/2014/main" xmlns="" id="{95213E17-DF39-46F4-AC7C-27F18FCFF4CA}"/>
              </a:ext>
            </a:extLst>
          </p:cNvPr>
          <p:cNvSpPr/>
          <p:nvPr/>
        </p:nvSpPr>
        <p:spPr>
          <a:xfrm>
            <a:off x="357158" y="908720"/>
            <a:ext cx="857256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>
                <a:latin typeface="Arial" pitchFamily="34" charset="0"/>
                <a:cs typeface="Arial" pitchFamily="34" charset="0"/>
              </a:rPr>
              <a:t>2.4. What have we been doing to improve? 							(</a:t>
            </a:r>
            <a:r>
              <a:rPr lang="en-US" sz="3200" b="1" dirty="0" err="1">
                <a:latin typeface="Arial" pitchFamily="34" charset="0"/>
                <a:cs typeface="Arial" pitchFamily="34" charset="0"/>
              </a:rPr>
              <a:t>con’t</a:t>
            </a:r>
            <a:r>
              <a:rPr lang="en-US" sz="3200" b="1" dirty="0">
                <a:latin typeface="Arial" pitchFamily="34" charset="0"/>
                <a:cs typeface="Arial" pitchFamily="34" charset="0"/>
              </a:rPr>
              <a:t>)</a:t>
            </a:r>
            <a:endParaRPr lang="pt-PT" sz="3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ângulo 2">
            <a:extLst>
              <a:ext uri="{FF2B5EF4-FFF2-40B4-BE49-F238E27FC236}">
                <a16:creationId xmlns:a16="http://schemas.microsoft.com/office/drawing/2014/main" xmlns="" id="{5DACA84F-6911-49B9-BCD9-611CE084870C}"/>
              </a:ext>
            </a:extLst>
          </p:cNvPr>
          <p:cNvSpPr/>
          <p:nvPr/>
        </p:nvSpPr>
        <p:spPr>
          <a:xfrm>
            <a:off x="323528" y="2202807"/>
            <a:ext cx="857256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en-US" sz="2800" dirty="0">
                <a:latin typeface="Arial" pitchFamily="34" charset="0"/>
                <a:cs typeface="Arial" pitchFamily="34" charset="0"/>
              </a:rPr>
              <a:t>Sharing and promoting BILC invitations to courses, workshops and seminars</a:t>
            </a:r>
          </a:p>
          <a:p>
            <a:pPr marL="457200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en-US" sz="2800" dirty="0">
                <a:latin typeface="Arial" pitchFamily="34" charset="0"/>
                <a:cs typeface="Arial" pitchFamily="34" charset="0"/>
              </a:rPr>
              <a:t>Promoting the access to BILC Sharp to most members </a:t>
            </a:r>
          </a:p>
          <a:p>
            <a:pPr marL="457200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en-US" sz="2800" dirty="0">
                <a:latin typeface="Arial" pitchFamily="34" charset="0"/>
                <a:cs typeface="Arial" pitchFamily="34" charset="0"/>
              </a:rPr>
              <a:t>Developing a shared page in the General Staff internal webpage - ongoing</a:t>
            </a:r>
          </a:p>
        </p:txBody>
      </p:sp>
    </p:spTree>
    <p:extLst>
      <p:ext uri="{BB962C8B-B14F-4D97-AF65-F5344CB8AC3E}">
        <p14:creationId xmlns:p14="http://schemas.microsoft.com/office/powerpoint/2010/main" xmlns="" val="9158859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714348" y="285728"/>
            <a:ext cx="84296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PT" sz="2000" b="1" dirty="0" err="1">
                <a:solidFill>
                  <a:schemeClr val="bg1"/>
                </a:solidFill>
              </a:rPr>
              <a:t>Standardization</a:t>
            </a:r>
            <a:r>
              <a:rPr lang="pt-PT" sz="2000" b="1" dirty="0">
                <a:solidFill>
                  <a:schemeClr val="bg1"/>
                </a:solidFill>
              </a:rPr>
              <a:t> in </a:t>
            </a:r>
            <a:r>
              <a:rPr lang="pt-PT" sz="2000" b="1" dirty="0" err="1">
                <a:solidFill>
                  <a:schemeClr val="bg1"/>
                </a:solidFill>
              </a:rPr>
              <a:t>the</a:t>
            </a:r>
            <a:r>
              <a:rPr lang="pt-PT" sz="2000" b="1" dirty="0">
                <a:solidFill>
                  <a:schemeClr val="bg1"/>
                </a:solidFill>
              </a:rPr>
              <a:t> Portuguese </a:t>
            </a:r>
            <a:r>
              <a:rPr lang="pt-PT" sz="2000" b="1" dirty="0" err="1">
                <a:solidFill>
                  <a:schemeClr val="bg1"/>
                </a:solidFill>
              </a:rPr>
              <a:t>Armed</a:t>
            </a:r>
            <a:r>
              <a:rPr lang="pt-PT" sz="2000" b="1" dirty="0">
                <a:solidFill>
                  <a:schemeClr val="bg1"/>
                </a:solidFill>
              </a:rPr>
              <a:t> Forces</a:t>
            </a:r>
          </a:p>
        </p:txBody>
      </p:sp>
      <p:sp>
        <p:nvSpPr>
          <p:cNvPr id="3" name="Rectângulo 2"/>
          <p:cNvSpPr/>
          <p:nvPr/>
        </p:nvSpPr>
        <p:spPr>
          <a:xfrm>
            <a:off x="357158" y="1340768"/>
            <a:ext cx="8572560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 fontAlgn="auto">
              <a:spcBef>
                <a:spcPts val="0"/>
              </a:spcBef>
              <a:spcAft>
                <a:spcPts val="0"/>
              </a:spcAft>
              <a:buAutoNum type="arabicPeriod"/>
              <a:defRPr/>
            </a:pPr>
            <a:r>
              <a:rPr lang="en-US" sz="3200" dirty="0">
                <a:solidFill>
                  <a:schemeClr val="bg1">
                    <a:lumMod val="85000"/>
                  </a:schemeClr>
                </a:solidFill>
                <a:latin typeface="Arial" pitchFamily="34" charset="0"/>
                <a:cs typeface="Arial" pitchFamily="34" charset="0"/>
              </a:rPr>
              <a:t>Standardization – an approach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3200" dirty="0">
              <a:solidFill>
                <a:schemeClr val="bg1">
                  <a:lumMod val="8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dirty="0">
                <a:solidFill>
                  <a:schemeClr val="bg1">
                    <a:lumMod val="85000"/>
                  </a:schemeClr>
                </a:solidFill>
                <a:latin typeface="Arial" pitchFamily="34" charset="0"/>
                <a:cs typeface="Arial" pitchFamily="34" charset="0"/>
              </a:rPr>
              <a:t>2. Current situation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3200" dirty="0">
              <a:solidFill>
                <a:schemeClr val="bg1">
                  <a:lumMod val="8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dirty="0">
                <a:solidFill>
                  <a:schemeClr val="bg1">
                    <a:lumMod val="85000"/>
                  </a:schemeClr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en-US" sz="2800" dirty="0">
                <a:solidFill>
                  <a:schemeClr val="bg1">
                    <a:lumMod val="85000"/>
                  </a:schemeClr>
                </a:solidFill>
                <a:latin typeface="Arial" pitchFamily="34" charset="0"/>
                <a:cs typeface="Arial" pitchFamily="34" charset="0"/>
              </a:rPr>
              <a:t>2.1. Who are we?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>
                <a:solidFill>
                  <a:schemeClr val="bg1">
                    <a:lumMod val="85000"/>
                  </a:schemeClr>
                </a:solidFill>
                <a:latin typeface="Arial" pitchFamily="34" charset="0"/>
                <a:cs typeface="Arial" pitchFamily="34" charset="0"/>
              </a:rPr>
              <a:t>	2.2. What is our business?</a:t>
            </a:r>
            <a:endParaRPr lang="pt-PT" sz="2800" dirty="0">
              <a:solidFill>
                <a:schemeClr val="bg1">
                  <a:lumMod val="8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>
                <a:solidFill>
                  <a:schemeClr val="bg1">
                    <a:lumMod val="85000"/>
                  </a:schemeClr>
                </a:solidFill>
                <a:latin typeface="Arial" pitchFamily="34" charset="0"/>
                <a:cs typeface="Arial" pitchFamily="34" charset="0"/>
              </a:rPr>
              <a:t>	2.2. </a:t>
            </a:r>
            <a:r>
              <a:rPr lang="pt-PT" sz="2800" dirty="0" err="1">
                <a:solidFill>
                  <a:schemeClr val="bg1">
                    <a:lumMod val="85000"/>
                  </a:schemeClr>
                </a:solidFill>
                <a:latin typeface="Arial" pitchFamily="34" charset="0"/>
                <a:cs typeface="Arial" pitchFamily="34" charset="0"/>
              </a:rPr>
              <a:t>What</a:t>
            </a:r>
            <a:r>
              <a:rPr lang="pt-PT" sz="2800" dirty="0">
                <a:solidFill>
                  <a:schemeClr val="bg1">
                    <a:lumMod val="85000"/>
                  </a:schemeClr>
                </a:solidFill>
                <a:latin typeface="Arial" pitchFamily="34" charset="0"/>
                <a:cs typeface="Arial" pitchFamily="34" charset="0"/>
              </a:rPr>
              <a:t> are </a:t>
            </a:r>
            <a:r>
              <a:rPr lang="pt-PT" sz="2800" dirty="0" err="1">
                <a:solidFill>
                  <a:schemeClr val="bg1">
                    <a:lumMod val="85000"/>
                  </a:schemeClr>
                </a:solidFill>
                <a:latin typeface="Arial" pitchFamily="34" charset="0"/>
                <a:cs typeface="Arial" pitchFamily="34" charset="0"/>
              </a:rPr>
              <a:t>our</a:t>
            </a:r>
            <a:r>
              <a:rPr lang="pt-PT" sz="2800" dirty="0">
                <a:solidFill>
                  <a:schemeClr val="bg1">
                    <a:lumMod val="8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t-PT" sz="2800" dirty="0" err="1">
                <a:solidFill>
                  <a:schemeClr val="bg1">
                    <a:lumMod val="85000"/>
                  </a:schemeClr>
                </a:solidFill>
                <a:latin typeface="Arial" pitchFamily="34" charset="0"/>
                <a:cs typeface="Arial" pitchFamily="34" charset="0"/>
              </a:rPr>
              <a:t>challenges</a:t>
            </a:r>
            <a:r>
              <a:rPr lang="pt-PT" sz="2800" dirty="0">
                <a:solidFill>
                  <a:schemeClr val="bg1">
                    <a:lumMod val="85000"/>
                  </a:schemeClr>
                </a:solidFill>
                <a:latin typeface="Arial" pitchFamily="34" charset="0"/>
                <a:cs typeface="Arial" pitchFamily="34" charset="0"/>
              </a:rPr>
              <a:t>?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2800" dirty="0">
                <a:solidFill>
                  <a:schemeClr val="bg1">
                    <a:lumMod val="85000"/>
                  </a:schemeClr>
                </a:solidFill>
                <a:latin typeface="Arial" pitchFamily="34" charset="0"/>
                <a:cs typeface="Arial" pitchFamily="34" charset="0"/>
              </a:rPr>
              <a:t>	2.3. </a:t>
            </a:r>
            <a:r>
              <a:rPr lang="pt-PT" sz="2800" dirty="0" err="1">
                <a:solidFill>
                  <a:schemeClr val="bg1">
                    <a:lumMod val="85000"/>
                  </a:schemeClr>
                </a:solidFill>
                <a:latin typeface="Arial" pitchFamily="34" charset="0"/>
                <a:cs typeface="Arial" pitchFamily="34" charset="0"/>
              </a:rPr>
              <a:t>What</a:t>
            </a:r>
            <a:r>
              <a:rPr lang="pt-PT" sz="2800" dirty="0">
                <a:solidFill>
                  <a:schemeClr val="bg1">
                    <a:lumMod val="8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t-PT" sz="2800" dirty="0" err="1">
                <a:solidFill>
                  <a:schemeClr val="bg1">
                    <a:lumMod val="85000"/>
                  </a:schemeClr>
                </a:solidFill>
                <a:latin typeface="Arial" pitchFamily="34" charset="0"/>
                <a:cs typeface="Arial" pitchFamily="34" charset="0"/>
              </a:rPr>
              <a:t>have</a:t>
            </a:r>
            <a:r>
              <a:rPr lang="pt-PT" sz="2800" dirty="0">
                <a:solidFill>
                  <a:schemeClr val="bg1">
                    <a:lumMod val="8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t-PT" sz="2800" dirty="0" err="1">
                <a:solidFill>
                  <a:schemeClr val="bg1">
                    <a:lumMod val="85000"/>
                  </a:schemeClr>
                </a:solidFill>
                <a:latin typeface="Arial" pitchFamily="34" charset="0"/>
                <a:cs typeface="Arial" pitchFamily="34" charset="0"/>
              </a:rPr>
              <a:t>we</a:t>
            </a:r>
            <a:r>
              <a:rPr lang="pt-PT" sz="2800" dirty="0">
                <a:solidFill>
                  <a:schemeClr val="bg1">
                    <a:lumMod val="8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t-PT" sz="2800" dirty="0" err="1">
                <a:solidFill>
                  <a:schemeClr val="bg1">
                    <a:lumMod val="85000"/>
                  </a:schemeClr>
                </a:solidFill>
                <a:latin typeface="Arial" pitchFamily="34" charset="0"/>
                <a:cs typeface="Arial" pitchFamily="34" charset="0"/>
              </a:rPr>
              <a:t>been</a:t>
            </a:r>
            <a:r>
              <a:rPr lang="pt-PT" sz="2800" dirty="0">
                <a:solidFill>
                  <a:schemeClr val="bg1">
                    <a:lumMod val="8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t-PT" sz="2800" dirty="0" err="1">
                <a:solidFill>
                  <a:schemeClr val="bg1">
                    <a:lumMod val="85000"/>
                  </a:schemeClr>
                </a:solidFill>
                <a:latin typeface="Arial" pitchFamily="34" charset="0"/>
                <a:cs typeface="Arial" pitchFamily="34" charset="0"/>
              </a:rPr>
              <a:t>doing</a:t>
            </a:r>
            <a:r>
              <a:rPr lang="pt-PT" sz="2800" dirty="0">
                <a:solidFill>
                  <a:schemeClr val="bg1">
                    <a:lumMod val="85000"/>
                  </a:schemeClr>
                </a:solidFill>
                <a:latin typeface="Arial" pitchFamily="34" charset="0"/>
                <a:cs typeface="Arial" pitchFamily="34" charset="0"/>
              </a:rPr>
              <a:t> to improve?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pt-PT" sz="3200" dirty="0">
              <a:latin typeface="Arial" pitchFamily="34" charset="0"/>
              <a:cs typeface="Arial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3200" b="1" dirty="0">
                <a:latin typeface="Arial" pitchFamily="34" charset="0"/>
                <a:cs typeface="Arial" pitchFamily="34" charset="0"/>
              </a:rPr>
              <a:t>3. </a:t>
            </a:r>
            <a:r>
              <a:rPr lang="pt-PT" sz="3200" b="1" dirty="0" err="1">
                <a:latin typeface="Arial" pitchFamily="34" charset="0"/>
                <a:cs typeface="Arial" pitchFamily="34" charset="0"/>
              </a:rPr>
              <a:t>Benefits</a:t>
            </a:r>
            <a:r>
              <a:rPr lang="pt-PT" sz="3200" b="1" dirty="0">
                <a:latin typeface="Arial" pitchFamily="34" charset="0"/>
                <a:cs typeface="Arial" pitchFamily="34" charset="0"/>
              </a:rPr>
              <a:t> </a:t>
            </a:r>
            <a:r>
              <a:rPr lang="pt-PT" sz="3200" b="1" dirty="0" err="1">
                <a:latin typeface="Arial" pitchFamily="34" charset="0"/>
                <a:cs typeface="Arial" pitchFamily="34" charset="0"/>
              </a:rPr>
              <a:t>of</a:t>
            </a:r>
            <a:r>
              <a:rPr lang="pt-PT" sz="3200" b="1" dirty="0">
                <a:latin typeface="Arial" pitchFamily="34" charset="0"/>
                <a:cs typeface="Arial" pitchFamily="34" charset="0"/>
              </a:rPr>
              <a:t> </a:t>
            </a:r>
            <a:r>
              <a:rPr lang="pt-PT" sz="3200" b="1" dirty="0" err="1">
                <a:latin typeface="Arial" pitchFamily="34" charset="0"/>
                <a:cs typeface="Arial" pitchFamily="34" charset="0"/>
              </a:rPr>
              <a:t>standardization</a:t>
            </a:r>
            <a:endParaRPr lang="pt-PT" sz="32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904743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xmlns="" id="{5E0A9CE9-91FE-4FBB-8388-E362821C52EA}"/>
              </a:ext>
            </a:extLst>
          </p:cNvPr>
          <p:cNvSpPr txBox="1"/>
          <p:nvPr/>
        </p:nvSpPr>
        <p:spPr>
          <a:xfrm>
            <a:off x="107504" y="692696"/>
            <a:ext cx="130516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sz="3200" b="1" kern="1200" spc="300" dirty="0" err="1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S</a:t>
            </a:r>
            <a:r>
              <a:rPr lang="pt-PT" kern="1200" spc="300" dirty="0" err="1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ystem</a:t>
            </a:r>
            <a:endParaRPr lang="pt-PT" kern="1200" spc="300" dirty="0">
              <a:solidFill>
                <a:schemeClr val="tx1"/>
              </a:solidFill>
              <a:latin typeface="Arial" charset="0"/>
              <a:ea typeface="+mn-ea"/>
              <a:cs typeface="+mn-cs"/>
            </a:endParaRP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xmlns="" id="{8C891638-2744-4350-9C72-9AA536515814}"/>
              </a:ext>
            </a:extLst>
          </p:cNvPr>
          <p:cNvSpPr txBox="1"/>
          <p:nvPr/>
        </p:nvSpPr>
        <p:spPr>
          <a:xfrm>
            <a:off x="539552" y="1052736"/>
            <a:ext cx="308930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sz="3200" b="1" kern="1200" spc="300" dirty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T</a:t>
            </a:r>
            <a:r>
              <a:rPr lang="pt-PT" kern="1200" spc="300" dirty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raining </a:t>
            </a:r>
            <a:r>
              <a:rPr lang="pt-PT" kern="1200" spc="300" dirty="0" err="1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and</a:t>
            </a:r>
            <a:r>
              <a:rPr lang="pt-PT" kern="1200" spc="300" dirty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</a:t>
            </a:r>
            <a:r>
              <a:rPr lang="pt-PT" kern="1200" spc="300" dirty="0" err="1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testing</a:t>
            </a:r>
            <a:endParaRPr lang="pt-PT" kern="1200" spc="300" dirty="0">
              <a:solidFill>
                <a:schemeClr val="tx1"/>
              </a:solidFill>
              <a:latin typeface="Arial" charset="0"/>
              <a:ea typeface="+mn-ea"/>
              <a:cs typeface="+mn-cs"/>
            </a:endParaRPr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xmlns="" id="{82EDFC9D-2C68-4307-BB38-A8C2CB5AA0BA}"/>
              </a:ext>
            </a:extLst>
          </p:cNvPr>
          <p:cNvSpPr txBox="1"/>
          <p:nvPr/>
        </p:nvSpPr>
        <p:spPr>
          <a:xfrm>
            <a:off x="1043608" y="1404065"/>
            <a:ext cx="169950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pt-PT"/>
            </a:defPPr>
            <a:lvl1pPr>
              <a:defRPr sz="3200"/>
            </a:lvl1pPr>
          </a:lstStyle>
          <a:p>
            <a:r>
              <a:rPr lang="pt-PT" b="1" spc="300" dirty="0" err="1"/>
              <a:t>A</a:t>
            </a:r>
            <a:r>
              <a:rPr lang="pt-PT" sz="1800" spc="300" dirty="0" err="1"/>
              <a:t>lignment</a:t>
            </a:r>
            <a:endParaRPr lang="pt-PT" sz="1800" spc="300" dirty="0"/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xmlns="" id="{530E7F7E-53B0-415A-9FCD-F1484FE9AD94}"/>
              </a:ext>
            </a:extLst>
          </p:cNvPr>
          <p:cNvSpPr txBox="1"/>
          <p:nvPr/>
        </p:nvSpPr>
        <p:spPr>
          <a:xfrm>
            <a:off x="1043608" y="1844824"/>
            <a:ext cx="224664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pt-PT"/>
            </a:defPPr>
            <a:lvl1pPr>
              <a:defRPr sz="3200"/>
            </a:lvl1pPr>
          </a:lstStyle>
          <a:p>
            <a:r>
              <a:rPr lang="pt-PT" sz="1800" spc="300" dirty="0"/>
              <a:t>STA</a:t>
            </a:r>
            <a:r>
              <a:rPr lang="pt-PT" b="1" spc="300" dirty="0"/>
              <a:t>N</a:t>
            </a:r>
            <a:r>
              <a:rPr lang="pt-PT" sz="1800" spc="300" dirty="0"/>
              <a:t>AG 6001</a:t>
            </a:r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xmlns="" id="{BB0BE396-05CC-4985-8256-66E8B47B0A74}"/>
              </a:ext>
            </a:extLst>
          </p:cNvPr>
          <p:cNvSpPr txBox="1"/>
          <p:nvPr/>
        </p:nvSpPr>
        <p:spPr>
          <a:xfrm>
            <a:off x="2195736" y="2204864"/>
            <a:ext cx="171232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pt-PT"/>
            </a:defPPr>
            <a:lvl1pPr>
              <a:defRPr sz="3200"/>
            </a:lvl1pPr>
          </a:lstStyle>
          <a:p>
            <a:r>
              <a:rPr lang="pt-PT" b="1" spc="300" dirty="0" err="1"/>
              <a:t>D</a:t>
            </a:r>
            <a:r>
              <a:rPr lang="pt-PT" sz="1800" spc="300" dirty="0" err="1"/>
              <a:t>irectives</a:t>
            </a:r>
            <a:endParaRPr lang="pt-PT" sz="1800" spc="300" dirty="0"/>
          </a:p>
        </p:txBody>
      </p:sp>
      <p:sp>
        <p:nvSpPr>
          <p:cNvPr id="13" name="CaixaDeTexto 12">
            <a:extLst>
              <a:ext uri="{FF2B5EF4-FFF2-40B4-BE49-F238E27FC236}">
                <a16:creationId xmlns:a16="http://schemas.microsoft.com/office/drawing/2014/main" xmlns="" id="{FD23B047-44EB-46BF-B3D7-EBED211606F7}"/>
              </a:ext>
            </a:extLst>
          </p:cNvPr>
          <p:cNvSpPr txBox="1"/>
          <p:nvPr/>
        </p:nvSpPr>
        <p:spPr>
          <a:xfrm>
            <a:off x="1907704" y="2564904"/>
            <a:ext cx="393088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pt-PT"/>
            </a:defPPr>
            <a:lvl1pPr>
              <a:defRPr sz="3200"/>
            </a:lvl1pPr>
          </a:lstStyle>
          <a:p>
            <a:r>
              <a:rPr lang="pt-PT" sz="1800" spc="300" dirty="0" err="1"/>
              <a:t>intern</a:t>
            </a:r>
            <a:r>
              <a:rPr lang="pt-PT" b="1" spc="300" dirty="0" err="1"/>
              <a:t>A</a:t>
            </a:r>
            <a:r>
              <a:rPr lang="pt-PT" sz="1800" spc="300" dirty="0" err="1"/>
              <a:t>tional</a:t>
            </a:r>
            <a:r>
              <a:rPr lang="pt-PT" sz="1800" spc="300" dirty="0"/>
              <a:t> </a:t>
            </a:r>
            <a:r>
              <a:rPr lang="pt-PT" sz="1800" spc="300" dirty="0" err="1"/>
              <a:t>and</a:t>
            </a:r>
            <a:r>
              <a:rPr lang="pt-PT" sz="1800" spc="300" dirty="0"/>
              <a:t> </a:t>
            </a:r>
            <a:r>
              <a:rPr lang="pt-PT" sz="1800" spc="300" dirty="0" err="1"/>
              <a:t>national</a:t>
            </a:r>
            <a:endParaRPr lang="pt-PT" sz="1800" spc="300" dirty="0"/>
          </a:p>
        </p:txBody>
      </p:sp>
      <p:sp>
        <p:nvSpPr>
          <p:cNvPr id="14" name="CaixaDeTexto 13">
            <a:extLst>
              <a:ext uri="{FF2B5EF4-FFF2-40B4-BE49-F238E27FC236}">
                <a16:creationId xmlns:a16="http://schemas.microsoft.com/office/drawing/2014/main" xmlns="" id="{F04124CC-E02A-419C-A8AB-531A403B7E04}"/>
              </a:ext>
            </a:extLst>
          </p:cNvPr>
          <p:cNvSpPr txBox="1"/>
          <p:nvPr/>
        </p:nvSpPr>
        <p:spPr>
          <a:xfrm>
            <a:off x="3347864" y="2924944"/>
            <a:ext cx="172515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pt-PT"/>
            </a:defPPr>
            <a:lvl1pPr>
              <a:defRPr sz="3200"/>
            </a:lvl1pPr>
          </a:lstStyle>
          <a:p>
            <a:r>
              <a:rPr lang="pt-PT" b="1" spc="300" dirty="0" err="1"/>
              <a:t>R</a:t>
            </a:r>
            <a:r>
              <a:rPr lang="pt-PT" sz="1800" spc="300" dirty="0" err="1"/>
              <a:t>eliability</a:t>
            </a:r>
            <a:endParaRPr lang="pt-PT" sz="1800" spc="300" dirty="0"/>
          </a:p>
        </p:txBody>
      </p:sp>
      <p:sp>
        <p:nvSpPr>
          <p:cNvPr id="15" name="CaixaDeTexto 14">
            <a:extLst>
              <a:ext uri="{FF2B5EF4-FFF2-40B4-BE49-F238E27FC236}">
                <a16:creationId xmlns:a16="http://schemas.microsoft.com/office/drawing/2014/main" xmlns="" id="{37015B3B-9684-4B06-8E11-A0E528811656}"/>
              </a:ext>
            </a:extLst>
          </p:cNvPr>
          <p:cNvSpPr txBox="1"/>
          <p:nvPr/>
        </p:nvSpPr>
        <p:spPr>
          <a:xfrm>
            <a:off x="3347864" y="3284984"/>
            <a:ext cx="136608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pt-PT"/>
            </a:defPPr>
            <a:lvl1pPr>
              <a:defRPr sz="3200"/>
            </a:lvl1pPr>
          </a:lstStyle>
          <a:p>
            <a:r>
              <a:rPr lang="pt-PT" sz="1800" spc="300" dirty="0" err="1"/>
              <a:t>vali</a:t>
            </a:r>
            <a:r>
              <a:rPr lang="pt-PT" b="1" spc="300" dirty="0" err="1"/>
              <a:t>D</a:t>
            </a:r>
            <a:r>
              <a:rPr lang="pt-PT" sz="1800" spc="300" dirty="0" err="1"/>
              <a:t>ity</a:t>
            </a:r>
            <a:endParaRPr lang="pt-PT" sz="1800" spc="300" dirty="0"/>
          </a:p>
        </p:txBody>
      </p:sp>
      <p:sp>
        <p:nvSpPr>
          <p:cNvPr id="16" name="CaixaDeTexto 15">
            <a:extLst>
              <a:ext uri="{FF2B5EF4-FFF2-40B4-BE49-F238E27FC236}">
                <a16:creationId xmlns:a16="http://schemas.microsoft.com/office/drawing/2014/main" xmlns="" id="{B2861F0C-1CEA-4E9A-BAA5-3308457B4529}"/>
              </a:ext>
            </a:extLst>
          </p:cNvPr>
          <p:cNvSpPr txBox="1"/>
          <p:nvPr/>
        </p:nvSpPr>
        <p:spPr>
          <a:xfrm>
            <a:off x="3635896" y="3645024"/>
            <a:ext cx="337624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pt-PT"/>
            </a:defPPr>
            <a:lvl1pPr>
              <a:defRPr sz="3200"/>
            </a:lvl1pPr>
          </a:lstStyle>
          <a:p>
            <a:r>
              <a:rPr lang="pt-PT" sz="1800" spc="300" dirty="0" err="1"/>
              <a:t>comb</a:t>
            </a:r>
            <a:r>
              <a:rPr lang="pt-PT" b="1" spc="300" dirty="0" err="1"/>
              <a:t>I</a:t>
            </a:r>
            <a:r>
              <a:rPr lang="pt-PT" sz="1800" spc="300" dirty="0" err="1"/>
              <a:t>ned</a:t>
            </a:r>
            <a:r>
              <a:rPr lang="pt-PT" sz="1800" spc="300" dirty="0"/>
              <a:t> </a:t>
            </a:r>
            <a:r>
              <a:rPr lang="pt-PT" sz="1800" spc="300" dirty="0" err="1"/>
              <a:t>and</a:t>
            </a:r>
            <a:r>
              <a:rPr lang="pt-PT" sz="1800" spc="300" dirty="0"/>
              <a:t> </a:t>
            </a:r>
            <a:r>
              <a:rPr lang="pt-PT" sz="1800" spc="300" dirty="0" err="1"/>
              <a:t>common</a:t>
            </a:r>
            <a:endParaRPr lang="pt-PT" sz="1800" spc="300" dirty="0"/>
          </a:p>
        </p:txBody>
      </p:sp>
      <p:sp>
        <p:nvSpPr>
          <p:cNvPr id="17" name="CaixaDeTexto 16">
            <a:extLst>
              <a:ext uri="{FF2B5EF4-FFF2-40B4-BE49-F238E27FC236}">
                <a16:creationId xmlns:a16="http://schemas.microsoft.com/office/drawing/2014/main" xmlns="" id="{27B004FD-37E8-4624-8293-3C2CF3D2C29F}"/>
              </a:ext>
            </a:extLst>
          </p:cNvPr>
          <p:cNvSpPr txBox="1"/>
          <p:nvPr/>
        </p:nvSpPr>
        <p:spPr>
          <a:xfrm>
            <a:off x="4261487" y="4077072"/>
            <a:ext cx="183255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pt-PT"/>
            </a:defPPr>
            <a:lvl1pPr>
              <a:defRPr sz="3200"/>
            </a:lvl1pPr>
          </a:lstStyle>
          <a:p>
            <a:r>
              <a:rPr lang="pt-PT" sz="1800" spc="300" dirty="0"/>
              <a:t>gray </a:t>
            </a:r>
            <a:r>
              <a:rPr lang="pt-PT" b="1" spc="300" dirty="0"/>
              <a:t>Z</a:t>
            </a:r>
            <a:r>
              <a:rPr lang="pt-PT" sz="1800" spc="300" dirty="0"/>
              <a:t>ones</a:t>
            </a:r>
          </a:p>
        </p:txBody>
      </p:sp>
      <p:sp>
        <p:nvSpPr>
          <p:cNvPr id="18" name="CaixaDeTexto 17">
            <a:extLst>
              <a:ext uri="{FF2B5EF4-FFF2-40B4-BE49-F238E27FC236}">
                <a16:creationId xmlns:a16="http://schemas.microsoft.com/office/drawing/2014/main" xmlns="" id="{BF44451E-E63F-40B5-9C3A-AC7379EFCCC1}"/>
              </a:ext>
            </a:extLst>
          </p:cNvPr>
          <p:cNvSpPr txBox="1"/>
          <p:nvPr/>
        </p:nvSpPr>
        <p:spPr>
          <a:xfrm>
            <a:off x="5436096" y="4509120"/>
            <a:ext cx="196880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pt-PT"/>
            </a:defPPr>
            <a:lvl1pPr>
              <a:defRPr sz="3200"/>
            </a:lvl1pPr>
          </a:lstStyle>
          <a:p>
            <a:r>
              <a:rPr lang="pt-PT" b="1" spc="300" smtClean="0"/>
              <a:t>A</a:t>
            </a:r>
            <a:r>
              <a:rPr lang="pt-PT" sz="1800" spc="300" smtClean="0"/>
              <a:t>ssessment</a:t>
            </a:r>
            <a:endParaRPr lang="pt-PT" sz="1800" spc="300" dirty="0"/>
          </a:p>
        </p:txBody>
      </p:sp>
      <p:sp>
        <p:nvSpPr>
          <p:cNvPr id="19" name="CaixaDeTexto 18">
            <a:extLst>
              <a:ext uri="{FF2B5EF4-FFF2-40B4-BE49-F238E27FC236}">
                <a16:creationId xmlns:a16="http://schemas.microsoft.com/office/drawing/2014/main" xmlns="" id="{CDFDA390-771D-4877-BA7D-78C1CD6FEE55}"/>
              </a:ext>
            </a:extLst>
          </p:cNvPr>
          <p:cNvSpPr txBox="1"/>
          <p:nvPr/>
        </p:nvSpPr>
        <p:spPr>
          <a:xfrm>
            <a:off x="5285375" y="4941168"/>
            <a:ext cx="180690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pt-PT"/>
            </a:defPPr>
            <a:lvl1pPr>
              <a:defRPr sz="3200"/>
            </a:lvl1pPr>
          </a:lstStyle>
          <a:p>
            <a:r>
              <a:rPr lang="pt-PT" sz="1800" spc="300" dirty="0" err="1"/>
              <a:t>objec</a:t>
            </a:r>
            <a:r>
              <a:rPr lang="pt-PT" b="1" spc="300" dirty="0" err="1"/>
              <a:t>T</a:t>
            </a:r>
            <a:r>
              <a:rPr lang="pt-PT" sz="1800" spc="300" dirty="0" err="1"/>
              <a:t>ivity</a:t>
            </a:r>
            <a:endParaRPr lang="pt-PT" sz="1800" spc="300" dirty="0"/>
          </a:p>
        </p:txBody>
      </p:sp>
      <p:sp>
        <p:nvSpPr>
          <p:cNvPr id="20" name="CaixaDeTexto 19">
            <a:extLst>
              <a:ext uri="{FF2B5EF4-FFF2-40B4-BE49-F238E27FC236}">
                <a16:creationId xmlns:a16="http://schemas.microsoft.com/office/drawing/2014/main" xmlns="" id="{6555EB6C-B655-495C-84C1-6E81A9019F55}"/>
              </a:ext>
            </a:extLst>
          </p:cNvPr>
          <p:cNvSpPr txBox="1"/>
          <p:nvPr/>
        </p:nvSpPr>
        <p:spPr>
          <a:xfrm>
            <a:off x="5040828" y="5373216"/>
            <a:ext cx="255550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pt-PT"/>
            </a:defPPr>
            <a:lvl1pPr>
              <a:defRPr sz="3200"/>
            </a:lvl1pPr>
          </a:lstStyle>
          <a:p>
            <a:r>
              <a:rPr lang="pt-PT" sz="1800" spc="300" dirty="0" err="1"/>
              <a:t>interoperab</a:t>
            </a:r>
            <a:r>
              <a:rPr lang="pt-PT" b="1" spc="300" dirty="0" err="1"/>
              <a:t>I</a:t>
            </a:r>
            <a:r>
              <a:rPr lang="pt-PT" sz="1800" spc="300" dirty="0" err="1"/>
              <a:t>litity</a:t>
            </a:r>
            <a:endParaRPr lang="pt-PT" sz="1800" spc="300" dirty="0"/>
          </a:p>
        </p:txBody>
      </p:sp>
      <p:sp>
        <p:nvSpPr>
          <p:cNvPr id="21" name="CaixaDeTexto 20">
            <a:extLst>
              <a:ext uri="{FF2B5EF4-FFF2-40B4-BE49-F238E27FC236}">
                <a16:creationId xmlns:a16="http://schemas.microsoft.com/office/drawing/2014/main" xmlns="" id="{FF0CA303-8878-4176-80D1-BCFE9FD78EFE}"/>
              </a:ext>
            </a:extLst>
          </p:cNvPr>
          <p:cNvSpPr txBox="1"/>
          <p:nvPr/>
        </p:nvSpPr>
        <p:spPr>
          <a:xfrm>
            <a:off x="6740420" y="5805264"/>
            <a:ext cx="244009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pt-PT"/>
            </a:defPPr>
            <a:lvl1pPr>
              <a:defRPr sz="3200"/>
            </a:lvl1pPr>
          </a:lstStyle>
          <a:p>
            <a:r>
              <a:rPr lang="pt-PT" sz="1800" spc="300" dirty="0" err="1"/>
              <a:t>c</a:t>
            </a:r>
            <a:r>
              <a:rPr lang="pt-PT" b="1" spc="300" dirty="0" err="1"/>
              <a:t>O</a:t>
            </a:r>
            <a:r>
              <a:rPr lang="pt-PT" sz="1800" spc="300" dirty="0" err="1"/>
              <a:t>mmunication</a:t>
            </a:r>
            <a:endParaRPr lang="pt-PT" sz="1800" spc="300" dirty="0"/>
          </a:p>
        </p:txBody>
      </p:sp>
      <p:sp>
        <p:nvSpPr>
          <p:cNvPr id="22" name="CaixaDeTexto 21">
            <a:extLst>
              <a:ext uri="{FF2B5EF4-FFF2-40B4-BE49-F238E27FC236}">
                <a16:creationId xmlns:a16="http://schemas.microsoft.com/office/drawing/2014/main" xmlns="" id="{2D6653C6-3298-4049-B74B-9E1219AD0AEB}"/>
              </a:ext>
            </a:extLst>
          </p:cNvPr>
          <p:cNvSpPr txBox="1"/>
          <p:nvPr/>
        </p:nvSpPr>
        <p:spPr>
          <a:xfrm>
            <a:off x="7231448" y="6228601"/>
            <a:ext cx="166103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pt-PT"/>
            </a:defPPr>
            <a:lvl1pPr>
              <a:defRPr sz="3200"/>
            </a:lvl1pPr>
          </a:lstStyle>
          <a:p>
            <a:r>
              <a:rPr lang="pt-PT" sz="1800" spc="300" dirty="0" err="1"/>
              <a:t>la</a:t>
            </a:r>
            <a:r>
              <a:rPr lang="pt-PT" b="1" spc="300" dirty="0" err="1"/>
              <a:t>N</a:t>
            </a:r>
            <a:r>
              <a:rPr lang="pt-PT" sz="1800" spc="300" dirty="0" err="1"/>
              <a:t>guage</a:t>
            </a:r>
            <a:endParaRPr lang="pt-PT" sz="1800" spc="300" dirty="0"/>
          </a:p>
        </p:txBody>
      </p:sp>
      <p:sp>
        <p:nvSpPr>
          <p:cNvPr id="23" name="CaixaDeTexto 22">
            <a:extLst>
              <a:ext uri="{FF2B5EF4-FFF2-40B4-BE49-F238E27FC236}">
                <a16:creationId xmlns:a16="http://schemas.microsoft.com/office/drawing/2014/main" xmlns="" id="{D50F9BDA-65FD-43CA-BC62-2CFC97CAB51D}"/>
              </a:ext>
            </a:extLst>
          </p:cNvPr>
          <p:cNvSpPr txBox="1"/>
          <p:nvPr/>
        </p:nvSpPr>
        <p:spPr>
          <a:xfrm>
            <a:off x="714348" y="285728"/>
            <a:ext cx="84296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PT" sz="2000" b="1" dirty="0">
                <a:solidFill>
                  <a:schemeClr val="bg1"/>
                </a:solidFill>
              </a:rPr>
              <a:t>3.</a:t>
            </a:r>
            <a:r>
              <a:rPr lang="en-US" sz="2000" b="1" dirty="0">
                <a:solidFill>
                  <a:schemeClr val="bg1"/>
                </a:solidFill>
              </a:rPr>
              <a:t> Benefits of</a:t>
            </a:r>
            <a:r>
              <a:rPr lang="pt-PT" sz="20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t-PT" sz="2000" b="1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standardization</a:t>
            </a:r>
            <a:r>
              <a:rPr lang="pt-PT" sz="2000" b="1" dirty="0">
                <a:solidFill>
                  <a:schemeClr val="bg1"/>
                </a:solidFill>
              </a:rPr>
              <a:t> </a:t>
            </a:r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xmlns="" id="{726B9C77-4648-4979-8540-13478BCF0D6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228184" y="1052736"/>
            <a:ext cx="2736304" cy="1845185"/>
          </a:xfrm>
          <a:prstGeom prst="rect">
            <a:avLst/>
          </a:prstGeom>
        </p:spPr>
      </p:pic>
      <p:pic>
        <p:nvPicPr>
          <p:cNvPr id="9" name="Imagem 8">
            <a:extLst>
              <a:ext uri="{FF2B5EF4-FFF2-40B4-BE49-F238E27FC236}">
                <a16:creationId xmlns:a16="http://schemas.microsoft.com/office/drawing/2014/main" xmlns="" id="{44927C7C-C6E4-49FC-A79E-2359027CA8AF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66404" y="4489828"/>
            <a:ext cx="2938108" cy="21695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1077895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/>
      <p:bldP spid="8" grpId="0"/>
      <p:bldP spid="10" grpId="0"/>
      <p:bldP spid="11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2" descr="3ramos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785794"/>
            <a:ext cx="9150350" cy="5718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CaixaDeTexto 3"/>
          <p:cNvSpPr txBox="1"/>
          <p:nvPr/>
        </p:nvSpPr>
        <p:spPr>
          <a:xfrm>
            <a:off x="714348" y="285728"/>
            <a:ext cx="84296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sz="2000" b="1" dirty="0">
                <a:solidFill>
                  <a:schemeClr val="bg1"/>
                </a:solidFill>
              </a:rPr>
              <a:t>THE PORTUGUESE ARMED FORCES GENERAL STAFF</a:t>
            </a:r>
          </a:p>
        </p:txBody>
      </p:sp>
      <p:sp>
        <p:nvSpPr>
          <p:cNvPr id="7" name="Rectângulo 6"/>
          <p:cNvSpPr/>
          <p:nvPr/>
        </p:nvSpPr>
        <p:spPr>
          <a:xfrm>
            <a:off x="1309707" y="1562016"/>
            <a:ext cx="6548441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ka-GE" sz="4000" dirty="0"/>
              <a:t>გმადლობთ</a:t>
            </a:r>
            <a:endParaRPr lang="pt-PT" sz="4000" dirty="0">
              <a:latin typeface="Arial Black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4000" dirty="0" err="1">
                <a:latin typeface="Arial Black" pitchFamily="34" charset="0"/>
              </a:rPr>
              <a:t>Thank</a:t>
            </a:r>
            <a:r>
              <a:rPr lang="pt-PT" sz="4000" dirty="0">
                <a:latin typeface="Arial Black" pitchFamily="34" charset="0"/>
              </a:rPr>
              <a:t> </a:t>
            </a:r>
            <a:r>
              <a:rPr lang="pt-PT" sz="4000" dirty="0" err="1">
                <a:latin typeface="Arial Black" pitchFamily="34" charset="0"/>
              </a:rPr>
              <a:t>you</a:t>
            </a:r>
            <a:endParaRPr lang="pt-PT" sz="4000" dirty="0">
              <a:latin typeface="Arial Black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4000" dirty="0">
                <a:latin typeface="Arial Black" pitchFamily="34" charset="0"/>
              </a:rPr>
              <a:t>Obrigado</a:t>
            </a:r>
          </a:p>
        </p:txBody>
      </p:sp>
      <p:sp>
        <p:nvSpPr>
          <p:cNvPr id="12" name="Rectângulo 11"/>
          <p:cNvSpPr/>
          <p:nvPr/>
        </p:nvSpPr>
        <p:spPr>
          <a:xfrm>
            <a:off x="1285852" y="5000352"/>
            <a:ext cx="6548441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PT" sz="2000" dirty="0">
              <a:latin typeface="Arial Black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2000" b="1" dirty="0" err="1">
                <a:latin typeface="Arial Black" pitchFamily="34" charset="0"/>
                <a:hlinkClick r:id="rId4"/>
              </a:rPr>
              <a:t>mcgabriel@emgfa.pt</a:t>
            </a:r>
            <a:endParaRPr lang="pt-PT" sz="2000" b="1" dirty="0">
              <a:latin typeface="Arial Black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2000" b="1" dirty="0" err="1">
                <a:latin typeface="Arial Black" pitchFamily="34" charset="0"/>
                <a:hlinkClick r:id="rId5"/>
              </a:rPr>
              <a:t>martitagabriel@gmail.com</a:t>
            </a:r>
            <a:endParaRPr lang="pt-PT" sz="2000" b="1" dirty="0">
              <a:latin typeface="Arial Black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PT" sz="2000" b="1" dirty="0">
              <a:latin typeface="Arial Black" pitchFamily="34" charset="0"/>
            </a:endParaRP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714348" y="285728"/>
            <a:ext cx="84296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PT" sz="2000" b="1" dirty="0" err="1">
                <a:solidFill>
                  <a:schemeClr val="bg1"/>
                </a:solidFill>
              </a:rPr>
              <a:t>Standardization</a:t>
            </a:r>
            <a:r>
              <a:rPr lang="pt-PT" sz="2000" b="1" dirty="0">
                <a:solidFill>
                  <a:schemeClr val="bg1"/>
                </a:solidFill>
              </a:rPr>
              <a:t> in </a:t>
            </a:r>
            <a:r>
              <a:rPr lang="pt-PT" sz="2000" b="1" dirty="0" err="1">
                <a:solidFill>
                  <a:schemeClr val="bg1"/>
                </a:solidFill>
              </a:rPr>
              <a:t>the</a:t>
            </a:r>
            <a:r>
              <a:rPr lang="pt-PT" sz="2000" b="1" dirty="0">
                <a:solidFill>
                  <a:schemeClr val="bg1"/>
                </a:solidFill>
              </a:rPr>
              <a:t> Portuguese </a:t>
            </a:r>
            <a:r>
              <a:rPr lang="pt-PT" sz="2000" b="1" dirty="0" err="1">
                <a:solidFill>
                  <a:schemeClr val="bg1"/>
                </a:solidFill>
              </a:rPr>
              <a:t>Armed</a:t>
            </a:r>
            <a:r>
              <a:rPr lang="pt-PT" sz="2000" b="1" dirty="0">
                <a:solidFill>
                  <a:schemeClr val="bg1"/>
                </a:solidFill>
              </a:rPr>
              <a:t> Forces</a:t>
            </a:r>
          </a:p>
        </p:txBody>
      </p:sp>
      <p:sp>
        <p:nvSpPr>
          <p:cNvPr id="3" name="Rectângulo 2"/>
          <p:cNvSpPr/>
          <p:nvPr/>
        </p:nvSpPr>
        <p:spPr>
          <a:xfrm>
            <a:off x="357158" y="1340768"/>
            <a:ext cx="8572560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 fontAlgn="auto">
              <a:spcBef>
                <a:spcPts val="0"/>
              </a:spcBef>
              <a:spcAft>
                <a:spcPts val="0"/>
              </a:spcAft>
              <a:buAutoNum type="arabicPeriod"/>
              <a:defRPr/>
            </a:pPr>
            <a:r>
              <a:rPr lang="en-US" sz="3200" dirty="0">
                <a:latin typeface="Arial" pitchFamily="34" charset="0"/>
                <a:cs typeface="Arial" pitchFamily="34" charset="0"/>
              </a:rPr>
              <a:t>Standardization – an approach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3200" dirty="0">
              <a:latin typeface="Arial" pitchFamily="34" charset="0"/>
              <a:cs typeface="Arial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dirty="0">
                <a:latin typeface="Arial" pitchFamily="34" charset="0"/>
                <a:cs typeface="Arial" pitchFamily="34" charset="0"/>
              </a:rPr>
              <a:t>2. Current situation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3200" dirty="0">
              <a:latin typeface="Arial" pitchFamily="34" charset="0"/>
              <a:cs typeface="Arial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dirty="0">
                <a:latin typeface="Arial" pitchFamily="34" charset="0"/>
                <a:cs typeface="Arial" pitchFamily="34" charset="0"/>
              </a:rPr>
              <a:t>	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2.1. Who are we?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>
                <a:latin typeface="Arial" pitchFamily="34" charset="0"/>
                <a:cs typeface="Arial" pitchFamily="34" charset="0"/>
              </a:rPr>
              <a:t>	2.2. What is our business?</a:t>
            </a:r>
            <a:endParaRPr lang="pt-PT" sz="2800" dirty="0">
              <a:latin typeface="Arial" pitchFamily="34" charset="0"/>
              <a:cs typeface="Arial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>
                <a:latin typeface="Arial" pitchFamily="34" charset="0"/>
                <a:cs typeface="Arial" pitchFamily="34" charset="0"/>
              </a:rPr>
              <a:t>	2.2. </a:t>
            </a:r>
            <a:r>
              <a:rPr lang="pt-PT" sz="2800" dirty="0" err="1">
                <a:latin typeface="Arial" pitchFamily="34" charset="0"/>
                <a:cs typeface="Arial" pitchFamily="34" charset="0"/>
              </a:rPr>
              <a:t>What</a:t>
            </a:r>
            <a:r>
              <a:rPr lang="pt-PT" sz="2800" dirty="0">
                <a:latin typeface="Arial" pitchFamily="34" charset="0"/>
                <a:cs typeface="Arial" pitchFamily="34" charset="0"/>
              </a:rPr>
              <a:t> are </a:t>
            </a:r>
            <a:r>
              <a:rPr lang="pt-PT" sz="2800" dirty="0" err="1">
                <a:latin typeface="Arial" pitchFamily="34" charset="0"/>
                <a:cs typeface="Arial" pitchFamily="34" charset="0"/>
              </a:rPr>
              <a:t>our</a:t>
            </a:r>
            <a:r>
              <a:rPr lang="pt-PT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pt-PT" sz="2800" dirty="0" err="1">
                <a:latin typeface="Arial" pitchFamily="34" charset="0"/>
                <a:cs typeface="Arial" pitchFamily="34" charset="0"/>
              </a:rPr>
              <a:t>challenges</a:t>
            </a:r>
            <a:r>
              <a:rPr lang="pt-PT" sz="2800" dirty="0">
                <a:latin typeface="Arial" pitchFamily="34" charset="0"/>
                <a:cs typeface="Arial" pitchFamily="34" charset="0"/>
              </a:rPr>
              <a:t>?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2800" dirty="0">
                <a:latin typeface="Arial" pitchFamily="34" charset="0"/>
                <a:cs typeface="Arial" pitchFamily="34" charset="0"/>
              </a:rPr>
              <a:t>	2.3. </a:t>
            </a:r>
            <a:r>
              <a:rPr lang="pt-PT" sz="2800" dirty="0" err="1">
                <a:latin typeface="Arial" pitchFamily="34" charset="0"/>
                <a:cs typeface="Arial" pitchFamily="34" charset="0"/>
              </a:rPr>
              <a:t>What</a:t>
            </a:r>
            <a:r>
              <a:rPr lang="pt-PT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pt-PT" sz="2800" dirty="0" err="1">
                <a:latin typeface="Arial" pitchFamily="34" charset="0"/>
                <a:cs typeface="Arial" pitchFamily="34" charset="0"/>
              </a:rPr>
              <a:t>have</a:t>
            </a:r>
            <a:r>
              <a:rPr lang="pt-PT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pt-PT" sz="2800" dirty="0" err="1">
                <a:latin typeface="Arial" pitchFamily="34" charset="0"/>
                <a:cs typeface="Arial" pitchFamily="34" charset="0"/>
              </a:rPr>
              <a:t>we</a:t>
            </a:r>
            <a:r>
              <a:rPr lang="pt-PT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pt-PT" sz="2800" dirty="0" err="1">
                <a:latin typeface="Arial" pitchFamily="34" charset="0"/>
                <a:cs typeface="Arial" pitchFamily="34" charset="0"/>
              </a:rPr>
              <a:t>been</a:t>
            </a:r>
            <a:r>
              <a:rPr lang="pt-PT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pt-PT" sz="2800" dirty="0" err="1">
                <a:latin typeface="Arial" pitchFamily="34" charset="0"/>
                <a:cs typeface="Arial" pitchFamily="34" charset="0"/>
              </a:rPr>
              <a:t>doing</a:t>
            </a:r>
            <a:r>
              <a:rPr lang="pt-PT" sz="2800" dirty="0">
                <a:latin typeface="Arial" pitchFamily="34" charset="0"/>
                <a:cs typeface="Arial" pitchFamily="34" charset="0"/>
              </a:rPr>
              <a:t> to improve?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pt-PT" sz="3200" dirty="0">
              <a:latin typeface="Arial" pitchFamily="34" charset="0"/>
              <a:cs typeface="Arial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3200" dirty="0">
                <a:latin typeface="Arial" pitchFamily="34" charset="0"/>
                <a:cs typeface="Arial" pitchFamily="34" charset="0"/>
              </a:rPr>
              <a:t>3. </a:t>
            </a:r>
            <a:r>
              <a:rPr lang="pt-PT" sz="3200" dirty="0" err="1">
                <a:latin typeface="Arial" pitchFamily="34" charset="0"/>
                <a:cs typeface="Arial" pitchFamily="34" charset="0"/>
              </a:rPr>
              <a:t>Benefits</a:t>
            </a:r>
            <a:r>
              <a:rPr lang="pt-PT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pt-PT" sz="3200" dirty="0" err="1">
                <a:latin typeface="Arial" pitchFamily="34" charset="0"/>
                <a:cs typeface="Arial" pitchFamily="34" charset="0"/>
              </a:rPr>
              <a:t>of</a:t>
            </a:r>
            <a:r>
              <a:rPr lang="pt-PT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pt-PT" sz="3200" dirty="0" err="1">
                <a:latin typeface="Arial" pitchFamily="34" charset="0"/>
                <a:cs typeface="Arial" pitchFamily="34" charset="0"/>
              </a:rPr>
              <a:t>standardization</a:t>
            </a:r>
            <a:endParaRPr lang="pt-PT" sz="32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714348" y="285728"/>
            <a:ext cx="84296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PT" sz="2000" b="1" dirty="0">
                <a:solidFill>
                  <a:schemeClr val="bg1"/>
                </a:solidFill>
              </a:rPr>
              <a:t>1.</a:t>
            </a:r>
            <a:r>
              <a:rPr lang="en-US" sz="2000" b="1" dirty="0">
                <a:solidFill>
                  <a:schemeClr val="bg1"/>
                </a:solidFill>
              </a:rPr>
              <a:t> Standardization – an approach</a:t>
            </a:r>
            <a:r>
              <a:rPr lang="pt-PT" sz="2000" b="1" dirty="0">
                <a:solidFill>
                  <a:schemeClr val="bg1"/>
                </a:solidFill>
              </a:rPr>
              <a:t> </a:t>
            </a:r>
          </a:p>
        </p:txBody>
      </p:sp>
      <p:pic>
        <p:nvPicPr>
          <p:cNvPr id="2" name="Imagem 2">
            <a:extLst>
              <a:ext uri="{FF2B5EF4-FFF2-40B4-BE49-F238E27FC236}">
                <a16:creationId xmlns:a16="http://schemas.microsoft.com/office/drawing/2014/main" xmlns="" id="{25866CC2-41C1-4EE3-AEF9-7AE1B6427F3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35781" y="1088360"/>
            <a:ext cx="8179594" cy="54431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8853587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xmlns="" id="{FB7411A8-84F5-4083-910A-3A64600FAE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1520" y="980729"/>
            <a:ext cx="8712968" cy="1080120"/>
          </a:xfrm>
        </p:spPr>
        <p:txBody>
          <a:bodyPr/>
          <a:lstStyle/>
          <a:p>
            <a:pPr marL="0" indent="0" algn="ctr">
              <a:buNone/>
            </a:pPr>
            <a:r>
              <a:rPr lang="pt-PT" b="1" dirty="0" err="1">
                <a:latin typeface="+mj-lt"/>
              </a:rPr>
              <a:t>Standardization</a:t>
            </a:r>
            <a:r>
              <a:rPr lang="pt-PT" b="1" dirty="0">
                <a:latin typeface="+mj-lt"/>
              </a:rPr>
              <a:t> </a:t>
            </a:r>
            <a:r>
              <a:rPr lang="pt-PT" b="1" dirty="0" err="1">
                <a:latin typeface="+mj-lt"/>
              </a:rPr>
              <a:t>is</a:t>
            </a:r>
            <a:r>
              <a:rPr lang="pt-PT" b="1" dirty="0">
                <a:latin typeface="+mj-lt"/>
              </a:rPr>
              <a:t> a </a:t>
            </a:r>
            <a:r>
              <a:rPr lang="pt-PT" b="1" dirty="0" err="1">
                <a:latin typeface="+mj-lt"/>
              </a:rPr>
              <a:t>system</a:t>
            </a:r>
            <a:r>
              <a:rPr lang="pt-PT" b="1" dirty="0">
                <a:latin typeface="+mj-lt"/>
              </a:rPr>
              <a:t> </a:t>
            </a:r>
            <a:r>
              <a:rPr lang="pt-PT" b="1" dirty="0" err="1">
                <a:latin typeface="+mj-lt"/>
              </a:rPr>
              <a:t>that</a:t>
            </a:r>
            <a:r>
              <a:rPr lang="pt-PT" b="1" dirty="0">
                <a:latin typeface="+mj-lt"/>
              </a:rPr>
              <a:t> </a:t>
            </a:r>
            <a:r>
              <a:rPr lang="pt-PT" b="1" dirty="0" err="1">
                <a:latin typeface="+mj-lt"/>
              </a:rPr>
              <a:t>promotes</a:t>
            </a:r>
            <a:r>
              <a:rPr lang="pt-PT" b="1" dirty="0">
                <a:latin typeface="+mj-lt"/>
              </a:rPr>
              <a:t> a </a:t>
            </a:r>
            <a:r>
              <a:rPr lang="pt-PT" b="1" dirty="0" err="1">
                <a:latin typeface="+mj-lt"/>
              </a:rPr>
              <a:t>combined</a:t>
            </a:r>
            <a:r>
              <a:rPr lang="pt-PT" b="1" dirty="0">
                <a:latin typeface="+mj-lt"/>
              </a:rPr>
              <a:t> </a:t>
            </a:r>
            <a:r>
              <a:rPr lang="pt-PT" b="1" dirty="0" err="1">
                <a:latin typeface="+mj-lt"/>
              </a:rPr>
              <a:t>and</a:t>
            </a:r>
            <a:r>
              <a:rPr lang="pt-PT" b="1" dirty="0">
                <a:latin typeface="+mj-lt"/>
              </a:rPr>
              <a:t> </a:t>
            </a:r>
            <a:r>
              <a:rPr lang="pt-PT" b="1" dirty="0" err="1">
                <a:latin typeface="+mj-lt"/>
              </a:rPr>
              <a:t>aligned</a:t>
            </a:r>
            <a:r>
              <a:rPr lang="pt-PT" b="1" dirty="0">
                <a:latin typeface="+mj-lt"/>
              </a:rPr>
              <a:t> </a:t>
            </a:r>
            <a:r>
              <a:rPr lang="pt-PT" b="1" dirty="0" err="1">
                <a:latin typeface="+mj-lt"/>
              </a:rPr>
              <a:t>effort</a:t>
            </a:r>
            <a:r>
              <a:rPr lang="pt-PT" b="1" dirty="0">
                <a:latin typeface="+mj-lt"/>
              </a:rPr>
              <a:t> </a:t>
            </a:r>
            <a:r>
              <a:rPr lang="pt-PT" b="1" dirty="0" err="1">
                <a:latin typeface="+mj-lt"/>
              </a:rPr>
              <a:t>leading</a:t>
            </a:r>
            <a:r>
              <a:rPr lang="pt-PT" b="1" dirty="0">
                <a:latin typeface="+mj-lt"/>
              </a:rPr>
              <a:t> to a </a:t>
            </a:r>
            <a:r>
              <a:rPr lang="pt-PT" b="1" dirty="0" err="1">
                <a:latin typeface="+mj-lt"/>
              </a:rPr>
              <a:t>common</a:t>
            </a:r>
            <a:r>
              <a:rPr lang="pt-PT" b="1" dirty="0">
                <a:latin typeface="+mj-lt"/>
              </a:rPr>
              <a:t> </a:t>
            </a:r>
            <a:r>
              <a:rPr lang="pt-PT" b="1" dirty="0" err="1">
                <a:latin typeface="+mj-lt"/>
              </a:rPr>
              <a:t>goal</a:t>
            </a:r>
            <a:r>
              <a:rPr lang="pt-PT" b="1" dirty="0">
                <a:latin typeface="+mj-lt"/>
              </a:rPr>
              <a:t>.</a:t>
            </a:r>
          </a:p>
        </p:txBody>
      </p:sp>
      <p:pic>
        <p:nvPicPr>
          <p:cNvPr id="4" name="Imagem 9">
            <a:extLst>
              <a:ext uri="{FF2B5EF4-FFF2-40B4-BE49-F238E27FC236}">
                <a16:creationId xmlns:a16="http://schemas.microsoft.com/office/drawing/2014/main" xmlns="" id="{5C9C6C68-7938-40CB-9BA6-5C7AF078A9C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95536" y="2708920"/>
            <a:ext cx="8496944" cy="3816424"/>
          </a:xfrm>
          <a:prstGeom prst="rect">
            <a:avLst/>
          </a:prstGeom>
        </p:spPr>
      </p:pic>
      <p:sp>
        <p:nvSpPr>
          <p:cNvPr id="5" name="CaixaDeTexto 4">
            <a:extLst>
              <a:ext uri="{FF2B5EF4-FFF2-40B4-BE49-F238E27FC236}">
                <a16:creationId xmlns:a16="http://schemas.microsoft.com/office/drawing/2014/main" xmlns="" id="{446721C4-DCDA-479A-8B41-CCA8E3D03DC6}"/>
              </a:ext>
            </a:extLst>
          </p:cNvPr>
          <p:cNvSpPr txBox="1"/>
          <p:nvPr/>
        </p:nvSpPr>
        <p:spPr>
          <a:xfrm>
            <a:off x="4916436" y="6525344"/>
            <a:ext cx="4048052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pt-PT" sz="800" dirty="0"/>
              <a:t>http://www.collabridge.com/wp-content/uploads/2013/05/standardization.jpg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xmlns="" id="{A6CD02CD-9063-4859-A4B3-4041B14325F0}"/>
              </a:ext>
            </a:extLst>
          </p:cNvPr>
          <p:cNvSpPr txBox="1"/>
          <p:nvPr/>
        </p:nvSpPr>
        <p:spPr>
          <a:xfrm>
            <a:off x="714348" y="285728"/>
            <a:ext cx="84296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PT" sz="2000" b="1" dirty="0">
                <a:solidFill>
                  <a:schemeClr val="bg1"/>
                </a:solidFill>
              </a:rPr>
              <a:t>1.</a:t>
            </a:r>
            <a:r>
              <a:rPr lang="en-US" sz="2000" b="1" dirty="0">
                <a:solidFill>
                  <a:schemeClr val="bg1"/>
                </a:solidFill>
              </a:rPr>
              <a:t> Standardization – an approach</a:t>
            </a:r>
            <a:r>
              <a:rPr lang="pt-PT" sz="2000" b="1" dirty="0">
                <a:solidFill>
                  <a:schemeClr val="bg1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xmlns="" val="22859333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714348" y="285728"/>
            <a:ext cx="84296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PT" sz="2000" b="1" dirty="0" err="1">
                <a:solidFill>
                  <a:schemeClr val="bg1"/>
                </a:solidFill>
              </a:rPr>
              <a:t>Standardization</a:t>
            </a:r>
            <a:r>
              <a:rPr lang="pt-PT" sz="2000" b="1" dirty="0">
                <a:solidFill>
                  <a:schemeClr val="bg1"/>
                </a:solidFill>
              </a:rPr>
              <a:t> in </a:t>
            </a:r>
            <a:r>
              <a:rPr lang="pt-PT" sz="2000" b="1" dirty="0" err="1">
                <a:solidFill>
                  <a:schemeClr val="bg1"/>
                </a:solidFill>
              </a:rPr>
              <a:t>the</a:t>
            </a:r>
            <a:r>
              <a:rPr lang="pt-PT" sz="2000" b="1" dirty="0">
                <a:solidFill>
                  <a:schemeClr val="bg1"/>
                </a:solidFill>
              </a:rPr>
              <a:t> Portuguese </a:t>
            </a:r>
            <a:r>
              <a:rPr lang="pt-PT" sz="2000" b="1" dirty="0" err="1">
                <a:solidFill>
                  <a:schemeClr val="bg1"/>
                </a:solidFill>
              </a:rPr>
              <a:t>Armed</a:t>
            </a:r>
            <a:r>
              <a:rPr lang="pt-PT" sz="2000" b="1" dirty="0">
                <a:solidFill>
                  <a:schemeClr val="bg1"/>
                </a:solidFill>
              </a:rPr>
              <a:t> Forces</a:t>
            </a:r>
          </a:p>
        </p:txBody>
      </p:sp>
      <p:sp>
        <p:nvSpPr>
          <p:cNvPr id="3" name="Rectângulo 2"/>
          <p:cNvSpPr/>
          <p:nvPr/>
        </p:nvSpPr>
        <p:spPr>
          <a:xfrm>
            <a:off x="357158" y="1340768"/>
            <a:ext cx="8572560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 fontAlgn="auto">
              <a:spcBef>
                <a:spcPts val="0"/>
              </a:spcBef>
              <a:spcAft>
                <a:spcPts val="0"/>
              </a:spcAft>
              <a:buAutoNum type="arabicPeriod"/>
              <a:defRPr/>
            </a:pPr>
            <a:r>
              <a:rPr lang="en-US" sz="3200" dirty="0">
                <a:solidFill>
                  <a:schemeClr val="bg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Standardization – an approach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3200" dirty="0">
              <a:latin typeface="Arial" pitchFamily="34" charset="0"/>
              <a:cs typeface="Arial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>
                <a:latin typeface="Arial" pitchFamily="34" charset="0"/>
                <a:cs typeface="Arial" pitchFamily="34" charset="0"/>
              </a:rPr>
              <a:t>2. Current situation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3200" b="1" dirty="0">
              <a:latin typeface="Arial" pitchFamily="34" charset="0"/>
              <a:cs typeface="Arial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>
                <a:latin typeface="Arial" pitchFamily="34" charset="0"/>
                <a:cs typeface="Arial" pitchFamily="34" charset="0"/>
              </a:rPr>
              <a:t>	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2.1. Who are we?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>
                <a:latin typeface="Arial" pitchFamily="34" charset="0"/>
                <a:cs typeface="Arial" pitchFamily="34" charset="0"/>
              </a:rPr>
              <a:t>	2.2. What is our business?</a:t>
            </a:r>
            <a:endParaRPr lang="pt-PT" sz="2800" b="1" dirty="0">
              <a:latin typeface="Arial" pitchFamily="34" charset="0"/>
              <a:cs typeface="Arial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>
                <a:latin typeface="Arial" pitchFamily="34" charset="0"/>
                <a:cs typeface="Arial" pitchFamily="34" charset="0"/>
              </a:rPr>
              <a:t>	2.2. </a:t>
            </a:r>
            <a:r>
              <a:rPr lang="pt-PT" sz="2800" b="1" dirty="0" err="1">
                <a:latin typeface="Arial" pitchFamily="34" charset="0"/>
                <a:cs typeface="Arial" pitchFamily="34" charset="0"/>
              </a:rPr>
              <a:t>What</a:t>
            </a:r>
            <a:r>
              <a:rPr lang="pt-PT" sz="2800" b="1" dirty="0">
                <a:latin typeface="Arial" pitchFamily="34" charset="0"/>
                <a:cs typeface="Arial" pitchFamily="34" charset="0"/>
              </a:rPr>
              <a:t> are </a:t>
            </a:r>
            <a:r>
              <a:rPr lang="pt-PT" sz="2800" b="1" dirty="0" err="1">
                <a:latin typeface="Arial" pitchFamily="34" charset="0"/>
                <a:cs typeface="Arial" pitchFamily="34" charset="0"/>
              </a:rPr>
              <a:t>our</a:t>
            </a:r>
            <a:r>
              <a:rPr lang="pt-PT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pt-PT" sz="2800" b="1" dirty="0" err="1">
                <a:latin typeface="Arial" pitchFamily="34" charset="0"/>
                <a:cs typeface="Arial" pitchFamily="34" charset="0"/>
              </a:rPr>
              <a:t>challenges</a:t>
            </a:r>
            <a:r>
              <a:rPr lang="pt-PT" sz="2800" b="1" dirty="0">
                <a:latin typeface="Arial" pitchFamily="34" charset="0"/>
                <a:cs typeface="Arial" pitchFamily="34" charset="0"/>
              </a:rPr>
              <a:t>?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2800" b="1" dirty="0">
                <a:latin typeface="Arial" pitchFamily="34" charset="0"/>
                <a:cs typeface="Arial" pitchFamily="34" charset="0"/>
              </a:rPr>
              <a:t>	2.3. </a:t>
            </a:r>
            <a:r>
              <a:rPr lang="pt-PT" sz="2800" b="1" dirty="0" err="1">
                <a:latin typeface="Arial" pitchFamily="34" charset="0"/>
                <a:cs typeface="Arial" pitchFamily="34" charset="0"/>
              </a:rPr>
              <a:t>What</a:t>
            </a:r>
            <a:r>
              <a:rPr lang="pt-PT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pt-PT" sz="2800" b="1" dirty="0" err="1">
                <a:latin typeface="Arial" pitchFamily="34" charset="0"/>
                <a:cs typeface="Arial" pitchFamily="34" charset="0"/>
              </a:rPr>
              <a:t>have</a:t>
            </a:r>
            <a:r>
              <a:rPr lang="pt-PT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pt-PT" sz="2800" b="1" dirty="0" err="1">
                <a:latin typeface="Arial" pitchFamily="34" charset="0"/>
                <a:cs typeface="Arial" pitchFamily="34" charset="0"/>
              </a:rPr>
              <a:t>we</a:t>
            </a:r>
            <a:r>
              <a:rPr lang="pt-PT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pt-PT" sz="2800" b="1" dirty="0" err="1">
                <a:latin typeface="Arial" pitchFamily="34" charset="0"/>
                <a:cs typeface="Arial" pitchFamily="34" charset="0"/>
              </a:rPr>
              <a:t>been</a:t>
            </a:r>
            <a:r>
              <a:rPr lang="pt-PT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pt-PT" sz="2800" b="1" dirty="0" err="1">
                <a:latin typeface="Arial" pitchFamily="34" charset="0"/>
                <a:cs typeface="Arial" pitchFamily="34" charset="0"/>
              </a:rPr>
              <a:t>doing</a:t>
            </a:r>
            <a:r>
              <a:rPr lang="pt-PT" sz="2800" b="1" dirty="0">
                <a:latin typeface="Arial" pitchFamily="34" charset="0"/>
                <a:cs typeface="Arial" pitchFamily="34" charset="0"/>
              </a:rPr>
              <a:t> to improve?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pt-PT" sz="3200" dirty="0">
              <a:latin typeface="Arial" pitchFamily="34" charset="0"/>
              <a:cs typeface="Arial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3200" dirty="0">
                <a:solidFill>
                  <a:schemeClr val="bg1">
                    <a:lumMod val="85000"/>
                  </a:schemeClr>
                </a:solidFill>
                <a:latin typeface="Arial" pitchFamily="34" charset="0"/>
                <a:cs typeface="Arial" pitchFamily="34" charset="0"/>
              </a:rPr>
              <a:t>3. </a:t>
            </a:r>
            <a:r>
              <a:rPr lang="pt-PT" sz="3200" dirty="0" err="1">
                <a:solidFill>
                  <a:schemeClr val="bg1">
                    <a:lumMod val="85000"/>
                  </a:schemeClr>
                </a:solidFill>
                <a:latin typeface="Arial" pitchFamily="34" charset="0"/>
                <a:cs typeface="Arial" pitchFamily="34" charset="0"/>
              </a:rPr>
              <a:t>Benefits</a:t>
            </a:r>
            <a:r>
              <a:rPr lang="pt-PT" sz="3200" dirty="0">
                <a:solidFill>
                  <a:schemeClr val="bg1">
                    <a:lumMod val="8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t-PT" sz="3200" dirty="0" err="1">
                <a:solidFill>
                  <a:schemeClr val="bg1">
                    <a:lumMod val="85000"/>
                  </a:schemeClr>
                </a:solidFill>
                <a:latin typeface="Arial" pitchFamily="34" charset="0"/>
                <a:cs typeface="Arial" pitchFamily="34" charset="0"/>
              </a:rPr>
              <a:t>of</a:t>
            </a:r>
            <a:r>
              <a:rPr lang="pt-PT" sz="3200" dirty="0">
                <a:solidFill>
                  <a:schemeClr val="bg1">
                    <a:lumMod val="8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t-PT" sz="3200" dirty="0" err="1">
                <a:solidFill>
                  <a:schemeClr val="bg1">
                    <a:lumMod val="85000"/>
                  </a:schemeClr>
                </a:solidFill>
                <a:latin typeface="Arial" pitchFamily="34" charset="0"/>
                <a:cs typeface="Arial" pitchFamily="34" charset="0"/>
              </a:rPr>
              <a:t>standardization</a:t>
            </a:r>
            <a:endParaRPr lang="pt-PT" sz="3200" dirty="0">
              <a:solidFill>
                <a:schemeClr val="bg1">
                  <a:lumMod val="8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366664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714348" y="285728"/>
            <a:ext cx="84296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PT" sz="2000" b="1" dirty="0">
                <a:solidFill>
                  <a:schemeClr val="bg1"/>
                </a:solidFill>
              </a:rPr>
              <a:t>2.</a:t>
            </a:r>
            <a:r>
              <a:rPr lang="en-US" sz="2000" b="1" dirty="0">
                <a:solidFill>
                  <a:schemeClr val="bg1"/>
                </a:solidFill>
              </a:rPr>
              <a:t> Current situation</a:t>
            </a:r>
            <a:r>
              <a:rPr lang="pt-PT" sz="2000" b="1" dirty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5" name="Rectângulo 2">
            <a:extLst>
              <a:ext uri="{FF2B5EF4-FFF2-40B4-BE49-F238E27FC236}">
                <a16:creationId xmlns:a16="http://schemas.microsoft.com/office/drawing/2014/main" xmlns="" id="{95213E17-DF39-46F4-AC7C-27F18FCFF4CA}"/>
              </a:ext>
            </a:extLst>
          </p:cNvPr>
          <p:cNvSpPr/>
          <p:nvPr/>
        </p:nvSpPr>
        <p:spPr>
          <a:xfrm>
            <a:off x="357158" y="908720"/>
            <a:ext cx="857256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>
                <a:latin typeface="Arial" pitchFamily="34" charset="0"/>
                <a:cs typeface="Arial" pitchFamily="34" charset="0"/>
              </a:rPr>
              <a:t>2.1. Who are we?</a:t>
            </a:r>
            <a:endParaRPr lang="pt-PT" sz="3200" b="1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" name="Tabela 1">
            <a:extLst>
              <a:ext uri="{FF2B5EF4-FFF2-40B4-BE49-F238E27FC236}">
                <a16:creationId xmlns:a16="http://schemas.microsoft.com/office/drawing/2014/main" xmlns="" id="{5966F2BC-063E-4E7C-93C5-62B9FCBE9BF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966769536"/>
              </p:ext>
            </p:extLst>
          </p:nvPr>
        </p:nvGraphicFramePr>
        <p:xfrm>
          <a:off x="357159" y="1844825"/>
          <a:ext cx="8572560" cy="431904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57520">
                  <a:extLst>
                    <a:ext uri="{9D8B030D-6E8A-4147-A177-3AD203B41FA5}">
                      <a16:colId xmlns:a16="http://schemas.microsoft.com/office/drawing/2014/main" xmlns="" val="3315318316"/>
                    </a:ext>
                  </a:extLst>
                </a:gridCol>
                <a:gridCol w="2857520">
                  <a:extLst>
                    <a:ext uri="{9D8B030D-6E8A-4147-A177-3AD203B41FA5}">
                      <a16:colId xmlns:a16="http://schemas.microsoft.com/office/drawing/2014/main" xmlns="" val="2644640603"/>
                    </a:ext>
                  </a:extLst>
                </a:gridCol>
                <a:gridCol w="2857520">
                  <a:extLst>
                    <a:ext uri="{9D8B030D-6E8A-4147-A177-3AD203B41FA5}">
                      <a16:colId xmlns:a16="http://schemas.microsoft.com/office/drawing/2014/main" xmlns="" val="1819544315"/>
                    </a:ext>
                  </a:extLst>
                </a:gridCol>
              </a:tblGrid>
              <a:tr h="405447">
                <a:tc>
                  <a:txBody>
                    <a:bodyPr/>
                    <a:lstStyle/>
                    <a:p>
                      <a:pPr algn="ctr"/>
                      <a:r>
                        <a:rPr lang="pt-PT" dirty="0" err="1"/>
                        <a:t>Facility</a:t>
                      </a:r>
                      <a:endParaRPr lang="pt-P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err="1"/>
                        <a:t>Location</a:t>
                      </a:r>
                      <a:endParaRPr lang="pt-P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err="1"/>
                        <a:t>Human</a:t>
                      </a:r>
                      <a:r>
                        <a:rPr lang="pt-PT" dirty="0"/>
                        <a:t> </a:t>
                      </a:r>
                      <a:r>
                        <a:rPr lang="pt-PT" dirty="0" err="1"/>
                        <a:t>Resources</a:t>
                      </a:r>
                      <a:endParaRPr lang="pt-PT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2506783297"/>
                  </a:ext>
                </a:extLst>
              </a:tr>
              <a:tr h="999732">
                <a:tc>
                  <a:txBody>
                    <a:bodyPr/>
                    <a:lstStyle/>
                    <a:p>
                      <a:r>
                        <a:rPr lang="pt-PT" dirty="0"/>
                        <a:t>Portuguese </a:t>
                      </a:r>
                      <a:r>
                        <a:rPr lang="pt-PT" dirty="0" err="1"/>
                        <a:t>Armed</a:t>
                      </a:r>
                      <a:r>
                        <a:rPr lang="pt-PT" dirty="0"/>
                        <a:t> Forces General Staff HQ</a:t>
                      </a:r>
                    </a:p>
                    <a:p>
                      <a:r>
                        <a:rPr lang="pt-PT" dirty="0" err="1"/>
                        <a:t>Language</a:t>
                      </a:r>
                      <a:r>
                        <a:rPr lang="pt-PT" dirty="0"/>
                        <a:t> </a:t>
                      </a:r>
                      <a:r>
                        <a:rPr lang="pt-PT" dirty="0" err="1"/>
                        <a:t>Lab</a:t>
                      </a:r>
                      <a:endParaRPr lang="pt-P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t-PT" dirty="0" err="1"/>
                        <a:t>Lisbon</a:t>
                      </a:r>
                      <a:r>
                        <a:rPr lang="pt-PT" dirty="0"/>
                        <a:t> – </a:t>
                      </a:r>
                      <a:r>
                        <a:rPr lang="pt-PT" dirty="0" err="1"/>
                        <a:t>MoD</a:t>
                      </a:r>
                      <a:endParaRPr lang="pt-P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t-PT" dirty="0"/>
                        <a:t>2 </a:t>
                      </a:r>
                      <a:r>
                        <a:rPr lang="pt-PT" dirty="0" err="1"/>
                        <a:t>Civilians</a:t>
                      </a:r>
                      <a:endParaRPr lang="pt-PT" dirty="0"/>
                    </a:p>
                    <a:p>
                      <a:r>
                        <a:rPr lang="pt-PT" dirty="0"/>
                        <a:t>1 </a:t>
                      </a:r>
                      <a:r>
                        <a:rPr lang="pt-PT" dirty="0" err="1"/>
                        <a:t>officer</a:t>
                      </a:r>
                      <a:endParaRPr lang="pt-PT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539702393"/>
                  </a:ext>
                </a:extLst>
              </a:tr>
              <a:tr h="999732">
                <a:tc>
                  <a:txBody>
                    <a:bodyPr/>
                    <a:lstStyle/>
                    <a:p>
                      <a:r>
                        <a:rPr lang="pt-PT" dirty="0"/>
                        <a:t>NAVY</a:t>
                      </a:r>
                    </a:p>
                    <a:p>
                      <a:r>
                        <a:rPr lang="pt-PT" dirty="0" err="1"/>
                        <a:t>English</a:t>
                      </a:r>
                      <a:r>
                        <a:rPr lang="pt-PT" dirty="0"/>
                        <a:t> </a:t>
                      </a:r>
                      <a:r>
                        <a:rPr lang="pt-PT" dirty="0" err="1"/>
                        <a:t>Language</a:t>
                      </a:r>
                      <a:r>
                        <a:rPr lang="pt-PT" dirty="0"/>
                        <a:t> </a:t>
                      </a:r>
                      <a:r>
                        <a:rPr lang="pt-PT" dirty="0" err="1"/>
                        <a:t>Department</a:t>
                      </a:r>
                      <a:endParaRPr lang="pt-P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t-PT" dirty="0"/>
                        <a:t>Almada – Naval Base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t-PT" dirty="0"/>
                        <a:t>4 </a:t>
                      </a:r>
                      <a:r>
                        <a:rPr lang="pt-PT" dirty="0" err="1"/>
                        <a:t>officers</a:t>
                      </a:r>
                      <a:endParaRPr lang="pt-PT" dirty="0"/>
                    </a:p>
                    <a:p>
                      <a:r>
                        <a:rPr lang="pt-PT" dirty="0"/>
                        <a:t>2 NCO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797141978"/>
                  </a:ext>
                </a:extLst>
              </a:tr>
              <a:tr h="699812">
                <a:tc>
                  <a:txBody>
                    <a:bodyPr/>
                    <a:lstStyle/>
                    <a:p>
                      <a:r>
                        <a:rPr lang="pt-PT" dirty="0"/>
                        <a:t>ARMY</a:t>
                      </a:r>
                    </a:p>
                    <a:p>
                      <a:r>
                        <a:rPr lang="pt-PT" dirty="0" err="1"/>
                        <a:t>Army</a:t>
                      </a:r>
                      <a:r>
                        <a:rPr lang="pt-PT" dirty="0"/>
                        <a:t> </a:t>
                      </a:r>
                      <a:r>
                        <a:rPr lang="pt-PT" dirty="0" err="1"/>
                        <a:t>Languages</a:t>
                      </a:r>
                      <a:r>
                        <a:rPr lang="pt-PT" dirty="0"/>
                        <a:t> </a:t>
                      </a:r>
                      <a:r>
                        <a:rPr lang="pt-PT" dirty="0" err="1"/>
                        <a:t>Center</a:t>
                      </a:r>
                      <a:endParaRPr lang="pt-PT" dirty="0"/>
                    </a:p>
                    <a:p>
                      <a:endParaRPr lang="pt-P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t-PT" dirty="0"/>
                        <a:t>Caldas da Rainha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t-PT" dirty="0"/>
                        <a:t>9 </a:t>
                      </a:r>
                      <a:r>
                        <a:rPr lang="pt-PT" dirty="0" err="1"/>
                        <a:t>civilians</a:t>
                      </a:r>
                      <a:endParaRPr lang="pt-PT" dirty="0"/>
                    </a:p>
                    <a:p>
                      <a:r>
                        <a:rPr lang="pt-PT" dirty="0"/>
                        <a:t>4 </a:t>
                      </a:r>
                      <a:r>
                        <a:rPr lang="pt-PT" dirty="0" err="1"/>
                        <a:t>officers</a:t>
                      </a:r>
                      <a:endParaRPr lang="pt-PT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2195359628"/>
                  </a:ext>
                </a:extLst>
              </a:tr>
              <a:tr h="999732">
                <a:tc>
                  <a:txBody>
                    <a:bodyPr/>
                    <a:lstStyle/>
                    <a:p>
                      <a:r>
                        <a:rPr lang="pt-PT" dirty="0"/>
                        <a:t>AIR FORCE</a:t>
                      </a:r>
                    </a:p>
                    <a:p>
                      <a:r>
                        <a:rPr lang="pt-PT" dirty="0" err="1"/>
                        <a:t>Air</a:t>
                      </a:r>
                      <a:r>
                        <a:rPr lang="pt-PT" dirty="0"/>
                        <a:t> Force </a:t>
                      </a:r>
                      <a:r>
                        <a:rPr lang="pt-PT" dirty="0" err="1"/>
                        <a:t>Languages</a:t>
                      </a:r>
                      <a:r>
                        <a:rPr lang="pt-PT" dirty="0"/>
                        <a:t> </a:t>
                      </a:r>
                      <a:r>
                        <a:rPr lang="pt-PT" dirty="0" err="1"/>
                        <a:t>Center</a:t>
                      </a:r>
                      <a:endParaRPr lang="pt-P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t-PT" dirty="0"/>
                        <a:t>Ota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t-PT" dirty="0"/>
                        <a:t>3 </a:t>
                      </a:r>
                      <a:r>
                        <a:rPr lang="pt-PT" dirty="0" err="1"/>
                        <a:t>officers</a:t>
                      </a:r>
                      <a:endParaRPr lang="pt-PT" dirty="0"/>
                    </a:p>
                    <a:p>
                      <a:r>
                        <a:rPr lang="pt-PT" dirty="0"/>
                        <a:t>1 NCO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23761611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4686034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714348" y="285728"/>
            <a:ext cx="84296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PT" sz="2000" b="1" dirty="0">
                <a:solidFill>
                  <a:schemeClr val="bg1"/>
                </a:solidFill>
              </a:rPr>
              <a:t>2.</a:t>
            </a:r>
            <a:r>
              <a:rPr lang="en-US" sz="2000" b="1" dirty="0">
                <a:solidFill>
                  <a:schemeClr val="bg1"/>
                </a:solidFill>
              </a:rPr>
              <a:t> Current situation</a:t>
            </a:r>
            <a:r>
              <a:rPr lang="pt-PT" sz="2000" b="1" dirty="0">
                <a:solidFill>
                  <a:schemeClr val="bg1"/>
                </a:solidFill>
              </a:rPr>
              <a:t> </a:t>
            </a:r>
          </a:p>
        </p:txBody>
      </p:sp>
      <p:graphicFrame>
        <p:nvGraphicFramePr>
          <p:cNvPr id="6" name="Tabela 5">
            <a:extLst>
              <a:ext uri="{FF2B5EF4-FFF2-40B4-BE49-F238E27FC236}">
                <a16:creationId xmlns:a16="http://schemas.microsoft.com/office/drawing/2014/main" xmlns="" id="{01D4F058-D5A8-4B98-ABDB-2231E287358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648101202"/>
              </p:ext>
            </p:extLst>
          </p:nvPr>
        </p:nvGraphicFramePr>
        <p:xfrm>
          <a:off x="357158" y="1690009"/>
          <a:ext cx="8463315" cy="478268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21105">
                  <a:extLst>
                    <a:ext uri="{9D8B030D-6E8A-4147-A177-3AD203B41FA5}">
                      <a16:colId xmlns:a16="http://schemas.microsoft.com/office/drawing/2014/main" xmlns="" val="2143742805"/>
                    </a:ext>
                  </a:extLst>
                </a:gridCol>
                <a:gridCol w="2821105">
                  <a:extLst>
                    <a:ext uri="{9D8B030D-6E8A-4147-A177-3AD203B41FA5}">
                      <a16:colId xmlns:a16="http://schemas.microsoft.com/office/drawing/2014/main" xmlns="" val="1855923604"/>
                    </a:ext>
                  </a:extLst>
                </a:gridCol>
                <a:gridCol w="2821105">
                  <a:extLst>
                    <a:ext uri="{9D8B030D-6E8A-4147-A177-3AD203B41FA5}">
                      <a16:colId xmlns:a16="http://schemas.microsoft.com/office/drawing/2014/main" xmlns="" val="1608114817"/>
                    </a:ext>
                  </a:extLst>
                </a:gridCol>
              </a:tblGrid>
              <a:tr h="601959">
                <a:tc>
                  <a:txBody>
                    <a:bodyPr/>
                    <a:lstStyle/>
                    <a:p>
                      <a:pPr algn="ctr"/>
                      <a:r>
                        <a:rPr lang="pt-PT" dirty="0" err="1"/>
                        <a:t>Facility</a:t>
                      </a:r>
                      <a:endParaRPr lang="pt-P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/>
                        <a:t>Training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err="1"/>
                        <a:t>Testing</a:t>
                      </a:r>
                      <a:endParaRPr lang="pt-PT" dirty="0"/>
                    </a:p>
                    <a:p>
                      <a:pPr algn="ctr"/>
                      <a:r>
                        <a:rPr lang="pt-PT" dirty="0"/>
                        <a:t>(Jan-Sep17)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890949067"/>
                  </a:ext>
                </a:extLst>
              </a:tr>
              <a:tr h="1325666">
                <a:tc>
                  <a:txBody>
                    <a:bodyPr/>
                    <a:lstStyle/>
                    <a:p>
                      <a:pPr algn="l"/>
                      <a:r>
                        <a:rPr lang="pt-PT" dirty="0"/>
                        <a:t>Portuguese </a:t>
                      </a:r>
                      <a:r>
                        <a:rPr lang="pt-PT" dirty="0" err="1"/>
                        <a:t>Armed</a:t>
                      </a:r>
                      <a:r>
                        <a:rPr lang="pt-PT" dirty="0"/>
                        <a:t> Forces General Staff  HQ</a:t>
                      </a:r>
                    </a:p>
                    <a:p>
                      <a:pPr algn="l"/>
                      <a:r>
                        <a:rPr lang="pt-PT" dirty="0" err="1"/>
                        <a:t>Language</a:t>
                      </a:r>
                      <a:r>
                        <a:rPr lang="pt-PT" dirty="0"/>
                        <a:t> </a:t>
                      </a:r>
                      <a:r>
                        <a:rPr lang="pt-PT" dirty="0" err="1"/>
                        <a:t>Lab</a:t>
                      </a:r>
                      <a:endParaRPr lang="pt-P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pt-PT" sz="18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Upon</a:t>
                      </a:r>
                      <a:r>
                        <a:rPr lang="pt-PT" dirty="0">
                          <a:latin typeface="Berlin Sans FB Demi" panose="020E0802020502020306" pitchFamily="34" charset="0"/>
                        </a:rPr>
                        <a:t> </a:t>
                      </a:r>
                      <a:r>
                        <a:rPr lang="pt-PT" sz="18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request</a:t>
                      </a:r>
                      <a:endParaRPr lang="pt-PT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pt-PT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72 </a:t>
                      </a:r>
                      <a:r>
                        <a:rPr lang="pt-PT" sz="18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tests</a:t>
                      </a:r>
                      <a:endParaRPr lang="pt-PT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/>
                      <a:r>
                        <a:rPr lang="pt-PT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(59 </a:t>
                      </a:r>
                      <a:r>
                        <a:rPr lang="pt-PT" sz="18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English</a:t>
                      </a:r>
                      <a:r>
                        <a:rPr lang="pt-PT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+ 13 </a:t>
                      </a:r>
                      <a:r>
                        <a:rPr lang="pt-PT" sz="18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French</a:t>
                      </a:r>
                      <a:r>
                        <a:rPr lang="pt-PT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3889342648"/>
                  </a:ext>
                </a:extLst>
              </a:tr>
              <a:tr h="1117924">
                <a:tc>
                  <a:txBody>
                    <a:bodyPr/>
                    <a:lstStyle/>
                    <a:p>
                      <a:r>
                        <a:rPr lang="pt-PT" dirty="0"/>
                        <a:t>NAVY</a:t>
                      </a:r>
                    </a:p>
                    <a:p>
                      <a:r>
                        <a:rPr lang="pt-PT" dirty="0" err="1"/>
                        <a:t>English</a:t>
                      </a:r>
                      <a:r>
                        <a:rPr lang="pt-PT" dirty="0"/>
                        <a:t> </a:t>
                      </a:r>
                      <a:r>
                        <a:rPr lang="pt-PT" dirty="0" err="1"/>
                        <a:t>Language</a:t>
                      </a:r>
                      <a:r>
                        <a:rPr lang="pt-PT" dirty="0"/>
                        <a:t> </a:t>
                      </a:r>
                      <a:r>
                        <a:rPr lang="pt-PT" dirty="0" err="1"/>
                        <a:t>Department</a:t>
                      </a:r>
                      <a:endParaRPr lang="pt-P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t-PT" dirty="0" err="1"/>
                        <a:t>English</a:t>
                      </a:r>
                      <a:endParaRPr lang="pt-PT" dirty="0"/>
                    </a:p>
                    <a:p>
                      <a:r>
                        <a:rPr lang="pt-PT" dirty="0" err="1"/>
                        <a:t>French</a:t>
                      </a:r>
                      <a:r>
                        <a:rPr lang="pt-PT" dirty="0"/>
                        <a:t> – </a:t>
                      </a:r>
                      <a:r>
                        <a:rPr lang="pt-PT" dirty="0" err="1"/>
                        <a:t>upon</a:t>
                      </a:r>
                      <a:r>
                        <a:rPr lang="pt-PT" dirty="0"/>
                        <a:t> </a:t>
                      </a:r>
                      <a:r>
                        <a:rPr lang="pt-PT" dirty="0" err="1"/>
                        <a:t>request</a:t>
                      </a:r>
                      <a:endParaRPr lang="pt-PT" dirty="0"/>
                    </a:p>
                    <a:p>
                      <a:endParaRPr lang="pt-P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t-PT" dirty="0"/>
                        <a:t>135 </a:t>
                      </a:r>
                      <a:r>
                        <a:rPr lang="pt-PT" dirty="0" err="1"/>
                        <a:t>tests</a:t>
                      </a:r>
                      <a:r>
                        <a:rPr lang="pt-PT" dirty="0"/>
                        <a:t> (</a:t>
                      </a:r>
                      <a:r>
                        <a:rPr lang="pt-PT" dirty="0" err="1"/>
                        <a:t>English</a:t>
                      </a:r>
                      <a:r>
                        <a:rPr lang="pt-PT" dirty="0"/>
                        <a:t>)</a:t>
                      </a:r>
                    </a:p>
                    <a:p>
                      <a:r>
                        <a:rPr lang="pt-PT" dirty="0" err="1"/>
                        <a:t>Provided</a:t>
                      </a:r>
                      <a:r>
                        <a:rPr lang="pt-PT" dirty="0"/>
                        <a:t> some </a:t>
                      </a:r>
                      <a:r>
                        <a:rPr lang="pt-PT" dirty="0" err="1"/>
                        <a:t>preparation</a:t>
                      </a:r>
                      <a:r>
                        <a:rPr lang="pt-PT" dirty="0"/>
                        <a:t> in </a:t>
                      </a:r>
                      <a:r>
                        <a:rPr lang="pt-PT" dirty="0" err="1"/>
                        <a:t>French</a:t>
                      </a:r>
                      <a:r>
                        <a:rPr lang="pt-PT" dirty="0"/>
                        <a:t> for a </a:t>
                      </a:r>
                      <a:r>
                        <a:rPr lang="pt-PT" dirty="0" err="1"/>
                        <a:t>specific</a:t>
                      </a:r>
                      <a:r>
                        <a:rPr lang="pt-PT" dirty="0"/>
                        <a:t> </a:t>
                      </a:r>
                      <a:r>
                        <a:rPr lang="pt-PT" dirty="0" err="1"/>
                        <a:t>mission</a:t>
                      </a:r>
                      <a:endParaRPr lang="pt-PT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2718327644"/>
                  </a:ext>
                </a:extLst>
              </a:tr>
              <a:tr h="859942">
                <a:tc>
                  <a:txBody>
                    <a:bodyPr/>
                    <a:lstStyle/>
                    <a:p>
                      <a:r>
                        <a:rPr lang="pt-PT" dirty="0"/>
                        <a:t>ARMY</a:t>
                      </a:r>
                    </a:p>
                    <a:p>
                      <a:r>
                        <a:rPr lang="pt-PT" dirty="0" err="1"/>
                        <a:t>Army</a:t>
                      </a:r>
                      <a:r>
                        <a:rPr lang="pt-PT" dirty="0"/>
                        <a:t> </a:t>
                      </a:r>
                      <a:r>
                        <a:rPr lang="pt-PT" dirty="0" err="1"/>
                        <a:t>Languages</a:t>
                      </a:r>
                      <a:r>
                        <a:rPr lang="pt-PT" dirty="0"/>
                        <a:t> </a:t>
                      </a:r>
                      <a:r>
                        <a:rPr lang="pt-PT" dirty="0" err="1"/>
                        <a:t>Center</a:t>
                      </a:r>
                      <a:endParaRPr lang="pt-PT" dirty="0"/>
                    </a:p>
                    <a:p>
                      <a:endParaRPr lang="pt-P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t-PT" dirty="0" err="1"/>
                        <a:t>English</a:t>
                      </a:r>
                      <a:r>
                        <a:rPr lang="pt-PT" dirty="0"/>
                        <a:t> </a:t>
                      </a:r>
                      <a:r>
                        <a:rPr lang="pt-PT" dirty="0" err="1"/>
                        <a:t>and</a:t>
                      </a:r>
                      <a:r>
                        <a:rPr lang="pt-PT" dirty="0"/>
                        <a:t> </a:t>
                      </a:r>
                      <a:r>
                        <a:rPr lang="pt-PT" dirty="0" err="1"/>
                        <a:t>French</a:t>
                      </a:r>
                      <a:endParaRPr lang="pt-P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t-PT" dirty="0"/>
                        <a:t>(</a:t>
                      </a:r>
                      <a:r>
                        <a:rPr lang="pt-PT" dirty="0" err="1"/>
                        <a:t>around</a:t>
                      </a:r>
                      <a:r>
                        <a:rPr lang="pt-PT" dirty="0"/>
                        <a:t>) 500 </a:t>
                      </a:r>
                      <a:r>
                        <a:rPr lang="pt-PT" dirty="0" err="1"/>
                        <a:t>tests</a:t>
                      </a:r>
                      <a:endParaRPr lang="pt-PT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2683221101"/>
                  </a:ext>
                </a:extLst>
              </a:tr>
              <a:tr h="713820">
                <a:tc>
                  <a:txBody>
                    <a:bodyPr/>
                    <a:lstStyle/>
                    <a:p>
                      <a:r>
                        <a:rPr lang="pt-PT" dirty="0"/>
                        <a:t>AIR FORCE</a:t>
                      </a:r>
                    </a:p>
                    <a:p>
                      <a:r>
                        <a:rPr lang="pt-PT" dirty="0" err="1"/>
                        <a:t>Air</a:t>
                      </a:r>
                      <a:r>
                        <a:rPr lang="pt-PT" dirty="0"/>
                        <a:t> Force </a:t>
                      </a:r>
                      <a:r>
                        <a:rPr lang="pt-PT" dirty="0" err="1"/>
                        <a:t>Languages</a:t>
                      </a:r>
                      <a:r>
                        <a:rPr lang="pt-PT" dirty="0"/>
                        <a:t> </a:t>
                      </a:r>
                      <a:r>
                        <a:rPr lang="pt-PT" dirty="0" err="1"/>
                        <a:t>Center</a:t>
                      </a:r>
                      <a:endParaRPr lang="pt-P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t-PT" dirty="0" err="1"/>
                        <a:t>English</a:t>
                      </a:r>
                      <a:r>
                        <a:rPr lang="pt-PT" dirty="0"/>
                        <a:t> </a:t>
                      </a:r>
                      <a:r>
                        <a:rPr lang="pt-PT" dirty="0" err="1"/>
                        <a:t>and</a:t>
                      </a:r>
                      <a:r>
                        <a:rPr lang="pt-PT" dirty="0"/>
                        <a:t> </a:t>
                      </a:r>
                      <a:r>
                        <a:rPr lang="pt-PT" dirty="0" err="1"/>
                        <a:t>French</a:t>
                      </a:r>
                      <a:endParaRPr lang="pt-P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t-PT" dirty="0"/>
                        <a:t>134 </a:t>
                      </a:r>
                      <a:r>
                        <a:rPr lang="pt-PT" dirty="0" err="1"/>
                        <a:t>tests</a:t>
                      </a:r>
                      <a:endParaRPr lang="pt-PT" dirty="0"/>
                    </a:p>
                    <a:p>
                      <a:r>
                        <a:rPr lang="pt-PT" dirty="0"/>
                        <a:t>(11 </a:t>
                      </a:r>
                      <a:r>
                        <a:rPr lang="pt-PT" dirty="0" err="1"/>
                        <a:t>English</a:t>
                      </a:r>
                      <a:r>
                        <a:rPr lang="pt-PT" dirty="0"/>
                        <a:t> + 121 </a:t>
                      </a:r>
                      <a:r>
                        <a:rPr lang="pt-PT" dirty="0" err="1"/>
                        <a:t>French</a:t>
                      </a:r>
                      <a:r>
                        <a:rPr lang="pt-PT" dirty="0"/>
                        <a:t>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968747467"/>
                  </a:ext>
                </a:extLst>
              </a:tr>
            </a:tbl>
          </a:graphicData>
        </a:graphic>
      </p:graphicFrame>
      <p:sp>
        <p:nvSpPr>
          <p:cNvPr id="8" name="Rectângulo 2">
            <a:extLst>
              <a:ext uri="{FF2B5EF4-FFF2-40B4-BE49-F238E27FC236}">
                <a16:creationId xmlns:a16="http://schemas.microsoft.com/office/drawing/2014/main" xmlns="" id="{A3D9CD2B-4F40-4366-8075-CC4AAFFB3F09}"/>
              </a:ext>
            </a:extLst>
          </p:cNvPr>
          <p:cNvSpPr/>
          <p:nvPr/>
        </p:nvSpPr>
        <p:spPr>
          <a:xfrm>
            <a:off x="357158" y="908720"/>
            <a:ext cx="857256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>
                <a:latin typeface="Arial" pitchFamily="34" charset="0"/>
                <a:cs typeface="Arial" pitchFamily="34" charset="0"/>
              </a:rPr>
              <a:t>2.2. What is our business?</a:t>
            </a:r>
            <a:endParaRPr lang="pt-PT" sz="32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006915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714348" y="285728"/>
            <a:ext cx="84296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PT" sz="2000" b="1" dirty="0">
                <a:solidFill>
                  <a:schemeClr val="bg1"/>
                </a:solidFill>
              </a:rPr>
              <a:t>2.</a:t>
            </a:r>
            <a:r>
              <a:rPr lang="en-US" sz="2000" b="1" dirty="0">
                <a:solidFill>
                  <a:schemeClr val="bg1"/>
                </a:solidFill>
              </a:rPr>
              <a:t> Current situation</a:t>
            </a:r>
            <a:r>
              <a:rPr lang="pt-PT" sz="2000" b="1" dirty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5" name="Rectângulo 2">
            <a:extLst>
              <a:ext uri="{FF2B5EF4-FFF2-40B4-BE49-F238E27FC236}">
                <a16:creationId xmlns:a16="http://schemas.microsoft.com/office/drawing/2014/main" xmlns="" id="{95213E17-DF39-46F4-AC7C-27F18FCFF4CA}"/>
              </a:ext>
            </a:extLst>
          </p:cNvPr>
          <p:cNvSpPr/>
          <p:nvPr/>
        </p:nvSpPr>
        <p:spPr>
          <a:xfrm>
            <a:off x="357158" y="908720"/>
            <a:ext cx="857256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>
                <a:latin typeface="Arial" pitchFamily="34" charset="0"/>
                <a:cs typeface="Arial" pitchFamily="34" charset="0"/>
              </a:rPr>
              <a:t>2.3. What are our challenges?</a:t>
            </a:r>
            <a:endParaRPr lang="pt-PT" sz="3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ângulo 2">
            <a:extLst>
              <a:ext uri="{FF2B5EF4-FFF2-40B4-BE49-F238E27FC236}">
                <a16:creationId xmlns:a16="http://schemas.microsoft.com/office/drawing/2014/main" xmlns="" id="{5DACA84F-6911-49B9-BCD9-611CE084870C}"/>
              </a:ext>
            </a:extLst>
          </p:cNvPr>
          <p:cNvSpPr/>
          <p:nvPr/>
        </p:nvSpPr>
        <p:spPr>
          <a:xfrm>
            <a:off x="323528" y="1556792"/>
            <a:ext cx="8572560" cy="50475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en-US" sz="2800" dirty="0">
                <a:latin typeface="Arial" pitchFamily="34" charset="0"/>
                <a:cs typeface="Arial" pitchFamily="34" charset="0"/>
              </a:rPr>
              <a:t>Downsizing of human resources</a:t>
            </a:r>
          </a:p>
          <a:p>
            <a:pPr marL="457200" indent="-457200" fontAlgn="auto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en-US" sz="2800" dirty="0">
                <a:latin typeface="Arial" pitchFamily="34" charset="0"/>
                <a:cs typeface="Arial" pitchFamily="34" charset="0"/>
              </a:rPr>
              <a:t>Retention of personnel (contract)</a:t>
            </a:r>
          </a:p>
          <a:p>
            <a:pPr marL="457200" indent="-457200" fontAlgn="auto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en-US" sz="2800" dirty="0">
                <a:latin typeface="Arial" pitchFamily="34" charset="0"/>
                <a:cs typeface="Arial" pitchFamily="34" charset="0"/>
              </a:rPr>
              <a:t>Training of specialized personnel - not a priority</a:t>
            </a:r>
          </a:p>
          <a:p>
            <a:pPr marL="457200" indent="-457200" fontAlgn="auto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en-US" sz="2800" dirty="0">
                <a:latin typeface="Arial" pitchFamily="34" charset="0"/>
                <a:cs typeface="Arial" pitchFamily="34" charset="0"/>
              </a:rPr>
              <a:t>Alignment – interpretation of STANAG 6001 descriptors/levels (new members)</a:t>
            </a:r>
          </a:p>
          <a:p>
            <a:pPr marL="457200" indent="-457200" fontAlgn="auto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en-US" sz="2800" dirty="0">
                <a:latin typeface="Arial" pitchFamily="34" charset="0"/>
                <a:cs typeface="Arial" pitchFamily="34" charset="0"/>
              </a:rPr>
              <a:t>Alignment and improvement of national regulation</a:t>
            </a:r>
          </a:p>
        </p:txBody>
      </p:sp>
    </p:spTree>
    <p:extLst>
      <p:ext uri="{BB962C8B-B14F-4D97-AF65-F5344CB8AC3E}">
        <p14:creationId xmlns:p14="http://schemas.microsoft.com/office/powerpoint/2010/main" xmlns="" val="9071737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714348" y="285728"/>
            <a:ext cx="84296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PT" sz="2000" b="1" dirty="0">
                <a:solidFill>
                  <a:schemeClr val="bg1"/>
                </a:solidFill>
              </a:rPr>
              <a:t>2.</a:t>
            </a:r>
            <a:r>
              <a:rPr lang="en-US" sz="2000" b="1" dirty="0">
                <a:solidFill>
                  <a:schemeClr val="bg1"/>
                </a:solidFill>
              </a:rPr>
              <a:t> Current situation</a:t>
            </a:r>
            <a:r>
              <a:rPr lang="pt-PT" sz="2000" b="1" dirty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5" name="Rectângulo 2">
            <a:extLst>
              <a:ext uri="{FF2B5EF4-FFF2-40B4-BE49-F238E27FC236}">
                <a16:creationId xmlns:a16="http://schemas.microsoft.com/office/drawing/2014/main" xmlns="" id="{95213E17-DF39-46F4-AC7C-27F18FCFF4CA}"/>
              </a:ext>
            </a:extLst>
          </p:cNvPr>
          <p:cNvSpPr/>
          <p:nvPr/>
        </p:nvSpPr>
        <p:spPr>
          <a:xfrm>
            <a:off x="357158" y="908720"/>
            <a:ext cx="857256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>
                <a:latin typeface="Arial" pitchFamily="34" charset="0"/>
                <a:cs typeface="Arial" pitchFamily="34" charset="0"/>
              </a:rPr>
              <a:t>2.4. What have we been doing to improve?</a:t>
            </a:r>
            <a:endParaRPr lang="pt-PT" sz="3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ângulo 2">
            <a:extLst>
              <a:ext uri="{FF2B5EF4-FFF2-40B4-BE49-F238E27FC236}">
                <a16:creationId xmlns:a16="http://schemas.microsoft.com/office/drawing/2014/main" xmlns="" id="{5DACA84F-6911-49B9-BCD9-611CE084870C}"/>
              </a:ext>
            </a:extLst>
          </p:cNvPr>
          <p:cNvSpPr/>
          <p:nvPr/>
        </p:nvSpPr>
        <p:spPr>
          <a:xfrm>
            <a:off x="323528" y="1836688"/>
            <a:ext cx="8572560" cy="46166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en-US" sz="2800" dirty="0">
                <a:latin typeface="Arial" pitchFamily="34" charset="0"/>
                <a:cs typeface="Arial" pitchFamily="34" charset="0"/>
              </a:rPr>
              <a:t>Updated and improved Directive, issued by the Chief of Defense (21JUN17)</a:t>
            </a:r>
          </a:p>
          <a:p>
            <a:pPr marL="457200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en-US" sz="2800" dirty="0">
                <a:latin typeface="Arial" pitchFamily="34" charset="0"/>
                <a:cs typeface="Arial" pitchFamily="34" charset="0"/>
              </a:rPr>
              <a:t>Developing the Regulation on test specifications, test development, test administration – ongoing task</a:t>
            </a:r>
          </a:p>
          <a:p>
            <a:pPr marL="457200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en-US" sz="2800" dirty="0">
                <a:latin typeface="Arial" pitchFamily="34" charset="0"/>
                <a:cs typeface="Arial" pitchFamily="34" charset="0"/>
              </a:rPr>
              <a:t>Promoting meetings with testing and training specialists from the services – on a regular basis</a:t>
            </a:r>
          </a:p>
        </p:txBody>
      </p:sp>
    </p:spTree>
    <p:extLst>
      <p:ext uri="{BB962C8B-B14F-4D97-AF65-F5344CB8AC3E}">
        <p14:creationId xmlns:p14="http://schemas.microsoft.com/office/powerpoint/2010/main" xmlns="" val="3029455724"/>
      </p:ext>
    </p:extLst>
  </p:cSld>
  <p:clrMapOvr>
    <a:masterClrMapping/>
  </p:clrMapOvr>
</p:sld>
</file>

<file path=ppt/theme/theme1.xml><?xml version="1.0" encoding="utf-8"?>
<a:theme xmlns:a="http://schemas.openxmlformats.org/drawingml/2006/main" name="5_Modelo de apresentação personalizado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6_Modelo de apresentação personalizado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4_Modelo de apresentação personalizado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2_Modelo de apresentação personalizado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1_Modelo de apresentação personalizado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Modelo de apresentação personalizado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Stream</Template>
  <TotalTime>19964</TotalTime>
  <Words>462</Words>
  <Application>Microsoft Office PowerPoint</Application>
  <PresentationFormat>On-screen Show (4:3)</PresentationFormat>
  <Paragraphs>142</Paragraphs>
  <Slides>13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6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5_Modelo de apresentação personalizado</vt:lpstr>
      <vt:lpstr>6_Modelo de apresentação personalizado</vt:lpstr>
      <vt:lpstr>4_Modelo de apresentação personalizado</vt:lpstr>
      <vt:lpstr>2_Modelo de apresentação personalizado</vt:lpstr>
      <vt:lpstr>1_Modelo de apresentação personalizado</vt:lpstr>
      <vt:lpstr>Modelo de apresentação personalizado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</vt:vector>
  </TitlesOfParts>
  <Company>EMGFA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 Processo do Planeamento de Forças</dc:title>
  <dc:creator>Marta Gabriel</dc:creator>
  <dc:description>@EC</dc:description>
  <cp:lastModifiedBy>user</cp:lastModifiedBy>
  <cp:revision>824</cp:revision>
  <cp:lastPrinted>2015-03-06T17:57:02Z</cp:lastPrinted>
  <dcterms:created xsi:type="dcterms:W3CDTF">2006-06-07T05:08:00Z</dcterms:created>
  <dcterms:modified xsi:type="dcterms:W3CDTF">2017-10-02T06:12:08Z</dcterms:modified>
  <cp:category>DIPLAEM</cp:category>
</cp:coreProperties>
</file>