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27_28009C54.xml" ContentType="application/vnd.ms-powerpoint.comments+xml"/>
  <Override PartName="/ppt/comments/modernComment_109_EF919924.xml" ContentType="application/vnd.ms-powerpoint.comments+xml"/>
  <Override PartName="/ppt/comments/modernComment_10B_AABA15F1.xml" ContentType="application/vnd.ms-powerpoint.comments+xml"/>
  <Override PartName="/ppt/comments/modernComment_12D_4BEB4BB5.xml" ContentType="application/vnd.ms-powerpoint.comment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4"/>
  </p:sldMasterIdLst>
  <p:notesMasterIdLst>
    <p:notesMasterId r:id="rId27"/>
  </p:notesMasterIdLst>
  <p:sldIdLst>
    <p:sldId id="283" r:id="rId5"/>
    <p:sldId id="284" r:id="rId6"/>
    <p:sldId id="285" r:id="rId7"/>
    <p:sldId id="289" r:id="rId8"/>
    <p:sldId id="294" r:id="rId9"/>
    <p:sldId id="295" r:id="rId10"/>
    <p:sldId id="296" r:id="rId11"/>
    <p:sldId id="262" r:id="rId12"/>
    <p:sldId id="263" r:id="rId13"/>
    <p:sldId id="264" r:id="rId14"/>
    <p:sldId id="265" r:id="rId15"/>
    <p:sldId id="267" r:id="rId16"/>
    <p:sldId id="266" r:id="rId17"/>
    <p:sldId id="273" r:id="rId18"/>
    <p:sldId id="300" r:id="rId19"/>
    <p:sldId id="301" r:id="rId20"/>
    <p:sldId id="302" r:id="rId21"/>
    <p:sldId id="303" r:id="rId22"/>
    <p:sldId id="305" r:id="rId23"/>
    <p:sldId id="304" r:id="rId24"/>
    <p:sldId id="280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ECCDA3-5034-85A2-60D0-BD0D062E58AA}" name="Suzana Horvat" initials="SH" userId="S::admin@foreignlanguageschoolkatari.onmicrosoft.com::56d06531-ec9c-4b56-bed4-3438dc90f8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2B6"/>
    <a:srgbClr val="A6BDE2"/>
    <a:srgbClr val="CBE3BC"/>
    <a:srgbClr val="A5C8A5"/>
    <a:srgbClr val="8CAADA"/>
    <a:srgbClr val="BCCEEA"/>
    <a:srgbClr val="4908CA"/>
    <a:srgbClr val="202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BEDB6-EB78-488F-83DE-18FA65298FA7}" v="1" dt="2022-08-27T16:25:53.266"/>
    <p1510:client id="{2EB1E724-BA03-4124-9F75-522D689CAEE4}" v="14" dt="2022-08-27T17:06:49.272"/>
    <p1510:client id="{375E34F3-432F-4E72-BF0C-729DC0DDD53D}" v="2" dt="2022-08-27T16:55:14.683"/>
    <p1510:client id="{6423A8AA-DB43-4A0B-941A-073AB8AF0BB3}" v="9" dt="2022-08-27T11:11:57.720"/>
    <p1510:client id="{7360708F-4004-4766-AB58-5E2709A5A962}" v="103" dt="2022-08-27T16:01:36.905"/>
    <p1510:client id="{84D93752-A900-4DCF-AFBC-8DF58AC01756}" v="93" dt="2022-08-28T06:28:27.698"/>
    <p1510:client id="{855F9030-B40F-462C-8D66-D5E19A5FD3A7}" v="3" dt="2022-08-28T06:47:14.038"/>
    <p1510:client id="{ABD32C4A-1C71-4867-9554-1B039978E481}" v="263" dt="2022-08-27T17:07:18.583"/>
    <p1510:client id="{AEBD1CD9-C6A1-0ABA-EE18-9EB03F5B0205}" v="37" dt="2022-08-27T13:48:07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smin.sala" userId="S::cosmin.sala_gmail.com#ext#@foreignlanguageschoolkatari.onmicrosoft.com::a85aa783-8803-4103-8f97-37a250b29c70" providerId="AD" clId="Web-{AEBD1CD9-C6A1-0ABA-EE18-9EB03F5B0205}"/>
    <pc:docChg chg="addSld delSld modSld">
      <pc:chgData name="cosmin.sala" userId="S::cosmin.sala_gmail.com#ext#@foreignlanguageschoolkatari.onmicrosoft.com::a85aa783-8803-4103-8f97-37a250b29c70" providerId="AD" clId="Web-{AEBD1CD9-C6A1-0ABA-EE18-9EB03F5B0205}" dt="2022-08-27T13:48:05.328" v="33" actId="20577"/>
      <pc:docMkLst>
        <pc:docMk/>
      </pc:docMkLst>
      <pc:sldChg chg="modSp">
        <pc:chgData name="cosmin.sala" userId="S::cosmin.sala_gmail.com#ext#@foreignlanguageschoolkatari.onmicrosoft.com::a85aa783-8803-4103-8f97-37a250b29c70" providerId="AD" clId="Web-{AEBD1CD9-C6A1-0ABA-EE18-9EB03F5B0205}" dt="2022-08-27T13:37:47.493" v="26" actId="20577"/>
        <pc:sldMkLst>
          <pc:docMk/>
          <pc:sldMk cId="3241323942" sldId="264"/>
        </pc:sldMkLst>
        <pc:spChg chg="mod">
          <ac:chgData name="cosmin.sala" userId="S::cosmin.sala_gmail.com#ext#@foreignlanguageschoolkatari.onmicrosoft.com::a85aa783-8803-4103-8f97-37a250b29c70" providerId="AD" clId="Web-{AEBD1CD9-C6A1-0ABA-EE18-9EB03F5B0205}" dt="2022-08-27T13:37:47.493" v="26" actId="20577"/>
          <ac:spMkLst>
            <pc:docMk/>
            <pc:sldMk cId="3241323942" sldId="264"/>
            <ac:spMk id="2" creationId="{D92CF807-D741-4C18-3319-D21CA1B33504}"/>
          </ac:spMkLst>
        </pc:spChg>
      </pc:sldChg>
      <pc:sldChg chg="modSp">
        <pc:chgData name="cosmin.sala" userId="S::cosmin.sala_gmail.com#ext#@foreignlanguageschoolkatari.onmicrosoft.com::a85aa783-8803-4103-8f97-37a250b29c70" providerId="AD" clId="Web-{AEBD1CD9-C6A1-0ABA-EE18-9EB03F5B0205}" dt="2022-08-27T13:41:52.993" v="32"/>
        <pc:sldMkLst>
          <pc:docMk/>
          <pc:sldMk cId="4019296548" sldId="265"/>
        </pc:sldMkLst>
        <pc:spChg chg="mod">
          <ac:chgData name="cosmin.sala" userId="S::cosmin.sala_gmail.com#ext#@foreignlanguageschoolkatari.onmicrosoft.com::a85aa783-8803-4103-8f97-37a250b29c70" providerId="AD" clId="Web-{AEBD1CD9-C6A1-0ABA-EE18-9EB03F5B0205}" dt="2022-08-27T13:37:13.022" v="25" actId="20577"/>
          <ac:spMkLst>
            <pc:docMk/>
            <pc:sldMk cId="4019296548" sldId="265"/>
            <ac:spMk id="2" creationId="{5F4F046D-E4DE-202D-3704-EADBC3F52EDC}"/>
          </ac:spMkLst>
        </pc:spChg>
        <pc:picChg chg="mod modCrop">
          <ac:chgData name="cosmin.sala" userId="S::cosmin.sala_gmail.com#ext#@foreignlanguageschoolkatari.onmicrosoft.com::a85aa783-8803-4103-8f97-37a250b29c70" providerId="AD" clId="Web-{AEBD1CD9-C6A1-0ABA-EE18-9EB03F5B0205}" dt="2022-08-27T13:41:52.993" v="32"/>
          <ac:picMkLst>
            <pc:docMk/>
            <pc:sldMk cId="4019296548" sldId="265"/>
            <ac:picMk id="4" creationId="{DDDCEC94-2432-E523-9950-79268B93D0EE}"/>
          </ac:picMkLst>
        </pc:picChg>
      </pc:sldChg>
      <pc:sldChg chg="modSp">
        <pc:chgData name="cosmin.sala" userId="S::cosmin.sala_gmail.com#ext#@foreignlanguageschoolkatari.onmicrosoft.com::a85aa783-8803-4103-8f97-37a250b29c70" providerId="AD" clId="Web-{AEBD1CD9-C6A1-0ABA-EE18-9EB03F5B0205}" dt="2022-08-27T13:37:02.787" v="23" actId="20577"/>
        <pc:sldMkLst>
          <pc:docMk/>
          <pc:sldMk cId="2773339102" sldId="266"/>
        </pc:sldMkLst>
        <pc:spChg chg="mod">
          <ac:chgData name="cosmin.sala" userId="S::cosmin.sala_gmail.com#ext#@foreignlanguageschoolkatari.onmicrosoft.com::a85aa783-8803-4103-8f97-37a250b29c70" providerId="AD" clId="Web-{AEBD1CD9-C6A1-0ABA-EE18-9EB03F5B0205}" dt="2022-08-27T13:37:02.787" v="23" actId="20577"/>
          <ac:spMkLst>
            <pc:docMk/>
            <pc:sldMk cId="2773339102" sldId="266"/>
            <ac:spMk id="2" creationId="{43CE81FE-E390-13B4-0895-1468AE0BF042}"/>
          </ac:spMkLst>
        </pc:spChg>
      </pc:sldChg>
      <pc:sldChg chg="modSp">
        <pc:chgData name="cosmin.sala" userId="S::cosmin.sala_gmail.com#ext#@foreignlanguageschoolkatari.onmicrosoft.com::a85aa783-8803-4103-8f97-37a250b29c70" providerId="AD" clId="Web-{AEBD1CD9-C6A1-0ABA-EE18-9EB03F5B0205}" dt="2022-08-27T13:37:07.178" v="24" actId="20577"/>
        <pc:sldMkLst>
          <pc:docMk/>
          <pc:sldMk cId="2864322033" sldId="267"/>
        </pc:sldMkLst>
        <pc:spChg chg="mod">
          <ac:chgData name="cosmin.sala" userId="S::cosmin.sala_gmail.com#ext#@foreignlanguageschoolkatari.onmicrosoft.com::a85aa783-8803-4103-8f97-37a250b29c70" providerId="AD" clId="Web-{AEBD1CD9-C6A1-0ABA-EE18-9EB03F5B0205}" dt="2022-08-27T13:37:07.178" v="24" actId="20577"/>
          <ac:spMkLst>
            <pc:docMk/>
            <pc:sldMk cId="2864322033" sldId="267"/>
            <ac:spMk id="2" creationId="{7F244809-85A7-EF16-0C75-5DC496BB8452}"/>
          </ac:spMkLst>
        </pc:spChg>
      </pc:sldChg>
      <pc:sldChg chg="addSp delSp modSp">
        <pc:chgData name="cosmin.sala" userId="S::cosmin.sala_gmail.com#ext#@foreignlanguageschoolkatari.onmicrosoft.com::a85aa783-8803-4103-8f97-37a250b29c70" providerId="AD" clId="Web-{AEBD1CD9-C6A1-0ABA-EE18-9EB03F5B0205}" dt="2022-08-27T13:41:49.227" v="30"/>
        <pc:sldMkLst>
          <pc:docMk/>
          <pc:sldMk cId="1926813095" sldId="268"/>
        </pc:sldMkLst>
        <pc:spChg chg="mod">
          <ac:chgData name="cosmin.sala" userId="S::cosmin.sala_gmail.com#ext#@foreignlanguageschoolkatari.onmicrosoft.com::a85aa783-8803-4103-8f97-37a250b29c70" providerId="AD" clId="Web-{AEBD1CD9-C6A1-0ABA-EE18-9EB03F5B0205}" dt="2022-08-27T13:36:34.488" v="22" actId="20577"/>
          <ac:spMkLst>
            <pc:docMk/>
            <pc:sldMk cId="1926813095" sldId="268"/>
            <ac:spMk id="2" creationId="{6203F18C-711D-F6B6-F282-3587B5EAFB1E}"/>
          </ac:spMkLst>
        </pc:spChg>
        <pc:picChg chg="add del">
          <ac:chgData name="cosmin.sala" userId="S::cosmin.sala_gmail.com#ext#@foreignlanguageschoolkatari.onmicrosoft.com::a85aa783-8803-4103-8f97-37a250b29c70" providerId="AD" clId="Web-{AEBD1CD9-C6A1-0ABA-EE18-9EB03F5B0205}" dt="2022-08-27T13:41:49.227" v="30"/>
          <ac:picMkLst>
            <pc:docMk/>
            <pc:sldMk cId="1926813095" sldId="268"/>
            <ac:picMk id="5" creationId="{7EC067F1-6868-EA94-949F-EC9CDF365609}"/>
          </ac:picMkLst>
        </pc:picChg>
      </pc:sldChg>
      <pc:sldChg chg="modSp">
        <pc:chgData name="cosmin.sala" userId="S::cosmin.sala_gmail.com#ext#@foreignlanguageschoolkatari.onmicrosoft.com::a85aa783-8803-4103-8f97-37a250b29c70" providerId="AD" clId="Web-{AEBD1CD9-C6A1-0ABA-EE18-9EB03F5B0205}" dt="2022-08-27T13:36:27.863" v="20" actId="20577"/>
        <pc:sldMkLst>
          <pc:docMk/>
          <pc:sldMk cId="2206745263" sldId="269"/>
        </pc:sldMkLst>
        <pc:spChg chg="mod">
          <ac:chgData name="cosmin.sala" userId="S::cosmin.sala_gmail.com#ext#@foreignlanguageschoolkatari.onmicrosoft.com::a85aa783-8803-4103-8f97-37a250b29c70" providerId="AD" clId="Web-{AEBD1CD9-C6A1-0ABA-EE18-9EB03F5B0205}" dt="2022-08-27T13:36:27.863" v="20" actId="20577"/>
          <ac:spMkLst>
            <pc:docMk/>
            <pc:sldMk cId="2206745263" sldId="269"/>
            <ac:spMk id="2" creationId="{4787E4FF-5E66-E1C0-5757-0DFAAA50CB0A}"/>
          </ac:spMkLst>
        </pc:spChg>
      </pc:sldChg>
      <pc:sldChg chg="new add del">
        <pc:chgData name="cosmin.sala" userId="S::cosmin.sala_gmail.com#ext#@foreignlanguageschoolkatari.onmicrosoft.com::a85aa783-8803-4103-8f97-37a250b29c70" providerId="AD" clId="Web-{AEBD1CD9-C6A1-0ABA-EE18-9EB03F5B0205}" dt="2022-08-27T13:35:58.268" v="16"/>
        <pc:sldMkLst>
          <pc:docMk/>
          <pc:sldMk cId="3924880329" sldId="306"/>
        </pc:sldMkLst>
      </pc:sldChg>
      <pc:sldChg chg="add del">
        <pc:chgData name="cosmin.sala" userId="S::cosmin.sala_gmail.com#ext#@foreignlanguageschoolkatari.onmicrosoft.com::a85aa783-8803-4103-8f97-37a250b29c70" providerId="AD" clId="Web-{AEBD1CD9-C6A1-0ABA-EE18-9EB03F5B0205}" dt="2022-08-27T13:35:39.845" v="14"/>
        <pc:sldMkLst>
          <pc:docMk/>
          <pc:sldMk cId="1658949029" sldId="307"/>
        </pc:sldMkLst>
      </pc:sldChg>
      <pc:sldChg chg="modSp add">
        <pc:chgData name="cosmin.sala" userId="S::cosmin.sala_gmail.com#ext#@foreignlanguageschoolkatari.onmicrosoft.com::a85aa783-8803-4103-8f97-37a250b29c70" providerId="AD" clId="Web-{AEBD1CD9-C6A1-0ABA-EE18-9EB03F5B0205}" dt="2022-08-27T13:48:05.328" v="33" actId="20577"/>
        <pc:sldMkLst>
          <pc:docMk/>
          <pc:sldMk cId="1672373528" sldId="307"/>
        </pc:sldMkLst>
        <pc:spChg chg="mod">
          <ac:chgData name="cosmin.sala" userId="S::cosmin.sala_gmail.com#ext#@foreignlanguageschoolkatari.onmicrosoft.com::a85aa783-8803-4103-8f97-37a250b29c70" providerId="AD" clId="Web-{AEBD1CD9-C6A1-0ABA-EE18-9EB03F5B0205}" dt="2022-08-27T13:48:05.328" v="33" actId="20577"/>
          <ac:spMkLst>
            <pc:docMk/>
            <pc:sldMk cId="1672373528" sldId="307"/>
            <ac:spMk id="2" creationId="{920A6F23-AA39-9150-B6D7-444770B69DCB}"/>
          </ac:spMkLst>
        </pc:spChg>
      </pc:sldChg>
    </pc:docChg>
  </pc:docChgLst>
  <pc:docChgLst>
    <pc:chgData name="Suzana Horvat" userId="S::admin@foreignlanguageschoolkatari.onmicrosoft.com::56d06531-ec9c-4b56-bed4-3438dc90f85e" providerId="AD" clId="Web-{6423A8AA-DB43-4A0B-941A-073AB8AF0BB3}"/>
    <pc:docChg chg="mod modSld">
      <pc:chgData name="Suzana Horvat" userId="S::admin@foreignlanguageschoolkatari.onmicrosoft.com::56d06531-ec9c-4b56-bed4-3438dc90f85e" providerId="AD" clId="Web-{6423A8AA-DB43-4A0B-941A-073AB8AF0BB3}" dt="2022-08-27T11:11:57.720" v="8"/>
      <pc:docMkLst>
        <pc:docMk/>
      </pc:docMkLst>
      <pc:sldChg chg="addCm">
        <pc:chgData name="Suzana Horvat" userId="S::admin@foreignlanguageschoolkatari.onmicrosoft.com::56d06531-ec9c-4b56-bed4-3438dc90f85e" providerId="AD" clId="Web-{6423A8AA-DB43-4A0B-941A-073AB8AF0BB3}" dt="2022-08-27T11:08:57.231" v="7"/>
        <pc:sldMkLst>
          <pc:docMk/>
          <pc:sldMk cId="4019296548" sldId="265"/>
        </pc:sldMkLst>
      </pc:sldChg>
      <pc:sldChg chg="addCm modCm">
        <pc:chgData name="Suzana Horvat" userId="S::admin@foreignlanguageschoolkatari.onmicrosoft.com::56d06531-ec9c-4b56-bed4-3438dc90f85e" providerId="AD" clId="Web-{6423A8AA-DB43-4A0B-941A-073AB8AF0BB3}" dt="2022-08-27T11:03:25.209" v="2"/>
        <pc:sldMkLst>
          <pc:docMk/>
          <pc:sldMk cId="2864322033" sldId="267"/>
        </pc:sldMkLst>
      </pc:sldChg>
      <pc:sldChg chg="addCm">
        <pc:chgData name="Suzana Horvat" userId="S::admin@foreignlanguageschoolkatari.onmicrosoft.com::56d06531-ec9c-4b56-bed4-3438dc90f85e" providerId="AD" clId="Web-{6423A8AA-DB43-4A0B-941A-073AB8AF0BB3}" dt="2022-08-27T11:08:16.340" v="6"/>
        <pc:sldMkLst>
          <pc:docMk/>
          <pc:sldMk cId="1926813095" sldId="268"/>
        </pc:sldMkLst>
      </pc:sldChg>
      <pc:sldChg chg="addCm">
        <pc:chgData name="Suzana Horvat" userId="S::admin@foreignlanguageschoolkatari.onmicrosoft.com::56d06531-ec9c-4b56-bed4-3438dc90f85e" providerId="AD" clId="Web-{6423A8AA-DB43-4A0B-941A-073AB8AF0BB3}" dt="2022-08-27T11:05:45.805" v="3"/>
        <pc:sldMkLst>
          <pc:docMk/>
          <pc:sldMk cId="671128660" sldId="295"/>
        </pc:sldMkLst>
      </pc:sldChg>
      <pc:sldChg chg="modSp addCm">
        <pc:chgData name="Suzana Horvat" userId="S::admin@foreignlanguageschoolkatari.onmicrosoft.com::56d06531-ec9c-4b56-bed4-3438dc90f85e" providerId="AD" clId="Web-{6423A8AA-DB43-4A0B-941A-073AB8AF0BB3}" dt="2022-08-27T11:11:57.720" v="8"/>
        <pc:sldMkLst>
          <pc:docMk/>
          <pc:sldMk cId="1273711541" sldId="301"/>
        </pc:sldMkLst>
        <pc:spChg chg="mod">
          <ac:chgData name="Suzana Horvat" userId="S::admin@foreignlanguageschoolkatari.onmicrosoft.com::56d06531-ec9c-4b56-bed4-3438dc90f85e" providerId="AD" clId="Web-{6423A8AA-DB43-4A0B-941A-073AB8AF0BB3}" dt="2022-08-27T11:06:55.244" v="5" actId="20577"/>
          <ac:spMkLst>
            <pc:docMk/>
            <pc:sldMk cId="1273711541" sldId="301"/>
            <ac:spMk id="2" creationId="{574B2EB2-6920-D75C-AA8D-AAFDAA28AACC}"/>
          </ac:spMkLst>
        </pc:spChg>
      </pc:sldChg>
    </pc:docChg>
  </pc:docChgLst>
  <pc:docChgLst>
    <pc:chgData name="cosmin.sala" userId="S::cosmin.sala_gmail.com#ext#@foreignlanguageschoolkatari.onmicrosoft.com::a85aa783-8803-4103-8f97-37a250b29c70" providerId="AD" clId="Web-{E93E8978-9E00-4D8E-9800-ABDA0591A6F9}"/>
    <pc:docChg chg="modSld">
      <pc:chgData name="cosmin.sala" userId="S::cosmin.sala_gmail.com#ext#@foreignlanguageschoolkatari.onmicrosoft.com::a85aa783-8803-4103-8f97-37a250b29c70" providerId="AD" clId="Web-{E93E8978-9E00-4D8E-9800-ABDA0591A6F9}" dt="2022-08-27T08:32:35.436" v="0" actId="1076"/>
      <pc:docMkLst>
        <pc:docMk/>
      </pc:docMkLst>
      <pc:sldChg chg="modSp">
        <pc:chgData name="cosmin.sala" userId="S::cosmin.sala_gmail.com#ext#@foreignlanguageschoolkatari.onmicrosoft.com::a85aa783-8803-4103-8f97-37a250b29c70" providerId="AD" clId="Web-{E93E8978-9E00-4D8E-9800-ABDA0591A6F9}" dt="2022-08-27T08:32:35.436" v="0" actId="1076"/>
        <pc:sldMkLst>
          <pc:docMk/>
          <pc:sldMk cId="1926813095" sldId="268"/>
        </pc:sldMkLst>
        <pc:graphicFrameChg chg="mod">
          <ac:chgData name="cosmin.sala" userId="S::cosmin.sala_gmail.com#ext#@foreignlanguageschoolkatari.onmicrosoft.com::a85aa783-8803-4103-8f97-37a250b29c70" providerId="AD" clId="Web-{E93E8978-9E00-4D8E-9800-ABDA0591A6F9}" dt="2022-08-27T08:32:35.436" v="0" actId="1076"/>
          <ac:graphicFrameMkLst>
            <pc:docMk/>
            <pc:sldMk cId="1926813095" sldId="268"/>
            <ac:graphicFrameMk id="11" creationId="{2E59EBA8-CB49-9ABB-4B2F-CCBD28EE6643}"/>
          </ac:graphicFrameMkLst>
        </pc:graphicFrameChg>
      </pc:sldChg>
    </pc:docChg>
  </pc:docChgLst>
  <pc:docChgLst>
    <pc:chgData name="cosmin.sala" userId="S::cosmin.sala_gmail.com#ext#@foreignlanguageschoolkatari.onmicrosoft.com::a85aa783-8803-4103-8f97-37a250b29c70" providerId="AD" clId="Web-{855F9030-B40F-462C-8D66-D5E19A5FD3A7}"/>
    <pc:docChg chg="delSld modSld">
      <pc:chgData name="cosmin.sala" userId="S::cosmin.sala_gmail.com#ext#@foreignlanguageschoolkatari.onmicrosoft.com::a85aa783-8803-4103-8f97-37a250b29c70" providerId="AD" clId="Web-{855F9030-B40F-462C-8D66-D5E19A5FD3A7}" dt="2022-08-28T06:49:23.481" v="26" actId="1076"/>
      <pc:docMkLst>
        <pc:docMk/>
      </pc:docMkLst>
      <pc:sldChg chg="delSp modSp">
        <pc:chgData name="cosmin.sala" userId="S::cosmin.sala_gmail.com#ext#@foreignlanguageschoolkatari.onmicrosoft.com::a85aa783-8803-4103-8f97-37a250b29c70" providerId="AD" clId="Web-{855F9030-B40F-462C-8D66-D5E19A5FD3A7}" dt="2022-08-28T06:49:23.481" v="26" actId="1076"/>
        <pc:sldMkLst>
          <pc:docMk/>
          <pc:sldMk cId="1494173126" sldId="263"/>
        </pc:sldMkLst>
        <pc:graphicFrameChg chg="mod">
          <ac:chgData name="cosmin.sala" userId="S::cosmin.sala_gmail.com#ext#@foreignlanguageschoolkatari.onmicrosoft.com::a85aa783-8803-4103-8f97-37a250b29c70" providerId="AD" clId="Web-{855F9030-B40F-462C-8D66-D5E19A5FD3A7}" dt="2022-08-28T06:49:13.965" v="23" actId="1076"/>
          <ac:graphicFrameMkLst>
            <pc:docMk/>
            <pc:sldMk cId="1494173126" sldId="263"/>
            <ac:graphicFrameMk id="8" creationId="{C0067356-2636-AD29-0EE9-3D8E40A29138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55F9030-B40F-462C-8D66-D5E19A5FD3A7}" dt="2022-08-28T06:49:23.481" v="26" actId="1076"/>
          <ac:graphicFrameMkLst>
            <pc:docMk/>
            <pc:sldMk cId="1494173126" sldId="263"/>
            <ac:graphicFrameMk id="10" creationId="{96CBB7A1-166E-A80A-904B-D914CB85E083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55F9030-B40F-462C-8D66-D5E19A5FD3A7}" dt="2022-08-28T06:49:22.169" v="25" actId="1076"/>
          <ac:graphicFrameMkLst>
            <pc:docMk/>
            <pc:sldMk cId="1494173126" sldId="263"/>
            <ac:graphicFrameMk id="12" creationId="{A401EBBE-3A07-002D-8B8C-99F27FA31A39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55F9030-B40F-462C-8D66-D5E19A5FD3A7}" dt="2022-08-28T06:49:17.700" v="24" actId="1076"/>
          <ac:graphicFrameMkLst>
            <pc:docMk/>
            <pc:sldMk cId="1494173126" sldId="263"/>
            <ac:graphicFrameMk id="16" creationId="{1BE8FF6B-1D36-938F-C8DA-1DBE42523010}"/>
          </ac:graphicFrameMkLst>
        </pc:graphicFrameChg>
        <pc:graphicFrameChg chg="del">
          <ac:chgData name="cosmin.sala" userId="S::cosmin.sala_gmail.com#ext#@foreignlanguageschoolkatari.onmicrosoft.com::a85aa783-8803-4103-8f97-37a250b29c70" providerId="AD" clId="Web-{855F9030-B40F-462C-8D66-D5E19A5FD3A7}" dt="2022-08-28T06:47:14.038" v="2"/>
          <ac:graphicFrameMkLst>
            <pc:docMk/>
            <pc:sldMk cId="1494173126" sldId="263"/>
            <ac:graphicFrameMk id="20" creationId="{E6399B4F-D468-D87F-970A-E0B4035EE6D5}"/>
          </ac:graphicFrameMkLst>
        </pc:graphicFrameChg>
      </pc:sldChg>
      <pc:sldChg chg="del">
        <pc:chgData name="cosmin.sala" userId="S::cosmin.sala_gmail.com#ext#@foreignlanguageschoolkatari.onmicrosoft.com::a85aa783-8803-4103-8f97-37a250b29c70" providerId="AD" clId="Web-{855F9030-B40F-462C-8D66-D5E19A5FD3A7}" dt="2022-08-28T06:46:52.146" v="0"/>
        <pc:sldMkLst>
          <pc:docMk/>
          <pc:sldMk cId="1926813095" sldId="268"/>
        </pc:sldMkLst>
      </pc:sldChg>
      <pc:sldChg chg="del">
        <pc:chgData name="cosmin.sala" userId="S::cosmin.sala_gmail.com#ext#@foreignlanguageschoolkatari.onmicrosoft.com::a85aa783-8803-4103-8f97-37a250b29c70" providerId="AD" clId="Web-{855F9030-B40F-462C-8D66-D5E19A5FD3A7}" dt="2022-08-28T06:46:57.693" v="1"/>
        <pc:sldMkLst>
          <pc:docMk/>
          <pc:sldMk cId="2206745263" sldId="269"/>
        </pc:sldMkLst>
      </pc:sldChg>
    </pc:docChg>
  </pc:docChgLst>
  <pc:docChgLst>
    <pc:chgData name="cosmin.sala" userId="S::cosmin.sala_gmail.com#ext#@foreignlanguageschoolkatari.onmicrosoft.com::a85aa783-8803-4103-8f97-37a250b29c70" providerId="AD" clId="Web-{2EB1E724-BA03-4124-9F75-522D689CAEE4}"/>
    <pc:docChg chg="modSld">
      <pc:chgData name="cosmin.sala" userId="S::cosmin.sala_gmail.com#ext#@foreignlanguageschoolkatari.onmicrosoft.com::a85aa783-8803-4103-8f97-37a250b29c70" providerId="AD" clId="Web-{2EB1E724-BA03-4124-9F75-522D689CAEE4}" dt="2022-08-27T17:06:49.272" v="12" actId="14100"/>
      <pc:docMkLst>
        <pc:docMk/>
      </pc:docMkLst>
      <pc:sldChg chg="addSp modSp">
        <pc:chgData name="cosmin.sala" userId="S::cosmin.sala_gmail.com#ext#@foreignlanguageschoolkatari.onmicrosoft.com::a85aa783-8803-4103-8f97-37a250b29c70" providerId="AD" clId="Web-{2EB1E724-BA03-4124-9F75-522D689CAEE4}" dt="2022-08-27T17:04:27.002" v="4" actId="14100"/>
        <pc:sldMkLst>
          <pc:docMk/>
          <pc:sldMk cId="2864322033" sldId="267"/>
        </pc:sldMkLst>
        <pc:spChg chg="mod">
          <ac:chgData name="cosmin.sala" userId="S::cosmin.sala_gmail.com#ext#@foreignlanguageschoolkatari.onmicrosoft.com::a85aa783-8803-4103-8f97-37a250b29c70" providerId="AD" clId="Web-{2EB1E724-BA03-4124-9F75-522D689CAEE4}" dt="2022-08-27T17:02:14.091" v="1" actId="20577"/>
          <ac:spMkLst>
            <pc:docMk/>
            <pc:sldMk cId="2864322033" sldId="267"/>
            <ac:spMk id="2" creationId="{7F244809-85A7-EF16-0C75-5DC496BB8452}"/>
          </ac:spMkLst>
        </pc:spChg>
        <pc:cxnChg chg="add mod">
          <ac:chgData name="cosmin.sala" userId="S::cosmin.sala_gmail.com#ext#@foreignlanguageschoolkatari.onmicrosoft.com::a85aa783-8803-4103-8f97-37a250b29c70" providerId="AD" clId="Web-{2EB1E724-BA03-4124-9F75-522D689CAEE4}" dt="2022-08-27T17:04:27.002" v="4" actId="14100"/>
          <ac:cxnSpMkLst>
            <pc:docMk/>
            <pc:sldMk cId="2864322033" sldId="267"/>
            <ac:cxnSpMk id="4" creationId="{AF9980B0-8CBC-F6E4-F7BB-8729C6C07A3A}"/>
          </ac:cxnSpMkLst>
        </pc:cxnChg>
      </pc:sldChg>
      <pc:sldChg chg="addSp modSp">
        <pc:chgData name="cosmin.sala" userId="S::cosmin.sala_gmail.com#ext#@foreignlanguageschoolkatari.onmicrosoft.com::a85aa783-8803-4103-8f97-37a250b29c70" providerId="AD" clId="Web-{2EB1E724-BA03-4124-9F75-522D689CAEE4}" dt="2022-08-27T17:06:49.272" v="12" actId="14100"/>
        <pc:sldMkLst>
          <pc:docMk/>
          <pc:sldMk cId="1273711541" sldId="301"/>
        </pc:sldMkLst>
        <pc:spChg chg="add mod">
          <ac:chgData name="cosmin.sala" userId="S::cosmin.sala_gmail.com#ext#@foreignlanguageschoolkatari.onmicrosoft.com::a85aa783-8803-4103-8f97-37a250b29c70" providerId="AD" clId="Web-{2EB1E724-BA03-4124-9F75-522D689CAEE4}" dt="2022-08-27T17:06:49.272" v="12" actId="14100"/>
          <ac:spMkLst>
            <pc:docMk/>
            <pc:sldMk cId="1273711541" sldId="301"/>
            <ac:spMk id="3" creationId="{0B35E2AF-B72C-A35E-0B8B-65281A5E9F12}"/>
          </ac:spMkLst>
        </pc:spChg>
      </pc:sldChg>
    </pc:docChg>
  </pc:docChgLst>
  <pc:docChgLst>
    <pc:chgData name="Suzana Horvat" userId="S::admin@foreignlanguageschoolkatari.onmicrosoft.com::56d06531-ec9c-4b56-bed4-3438dc90f85e" providerId="AD" clId="Web-{ABD32C4A-1C71-4867-9554-1B039978E481}"/>
    <pc:docChg chg="delSld modSld sldOrd">
      <pc:chgData name="Suzana Horvat" userId="S::admin@foreignlanguageschoolkatari.onmicrosoft.com::56d06531-ec9c-4b56-bed4-3438dc90f85e" providerId="AD" clId="Web-{ABD32C4A-1C71-4867-9554-1B039978E481}" dt="2022-08-27T17:07:18.583" v="149" actId="1076"/>
      <pc:docMkLst>
        <pc:docMk/>
      </pc:docMkLst>
      <pc:sldChg chg="modSp">
        <pc:chgData name="Suzana Horvat" userId="S::admin@foreignlanguageschoolkatari.onmicrosoft.com::56d06531-ec9c-4b56-bed4-3438dc90f85e" providerId="AD" clId="Web-{ABD32C4A-1C71-4867-9554-1B039978E481}" dt="2022-08-27T17:05:00.465" v="146" actId="14100"/>
        <pc:sldMkLst>
          <pc:docMk/>
          <pc:sldMk cId="2864322033" sldId="267"/>
        </pc:sldMkLst>
        <pc:spChg chg="mod">
          <ac:chgData name="Suzana Horvat" userId="S::admin@foreignlanguageschoolkatari.onmicrosoft.com::56d06531-ec9c-4b56-bed4-3438dc90f85e" providerId="AD" clId="Web-{ABD32C4A-1C71-4867-9554-1B039978E481}" dt="2022-08-27T17:02:04.298" v="130" actId="20577"/>
          <ac:spMkLst>
            <pc:docMk/>
            <pc:sldMk cId="2864322033" sldId="267"/>
            <ac:spMk id="2" creationId="{7F244809-85A7-EF16-0C75-5DC496BB8452}"/>
          </ac:spMkLst>
        </pc:spChg>
        <pc:cxnChg chg="mod">
          <ac:chgData name="Suzana Horvat" userId="S::admin@foreignlanguageschoolkatari.onmicrosoft.com::56d06531-ec9c-4b56-bed4-3438dc90f85e" providerId="AD" clId="Web-{ABD32C4A-1C71-4867-9554-1B039978E481}" dt="2022-08-27T17:05:00.465" v="146" actId="14100"/>
          <ac:cxnSpMkLst>
            <pc:docMk/>
            <pc:sldMk cId="2864322033" sldId="267"/>
            <ac:cxnSpMk id="4" creationId="{AF9980B0-8CBC-F6E4-F7BB-8729C6C07A3A}"/>
          </ac:cxnSpMkLst>
        </pc:cxnChg>
      </pc:sldChg>
      <pc:sldChg chg="modSp">
        <pc:chgData name="Suzana Horvat" userId="S::admin@foreignlanguageschoolkatari.onmicrosoft.com::56d06531-ec9c-4b56-bed4-3438dc90f85e" providerId="AD" clId="Web-{ABD32C4A-1C71-4867-9554-1B039978E481}" dt="2022-08-27T17:02:25.815" v="145" actId="20577"/>
        <pc:sldMkLst>
          <pc:docMk/>
          <pc:sldMk cId="2206745263" sldId="269"/>
        </pc:sldMkLst>
        <pc:spChg chg="mod">
          <ac:chgData name="Suzana Horvat" userId="S::admin@foreignlanguageschoolkatari.onmicrosoft.com::56d06531-ec9c-4b56-bed4-3438dc90f85e" providerId="AD" clId="Web-{ABD32C4A-1C71-4867-9554-1B039978E481}" dt="2022-08-27T17:02:25.815" v="145" actId="20577"/>
          <ac:spMkLst>
            <pc:docMk/>
            <pc:sldMk cId="2206745263" sldId="269"/>
            <ac:spMk id="2" creationId="{4787E4FF-5E66-E1C0-5757-0DFAAA50CB0A}"/>
          </ac:spMkLst>
        </pc:spChg>
      </pc:sldChg>
      <pc:sldChg chg="del">
        <pc:chgData name="Suzana Horvat" userId="S::admin@foreignlanguageschoolkatari.onmicrosoft.com::56d06531-ec9c-4b56-bed4-3438dc90f85e" providerId="AD" clId="Web-{ABD32C4A-1C71-4867-9554-1B039978E481}" dt="2022-08-27T16:25:35.673" v="3"/>
        <pc:sldMkLst>
          <pc:docMk/>
          <pc:sldMk cId="1153358461" sldId="275"/>
        </pc:sldMkLst>
      </pc:sldChg>
      <pc:sldChg chg="modSp">
        <pc:chgData name="Suzana Horvat" userId="S::admin@foreignlanguageschoolkatari.onmicrosoft.com::56d06531-ec9c-4b56-bed4-3438dc90f85e" providerId="AD" clId="Web-{ABD32C4A-1C71-4867-9554-1B039978E481}" dt="2022-08-27T17:07:18.583" v="149" actId="1076"/>
        <pc:sldMkLst>
          <pc:docMk/>
          <pc:sldMk cId="4294450420" sldId="300"/>
        </pc:sldMkLst>
        <pc:picChg chg="mod">
          <ac:chgData name="Suzana Horvat" userId="S::admin@foreignlanguageschoolkatari.onmicrosoft.com::56d06531-ec9c-4b56-bed4-3438dc90f85e" providerId="AD" clId="Web-{ABD32C4A-1C71-4867-9554-1B039978E481}" dt="2022-08-27T17:07:18.583" v="149" actId="1076"/>
          <ac:picMkLst>
            <pc:docMk/>
            <pc:sldMk cId="4294450420" sldId="300"/>
            <ac:picMk id="9" creationId="{7ECA4C5F-5082-36AB-9B51-4CEA536E09AA}"/>
          </ac:picMkLst>
        </pc:picChg>
      </pc:sldChg>
      <pc:sldChg chg="modSp">
        <pc:chgData name="Suzana Horvat" userId="S::admin@foreignlanguageschoolkatari.onmicrosoft.com::56d06531-ec9c-4b56-bed4-3438dc90f85e" providerId="AD" clId="Web-{ABD32C4A-1C71-4867-9554-1B039978E481}" dt="2022-08-27T16:25:11.203" v="2" actId="20577"/>
        <pc:sldMkLst>
          <pc:docMk/>
          <pc:sldMk cId="3027763417" sldId="302"/>
        </pc:sldMkLst>
        <pc:spChg chg="mod">
          <ac:chgData name="Suzana Horvat" userId="S::admin@foreignlanguageschoolkatari.onmicrosoft.com::56d06531-ec9c-4b56-bed4-3438dc90f85e" providerId="AD" clId="Web-{ABD32C4A-1C71-4867-9554-1B039978E481}" dt="2022-08-27T16:25:11.203" v="2" actId="20577"/>
          <ac:spMkLst>
            <pc:docMk/>
            <pc:sldMk cId="3027763417" sldId="302"/>
            <ac:spMk id="2" creationId="{1F006CA4-03C8-A55F-EAA8-661B98581F75}"/>
          </ac:spMkLst>
        </pc:spChg>
      </pc:sldChg>
      <pc:sldChg chg="modSp">
        <pc:chgData name="Suzana Horvat" userId="S::admin@foreignlanguageschoolkatari.onmicrosoft.com::56d06531-ec9c-4b56-bed4-3438dc90f85e" providerId="AD" clId="Web-{ABD32C4A-1C71-4867-9554-1B039978E481}" dt="2022-08-27T16:55:03.195" v="116" actId="20577"/>
        <pc:sldMkLst>
          <pc:docMk/>
          <pc:sldMk cId="409063398" sldId="304"/>
        </pc:sldMkLst>
        <pc:spChg chg="mod">
          <ac:chgData name="Suzana Horvat" userId="S::admin@foreignlanguageschoolkatari.onmicrosoft.com::56d06531-ec9c-4b56-bed4-3438dc90f85e" providerId="AD" clId="Web-{ABD32C4A-1C71-4867-9554-1B039978E481}" dt="2022-08-27T16:55:03.195" v="116" actId="20577"/>
          <ac:spMkLst>
            <pc:docMk/>
            <pc:sldMk cId="409063398" sldId="304"/>
            <ac:spMk id="17" creationId="{B855BAF5-AB76-612F-A4A1-65915D66CCBC}"/>
          </ac:spMkLst>
        </pc:spChg>
      </pc:sldChg>
      <pc:sldChg chg="modSp">
        <pc:chgData name="Suzana Horvat" userId="S::admin@foreignlanguageschoolkatari.onmicrosoft.com::56d06531-ec9c-4b56-bed4-3438dc90f85e" providerId="AD" clId="Web-{ABD32C4A-1C71-4867-9554-1B039978E481}" dt="2022-08-27T16:54:45.694" v="115" actId="20577"/>
        <pc:sldMkLst>
          <pc:docMk/>
          <pc:sldMk cId="1140308941" sldId="305"/>
        </pc:sldMkLst>
        <pc:spChg chg="mod">
          <ac:chgData name="Suzana Horvat" userId="S::admin@foreignlanguageschoolkatari.onmicrosoft.com::56d06531-ec9c-4b56-bed4-3438dc90f85e" providerId="AD" clId="Web-{ABD32C4A-1C71-4867-9554-1B039978E481}" dt="2022-08-27T16:54:45.694" v="115" actId="20577"/>
          <ac:spMkLst>
            <pc:docMk/>
            <pc:sldMk cId="1140308941" sldId="305"/>
            <ac:spMk id="3" creationId="{00000000-0000-0000-0000-000000000000}"/>
          </ac:spMkLst>
        </pc:spChg>
      </pc:sldChg>
      <pc:sldChg chg="ord">
        <pc:chgData name="Suzana Horvat" userId="S::admin@foreignlanguageschoolkatari.onmicrosoft.com::56d06531-ec9c-4b56-bed4-3438dc90f85e" providerId="AD" clId="Web-{ABD32C4A-1C71-4867-9554-1B039978E481}" dt="2022-08-27T17:00:25.489" v="117"/>
        <pc:sldMkLst>
          <pc:docMk/>
          <pc:sldMk cId="1672373528" sldId="307"/>
        </pc:sldMkLst>
      </pc:sldChg>
    </pc:docChg>
  </pc:docChgLst>
  <pc:docChgLst>
    <pc:chgData name="Cosmin Sala" userId="78286c48d620f9fb" providerId="LiveId" clId="{D4186188-157E-41C4-84C0-9B007F8FADC4}"/>
    <pc:docChg chg="undo custSel modSld">
      <pc:chgData name="Cosmin Sala" userId="78286c48d620f9fb" providerId="LiveId" clId="{D4186188-157E-41C4-84C0-9B007F8FADC4}" dt="2022-08-28T11:04:58.723" v="326" actId="14100"/>
      <pc:docMkLst>
        <pc:docMk/>
      </pc:docMkLst>
      <pc:sldChg chg="addSp delSp modSp mod">
        <pc:chgData name="Cosmin Sala" userId="78286c48d620f9fb" providerId="LiveId" clId="{D4186188-157E-41C4-84C0-9B007F8FADC4}" dt="2022-08-28T06:39:49.645" v="9" actId="1076"/>
        <pc:sldMkLst>
          <pc:docMk/>
          <pc:sldMk cId="1494173126" sldId="263"/>
        </pc:sldMkLst>
        <pc:graphicFrameChg chg="add del mod modGraphic">
          <ac:chgData name="Cosmin Sala" userId="78286c48d620f9fb" providerId="LiveId" clId="{D4186188-157E-41C4-84C0-9B007F8FADC4}" dt="2022-08-28T06:39:44.616" v="8" actId="478"/>
          <ac:graphicFrameMkLst>
            <pc:docMk/>
            <pc:sldMk cId="1494173126" sldId="263"/>
            <ac:graphicFrameMk id="5" creationId="{9D473F52-566D-E18E-C91C-E2C402595A49}"/>
          </ac:graphicFrameMkLst>
        </pc:graphicFrameChg>
        <pc:graphicFrameChg chg="del">
          <ac:chgData name="Cosmin Sala" userId="78286c48d620f9fb" providerId="LiveId" clId="{D4186188-157E-41C4-84C0-9B007F8FADC4}" dt="2022-08-28T06:32:41.316" v="2" actId="478"/>
          <ac:graphicFrameMkLst>
            <pc:docMk/>
            <pc:sldMk cId="1494173126" sldId="263"/>
            <ac:graphicFrameMk id="18" creationId="{3981DF5F-14E2-A90D-DA11-AA0BE8859312}"/>
          </ac:graphicFrameMkLst>
        </pc:graphicFrameChg>
        <pc:graphicFrameChg chg="mod">
          <ac:chgData name="Cosmin Sala" userId="78286c48d620f9fb" providerId="LiveId" clId="{D4186188-157E-41C4-84C0-9B007F8FADC4}" dt="2022-08-28T06:39:49.645" v="9" actId="1076"/>
          <ac:graphicFrameMkLst>
            <pc:docMk/>
            <pc:sldMk cId="1494173126" sldId="263"/>
            <ac:graphicFrameMk id="20" creationId="{E6399B4F-D468-D87F-970A-E0B4035EE6D5}"/>
          </ac:graphicFrameMkLst>
        </pc:graphicFrameChg>
      </pc:sldChg>
      <pc:sldChg chg="addSp delSp modSp mod modAnim">
        <pc:chgData name="Cosmin Sala" userId="78286c48d620f9fb" providerId="LiveId" clId="{D4186188-157E-41C4-84C0-9B007F8FADC4}" dt="2022-08-28T10:46:52.030" v="223"/>
        <pc:sldMkLst>
          <pc:docMk/>
          <pc:sldMk cId="3241323942" sldId="264"/>
        </pc:sldMkLst>
        <pc:spChg chg="add mod">
          <ac:chgData name="Cosmin Sala" userId="78286c48d620f9fb" providerId="LiveId" clId="{D4186188-157E-41C4-84C0-9B007F8FADC4}" dt="2022-08-28T10:38:39.524" v="174" actId="692"/>
          <ac:spMkLst>
            <pc:docMk/>
            <pc:sldMk cId="3241323942" sldId="264"/>
            <ac:spMk id="3" creationId="{92D77FBB-8E72-D6EF-7E27-4E6DA747017A}"/>
          </ac:spMkLst>
        </pc:spChg>
        <pc:spChg chg="add mod">
          <ac:chgData name="Cosmin Sala" userId="78286c48d620f9fb" providerId="LiveId" clId="{D4186188-157E-41C4-84C0-9B007F8FADC4}" dt="2022-08-28T10:38:59.686" v="182" actId="1038"/>
          <ac:spMkLst>
            <pc:docMk/>
            <pc:sldMk cId="3241323942" sldId="264"/>
            <ac:spMk id="4" creationId="{2352573C-BB19-2092-6677-3B4F2FAB4EBF}"/>
          </ac:spMkLst>
        </pc:spChg>
        <pc:spChg chg="add del mod">
          <ac:chgData name="Cosmin Sala" userId="78286c48d620f9fb" providerId="LiveId" clId="{D4186188-157E-41C4-84C0-9B007F8FADC4}" dt="2022-08-28T10:40:02.258" v="185" actId="478"/>
          <ac:spMkLst>
            <pc:docMk/>
            <pc:sldMk cId="3241323942" sldId="264"/>
            <ac:spMk id="5" creationId="{7D23BB7E-EFE0-B02B-42FB-7E5D02F9CD11}"/>
          </ac:spMkLst>
        </pc:spChg>
        <pc:spChg chg="add mod">
          <ac:chgData name="Cosmin Sala" userId="78286c48d620f9fb" providerId="LiveId" clId="{D4186188-157E-41C4-84C0-9B007F8FADC4}" dt="2022-08-28T10:42:46.136" v="204" actId="692"/>
          <ac:spMkLst>
            <pc:docMk/>
            <pc:sldMk cId="3241323942" sldId="264"/>
            <ac:spMk id="9" creationId="{38D36E48-DEF4-BB1A-F710-1DFEF7514744}"/>
          </ac:spMkLst>
        </pc:spChg>
        <pc:spChg chg="add mod">
          <ac:chgData name="Cosmin Sala" userId="78286c48d620f9fb" providerId="LiveId" clId="{D4186188-157E-41C4-84C0-9B007F8FADC4}" dt="2022-08-28T10:43:05.082" v="207" actId="14100"/>
          <ac:spMkLst>
            <pc:docMk/>
            <pc:sldMk cId="3241323942" sldId="264"/>
            <ac:spMk id="11" creationId="{41292725-AEC9-10BB-8EDD-946724AC0E03}"/>
          </ac:spMkLst>
        </pc:spChg>
        <pc:cxnChg chg="add mod">
          <ac:chgData name="Cosmin Sala" userId="78286c48d620f9fb" providerId="LiveId" clId="{D4186188-157E-41C4-84C0-9B007F8FADC4}" dt="2022-08-28T10:41:24.887" v="201" actId="692"/>
          <ac:cxnSpMkLst>
            <pc:docMk/>
            <pc:sldMk cId="3241323942" sldId="264"/>
            <ac:cxnSpMk id="8" creationId="{6F5FAF91-435E-2D29-D2DB-F0CAE946DE65}"/>
          </ac:cxnSpMkLst>
        </pc:cxnChg>
        <pc:cxnChg chg="add mod">
          <ac:chgData name="Cosmin Sala" userId="78286c48d620f9fb" providerId="LiveId" clId="{D4186188-157E-41C4-84C0-9B007F8FADC4}" dt="2022-08-28T10:43:22.774" v="210" actId="692"/>
          <ac:cxnSpMkLst>
            <pc:docMk/>
            <pc:sldMk cId="3241323942" sldId="264"/>
            <ac:cxnSpMk id="13" creationId="{B5960BCD-3FCE-11ED-6063-9DD4DB9B8875}"/>
          </ac:cxnSpMkLst>
        </pc:cxnChg>
      </pc:sldChg>
      <pc:sldChg chg="modSp mod modAnim">
        <pc:chgData name="Cosmin Sala" userId="78286c48d620f9fb" providerId="LiveId" clId="{D4186188-157E-41C4-84C0-9B007F8FADC4}" dt="2022-08-28T10:52:36.408" v="245" actId="1035"/>
        <pc:sldMkLst>
          <pc:docMk/>
          <pc:sldMk cId="4019296548" sldId="265"/>
        </pc:sldMkLst>
        <pc:spChg chg="mod">
          <ac:chgData name="Cosmin Sala" userId="78286c48d620f9fb" providerId="LiveId" clId="{D4186188-157E-41C4-84C0-9B007F8FADC4}" dt="2022-08-28T06:32:10.494" v="1" actId="20577"/>
          <ac:spMkLst>
            <pc:docMk/>
            <pc:sldMk cId="4019296548" sldId="265"/>
            <ac:spMk id="2" creationId="{5F4F046D-E4DE-202D-3704-EADBC3F52EDC}"/>
          </ac:spMkLst>
        </pc:spChg>
        <pc:spChg chg="mod">
          <ac:chgData name="Cosmin Sala" userId="78286c48d620f9fb" providerId="LiveId" clId="{D4186188-157E-41C4-84C0-9B007F8FADC4}" dt="2022-08-28T10:27:08.612" v="118" actId="1038"/>
          <ac:spMkLst>
            <pc:docMk/>
            <pc:sldMk cId="4019296548" sldId="265"/>
            <ac:spMk id="12" creationId="{D1B24823-861E-1872-1C1F-6D330637E542}"/>
          </ac:spMkLst>
        </pc:spChg>
        <pc:spChg chg="mod">
          <ac:chgData name="Cosmin Sala" userId="78286c48d620f9fb" providerId="LiveId" clId="{D4186188-157E-41C4-84C0-9B007F8FADC4}" dt="2022-08-28T10:52:19.818" v="239" actId="692"/>
          <ac:spMkLst>
            <pc:docMk/>
            <pc:sldMk cId="4019296548" sldId="265"/>
            <ac:spMk id="13" creationId="{3E60FA2F-F29A-E0AC-06E8-AEEC23B52FB5}"/>
          </ac:spMkLst>
        </pc:spChg>
        <pc:spChg chg="mod">
          <ac:chgData name="Cosmin Sala" userId="78286c48d620f9fb" providerId="LiveId" clId="{D4186188-157E-41C4-84C0-9B007F8FADC4}" dt="2022-08-28T10:52:19.818" v="239" actId="692"/>
          <ac:spMkLst>
            <pc:docMk/>
            <pc:sldMk cId="4019296548" sldId="265"/>
            <ac:spMk id="14" creationId="{6E771ED4-EB06-FBA9-1659-E7AC18764F89}"/>
          </ac:spMkLst>
        </pc:spChg>
        <pc:spChg chg="mod">
          <ac:chgData name="Cosmin Sala" userId="78286c48d620f9fb" providerId="LiveId" clId="{D4186188-157E-41C4-84C0-9B007F8FADC4}" dt="2022-08-28T10:26:57.855" v="111" actId="1036"/>
          <ac:spMkLst>
            <pc:docMk/>
            <pc:sldMk cId="4019296548" sldId="265"/>
            <ac:spMk id="15" creationId="{0925350B-7656-B5D6-9B5E-E23F6C07C34A}"/>
          </ac:spMkLst>
        </pc:spChg>
        <pc:cxnChg chg="mod">
          <ac:chgData name="Cosmin Sala" userId="78286c48d620f9fb" providerId="LiveId" clId="{D4186188-157E-41C4-84C0-9B007F8FADC4}" dt="2022-08-28T10:26:48.737" v="105" actId="692"/>
          <ac:cxnSpMkLst>
            <pc:docMk/>
            <pc:sldMk cId="4019296548" sldId="265"/>
            <ac:cxnSpMk id="9" creationId="{B1381B8A-94D5-0537-1489-3A4EC62A37E0}"/>
          </ac:cxnSpMkLst>
        </pc:cxnChg>
        <pc:cxnChg chg="mod">
          <ac:chgData name="Cosmin Sala" userId="78286c48d620f9fb" providerId="LiveId" clId="{D4186188-157E-41C4-84C0-9B007F8FADC4}" dt="2022-08-28T10:52:36.408" v="245" actId="1035"/>
          <ac:cxnSpMkLst>
            <pc:docMk/>
            <pc:sldMk cId="4019296548" sldId="265"/>
            <ac:cxnSpMk id="11" creationId="{BAD3F005-9ED8-111F-C5A7-2A83876B6D93}"/>
          </ac:cxnSpMkLst>
        </pc:cxnChg>
      </pc:sldChg>
      <pc:sldChg chg="addSp delSp modSp mod">
        <pc:chgData name="Cosmin Sala" userId="78286c48d620f9fb" providerId="LiveId" clId="{D4186188-157E-41C4-84C0-9B007F8FADC4}" dt="2022-08-28T11:04:58.723" v="326" actId="14100"/>
        <pc:sldMkLst>
          <pc:docMk/>
          <pc:sldMk cId="2773339102" sldId="266"/>
        </pc:sldMkLst>
        <pc:spChg chg="add mod">
          <ac:chgData name="Cosmin Sala" userId="78286c48d620f9fb" providerId="LiveId" clId="{D4186188-157E-41C4-84C0-9B007F8FADC4}" dt="2022-08-28T10:58:49.434" v="274" actId="692"/>
          <ac:spMkLst>
            <pc:docMk/>
            <pc:sldMk cId="2773339102" sldId="266"/>
            <ac:spMk id="5" creationId="{F384F5FC-7490-0252-496B-010A72808EF0}"/>
          </ac:spMkLst>
        </pc:spChg>
        <pc:spChg chg="add mod">
          <ac:chgData name="Cosmin Sala" userId="78286c48d620f9fb" providerId="LiveId" clId="{D4186188-157E-41C4-84C0-9B007F8FADC4}" dt="2022-08-28T11:03:20.012" v="310" actId="1076"/>
          <ac:spMkLst>
            <pc:docMk/>
            <pc:sldMk cId="2773339102" sldId="266"/>
            <ac:spMk id="7" creationId="{E202F926-5577-81BB-F70E-3DC54D37794B}"/>
          </ac:spMkLst>
        </pc:spChg>
        <pc:spChg chg="add mod">
          <ac:chgData name="Cosmin Sala" userId="78286c48d620f9fb" providerId="LiveId" clId="{D4186188-157E-41C4-84C0-9B007F8FADC4}" dt="2022-08-28T11:04:48.092" v="323" actId="1076"/>
          <ac:spMkLst>
            <pc:docMk/>
            <pc:sldMk cId="2773339102" sldId="266"/>
            <ac:spMk id="8" creationId="{5AE5CEC2-407A-35E1-F1A0-8B43F9D05322}"/>
          </ac:spMkLst>
        </pc:spChg>
        <pc:spChg chg="add mod">
          <ac:chgData name="Cosmin Sala" userId="78286c48d620f9fb" providerId="LiveId" clId="{D4186188-157E-41C4-84C0-9B007F8FADC4}" dt="2022-08-28T11:04:36.934" v="320" actId="1076"/>
          <ac:spMkLst>
            <pc:docMk/>
            <pc:sldMk cId="2773339102" sldId="266"/>
            <ac:spMk id="10" creationId="{A4345FA1-E46B-0417-CF3D-E3770F1A5F32}"/>
          </ac:spMkLst>
        </pc:spChg>
        <pc:picChg chg="add mod modCrop">
          <ac:chgData name="Cosmin Sala" userId="78286c48d620f9fb" providerId="LiveId" clId="{D4186188-157E-41C4-84C0-9B007F8FADC4}" dt="2022-08-28T10:58:02.455" v="263" actId="14100"/>
          <ac:picMkLst>
            <pc:docMk/>
            <pc:sldMk cId="2773339102" sldId="266"/>
            <ac:picMk id="4" creationId="{00E65EB8-40CA-D36E-25FC-E795DAD90464}"/>
          </ac:picMkLst>
        </pc:picChg>
        <pc:picChg chg="mod">
          <ac:chgData name="Cosmin Sala" userId="78286c48d620f9fb" providerId="LiveId" clId="{D4186188-157E-41C4-84C0-9B007F8FADC4}" dt="2022-08-28T10:56:42.797" v="247" actId="1076"/>
          <ac:picMkLst>
            <pc:docMk/>
            <pc:sldMk cId="2773339102" sldId="266"/>
            <ac:picMk id="6" creationId="{3084DC18-90E3-4D65-1921-73BDAE7E3054}"/>
          </ac:picMkLst>
        </pc:picChg>
        <pc:picChg chg="add del">
          <ac:chgData name="Cosmin Sala" userId="78286c48d620f9fb" providerId="LiveId" clId="{D4186188-157E-41C4-84C0-9B007F8FADC4}" dt="2022-08-28T10:57:14.354" v="257" actId="478"/>
          <ac:picMkLst>
            <pc:docMk/>
            <pc:sldMk cId="2773339102" sldId="266"/>
            <ac:picMk id="9" creationId="{C851DA38-172B-95D2-6139-F577B4E16587}"/>
          </ac:picMkLst>
        </pc:picChg>
        <pc:picChg chg="mod">
          <ac:chgData name="Cosmin Sala" userId="78286c48d620f9fb" providerId="LiveId" clId="{D4186188-157E-41C4-84C0-9B007F8FADC4}" dt="2022-08-28T11:03:16.183" v="309" actId="1076"/>
          <ac:picMkLst>
            <pc:docMk/>
            <pc:sldMk cId="2773339102" sldId="266"/>
            <ac:picMk id="13" creationId="{5F571E68-0E5E-D8B5-E337-80BB050E05DE}"/>
          </ac:picMkLst>
        </pc:picChg>
        <pc:picChg chg="del">
          <ac:chgData name="Cosmin Sala" userId="78286c48d620f9fb" providerId="LiveId" clId="{D4186188-157E-41C4-84C0-9B007F8FADC4}" dt="2022-08-28T11:03:30.056" v="312" actId="478"/>
          <ac:picMkLst>
            <pc:docMk/>
            <pc:sldMk cId="2773339102" sldId="266"/>
            <ac:picMk id="15" creationId="{449BC78B-225E-6FAC-ADA0-ED41C8886FBB}"/>
          </ac:picMkLst>
        </pc:picChg>
        <pc:picChg chg="add mod ord">
          <ac:chgData name="Cosmin Sala" userId="78286c48d620f9fb" providerId="LiveId" clId="{D4186188-157E-41C4-84C0-9B007F8FADC4}" dt="2022-08-28T11:04:41.285" v="322" actId="1076"/>
          <ac:picMkLst>
            <pc:docMk/>
            <pc:sldMk cId="2773339102" sldId="266"/>
            <ac:picMk id="22" creationId="{447636EB-5EC5-5478-197E-138822A1CCDD}"/>
          </ac:picMkLst>
        </pc:picChg>
        <pc:cxnChg chg="add mod">
          <ac:chgData name="Cosmin Sala" userId="78286c48d620f9fb" providerId="LiveId" clId="{D4186188-157E-41C4-84C0-9B007F8FADC4}" dt="2022-08-28T11:04:58.723" v="326" actId="14100"/>
          <ac:cxnSpMkLst>
            <pc:docMk/>
            <pc:sldMk cId="2773339102" sldId="266"/>
            <ac:cxnSpMk id="14" creationId="{E3DBBDB6-16A0-15D3-293B-20FD67997B5B}"/>
          </ac:cxnSpMkLst>
        </pc:cxnChg>
        <pc:cxnChg chg="add mod">
          <ac:chgData name="Cosmin Sala" userId="78286c48d620f9fb" providerId="LiveId" clId="{D4186188-157E-41C4-84C0-9B007F8FADC4}" dt="2022-08-28T11:04:52.838" v="324" actId="14100"/>
          <ac:cxnSpMkLst>
            <pc:docMk/>
            <pc:sldMk cId="2773339102" sldId="266"/>
            <ac:cxnSpMk id="19" creationId="{8743DFBE-83F0-96B9-0E2E-C14A0394BD6E}"/>
          </ac:cxnSpMkLst>
        </pc:cxnChg>
      </pc:sldChg>
      <pc:sldChg chg="addSp delSp modSp mod modAnim">
        <pc:chgData name="Cosmin Sala" userId="78286c48d620f9fb" providerId="LiveId" clId="{D4186188-157E-41C4-84C0-9B007F8FADC4}" dt="2022-08-28T10:51:32.963" v="238" actId="692"/>
        <pc:sldMkLst>
          <pc:docMk/>
          <pc:sldMk cId="2864322033" sldId="267"/>
        </pc:sldMkLst>
        <pc:spChg chg="mod">
          <ac:chgData name="Cosmin Sala" userId="78286c48d620f9fb" providerId="LiveId" clId="{D4186188-157E-41C4-84C0-9B007F8FADC4}" dt="2022-08-28T06:43:01.249" v="34" actId="20577"/>
          <ac:spMkLst>
            <pc:docMk/>
            <pc:sldMk cId="2864322033" sldId="267"/>
            <ac:spMk id="2" creationId="{7F244809-85A7-EF16-0C75-5DC496BB8452}"/>
          </ac:spMkLst>
        </pc:spChg>
        <pc:spChg chg="del">
          <ac:chgData name="Cosmin Sala" userId="78286c48d620f9fb" providerId="LiveId" clId="{D4186188-157E-41C4-84C0-9B007F8FADC4}" dt="2022-08-28T06:42:37.943" v="30" actId="478"/>
          <ac:spMkLst>
            <pc:docMk/>
            <pc:sldMk cId="2864322033" sldId="267"/>
            <ac:spMk id="3" creationId="{A856E76A-4941-CC1E-D73D-E7C3423E92DE}"/>
          </ac:spMkLst>
        </pc:spChg>
        <pc:spChg chg="add mod">
          <ac:chgData name="Cosmin Sala" userId="78286c48d620f9fb" providerId="LiveId" clId="{D4186188-157E-41C4-84C0-9B007F8FADC4}" dt="2022-08-28T10:50:00.071" v="235" actId="1076"/>
          <ac:spMkLst>
            <pc:docMk/>
            <pc:sldMk cId="2864322033" sldId="267"/>
            <ac:spMk id="15" creationId="{B06F680A-01C6-53D7-5D75-71607E1AAA41}"/>
          </ac:spMkLst>
        </pc:spChg>
        <pc:spChg chg="add mod">
          <ac:chgData name="Cosmin Sala" userId="78286c48d620f9fb" providerId="LiveId" clId="{D4186188-157E-41C4-84C0-9B007F8FADC4}" dt="2022-08-28T10:51:32.963" v="238" actId="692"/>
          <ac:spMkLst>
            <pc:docMk/>
            <pc:sldMk cId="2864322033" sldId="267"/>
            <ac:spMk id="16" creationId="{B530CA49-F897-1181-4FF6-4B5B9223FD64}"/>
          </ac:spMkLst>
        </pc:spChg>
        <pc:spChg chg="add mod">
          <ac:chgData name="Cosmin Sala" userId="78286c48d620f9fb" providerId="LiveId" clId="{D4186188-157E-41C4-84C0-9B007F8FADC4}" dt="2022-08-28T10:51:32.963" v="238" actId="692"/>
          <ac:spMkLst>
            <pc:docMk/>
            <pc:sldMk cId="2864322033" sldId="267"/>
            <ac:spMk id="17" creationId="{62105FAE-0E52-B7BA-CA37-530DEB678B31}"/>
          </ac:spMkLst>
        </pc:spChg>
        <pc:spChg chg="add mod">
          <ac:chgData name="Cosmin Sala" userId="78286c48d620f9fb" providerId="LiveId" clId="{D4186188-157E-41C4-84C0-9B007F8FADC4}" dt="2022-08-28T10:49:41.267" v="231" actId="1076"/>
          <ac:spMkLst>
            <pc:docMk/>
            <pc:sldMk cId="2864322033" sldId="267"/>
            <ac:spMk id="19" creationId="{0CE9F19A-7540-B3B2-E78C-BBC8A971C14B}"/>
          </ac:spMkLst>
        </pc:spChg>
        <pc:picChg chg="add mod modCrop">
          <ac:chgData name="Cosmin Sala" userId="78286c48d620f9fb" providerId="LiveId" clId="{D4186188-157E-41C4-84C0-9B007F8FADC4}" dt="2022-08-28T06:41:49.577" v="20" actId="1076"/>
          <ac:picMkLst>
            <pc:docMk/>
            <pc:sldMk cId="2864322033" sldId="267"/>
            <ac:picMk id="8" creationId="{75190938-75F1-8C22-23CA-C1BC76BBB80C}"/>
          </ac:picMkLst>
        </pc:picChg>
        <pc:picChg chg="mod modCrop">
          <ac:chgData name="Cosmin Sala" userId="78286c48d620f9fb" providerId="LiveId" clId="{D4186188-157E-41C4-84C0-9B007F8FADC4}" dt="2022-08-28T10:49:28.722" v="229" actId="1076"/>
          <ac:picMkLst>
            <pc:docMk/>
            <pc:sldMk cId="2864322033" sldId="267"/>
            <ac:picMk id="9" creationId="{6D3B9A8A-463D-E2EB-FC67-1C4E83660E99}"/>
          </ac:picMkLst>
        </pc:picChg>
        <pc:cxnChg chg="del mod">
          <ac:chgData name="Cosmin Sala" userId="78286c48d620f9fb" providerId="LiveId" clId="{D4186188-157E-41C4-84C0-9B007F8FADC4}" dt="2022-08-28T10:49:24.501" v="227" actId="478"/>
          <ac:cxnSpMkLst>
            <pc:docMk/>
            <pc:sldMk cId="2864322033" sldId="267"/>
            <ac:cxnSpMk id="4" creationId="{AF9980B0-8CBC-F6E4-F7BB-8729C6C07A3A}"/>
          </ac:cxnSpMkLst>
        </pc:cxnChg>
        <pc:cxnChg chg="add del mod">
          <ac:chgData name="Cosmin Sala" userId="78286c48d620f9fb" providerId="LiveId" clId="{D4186188-157E-41C4-84C0-9B007F8FADC4}" dt="2022-08-28T10:49:26.186" v="228" actId="478"/>
          <ac:cxnSpMkLst>
            <pc:docMk/>
            <pc:sldMk cId="2864322033" sldId="267"/>
            <ac:cxnSpMk id="10" creationId="{FF068202-2854-2ECA-203D-51EA1EFDBDF7}"/>
          </ac:cxnSpMkLst>
        </pc:cxnChg>
        <pc:cxnChg chg="add del mod">
          <ac:chgData name="Cosmin Sala" userId="78286c48d620f9fb" providerId="LiveId" clId="{D4186188-157E-41C4-84C0-9B007F8FADC4}" dt="2022-08-28T10:48:55.922" v="225"/>
          <ac:cxnSpMkLst>
            <pc:docMk/>
            <pc:sldMk cId="2864322033" sldId="267"/>
            <ac:cxnSpMk id="12" creationId="{CED34B1F-ECA4-FE25-8BEC-C43985BE25E8}"/>
          </ac:cxnSpMkLst>
        </pc:cxnChg>
        <pc:cxnChg chg="add mod">
          <ac:chgData name="Cosmin Sala" userId="78286c48d620f9fb" providerId="LiveId" clId="{D4186188-157E-41C4-84C0-9B007F8FADC4}" dt="2022-08-28T10:50:05.325" v="236" actId="14100"/>
          <ac:cxnSpMkLst>
            <pc:docMk/>
            <pc:sldMk cId="2864322033" sldId="267"/>
            <ac:cxnSpMk id="13" creationId="{84A99FFD-546E-1743-6161-44D848AEA7AB}"/>
          </ac:cxnSpMkLst>
        </pc:cxnChg>
        <pc:cxnChg chg="add mod">
          <ac:chgData name="Cosmin Sala" userId="78286c48d620f9fb" providerId="LiveId" clId="{D4186188-157E-41C4-84C0-9B007F8FADC4}" dt="2022-08-28T10:51:32.963" v="238" actId="692"/>
          <ac:cxnSpMkLst>
            <pc:docMk/>
            <pc:sldMk cId="2864322033" sldId="267"/>
            <ac:cxnSpMk id="14" creationId="{90261B75-D1E9-1ACB-FFE1-1FA68503D951}"/>
          </ac:cxnSpMkLst>
        </pc:cxnChg>
      </pc:sldChg>
      <pc:sldChg chg="addSp delSp modSp mod">
        <pc:chgData name="Cosmin Sala" userId="78286c48d620f9fb" providerId="LiveId" clId="{D4186188-157E-41C4-84C0-9B007F8FADC4}" dt="2022-08-28T10:11:04.705" v="38" actId="732"/>
        <pc:sldMkLst>
          <pc:docMk/>
          <pc:sldMk cId="4294450420" sldId="300"/>
        </pc:sldMkLst>
        <pc:picChg chg="add mod modCrop">
          <ac:chgData name="Cosmin Sala" userId="78286c48d620f9fb" providerId="LiveId" clId="{D4186188-157E-41C4-84C0-9B007F8FADC4}" dt="2022-08-28T10:11:04.705" v="38" actId="732"/>
          <ac:picMkLst>
            <pc:docMk/>
            <pc:sldMk cId="4294450420" sldId="300"/>
            <ac:picMk id="4" creationId="{E1C97EAD-5A9F-B257-1B59-A8A7D6EA21EF}"/>
          </ac:picMkLst>
        </pc:picChg>
        <pc:picChg chg="del">
          <ac:chgData name="Cosmin Sala" userId="78286c48d620f9fb" providerId="LiveId" clId="{D4186188-157E-41C4-84C0-9B007F8FADC4}" dt="2022-08-28T10:10:56.862" v="37" actId="478"/>
          <ac:picMkLst>
            <pc:docMk/>
            <pc:sldMk cId="4294450420" sldId="300"/>
            <ac:picMk id="9" creationId="{7ECA4C5F-5082-36AB-9B51-4CEA536E09AA}"/>
          </ac:picMkLst>
        </pc:picChg>
      </pc:sldChg>
      <pc:sldChg chg="addSp delSp modSp mod">
        <pc:chgData name="Cosmin Sala" userId="78286c48d620f9fb" providerId="LiveId" clId="{D4186188-157E-41C4-84C0-9B007F8FADC4}" dt="2022-08-28T10:18:06.507" v="63" actId="166"/>
        <pc:sldMkLst>
          <pc:docMk/>
          <pc:sldMk cId="1273711541" sldId="301"/>
        </pc:sldMkLst>
        <pc:graphicFrameChg chg="ord">
          <ac:chgData name="Cosmin Sala" userId="78286c48d620f9fb" providerId="LiveId" clId="{D4186188-157E-41C4-84C0-9B007F8FADC4}" dt="2022-08-28T10:18:06.507" v="63" actId="166"/>
          <ac:graphicFrameMkLst>
            <pc:docMk/>
            <pc:sldMk cId="1273711541" sldId="301"/>
            <ac:graphicFrameMk id="8" creationId="{9FECDC3D-D2A7-E019-36D6-C7273FF7D275}"/>
          </ac:graphicFrameMkLst>
        </pc:graphicFrameChg>
        <pc:picChg chg="del">
          <ac:chgData name="Cosmin Sala" userId="78286c48d620f9fb" providerId="LiveId" clId="{D4186188-157E-41C4-84C0-9B007F8FADC4}" dt="2022-08-28T10:17:07.033" v="40" actId="478"/>
          <ac:picMkLst>
            <pc:docMk/>
            <pc:sldMk cId="1273711541" sldId="301"/>
            <ac:picMk id="5" creationId="{B445EC3B-6B74-BFD8-009F-B4E10EDD18C9}"/>
          </ac:picMkLst>
        </pc:picChg>
        <pc:picChg chg="add mod">
          <ac:chgData name="Cosmin Sala" userId="78286c48d620f9fb" providerId="LiveId" clId="{D4186188-157E-41C4-84C0-9B007F8FADC4}" dt="2022-08-28T10:18:00.213" v="62" actId="1076"/>
          <ac:picMkLst>
            <pc:docMk/>
            <pc:sldMk cId="1273711541" sldId="301"/>
            <ac:picMk id="6" creationId="{60318DC3-3CDB-0D8D-7744-2A9B361B0E34}"/>
          </ac:picMkLst>
        </pc:picChg>
      </pc:sldChg>
      <pc:sldChg chg="addSp delSp modSp mod">
        <pc:chgData name="Cosmin Sala" userId="78286c48d620f9fb" providerId="LiveId" clId="{D4186188-157E-41C4-84C0-9B007F8FADC4}" dt="2022-08-28T10:22:20.646" v="81" actId="14861"/>
        <pc:sldMkLst>
          <pc:docMk/>
          <pc:sldMk cId="3027763417" sldId="302"/>
        </pc:sldMkLst>
        <pc:picChg chg="add mod modCrop">
          <ac:chgData name="Cosmin Sala" userId="78286c48d620f9fb" providerId="LiveId" clId="{D4186188-157E-41C4-84C0-9B007F8FADC4}" dt="2022-08-28T10:22:20.646" v="81" actId="14861"/>
          <ac:picMkLst>
            <pc:docMk/>
            <pc:sldMk cId="3027763417" sldId="302"/>
            <ac:picMk id="4" creationId="{DE40E6F6-5E63-5112-A639-EC1640052212}"/>
          </ac:picMkLst>
        </pc:picChg>
        <pc:picChg chg="del">
          <ac:chgData name="Cosmin Sala" userId="78286c48d620f9fb" providerId="LiveId" clId="{D4186188-157E-41C4-84C0-9B007F8FADC4}" dt="2022-08-28T10:21:53.582" v="70" actId="478"/>
          <ac:picMkLst>
            <pc:docMk/>
            <pc:sldMk cId="3027763417" sldId="302"/>
            <ac:picMk id="5" creationId="{55F9A8B8-9780-355F-35B4-F217683E77EB}"/>
          </ac:picMkLst>
        </pc:picChg>
      </pc:sldChg>
      <pc:sldChg chg="addSp delSp modSp mod">
        <pc:chgData name="Cosmin Sala" userId="78286c48d620f9fb" providerId="LiveId" clId="{D4186188-157E-41C4-84C0-9B007F8FADC4}" dt="2022-08-28T10:25:15.647" v="93" actId="14861"/>
        <pc:sldMkLst>
          <pc:docMk/>
          <pc:sldMk cId="1174207869" sldId="303"/>
        </pc:sldMkLst>
        <pc:picChg chg="del">
          <ac:chgData name="Cosmin Sala" userId="78286c48d620f9fb" providerId="LiveId" clId="{D4186188-157E-41C4-84C0-9B007F8FADC4}" dt="2022-08-28T10:24:58.054" v="82" actId="478"/>
          <ac:picMkLst>
            <pc:docMk/>
            <pc:sldMk cId="1174207869" sldId="303"/>
            <ac:picMk id="5" creationId="{2D0E1C7D-683C-B9F5-31B0-6B44D789EDBD}"/>
          </ac:picMkLst>
        </pc:picChg>
        <pc:picChg chg="add mod modCrop">
          <ac:chgData name="Cosmin Sala" userId="78286c48d620f9fb" providerId="LiveId" clId="{D4186188-157E-41C4-84C0-9B007F8FADC4}" dt="2022-08-28T10:25:15.647" v="93" actId="14861"/>
          <ac:picMkLst>
            <pc:docMk/>
            <pc:sldMk cId="1174207869" sldId="303"/>
            <ac:picMk id="6" creationId="{3D363F3C-BB4B-261B-5DA9-0C8D262EF3C0}"/>
          </ac:picMkLst>
        </pc:picChg>
      </pc:sldChg>
      <pc:sldChg chg="mod modShow">
        <pc:chgData name="Cosmin Sala" userId="78286c48d620f9fb" providerId="LiveId" clId="{D4186188-157E-41C4-84C0-9B007F8FADC4}" dt="2022-08-28T10:31:50.447" v="133" actId="729"/>
        <pc:sldMkLst>
          <pc:docMk/>
          <pc:sldMk cId="1672373528" sldId="307"/>
        </pc:sldMkLst>
      </pc:sldChg>
    </pc:docChg>
  </pc:docChgLst>
  <pc:docChgLst>
    <pc:chgData name="cosmin.sala" userId="S::cosmin.sala_gmail.com#ext#@foreignlanguageschoolkatari.onmicrosoft.com::a85aa783-8803-4103-8f97-37a250b29c70" providerId="AD" clId="Web-{84D93752-A900-4DCF-AFBC-8DF58AC01756}"/>
    <pc:docChg chg="modSld">
      <pc:chgData name="cosmin.sala" userId="S::cosmin.sala_gmail.com#ext#@foreignlanguageschoolkatari.onmicrosoft.com::a85aa783-8803-4103-8f97-37a250b29c70" providerId="AD" clId="Web-{84D93752-A900-4DCF-AFBC-8DF58AC01756}" dt="2022-08-28T06:28:27.698" v="119" actId="1076"/>
      <pc:docMkLst>
        <pc:docMk/>
      </pc:docMkLst>
      <pc:sldChg chg="modSp">
        <pc:chgData name="cosmin.sala" userId="S::cosmin.sala_gmail.com#ext#@foreignlanguageschoolkatari.onmicrosoft.com::a85aa783-8803-4103-8f97-37a250b29c70" providerId="AD" clId="Web-{84D93752-A900-4DCF-AFBC-8DF58AC01756}" dt="2022-08-28T06:06:00.899" v="27" actId="1076"/>
        <pc:sldMkLst>
          <pc:docMk/>
          <pc:sldMk cId="1494173126" sldId="263"/>
        </pc:sldMkLst>
        <pc:spChg chg="mod">
          <ac:chgData name="cosmin.sala" userId="S::cosmin.sala_gmail.com#ext#@foreignlanguageschoolkatari.onmicrosoft.com::a85aa783-8803-4103-8f97-37a250b29c70" providerId="AD" clId="Web-{84D93752-A900-4DCF-AFBC-8DF58AC01756}" dt="2022-08-28T06:05:36.039" v="25" actId="1076"/>
          <ac:spMkLst>
            <pc:docMk/>
            <pc:sldMk cId="1494173126" sldId="263"/>
            <ac:spMk id="3" creationId="{8A28787F-8ED1-A890-4A8E-CE1AAA2CE467}"/>
          </ac:spMkLst>
        </pc:spChg>
        <pc:graphicFrameChg chg="mod">
          <ac:chgData name="cosmin.sala" userId="S::cosmin.sala_gmail.com#ext#@foreignlanguageschoolkatari.onmicrosoft.com::a85aa783-8803-4103-8f97-37a250b29c70" providerId="AD" clId="Web-{84D93752-A900-4DCF-AFBC-8DF58AC01756}" dt="2022-08-28T06:03:22.051" v="0" actId="14100"/>
          <ac:graphicFrameMkLst>
            <pc:docMk/>
            <pc:sldMk cId="1494173126" sldId="263"/>
            <ac:graphicFrameMk id="8" creationId="{C0067356-2636-AD29-0EE9-3D8E40A29138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4D93752-A900-4DCF-AFBC-8DF58AC01756}" dt="2022-08-28T06:04:49.522" v="18" actId="1076"/>
          <ac:graphicFrameMkLst>
            <pc:docMk/>
            <pc:sldMk cId="1494173126" sldId="263"/>
            <ac:graphicFrameMk id="10" creationId="{96CBB7A1-166E-A80A-904B-D914CB85E083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4D93752-A900-4DCF-AFBC-8DF58AC01756}" dt="2022-08-28T06:05:56.774" v="26" actId="1076"/>
          <ac:graphicFrameMkLst>
            <pc:docMk/>
            <pc:sldMk cId="1494173126" sldId="263"/>
            <ac:graphicFrameMk id="12" creationId="{A401EBBE-3A07-002D-8B8C-99F27FA31A39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4D93752-A900-4DCF-AFBC-8DF58AC01756}" dt="2022-08-28T06:05:15.586" v="22" actId="14100"/>
          <ac:graphicFrameMkLst>
            <pc:docMk/>
            <pc:sldMk cId="1494173126" sldId="263"/>
            <ac:graphicFrameMk id="16" creationId="{1BE8FF6B-1D36-938F-C8DA-1DBE42523010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4D93752-A900-4DCF-AFBC-8DF58AC01756}" dt="2022-08-28T06:05:06.054" v="20" actId="14100"/>
          <ac:graphicFrameMkLst>
            <pc:docMk/>
            <pc:sldMk cId="1494173126" sldId="263"/>
            <ac:graphicFrameMk id="18" creationId="{3981DF5F-14E2-A90D-DA11-AA0BE8859312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4D93752-A900-4DCF-AFBC-8DF58AC01756}" dt="2022-08-28T06:06:00.899" v="27" actId="1076"/>
          <ac:graphicFrameMkLst>
            <pc:docMk/>
            <pc:sldMk cId="1494173126" sldId="263"/>
            <ac:graphicFrameMk id="20" creationId="{E6399B4F-D468-D87F-970A-E0B4035EE6D5}"/>
          </ac:graphicFrameMkLst>
        </pc:graphicFrameChg>
      </pc:sldChg>
      <pc:sldChg chg="addSp modSp">
        <pc:chgData name="cosmin.sala" userId="S::cosmin.sala_gmail.com#ext#@foreignlanguageschoolkatari.onmicrosoft.com::a85aa783-8803-4103-8f97-37a250b29c70" providerId="AD" clId="Web-{84D93752-A900-4DCF-AFBC-8DF58AC01756}" dt="2022-08-28T06:28:27.698" v="119" actId="1076"/>
        <pc:sldMkLst>
          <pc:docMk/>
          <pc:sldMk cId="4019296548" sldId="265"/>
        </pc:sldMkLst>
        <pc:spChg chg="mod">
          <ac:chgData name="cosmin.sala" userId="S::cosmin.sala_gmail.com#ext#@foreignlanguageschoolkatari.onmicrosoft.com::a85aa783-8803-4103-8f97-37a250b29c70" providerId="AD" clId="Web-{84D93752-A900-4DCF-AFBC-8DF58AC01756}" dt="2022-08-28T06:21:01.755" v="98" actId="20577"/>
          <ac:spMkLst>
            <pc:docMk/>
            <pc:sldMk cId="4019296548" sldId="265"/>
            <ac:spMk id="2" creationId="{5F4F046D-E4DE-202D-3704-EADBC3F52EDC}"/>
          </ac:spMkLst>
        </pc:spChg>
        <pc:spChg chg="add mod">
          <ac:chgData name="cosmin.sala" userId="S::cosmin.sala_gmail.com#ext#@foreignlanguageschoolkatari.onmicrosoft.com::a85aa783-8803-4103-8f97-37a250b29c70" providerId="AD" clId="Web-{84D93752-A900-4DCF-AFBC-8DF58AC01756}" dt="2022-08-28T06:21:36.272" v="104" actId="14100"/>
          <ac:spMkLst>
            <pc:docMk/>
            <pc:sldMk cId="4019296548" sldId="265"/>
            <ac:spMk id="12" creationId="{D1B24823-861E-1872-1C1F-6D330637E542}"/>
          </ac:spMkLst>
        </pc:spChg>
        <pc:spChg chg="add mod">
          <ac:chgData name="cosmin.sala" userId="S::cosmin.sala_gmail.com#ext#@foreignlanguageschoolkatari.onmicrosoft.com::a85aa783-8803-4103-8f97-37a250b29c70" providerId="AD" clId="Web-{84D93752-A900-4DCF-AFBC-8DF58AC01756}" dt="2022-08-28T06:27:30.462" v="109" actId="1076"/>
          <ac:spMkLst>
            <pc:docMk/>
            <pc:sldMk cId="4019296548" sldId="265"/>
            <ac:spMk id="13" creationId="{3E60FA2F-F29A-E0AC-06E8-AEEC23B52FB5}"/>
          </ac:spMkLst>
        </pc:spChg>
        <pc:spChg chg="add mod">
          <ac:chgData name="cosmin.sala" userId="S::cosmin.sala_gmail.com#ext#@foreignlanguageschoolkatari.onmicrosoft.com::a85aa783-8803-4103-8f97-37a250b29c70" providerId="AD" clId="Web-{84D93752-A900-4DCF-AFBC-8DF58AC01756}" dt="2022-08-28T06:28:11.573" v="116" actId="1076"/>
          <ac:spMkLst>
            <pc:docMk/>
            <pc:sldMk cId="4019296548" sldId="265"/>
            <ac:spMk id="14" creationId="{6E771ED4-EB06-FBA9-1659-E7AC18764F89}"/>
          </ac:spMkLst>
        </pc:spChg>
        <pc:spChg chg="add mod">
          <ac:chgData name="cosmin.sala" userId="S::cosmin.sala_gmail.com#ext#@foreignlanguageschoolkatari.onmicrosoft.com::a85aa783-8803-4103-8f97-37a250b29c70" providerId="AD" clId="Web-{84D93752-A900-4DCF-AFBC-8DF58AC01756}" dt="2022-08-28T06:28:27.698" v="119" actId="1076"/>
          <ac:spMkLst>
            <pc:docMk/>
            <pc:sldMk cId="4019296548" sldId="265"/>
            <ac:spMk id="15" creationId="{0925350B-7656-B5D6-9B5E-E23F6C07C34A}"/>
          </ac:spMkLst>
        </pc:spChg>
        <pc:graphicFrameChg chg="mod">
          <ac:chgData name="cosmin.sala" userId="S::cosmin.sala_gmail.com#ext#@foreignlanguageschoolkatari.onmicrosoft.com::a85aa783-8803-4103-8f97-37a250b29c70" providerId="AD" clId="Web-{84D93752-A900-4DCF-AFBC-8DF58AC01756}" dt="2022-08-28T06:12:15.536" v="52" actId="1076"/>
          <ac:graphicFrameMkLst>
            <pc:docMk/>
            <pc:sldMk cId="4019296548" sldId="265"/>
            <ac:graphicFrameMk id="8" creationId="{4501719D-953E-5C67-CFAF-0F6019B575E2}"/>
          </ac:graphicFrameMkLst>
        </pc:graphicFrameChg>
        <pc:graphicFrameChg chg="mod">
          <ac:chgData name="cosmin.sala" userId="S::cosmin.sala_gmail.com#ext#@foreignlanguageschoolkatari.onmicrosoft.com::a85aa783-8803-4103-8f97-37a250b29c70" providerId="AD" clId="Web-{84D93752-A900-4DCF-AFBC-8DF58AC01756}" dt="2022-08-28T06:12:17.364" v="53" actId="1076"/>
          <ac:graphicFrameMkLst>
            <pc:docMk/>
            <pc:sldMk cId="4019296548" sldId="265"/>
            <ac:graphicFrameMk id="10" creationId="{8EC56E54-986C-7162-1300-86ED084965C9}"/>
          </ac:graphicFrameMkLst>
        </pc:graphicFrameChg>
        <pc:picChg chg="mod modCrop">
          <ac:chgData name="cosmin.sala" userId="S::cosmin.sala_gmail.com#ext#@foreignlanguageschoolkatari.onmicrosoft.com::a85aa783-8803-4103-8f97-37a250b29c70" providerId="AD" clId="Web-{84D93752-A900-4DCF-AFBC-8DF58AC01756}" dt="2022-08-28T06:17:33.311" v="82"/>
          <ac:picMkLst>
            <pc:docMk/>
            <pc:sldMk cId="4019296548" sldId="265"/>
            <ac:picMk id="4" creationId="{DDDCEC94-2432-E523-9950-79268B93D0EE}"/>
          </ac:picMkLst>
        </pc:picChg>
        <pc:picChg chg="add mod modCrop">
          <ac:chgData name="cosmin.sala" userId="S::cosmin.sala_gmail.com#ext#@foreignlanguageschoolkatari.onmicrosoft.com::a85aa783-8803-4103-8f97-37a250b29c70" providerId="AD" clId="Web-{84D93752-A900-4DCF-AFBC-8DF58AC01756}" dt="2022-08-28T06:16:01.371" v="75" actId="1076"/>
          <ac:picMkLst>
            <pc:docMk/>
            <pc:sldMk cId="4019296548" sldId="265"/>
            <ac:picMk id="5" creationId="{A2B0ABED-8091-453A-E816-CC45343720A9}"/>
          </ac:picMkLst>
        </pc:picChg>
        <pc:picChg chg="add mod">
          <ac:chgData name="cosmin.sala" userId="S::cosmin.sala_gmail.com#ext#@foreignlanguageschoolkatari.onmicrosoft.com::a85aa783-8803-4103-8f97-37a250b29c70" providerId="AD" clId="Web-{84D93752-A900-4DCF-AFBC-8DF58AC01756}" dt="2022-08-28T06:12:12.754" v="51" actId="1076"/>
          <ac:picMkLst>
            <pc:docMk/>
            <pc:sldMk cId="4019296548" sldId="265"/>
            <ac:picMk id="7" creationId="{9AFC590D-5F77-3BD3-2919-37CB600C26F4}"/>
          </ac:picMkLst>
        </pc:picChg>
        <pc:cxnChg chg="add mod">
          <ac:chgData name="cosmin.sala" userId="S::cosmin.sala_gmail.com#ext#@foreignlanguageschoolkatari.onmicrosoft.com::a85aa783-8803-4103-8f97-37a250b29c70" providerId="AD" clId="Web-{84D93752-A900-4DCF-AFBC-8DF58AC01756}" dt="2022-08-28T06:28:17.276" v="118" actId="1076"/>
          <ac:cxnSpMkLst>
            <pc:docMk/>
            <pc:sldMk cId="4019296548" sldId="265"/>
            <ac:cxnSpMk id="9" creationId="{B1381B8A-94D5-0537-1489-3A4EC62A37E0}"/>
          </ac:cxnSpMkLst>
        </pc:cxnChg>
        <pc:cxnChg chg="add mod">
          <ac:chgData name="cosmin.sala" userId="S::cosmin.sala_gmail.com#ext#@foreignlanguageschoolkatari.onmicrosoft.com::a85aa783-8803-4103-8f97-37a250b29c70" providerId="AD" clId="Web-{84D93752-A900-4DCF-AFBC-8DF58AC01756}" dt="2022-08-28T06:17:49.640" v="83" actId="14100"/>
          <ac:cxnSpMkLst>
            <pc:docMk/>
            <pc:sldMk cId="4019296548" sldId="265"/>
            <ac:cxnSpMk id="11" creationId="{BAD3F005-9ED8-111F-C5A7-2A83876B6D93}"/>
          </ac:cxnSpMkLst>
        </pc:cxnChg>
      </pc:sldChg>
    </pc:docChg>
  </pc:docChgLst>
  <pc:docChgLst>
    <pc:chgData name="cosmin.sala" userId="S::cosmin.sala_gmail.com#ext#@foreignlanguageschoolkatari.onmicrosoft.com::a85aa783-8803-4103-8f97-37a250b29c70" providerId="AD" clId="Web-{15EBEDB6-EB78-488F-83DE-18FA65298FA7}"/>
    <pc:docChg chg="delSld">
      <pc:chgData name="cosmin.sala" userId="S::cosmin.sala_gmail.com#ext#@foreignlanguageschoolkatari.onmicrosoft.com::a85aa783-8803-4103-8f97-37a250b29c70" providerId="AD" clId="Web-{15EBEDB6-EB78-488F-83DE-18FA65298FA7}" dt="2022-08-27T16:25:53.266" v="0"/>
      <pc:docMkLst>
        <pc:docMk/>
      </pc:docMkLst>
      <pc:sldChg chg="del">
        <pc:chgData name="cosmin.sala" userId="S::cosmin.sala_gmail.com#ext#@foreignlanguageschoolkatari.onmicrosoft.com::a85aa783-8803-4103-8f97-37a250b29c70" providerId="AD" clId="Web-{15EBEDB6-EB78-488F-83DE-18FA65298FA7}" dt="2022-08-27T16:25:53.266" v="0"/>
        <pc:sldMkLst>
          <pc:docMk/>
          <pc:sldMk cId="1737076750" sldId="277"/>
        </pc:sldMkLst>
      </pc:sldChg>
    </pc:docChg>
  </pc:docChgLst>
  <pc:docChgLst>
    <pc:chgData name="Suzana Horvat" userId="S::admin@foreignlanguageschoolkatari.onmicrosoft.com::56d06531-ec9c-4b56-bed4-3438dc90f85e" providerId="AD" clId="Web-{7360708F-4004-4766-AB58-5E2709A5A962}"/>
    <pc:docChg chg="modSld">
      <pc:chgData name="Suzana Horvat" userId="S::admin@foreignlanguageschoolkatari.onmicrosoft.com::56d06531-ec9c-4b56-bed4-3438dc90f85e" providerId="AD" clId="Web-{7360708F-4004-4766-AB58-5E2709A5A962}" dt="2022-08-27T16:01:36.905" v="127" actId="20577"/>
      <pc:docMkLst>
        <pc:docMk/>
      </pc:docMkLst>
      <pc:sldChg chg="modSp">
        <pc:chgData name="Suzana Horvat" userId="S::admin@foreignlanguageschoolkatari.onmicrosoft.com::56d06531-ec9c-4b56-bed4-3438dc90f85e" providerId="AD" clId="Web-{7360708F-4004-4766-AB58-5E2709A5A962}" dt="2022-08-27T15:52:57.748" v="48" actId="20577"/>
        <pc:sldMkLst>
          <pc:docMk/>
          <pc:sldMk cId="2164431746" sldId="285"/>
        </pc:sldMkLst>
        <pc:spChg chg="mod">
          <ac:chgData name="Suzana Horvat" userId="S::admin@foreignlanguageschoolkatari.onmicrosoft.com::56d06531-ec9c-4b56-bed4-3438dc90f85e" providerId="AD" clId="Web-{7360708F-4004-4766-AB58-5E2709A5A962}" dt="2022-08-27T15:52:57.748" v="48" actId="20577"/>
          <ac:spMkLst>
            <pc:docMk/>
            <pc:sldMk cId="2164431746" sldId="285"/>
            <ac:spMk id="4" creationId="{7873E278-342F-40BF-8C5F-850449F1CC36}"/>
          </ac:spMkLst>
        </pc:spChg>
      </pc:sldChg>
      <pc:sldChg chg="modSp">
        <pc:chgData name="Suzana Horvat" userId="S::admin@foreignlanguageschoolkatari.onmicrosoft.com::56d06531-ec9c-4b56-bed4-3438dc90f85e" providerId="AD" clId="Web-{7360708F-4004-4766-AB58-5E2709A5A962}" dt="2022-08-27T15:54:11.844" v="50" actId="20577"/>
        <pc:sldMkLst>
          <pc:docMk/>
          <pc:sldMk cId="366023895" sldId="289"/>
        </pc:sldMkLst>
        <pc:spChg chg="mod">
          <ac:chgData name="Suzana Horvat" userId="S::admin@foreignlanguageschoolkatari.onmicrosoft.com::56d06531-ec9c-4b56-bed4-3438dc90f85e" providerId="AD" clId="Web-{7360708F-4004-4766-AB58-5E2709A5A962}" dt="2022-08-27T15:54:11.844" v="50" actId="20577"/>
          <ac:spMkLst>
            <pc:docMk/>
            <pc:sldMk cId="366023895" sldId="289"/>
            <ac:spMk id="20" creationId="{D9EE760A-A0CB-42BA-8E48-54C05FA3FC39}"/>
          </ac:spMkLst>
        </pc:spChg>
      </pc:sldChg>
      <pc:sldChg chg="modSp">
        <pc:chgData name="Suzana Horvat" userId="S::admin@foreignlanguageschoolkatari.onmicrosoft.com::56d06531-ec9c-4b56-bed4-3438dc90f85e" providerId="AD" clId="Web-{7360708F-4004-4766-AB58-5E2709A5A962}" dt="2022-08-27T15:59:02.275" v="101" actId="14100"/>
        <pc:sldMkLst>
          <pc:docMk/>
          <pc:sldMk cId="1136509348" sldId="294"/>
        </pc:sldMkLst>
        <pc:spChg chg="mod">
          <ac:chgData name="Suzana Horvat" userId="S::admin@foreignlanguageschoolkatari.onmicrosoft.com::56d06531-ec9c-4b56-bed4-3438dc90f85e" providerId="AD" clId="Web-{7360708F-4004-4766-AB58-5E2709A5A962}" dt="2022-08-27T15:59:02.275" v="101" actId="14100"/>
          <ac:spMkLst>
            <pc:docMk/>
            <pc:sldMk cId="1136509348" sldId="294"/>
            <ac:spMk id="4" creationId="{7873E278-342F-40BF-8C5F-850449F1CC36}"/>
          </ac:spMkLst>
        </pc:spChg>
      </pc:sldChg>
      <pc:sldChg chg="modSp modCm">
        <pc:chgData name="Suzana Horvat" userId="S::admin@foreignlanguageschoolkatari.onmicrosoft.com::56d06531-ec9c-4b56-bed4-3438dc90f85e" providerId="AD" clId="Web-{7360708F-4004-4766-AB58-5E2709A5A962}" dt="2022-08-27T16:01:36.905" v="127" actId="20577"/>
        <pc:sldMkLst>
          <pc:docMk/>
          <pc:sldMk cId="671128660" sldId="295"/>
        </pc:sldMkLst>
        <pc:spChg chg="mod">
          <ac:chgData name="Suzana Horvat" userId="S::admin@foreignlanguageschoolkatari.onmicrosoft.com::56d06531-ec9c-4b56-bed4-3438dc90f85e" providerId="AD" clId="Web-{7360708F-4004-4766-AB58-5E2709A5A962}" dt="2022-08-27T16:01:36.905" v="127" actId="20577"/>
          <ac:spMkLst>
            <pc:docMk/>
            <pc:sldMk cId="671128660" sldId="295"/>
            <ac:spMk id="4" creationId="{7873E278-342F-40BF-8C5F-850449F1CC36}"/>
          </ac:spMkLst>
        </pc:spChg>
      </pc:sldChg>
    </pc:docChg>
  </pc:docChgLst>
  <pc:docChgLst>
    <pc:chgData name="cosmin.sala" userId="S::cosmin.sala_gmail.com#ext#@foreignlanguageschoolkatari.onmicrosoft.com::a85aa783-8803-4103-8f97-37a250b29c70" providerId="AD" clId="Web-{375E34F3-432F-4E72-BF0C-729DC0DDD53D}"/>
    <pc:docChg chg="modSld">
      <pc:chgData name="cosmin.sala" userId="S::cosmin.sala_gmail.com#ext#@foreignlanguageschoolkatari.onmicrosoft.com::a85aa783-8803-4103-8f97-37a250b29c70" providerId="AD" clId="Web-{375E34F3-432F-4E72-BF0C-729DC0DDD53D}" dt="2022-08-27T16:55:12.620" v="0" actId="20577"/>
      <pc:docMkLst>
        <pc:docMk/>
      </pc:docMkLst>
      <pc:sldChg chg="modSp">
        <pc:chgData name="cosmin.sala" userId="S::cosmin.sala_gmail.com#ext#@foreignlanguageschoolkatari.onmicrosoft.com::a85aa783-8803-4103-8f97-37a250b29c70" providerId="AD" clId="Web-{375E34F3-432F-4E72-BF0C-729DC0DDD53D}" dt="2022-08-27T16:55:12.620" v="0" actId="20577"/>
        <pc:sldMkLst>
          <pc:docMk/>
          <pc:sldMk cId="409063398" sldId="304"/>
        </pc:sldMkLst>
        <pc:spChg chg="mod">
          <ac:chgData name="cosmin.sala" userId="S::cosmin.sala_gmail.com#ext#@foreignlanguageschoolkatari.onmicrosoft.com::a85aa783-8803-4103-8f97-37a250b29c70" providerId="AD" clId="Web-{375E34F3-432F-4E72-BF0C-729DC0DDD53D}" dt="2022-08-27T16:55:12.620" v="0" actId="20577"/>
          <ac:spMkLst>
            <pc:docMk/>
            <pc:sldMk cId="409063398" sldId="304"/>
            <ac:spMk id="17" creationId="{B855BAF5-AB76-612F-A4A1-65915D66CCBC}"/>
          </ac:spMkLst>
        </pc:spChg>
      </pc:sldChg>
    </pc:docChg>
  </pc:docChgLst>
  <pc:docChgLst>
    <pc:chgData name="Suzana Horvat" userId="S::admin@foreignlanguageschoolkatari.onmicrosoft.com::56d06531-ec9c-4b56-bed4-3438dc90f85e" providerId="AD" clId="Web-{4F064648-65D4-448E-B442-804A05AA31FE}"/>
    <pc:docChg chg="delSld">
      <pc:chgData name="Suzana Horvat" userId="S::admin@foreignlanguageschoolkatari.onmicrosoft.com::56d06531-ec9c-4b56-bed4-3438dc90f85e" providerId="AD" clId="Web-{4F064648-65D4-448E-B442-804A05AA31FE}" dt="2022-08-24T20:12:32.062" v="4"/>
      <pc:docMkLst>
        <pc:docMk/>
      </pc:docMkLst>
      <pc:sldChg chg="del">
        <pc:chgData name="Suzana Horvat" userId="S::admin@foreignlanguageschoolkatari.onmicrosoft.com::56d06531-ec9c-4b56-bed4-3438dc90f85e" providerId="AD" clId="Web-{4F064648-65D4-448E-B442-804A05AA31FE}" dt="2022-08-24T20:12:14.671" v="0"/>
        <pc:sldMkLst>
          <pc:docMk/>
          <pc:sldMk cId="3198849439" sldId="256"/>
        </pc:sldMkLst>
      </pc:sldChg>
      <pc:sldChg chg="del">
        <pc:chgData name="Suzana Horvat" userId="S::admin@foreignlanguageschoolkatari.onmicrosoft.com::56d06531-ec9c-4b56-bed4-3438dc90f85e" providerId="AD" clId="Web-{4F064648-65D4-448E-B442-804A05AA31FE}" dt="2022-08-24T20:12:32.062" v="4"/>
        <pc:sldMkLst>
          <pc:docMk/>
          <pc:sldMk cId="3929903033" sldId="279"/>
        </pc:sldMkLst>
      </pc:sldChg>
      <pc:sldChg chg="del">
        <pc:chgData name="Suzana Horvat" userId="S::admin@foreignlanguageschoolkatari.onmicrosoft.com::56d06531-ec9c-4b56-bed4-3438dc90f85e" providerId="AD" clId="Web-{4F064648-65D4-448E-B442-804A05AA31FE}" dt="2022-08-24T20:12:16.124" v="1"/>
        <pc:sldMkLst>
          <pc:docMk/>
          <pc:sldMk cId="3917982499" sldId="282"/>
        </pc:sldMkLst>
      </pc:sldChg>
      <pc:sldChg chg="del">
        <pc:chgData name="Suzana Horvat" userId="S::admin@foreignlanguageschoolkatari.onmicrosoft.com::56d06531-ec9c-4b56-bed4-3438dc90f85e" providerId="AD" clId="Web-{4F064648-65D4-448E-B442-804A05AA31FE}" dt="2022-08-24T20:12:17.062" v="2"/>
        <pc:sldMkLst>
          <pc:docMk/>
          <pc:sldMk cId="2826558475" sldId="292"/>
        </pc:sldMkLst>
      </pc:sldChg>
      <pc:sldChg chg="del">
        <pc:chgData name="Suzana Horvat" userId="S::admin@foreignlanguageschoolkatari.onmicrosoft.com::56d06531-ec9c-4b56-bed4-3438dc90f85e" providerId="AD" clId="Web-{4F064648-65D4-448E-B442-804A05AA31FE}" dt="2022-08-24T20:12:24" v="3"/>
        <pc:sldMkLst>
          <pc:docMk/>
          <pc:sldMk cId="486175006" sldId="293"/>
        </pc:sldMkLst>
      </pc:sldChg>
    </pc:docChg>
  </pc:docChgLst>
</pc:chgInfo>
</file>

<file path=ppt/comments/modernComment_109_EF9199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9728DC8-F2AC-43E4-BE36-EA8C53BA1FF8}" authorId="{33ECCDA3-5034-85A2-60D0-BD0D062E58AA}" created="2022-08-27T11:08:57.231">
    <pc:sldMkLst xmlns:pc="http://schemas.microsoft.com/office/powerpoint/2013/main/command">
      <pc:docMk/>
      <pc:sldMk cId="4019296548" sldId="265"/>
    </pc:sldMkLst>
    <p188:txBody>
      <a:bodyPr/>
      <a:lstStyle/>
      <a:p>
        <a:r>
          <a:rPr lang="en-US"/>
          <a:t>Two boxes with hyperlink?</a:t>
        </a:r>
      </a:p>
    </p188:txBody>
  </p188:cm>
</p188:cmLst>
</file>

<file path=ppt/comments/modernComment_10B_AABA15F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63332F4-7EDE-47D3-8ADF-C2B6FDFB85A6}" authorId="{33ECCDA3-5034-85A2-60D0-BD0D062E58AA}" created="2022-08-27T11:02:56.161">
    <pc:sldMkLst xmlns:pc="http://schemas.microsoft.com/office/powerpoint/2013/main/command">
      <pc:docMk/>
      <pc:sldMk cId="2864322033" sldId="267"/>
    </pc:sldMkLst>
    <p188:txBody>
      <a:bodyPr/>
      <a:lstStyle/>
      <a:p>
        <a:r>
          <a:rPr lang="en-US"/>
          <a:t>isnt't the same slide repeated a bit later in Distractor analysis IAW pre-established/calculated level? Perhaps in this slide we just need the right box?</a:t>
        </a:r>
      </a:p>
    </p188:txBody>
  </p188:cm>
</p188:cmLst>
</file>

<file path=ppt/comments/modernComment_127_28009C5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EB341D7-1808-4A08-A936-A0B1AB4EB584}" authorId="{33ECCDA3-5034-85A2-60D0-BD0D062E58AA}" created="2022-08-27T11:05:45.80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71128660" sldId="295"/>
      <ac:spMk id="4" creationId="{7873E278-342F-40BF-8C5F-850449F1CC36}"/>
      <ac:txMk cp="53">
        <ac:context len="204" hash="1485388099"/>
      </ac:txMk>
    </ac:txMkLst>
    <p188:pos x="8034759" y="636607"/>
    <p188:txBody>
      <a:bodyPr/>
      <a:lstStyle/>
      <a:p>
        <a:r>
          <a:rPr lang="en-US"/>
          <a:t>"some of test parameters" not clear enough, perhaps contains some of test parameters</a:t>
        </a:r>
      </a:p>
    </p188:txBody>
  </p188:cm>
</p188:cmLst>
</file>

<file path=ppt/comments/modernComment_12D_4BEB4B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6467721-6BA4-4697-8B33-929C089C903E}" authorId="{33ECCDA3-5034-85A2-60D0-BD0D062E58AA}" created="2022-08-27T11:11:57.720">
    <pc:sldMkLst xmlns:pc="http://schemas.microsoft.com/office/powerpoint/2013/main/command">
      <pc:docMk/>
      <pc:sldMk cId="1273711541" sldId="301"/>
    </pc:sldMkLst>
    <p188:txBody>
      <a:bodyPr/>
      <a:lstStyle/>
      <a:p>
        <a:r>
          <a:rPr lang="en-US"/>
          <a:t>We have some slides duplicated. We have to decide what to keep? Keep hidden slides with hyperlink, delete the rest?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40370-39E4-404E-B7B4-5E4BADF1D3E8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9FCE4F-479A-4B5B-8208-2A6FDC46AA74}">
      <dgm:prSet custT="1"/>
      <dgm:spPr/>
      <dgm:t>
        <a:bodyPr/>
        <a:lstStyle/>
        <a:p>
          <a:r>
            <a:rPr lang="en-US" sz="1800"/>
            <a:t>Present</a:t>
          </a:r>
        </a:p>
      </dgm:t>
    </dgm:pt>
    <dgm:pt modelId="{49F39A9E-1215-444E-B504-3541247907DD}" type="parTrans" cxnId="{ECD2E563-98C6-440C-A9BE-53795C6F9980}">
      <dgm:prSet/>
      <dgm:spPr/>
      <dgm:t>
        <a:bodyPr/>
        <a:lstStyle/>
        <a:p>
          <a:endParaRPr lang="en-US" sz="2400"/>
        </a:p>
      </dgm:t>
    </dgm:pt>
    <dgm:pt modelId="{EE7882B9-BEC6-4FA3-BBC2-32E5F6504325}" type="sibTrans" cxnId="{ECD2E563-98C6-440C-A9BE-53795C6F9980}">
      <dgm:prSet/>
      <dgm:spPr/>
      <dgm:t>
        <a:bodyPr/>
        <a:lstStyle/>
        <a:p>
          <a:endParaRPr lang="en-US" sz="2400"/>
        </a:p>
      </dgm:t>
    </dgm:pt>
    <dgm:pt modelId="{4B833772-059E-4FC7-8457-CCFD926C08F6}">
      <dgm:prSet custT="1"/>
      <dgm:spPr/>
      <dgm:t>
        <a:bodyPr/>
        <a:lstStyle/>
        <a:p>
          <a:r>
            <a:rPr lang="hr-HR" sz="1400"/>
            <a:t>...</a:t>
          </a:r>
          <a:r>
            <a:rPr lang="en-US" sz="1400"/>
            <a:t> a customized Excel file with programmed in formulas for statistical analysis based on CTT</a:t>
          </a:r>
        </a:p>
      </dgm:t>
    </dgm:pt>
    <dgm:pt modelId="{D935FF53-B6FF-4D3F-90DC-AC4847345DF7}" type="parTrans" cxnId="{EA26D0D4-D695-4FCB-AED2-4A6F5BD4E65E}">
      <dgm:prSet/>
      <dgm:spPr/>
      <dgm:t>
        <a:bodyPr/>
        <a:lstStyle/>
        <a:p>
          <a:endParaRPr lang="en-US" sz="2400"/>
        </a:p>
      </dgm:t>
    </dgm:pt>
    <dgm:pt modelId="{FDD20C6C-C637-40B0-8DCF-9ECBEF15EFDB}" type="sibTrans" cxnId="{EA26D0D4-D695-4FCB-AED2-4A6F5BD4E65E}">
      <dgm:prSet/>
      <dgm:spPr/>
      <dgm:t>
        <a:bodyPr/>
        <a:lstStyle/>
        <a:p>
          <a:endParaRPr lang="en-US" sz="2400"/>
        </a:p>
      </dgm:t>
    </dgm:pt>
    <dgm:pt modelId="{27522CE2-C668-4381-961B-888C024201AE}">
      <dgm:prSet custT="1"/>
      <dgm:spPr/>
      <dgm:t>
        <a:bodyPr/>
        <a:lstStyle/>
        <a:p>
          <a:r>
            <a:rPr lang="en-US" sz="1800"/>
            <a:t>Understand</a:t>
          </a:r>
        </a:p>
      </dgm:t>
    </dgm:pt>
    <dgm:pt modelId="{B5DBE3CD-7E05-492E-9911-EAF7FC29F6D3}" type="parTrans" cxnId="{B000DBA5-55A4-413A-B73A-754A1FD33B28}">
      <dgm:prSet/>
      <dgm:spPr/>
      <dgm:t>
        <a:bodyPr/>
        <a:lstStyle/>
        <a:p>
          <a:endParaRPr lang="en-US" sz="2400"/>
        </a:p>
      </dgm:t>
    </dgm:pt>
    <dgm:pt modelId="{3DA0E9A5-C9D8-47F3-9E70-3BB65F84A900}" type="sibTrans" cxnId="{B000DBA5-55A4-413A-B73A-754A1FD33B28}">
      <dgm:prSet/>
      <dgm:spPr/>
      <dgm:t>
        <a:bodyPr/>
        <a:lstStyle/>
        <a:p>
          <a:endParaRPr lang="en-US" sz="2400"/>
        </a:p>
      </dgm:t>
    </dgm:pt>
    <dgm:pt modelId="{CA2A375E-D3D2-496A-BC0B-9240F0F55940}">
      <dgm:prSet custT="1"/>
      <dgm:spPr/>
      <dgm:t>
        <a:bodyPr/>
        <a:lstStyle/>
        <a:p>
          <a:r>
            <a:rPr lang="hr-HR" sz="1400"/>
            <a:t>...</a:t>
          </a:r>
          <a:r>
            <a:rPr lang="en-US" sz="1400"/>
            <a:t> the way a customized Excel file works to deliver item/test statistics</a:t>
          </a:r>
        </a:p>
      </dgm:t>
    </dgm:pt>
    <dgm:pt modelId="{9D68958A-24A1-420D-AFD6-E4952BAA1F58}" type="parTrans" cxnId="{006B61DB-2B53-4764-8EC7-6E537850BC6E}">
      <dgm:prSet/>
      <dgm:spPr/>
      <dgm:t>
        <a:bodyPr/>
        <a:lstStyle/>
        <a:p>
          <a:endParaRPr lang="en-US" sz="2400"/>
        </a:p>
      </dgm:t>
    </dgm:pt>
    <dgm:pt modelId="{D2009822-7B94-45D1-AE3C-BFEE1FF9E7CE}" type="sibTrans" cxnId="{006B61DB-2B53-4764-8EC7-6E537850BC6E}">
      <dgm:prSet/>
      <dgm:spPr/>
      <dgm:t>
        <a:bodyPr/>
        <a:lstStyle/>
        <a:p>
          <a:endParaRPr lang="en-US" sz="2400"/>
        </a:p>
      </dgm:t>
    </dgm:pt>
    <dgm:pt modelId="{27D2E02E-7F77-438D-8FFA-99FEB6A84AF2}">
      <dgm:prSet custT="1"/>
      <dgm:spPr/>
      <dgm:t>
        <a:bodyPr/>
        <a:lstStyle/>
        <a:p>
          <a:r>
            <a:rPr lang="en-US" sz="1800"/>
            <a:t>Learn</a:t>
          </a:r>
        </a:p>
      </dgm:t>
    </dgm:pt>
    <dgm:pt modelId="{80613A8F-8AE2-4B05-B337-AEAD8142C0E8}" type="parTrans" cxnId="{A1FF716A-CE00-4D5D-8A8F-C12191A27981}">
      <dgm:prSet/>
      <dgm:spPr/>
      <dgm:t>
        <a:bodyPr/>
        <a:lstStyle/>
        <a:p>
          <a:endParaRPr lang="en-US" sz="2400"/>
        </a:p>
      </dgm:t>
    </dgm:pt>
    <dgm:pt modelId="{F87503D9-D49C-4892-A3EF-F356C93F3A31}" type="sibTrans" cxnId="{A1FF716A-CE00-4D5D-8A8F-C12191A27981}">
      <dgm:prSet/>
      <dgm:spPr/>
      <dgm:t>
        <a:bodyPr/>
        <a:lstStyle/>
        <a:p>
          <a:endParaRPr lang="en-US" sz="2400"/>
        </a:p>
      </dgm:t>
    </dgm:pt>
    <dgm:pt modelId="{7763FFC5-3378-428A-825F-7362D8A859B5}">
      <dgm:prSet custT="1"/>
      <dgm:spPr/>
      <dgm:t>
        <a:bodyPr/>
        <a:lstStyle/>
        <a:p>
          <a:r>
            <a:rPr lang="hr-HR" sz="1400"/>
            <a:t>...</a:t>
          </a:r>
          <a:r>
            <a:rPr lang="en-US" sz="1400"/>
            <a:t> to use a customized MS Excel file to get the required results</a:t>
          </a:r>
        </a:p>
      </dgm:t>
    </dgm:pt>
    <dgm:pt modelId="{E8066BE9-22DB-44C9-9501-1FA0685AC9EE}" type="parTrans" cxnId="{A902375A-0BD1-4BD6-BB03-5F669243C4E0}">
      <dgm:prSet/>
      <dgm:spPr/>
      <dgm:t>
        <a:bodyPr/>
        <a:lstStyle/>
        <a:p>
          <a:endParaRPr lang="en-US" sz="2400"/>
        </a:p>
      </dgm:t>
    </dgm:pt>
    <dgm:pt modelId="{EC319BD5-7C1E-4463-864E-D5E93876924B}" type="sibTrans" cxnId="{A902375A-0BD1-4BD6-BB03-5F669243C4E0}">
      <dgm:prSet/>
      <dgm:spPr/>
      <dgm:t>
        <a:bodyPr/>
        <a:lstStyle/>
        <a:p>
          <a:endParaRPr lang="en-US" sz="2400"/>
        </a:p>
      </dgm:t>
    </dgm:pt>
    <dgm:pt modelId="{2D4D3C1C-16C4-491A-8572-71A88DFD2CE8}">
      <dgm:prSet custT="1"/>
      <dgm:spPr/>
      <dgm:t>
        <a:bodyPr/>
        <a:lstStyle/>
        <a:p>
          <a:r>
            <a:rPr lang="en-US" sz="1800"/>
            <a:t>Discuss</a:t>
          </a:r>
        </a:p>
      </dgm:t>
    </dgm:pt>
    <dgm:pt modelId="{F4D4D103-33E7-41CD-B5D3-3FF6C7E6EAAE}" type="parTrans" cxnId="{72F946DC-6B0F-4ED1-A973-72AA3EF64985}">
      <dgm:prSet/>
      <dgm:spPr/>
      <dgm:t>
        <a:bodyPr/>
        <a:lstStyle/>
        <a:p>
          <a:endParaRPr lang="en-US" sz="2400"/>
        </a:p>
      </dgm:t>
    </dgm:pt>
    <dgm:pt modelId="{DBA7D307-BF3E-4F76-9F37-A631EF96EE22}" type="sibTrans" cxnId="{72F946DC-6B0F-4ED1-A973-72AA3EF64985}">
      <dgm:prSet/>
      <dgm:spPr/>
      <dgm:t>
        <a:bodyPr/>
        <a:lstStyle/>
        <a:p>
          <a:endParaRPr lang="en-US" sz="2400"/>
        </a:p>
      </dgm:t>
    </dgm:pt>
    <dgm:pt modelId="{476CE5CE-5FA2-4E5C-A7E6-5943D38F9C43}">
      <dgm:prSet custT="1"/>
      <dgm:spPr/>
      <dgm:t>
        <a:bodyPr/>
        <a:lstStyle/>
        <a:p>
          <a:r>
            <a:rPr lang="hr-HR" sz="1400"/>
            <a:t>...</a:t>
          </a:r>
          <a:r>
            <a:rPr lang="en-US" sz="1400"/>
            <a:t> acceptable values/intervals and conclusions that could be drawn</a:t>
          </a:r>
        </a:p>
      </dgm:t>
    </dgm:pt>
    <dgm:pt modelId="{DB109D53-8226-4E2A-B141-6DC7ECD6B973}" type="parTrans" cxnId="{00E9CC66-39CA-4FE8-9275-F1DB94C4D88C}">
      <dgm:prSet/>
      <dgm:spPr/>
      <dgm:t>
        <a:bodyPr/>
        <a:lstStyle/>
        <a:p>
          <a:endParaRPr lang="en-US" sz="2400"/>
        </a:p>
      </dgm:t>
    </dgm:pt>
    <dgm:pt modelId="{D1FB0F8B-EFF7-4D2C-AB1B-F3FF1B27EEF0}" type="sibTrans" cxnId="{00E9CC66-39CA-4FE8-9275-F1DB94C4D88C}">
      <dgm:prSet/>
      <dgm:spPr/>
      <dgm:t>
        <a:bodyPr/>
        <a:lstStyle/>
        <a:p>
          <a:endParaRPr lang="en-US" sz="2400"/>
        </a:p>
      </dgm:t>
    </dgm:pt>
    <dgm:pt modelId="{10B6593F-F3EB-4D66-BD62-5EBF4AE88B4E}">
      <dgm:prSet custT="1"/>
      <dgm:spPr/>
      <dgm:t>
        <a:bodyPr/>
        <a:lstStyle/>
        <a:p>
          <a:r>
            <a:rPr lang="hr-HR" sz="1800" noProof="0" err="1"/>
            <a:t>Receive</a:t>
          </a:r>
          <a:endParaRPr lang="en-US" sz="1800" noProof="0"/>
        </a:p>
      </dgm:t>
    </dgm:pt>
    <dgm:pt modelId="{FC469B16-A5B8-4606-B758-97A3F5066DEE}" type="parTrans" cxnId="{DF320CEB-4B3F-4426-ACDB-FF3D556008CE}">
      <dgm:prSet/>
      <dgm:spPr/>
      <dgm:t>
        <a:bodyPr/>
        <a:lstStyle/>
        <a:p>
          <a:endParaRPr lang="en-US"/>
        </a:p>
      </dgm:t>
    </dgm:pt>
    <dgm:pt modelId="{23250485-2875-4CEF-A8BD-9E54304B2CC8}" type="sibTrans" cxnId="{DF320CEB-4B3F-4426-ACDB-FF3D556008CE}">
      <dgm:prSet/>
      <dgm:spPr/>
      <dgm:t>
        <a:bodyPr/>
        <a:lstStyle/>
        <a:p>
          <a:endParaRPr lang="en-US"/>
        </a:p>
      </dgm:t>
    </dgm:pt>
    <dgm:pt modelId="{74E6DE94-D873-4EED-9465-104BEAF7AAC4}">
      <dgm:prSet custT="1"/>
      <dgm:spPr/>
      <dgm:t>
        <a:bodyPr/>
        <a:lstStyle/>
        <a:p>
          <a:r>
            <a:rPr lang="hr-HR" sz="1400"/>
            <a:t>… </a:t>
          </a:r>
          <a:r>
            <a:rPr lang="en-US" sz="1400" noProof="0"/>
            <a:t>constructive feedback from language assessment</a:t>
          </a:r>
          <a:r>
            <a:rPr lang="hr-HR" sz="1400"/>
            <a:t> </a:t>
          </a:r>
          <a:r>
            <a:rPr lang="en-US" sz="1400" noProof="0"/>
            <a:t>experts</a:t>
          </a:r>
        </a:p>
      </dgm:t>
    </dgm:pt>
    <dgm:pt modelId="{022DA9CF-D9A1-4A48-836F-606CDAB4CDD5}" type="parTrans" cxnId="{7B899181-64E7-49AE-A5D7-AC40CED13A90}">
      <dgm:prSet/>
      <dgm:spPr/>
      <dgm:t>
        <a:bodyPr/>
        <a:lstStyle/>
        <a:p>
          <a:endParaRPr lang="en-US"/>
        </a:p>
      </dgm:t>
    </dgm:pt>
    <dgm:pt modelId="{D783B749-CCB1-47EC-AAB4-0588E51AF00E}" type="sibTrans" cxnId="{7B899181-64E7-49AE-A5D7-AC40CED13A90}">
      <dgm:prSet/>
      <dgm:spPr/>
      <dgm:t>
        <a:bodyPr/>
        <a:lstStyle/>
        <a:p>
          <a:endParaRPr lang="en-US"/>
        </a:p>
      </dgm:t>
    </dgm:pt>
    <dgm:pt modelId="{C14B714E-2BD6-4424-A9E4-2F892FE1ED56}" type="pres">
      <dgm:prSet presAssocID="{8BA40370-39E4-404E-B7B4-5E4BADF1D3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B3148-10AA-4F39-A116-5A173F9AE1D1}" type="pres">
      <dgm:prSet presAssocID="{1C9FCE4F-479A-4B5B-8208-2A6FDC46AA74}" presName="composite" presStyleCnt="0"/>
      <dgm:spPr/>
    </dgm:pt>
    <dgm:pt modelId="{B8F7F9D6-00FE-4936-9E78-D1B373D4F993}" type="pres">
      <dgm:prSet presAssocID="{1C9FCE4F-479A-4B5B-8208-2A6FDC46AA74}" presName="parTx" presStyleLbl="alignNode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41F048-CEC0-41BF-ADD6-33DAAC20453A}" type="pres">
      <dgm:prSet presAssocID="{1C9FCE4F-479A-4B5B-8208-2A6FDC46AA74}" presName="desTx" presStyleLbl="alignAccFollowNode1" presStyleIdx="0" presStyleCnt="5">
        <dgm:presLayoutVars/>
      </dgm:prSet>
      <dgm:spPr/>
      <dgm:t>
        <a:bodyPr/>
        <a:lstStyle/>
        <a:p>
          <a:endParaRPr lang="en-US"/>
        </a:p>
      </dgm:t>
    </dgm:pt>
    <dgm:pt modelId="{AA483957-7A13-4A0F-B929-85FB16F1021A}" type="pres">
      <dgm:prSet presAssocID="{EE7882B9-BEC6-4FA3-BBC2-32E5F6504325}" presName="space" presStyleCnt="0"/>
      <dgm:spPr/>
    </dgm:pt>
    <dgm:pt modelId="{2A05F5D0-BBB8-439B-80BF-65868F2F0737}" type="pres">
      <dgm:prSet presAssocID="{27522CE2-C668-4381-961B-888C024201AE}" presName="composite" presStyleCnt="0"/>
      <dgm:spPr/>
    </dgm:pt>
    <dgm:pt modelId="{5981068B-26FE-4AFD-A6A6-5FA0312AE86F}" type="pres">
      <dgm:prSet presAssocID="{27522CE2-C668-4381-961B-888C024201AE}" presName="parTx" presStyleLbl="alignNode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DFADB0F-FD01-4CB8-9929-E2D7E788438F}" type="pres">
      <dgm:prSet presAssocID="{27522CE2-C668-4381-961B-888C024201AE}" presName="desTx" presStyleLbl="alignAccFollowNode1" presStyleIdx="1" presStyleCnt="5">
        <dgm:presLayoutVars/>
      </dgm:prSet>
      <dgm:spPr/>
      <dgm:t>
        <a:bodyPr/>
        <a:lstStyle/>
        <a:p>
          <a:endParaRPr lang="en-US"/>
        </a:p>
      </dgm:t>
    </dgm:pt>
    <dgm:pt modelId="{23CD1ED6-B39F-4470-ABCD-65AA18F82ED0}" type="pres">
      <dgm:prSet presAssocID="{3DA0E9A5-C9D8-47F3-9E70-3BB65F84A900}" presName="space" presStyleCnt="0"/>
      <dgm:spPr/>
    </dgm:pt>
    <dgm:pt modelId="{C2AAE8AA-E2EC-4E77-9860-37B25187BCF4}" type="pres">
      <dgm:prSet presAssocID="{27D2E02E-7F77-438D-8FFA-99FEB6A84AF2}" presName="composite" presStyleCnt="0"/>
      <dgm:spPr/>
    </dgm:pt>
    <dgm:pt modelId="{381C9D48-B00D-4181-B3A9-178EF8620B32}" type="pres">
      <dgm:prSet presAssocID="{27D2E02E-7F77-438D-8FFA-99FEB6A84AF2}" presName="parTx" presStyleLbl="alignNode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B2BFB89-A1DA-419C-8986-0F11AAE89670}" type="pres">
      <dgm:prSet presAssocID="{27D2E02E-7F77-438D-8FFA-99FEB6A84AF2}" presName="desTx" presStyleLbl="alignAccFollowNode1" presStyleIdx="2" presStyleCnt="5">
        <dgm:presLayoutVars/>
      </dgm:prSet>
      <dgm:spPr/>
      <dgm:t>
        <a:bodyPr/>
        <a:lstStyle/>
        <a:p>
          <a:endParaRPr lang="en-US"/>
        </a:p>
      </dgm:t>
    </dgm:pt>
    <dgm:pt modelId="{CC84339A-E412-44FD-9D1C-469AED6E0A54}" type="pres">
      <dgm:prSet presAssocID="{F87503D9-D49C-4892-A3EF-F356C93F3A31}" presName="space" presStyleCnt="0"/>
      <dgm:spPr/>
    </dgm:pt>
    <dgm:pt modelId="{19208D9A-BF0E-4D87-84E7-585322A274CA}" type="pres">
      <dgm:prSet presAssocID="{2D4D3C1C-16C4-491A-8572-71A88DFD2CE8}" presName="composite" presStyleCnt="0"/>
      <dgm:spPr/>
    </dgm:pt>
    <dgm:pt modelId="{5BD858ED-1F49-4F75-9F21-EC20DDD4596B}" type="pres">
      <dgm:prSet presAssocID="{2D4D3C1C-16C4-491A-8572-71A88DFD2CE8}" presName="parTx" presStyleLbl="alignNode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A349565-11C0-4271-A5B2-B4D0441EB701}" type="pres">
      <dgm:prSet presAssocID="{2D4D3C1C-16C4-491A-8572-71A88DFD2CE8}" presName="desTx" presStyleLbl="alignAccFollowNode1" presStyleIdx="3" presStyleCnt="5">
        <dgm:presLayoutVars/>
      </dgm:prSet>
      <dgm:spPr/>
      <dgm:t>
        <a:bodyPr/>
        <a:lstStyle/>
        <a:p>
          <a:endParaRPr lang="en-US"/>
        </a:p>
      </dgm:t>
    </dgm:pt>
    <dgm:pt modelId="{F6F51D3B-44CB-4A24-A288-189179095DFE}" type="pres">
      <dgm:prSet presAssocID="{DBA7D307-BF3E-4F76-9F37-A631EF96EE22}" presName="space" presStyleCnt="0"/>
      <dgm:spPr/>
    </dgm:pt>
    <dgm:pt modelId="{0561F978-C1F7-45EB-B103-616E3CE83ACA}" type="pres">
      <dgm:prSet presAssocID="{10B6593F-F3EB-4D66-BD62-5EBF4AE88B4E}" presName="composite" presStyleCnt="0"/>
      <dgm:spPr/>
    </dgm:pt>
    <dgm:pt modelId="{0EEA1DDA-310F-4E11-B5E6-826FC7A4855E}" type="pres">
      <dgm:prSet presAssocID="{10B6593F-F3EB-4D66-BD62-5EBF4AE88B4E}" presName="parTx" presStyleLbl="alignNode1" presStyleIdx="4" presStyleCnt="5" custLinFactNeighborY="-18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197282F-06FD-40F0-B3F4-AA89A58311F1}" type="pres">
      <dgm:prSet presAssocID="{10B6593F-F3EB-4D66-BD62-5EBF4AE88B4E}" presName="desTx" presStyleLbl="alignAccFollowNode1" presStyleIdx="4" presStyleCnt="5" custLinFactNeighborX="2227" custLinFactNeighborY="2778">
        <dgm:presLayoutVars/>
      </dgm:prSet>
      <dgm:spPr/>
      <dgm:t>
        <a:bodyPr/>
        <a:lstStyle/>
        <a:p>
          <a:endParaRPr lang="en-US"/>
        </a:p>
      </dgm:t>
    </dgm:pt>
  </dgm:ptLst>
  <dgm:cxnLst>
    <dgm:cxn modelId="{D6E7B097-21A3-4F4E-AC40-BFEC580A141A}" type="presOf" srcId="{74E6DE94-D873-4EED-9465-104BEAF7AAC4}" destId="{9197282F-06FD-40F0-B3F4-AA89A58311F1}" srcOrd="0" destOrd="0" presId="urn:microsoft.com/office/officeart/2016/7/layout/HorizontalActionList"/>
    <dgm:cxn modelId="{F2535E1E-3541-43F2-802F-18A8130E2F2C}" type="presOf" srcId="{4B833772-059E-4FC7-8457-CCFD926C08F6}" destId="{9141F048-CEC0-41BF-ADD6-33DAAC20453A}" srcOrd="0" destOrd="0" presId="urn:microsoft.com/office/officeart/2016/7/layout/HorizontalActionList"/>
    <dgm:cxn modelId="{DF320CEB-4B3F-4426-ACDB-FF3D556008CE}" srcId="{8BA40370-39E4-404E-B7B4-5E4BADF1D3E8}" destId="{10B6593F-F3EB-4D66-BD62-5EBF4AE88B4E}" srcOrd="4" destOrd="0" parTransId="{FC469B16-A5B8-4606-B758-97A3F5066DEE}" sibTransId="{23250485-2875-4CEF-A8BD-9E54304B2CC8}"/>
    <dgm:cxn modelId="{7B899181-64E7-49AE-A5D7-AC40CED13A90}" srcId="{10B6593F-F3EB-4D66-BD62-5EBF4AE88B4E}" destId="{74E6DE94-D873-4EED-9465-104BEAF7AAC4}" srcOrd="0" destOrd="0" parTransId="{022DA9CF-D9A1-4A48-836F-606CDAB4CDD5}" sibTransId="{D783B749-CCB1-47EC-AAB4-0588E51AF00E}"/>
    <dgm:cxn modelId="{3BD6CCF7-48FC-44E4-9BB1-F7AD09085AE3}" type="presOf" srcId="{476CE5CE-5FA2-4E5C-A7E6-5943D38F9C43}" destId="{2A349565-11C0-4271-A5B2-B4D0441EB701}" srcOrd="0" destOrd="0" presId="urn:microsoft.com/office/officeart/2016/7/layout/HorizontalActionList"/>
    <dgm:cxn modelId="{99F61F0B-168C-40BA-848C-42FDAC19A0E2}" type="presOf" srcId="{27522CE2-C668-4381-961B-888C024201AE}" destId="{5981068B-26FE-4AFD-A6A6-5FA0312AE86F}" srcOrd="0" destOrd="0" presId="urn:microsoft.com/office/officeart/2016/7/layout/HorizontalActionList"/>
    <dgm:cxn modelId="{EA26D0D4-D695-4FCB-AED2-4A6F5BD4E65E}" srcId="{1C9FCE4F-479A-4B5B-8208-2A6FDC46AA74}" destId="{4B833772-059E-4FC7-8457-CCFD926C08F6}" srcOrd="0" destOrd="0" parTransId="{D935FF53-B6FF-4D3F-90DC-AC4847345DF7}" sibTransId="{FDD20C6C-C637-40B0-8DCF-9ECBEF15EFDB}"/>
    <dgm:cxn modelId="{ECD2E563-98C6-440C-A9BE-53795C6F9980}" srcId="{8BA40370-39E4-404E-B7B4-5E4BADF1D3E8}" destId="{1C9FCE4F-479A-4B5B-8208-2A6FDC46AA74}" srcOrd="0" destOrd="0" parTransId="{49F39A9E-1215-444E-B504-3541247907DD}" sibTransId="{EE7882B9-BEC6-4FA3-BBC2-32E5F6504325}"/>
    <dgm:cxn modelId="{A902375A-0BD1-4BD6-BB03-5F669243C4E0}" srcId="{27D2E02E-7F77-438D-8FFA-99FEB6A84AF2}" destId="{7763FFC5-3378-428A-825F-7362D8A859B5}" srcOrd="0" destOrd="0" parTransId="{E8066BE9-22DB-44C9-9501-1FA0685AC9EE}" sibTransId="{EC319BD5-7C1E-4463-864E-D5E93876924B}"/>
    <dgm:cxn modelId="{FD066699-B659-42D1-9930-C3D5E168E6E7}" type="presOf" srcId="{2D4D3C1C-16C4-491A-8572-71A88DFD2CE8}" destId="{5BD858ED-1F49-4F75-9F21-EC20DDD4596B}" srcOrd="0" destOrd="0" presId="urn:microsoft.com/office/officeart/2016/7/layout/HorizontalActionList"/>
    <dgm:cxn modelId="{C0B9BB16-BA3A-4E12-AC49-9C9FFD14C132}" type="presOf" srcId="{1C9FCE4F-479A-4B5B-8208-2A6FDC46AA74}" destId="{B8F7F9D6-00FE-4936-9E78-D1B373D4F993}" srcOrd="0" destOrd="0" presId="urn:microsoft.com/office/officeart/2016/7/layout/HorizontalActionList"/>
    <dgm:cxn modelId="{006B61DB-2B53-4764-8EC7-6E537850BC6E}" srcId="{27522CE2-C668-4381-961B-888C024201AE}" destId="{CA2A375E-D3D2-496A-BC0B-9240F0F55940}" srcOrd="0" destOrd="0" parTransId="{9D68958A-24A1-420D-AFD6-E4952BAA1F58}" sibTransId="{D2009822-7B94-45D1-AE3C-BFEE1FF9E7CE}"/>
    <dgm:cxn modelId="{00E9CC66-39CA-4FE8-9275-F1DB94C4D88C}" srcId="{2D4D3C1C-16C4-491A-8572-71A88DFD2CE8}" destId="{476CE5CE-5FA2-4E5C-A7E6-5943D38F9C43}" srcOrd="0" destOrd="0" parTransId="{DB109D53-8226-4E2A-B141-6DC7ECD6B973}" sibTransId="{D1FB0F8B-EFF7-4D2C-AB1B-F3FF1B27EEF0}"/>
    <dgm:cxn modelId="{89A8C9A2-BA83-4B58-84DB-0A2EB1A258DC}" type="presOf" srcId="{CA2A375E-D3D2-496A-BC0B-9240F0F55940}" destId="{2DFADB0F-FD01-4CB8-9929-E2D7E788438F}" srcOrd="0" destOrd="0" presId="urn:microsoft.com/office/officeart/2016/7/layout/HorizontalActionList"/>
    <dgm:cxn modelId="{C9CDE1C0-5122-45C6-BBAD-461D2B987B74}" type="presOf" srcId="{10B6593F-F3EB-4D66-BD62-5EBF4AE88B4E}" destId="{0EEA1DDA-310F-4E11-B5E6-826FC7A4855E}" srcOrd="0" destOrd="0" presId="urn:microsoft.com/office/officeart/2016/7/layout/HorizontalActionList"/>
    <dgm:cxn modelId="{DAEF56AC-4ACD-4021-AE75-E806D7C19C55}" type="presOf" srcId="{27D2E02E-7F77-438D-8FFA-99FEB6A84AF2}" destId="{381C9D48-B00D-4181-B3A9-178EF8620B32}" srcOrd="0" destOrd="0" presId="urn:microsoft.com/office/officeart/2016/7/layout/HorizontalActionList"/>
    <dgm:cxn modelId="{6E61C0AF-12D9-4AA6-B8E1-BF746EDCCDC4}" type="presOf" srcId="{8BA40370-39E4-404E-B7B4-5E4BADF1D3E8}" destId="{C14B714E-2BD6-4424-A9E4-2F892FE1ED56}" srcOrd="0" destOrd="0" presId="urn:microsoft.com/office/officeart/2016/7/layout/HorizontalActionList"/>
    <dgm:cxn modelId="{9C13CBC2-866B-4B5E-B2E7-3ED4ED61EB8F}" type="presOf" srcId="{7763FFC5-3378-428A-825F-7362D8A859B5}" destId="{9B2BFB89-A1DA-419C-8986-0F11AAE89670}" srcOrd="0" destOrd="0" presId="urn:microsoft.com/office/officeart/2016/7/layout/HorizontalActionList"/>
    <dgm:cxn modelId="{72F946DC-6B0F-4ED1-A973-72AA3EF64985}" srcId="{8BA40370-39E4-404E-B7B4-5E4BADF1D3E8}" destId="{2D4D3C1C-16C4-491A-8572-71A88DFD2CE8}" srcOrd="3" destOrd="0" parTransId="{F4D4D103-33E7-41CD-B5D3-3FF6C7E6EAAE}" sibTransId="{DBA7D307-BF3E-4F76-9F37-A631EF96EE22}"/>
    <dgm:cxn modelId="{B000DBA5-55A4-413A-B73A-754A1FD33B28}" srcId="{8BA40370-39E4-404E-B7B4-5E4BADF1D3E8}" destId="{27522CE2-C668-4381-961B-888C024201AE}" srcOrd="1" destOrd="0" parTransId="{B5DBE3CD-7E05-492E-9911-EAF7FC29F6D3}" sibTransId="{3DA0E9A5-C9D8-47F3-9E70-3BB65F84A900}"/>
    <dgm:cxn modelId="{A1FF716A-CE00-4D5D-8A8F-C12191A27981}" srcId="{8BA40370-39E4-404E-B7B4-5E4BADF1D3E8}" destId="{27D2E02E-7F77-438D-8FFA-99FEB6A84AF2}" srcOrd="2" destOrd="0" parTransId="{80613A8F-8AE2-4B05-B337-AEAD8142C0E8}" sibTransId="{F87503D9-D49C-4892-A3EF-F356C93F3A31}"/>
    <dgm:cxn modelId="{033295B8-F8DD-476D-B012-F4F2F4F11911}" type="presParOf" srcId="{C14B714E-2BD6-4424-A9E4-2F892FE1ED56}" destId="{04AB3148-10AA-4F39-A116-5A173F9AE1D1}" srcOrd="0" destOrd="0" presId="urn:microsoft.com/office/officeart/2016/7/layout/HorizontalActionList"/>
    <dgm:cxn modelId="{23A084D4-1B9E-49BD-9ECA-DA32F7B95CA8}" type="presParOf" srcId="{04AB3148-10AA-4F39-A116-5A173F9AE1D1}" destId="{B8F7F9D6-00FE-4936-9E78-D1B373D4F993}" srcOrd="0" destOrd="0" presId="urn:microsoft.com/office/officeart/2016/7/layout/HorizontalActionList"/>
    <dgm:cxn modelId="{E963D4CD-B83D-4446-99B6-546D78EAD38F}" type="presParOf" srcId="{04AB3148-10AA-4F39-A116-5A173F9AE1D1}" destId="{9141F048-CEC0-41BF-ADD6-33DAAC20453A}" srcOrd="1" destOrd="0" presId="urn:microsoft.com/office/officeart/2016/7/layout/HorizontalActionList"/>
    <dgm:cxn modelId="{05695543-39A2-4C6B-9D1E-75A25F557441}" type="presParOf" srcId="{C14B714E-2BD6-4424-A9E4-2F892FE1ED56}" destId="{AA483957-7A13-4A0F-B929-85FB16F1021A}" srcOrd="1" destOrd="0" presId="urn:microsoft.com/office/officeart/2016/7/layout/HorizontalActionList"/>
    <dgm:cxn modelId="{433598FD-E1B9-4731-B4C7-EC8D3C2DB9E7}" type="presParOf" srcId="{C14B714E-2BD6-4424-A9E4-2F892FE1ED56}" destId="{2A05F5D0-BBB8-439B-80BF-65868F2F0737}" srcOrd="2" destOrd="0" presId="urn:microsoft.com/office/officeart/2016/7/layout/HorizontalActionList"/>
    <dgm:cxn modelId="{4332EE33-86ED-43B6-816A-72736561C9DB}" type="presParOf" srcId="{2A05F5D0-BBB8-439B-80BF-65868F2F0737}" destId="{5981068B-26FE-4AFD-A6A6-5FA0312AE86F}" srcOrd="0" destOrd="0" presId="urn:microsoft.com/office/officeart/2016/7/layout/HorizontalActionList"/>
    <dgm:cxn modelId="{EF5E16DA-18A8-48D3-85C4-B49AF68BE8A0}" type="presParOf" srcId="{2A05F5D0-BBB8-439B-80BF-65868F2F0737}" destId="{2DFADB0F-FD01-4CB8-9929-E2D7E788438F}" srcOrd="1" destOrd="0" presId="urn:microsoft.com/office/officeart/2016/7/layout/HorizontalActionList"/>
    <dgm:cxn modelId="{6CBDD2D0-CDA4-42C1-B758-B67BE382C295}" type="presParOf" srcId="{C14B714E-2BD6-4424-A9E4-2F892FE1ED56}" destId="{23CD1ED6-B39F-4470-ABCD-65AA18F82ED0}" srcOrd="3" destOrd="0" presId="urn:microsoft.com/office/officeart/2016/7/layout/HorizontalActionList"/>
    <dgm:cxn modelId="{3E7E8942-99C4-4EA5-80B1-F162A9C44428}" type="presParOf" srcId="{C14B714E-2BD6-4424-A9E4-2F892FE1ED56}" destId="{C2AAE8AA-E2EC-4E77-9860-37B25187BCF4}" srcOrd="4" destOrd="0" presId="urn:microsoft.com/office/officeart/2016/7/layout/HorizontalActionList"/>
    <dgm:cxn modelId="{0D25A525-139C-40E1-BD70-6845AADD4FE1}" type="presParOf" srcId="{C2AAE8AA-E2EC-4E77-9860-37B25187BCF4}" destId="{381C9D48-B00D-4181-B3A9-178EF8620B32}" srcOrd="0" destOrd="0" presId="urn:microsoft.com/office/officeart/2016/7/layout/HorizontalActionList"/>
    <dgm:cxn modelId="{219A4F87-3801-4618-B0EF-C1D10865E55F}" type="presParOf" srcId="{C2AAE8AA-E2EC-4E77-9860-37B25187BCF4}" destId="{9B2BFB89-A1DA-419C-8986-0F11AAE89670}" srcOrd="1" destOrd="0" presId="urn:microsoft.com/office/officeart/2016/7/layout/HorizontalActionList"/>
    <dgm:cxn modelId="{D5730C52-7168-4432-A09D-66DA52A04B0E}" type="presParOf" srcId="{C14B714E-2BD6-4424-A9E4-2F892FE1ED56}" destId="{CC84339A-E412-44FD-9D1C-469AED6E0A54}" srcOrd="5" destOrd="0" presId="urn:microsoft.com/office/officeart/2016/7/layout/HorizontalActionList"/>
    <dgm:cxn modelId="{4B66D491-79E5-451B-AC48-EFB73E74DDA3}" type="presParOf" srcId="{C14B714E-2BD6-4424-A9E4-2F892FE1ED56}" destId="{19208D9A-BF0E-4D87-84E7-585322A274CA}" srcOrd="6" destOrd="0" presId="urn:microsoft.com/office/officeart/2016/7/layout/HorizontalActionList"/>
    <dgm:cxn modelId="{EC08301F-34A8-42B1-B02F-CB7DA93D1027}" type="presParOf" srcId="{19208D9A-BF0E-4D87-84E7-585322A274CA}" destId="{5BD858ED-1F49-4F75-9F21-EC20DDD4596B}" srcOrd="0" destOrd="0" presId="urn:microsoft.com/office/officeart/2016/7/layout/HorizontalActionList"/>
    <dgm:cxn modelId="{0858F092-9AB2-4672-A3F5-C42A9B1BB1B2}" type="presParOf" srcId="{19208D9A-BF0E-4D87-84E7-585322A274CA}" destId="{2A349565-11C0-4271-A5B2-B4D0441EB701}" srcOrd="1" destOrd="0" presId="urn:microsoft.com/office/officeart/2016/7/layout/HorizontalActionList"/>
    <dgm:cxn modelId="{5F9D8236-3BED-4CD7-9882-74FADF9E8CEA}" type="presParOf" srcId="{C14B714E-2BD6-4424-A9E4-2F892FE1ED56}" destId="{F6F51D3B-44CB-4A24-A288-189179095DFE}" srcOrd="7" destOrd="0" presId="urn:microsoft.com/office/officeart/2016/7/layout/HorizontalActionList"/>
    <dgm:cxn modelId="{F76D278A-1EBD-4250-BB54-E4AB19B989FD}" type="presParOf" srcId="{C14B714E-2BD6-4424-A9E4-2F892FE1ED56}" destId="{0561F978-C1F7-45EB-B103-616E3CE83ACA}" srcOrd="8" destOrd="0" presId="urn:microsoft.com/office/officeart/2016/7/layout/HorizontalActionList"/>
    <dgm:cxn modelId="{1CACA15A-A40B-416D-8949-5521D705D251}" type="presParOf" srcId="{0561F978-C1F7-45EB-B103-616E3CE83ACA}" destId="{0EEA1DDA-310F-4E11-B5E6-826FC7A4855E}" srcOrd="0" destOrd="0" presId="urn:microsoft.com/office/officeart/2016/7/layout/HorizontalActionList"/>
    <dgm:cxn modelId="{08CCA79E-77A4-4CF1-9AF1-872C6374C6A8}" type="presParOf" srcId="{0561F978-C1F7-45EB-B103-616E3CE83ACA}" destId="{9197282F-06FD-40F0-B3F4-AA89A58311F1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7F9D6-00FE-4936-9E78-D1B373D4F993}">
      <dsp:nvSpPr>
        <dsp:cNvPr id="0" name=""/>
        <dsp:cNvSpPr/>
      </dsp:nvSpPr>
      <dsp:spPr>
        <a:xfrm>
          <a:off x="11362" y="227196"/>
          <a:ext cx="1610258" cy="483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6" tIns="127246" rIns="127246" bIns="12724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Present</a:t>
          </a:r>
        </a:p>
      </dsp:txBody>
      <dsp:txXfrm>
        <a:off x="11362" y="227196"/>
        <a:ext cx="1610258" cy="483077"/>
      </dsp:txXfrm>
    </dsp:sp>
    <dsp:sp modelId="{9141F048-CEC0-41BF-ADD6-33DAAC20453A}">
      <dsp:nvSpPr>
        <dsp:cNvPr id="0" name=""/>
        <dsp:cNvSpPr/>
      </dsp:nvSpPr>
      <dsp:spPr>
        <a:xfrm>
          <a:off x="11362" y="710274"/>
          <a:ext cx="1610258" cy="1493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8" tIns="159058" rIns="159058" bIns="15905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...</a:t>
          </a:r>
          <a:r>
            <a:rPr lang="en-US" sz="1400" kern="1200"/>
            <a:t> a customized Excel file with programmed in formulas for statistical analysis based on CTT</a:t>
          </a:r>
        </a:p>
      </dsp:txBody>
      <dsp:txXfrm>
        <a:off x="11362" y="710274"/>
        <a:ext cx="1610258" cy="1493393"/>
      </dsp:txXfrm>
    </dsp:sp>
    <dsp:sp modelId="{5981068B-26FE-4AFD-A6A6-5FA0312AE86F}">
      <dsp:nvSpPr>
        <dsp:cNvPr id="0" name=""/>
        <dsp:cNvSpPr/>
      </dsp:nvSpPr>
      <dsp:spPr>
        <a:xfrm>
          <a:off x="1729409" y="227196"/>
          <a:ext cx="1610258" cy="483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6" tIns="127246" rIns="127246" bIns="12724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Understand</a:t>
          </a:r>
        </a:p>
      </dsp:txBody>
      <dsp:txXfrm>
        <a:off x="1729409" y="227196"/>
        <a:ext cx="1610258" cy="483077"/>
      </dsp:txXfrm>
    </dsp:sp>
    <dsp:sp modelId="{2DFADB0F-FD01-4CB8-9929-E2D7E788438F}">
      <dsp:nvSpPr>
        <dsp:cNvPr id="0" name=""/>
        <dsp:cNvSpPr/>
      </dsp:nvSpPr>
      <dsp:spPr>
        <a:xfrm>
          <a:off x="1729409" y="710274"/>
          <a:ext cx="1610258" cy="1493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8" tIns="159058" rIns="159058" bIns="15905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...</a:t>
          </a:r>
          <a:r>
            <a:rPr lang="en-US" sz="1400" kern="1200"/>
            <a:t> the way a customized Excel file works to deliver item/test statistics</a:t>
          </a:r>
        </a:p>
      </dsp:txBody>
      <dsp:txXfrm>
        <a:off x="1729409" y="710274"/>
        <a:ext cx="1610258" cy="1493393"/>
      </dsp:txXfrm>
    </dsp:sp>
    <dsp:sp modelId="{381C9D48-B00D-4181-B3A9-178EF8620B32}">
      <dsp:nvSpPr>
        <dsp:cNvPr id="0" name=""/>
        <dsp:cNvSpPr/>
      </dsp:nvSpPr>
      <dsp:spPr>
        <a:xfrm>
          <a:off x="3447456" y="227196"/>
          <a:ext cx="1610258" cy="483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6" tIns="127246" rIns="127246" bIns="12724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Learn</a:t>
          </a:r>
        </a:p>
      </dsp:txBody>
      <dsp:txXfrm>
        <a:off x="3447456" y="227196"/>
        <a:ext cx="1610258" cy="483077"/>
      </dsp:txXfrm>
    </dsp:sp>
    <dsp:sp modelId="{9B2BFB89-A1DA-419C-8986-0F11AAE89670}">
      <dsp:nvSpPr>
        <dsp:cNvPr id="0" name=""/>
        <dsp:cNvSpPr/>
      </dsp:nvSpPr>
      <dsp:spPr>
        <a:xfrm>
          <a:off x="3447456" y="710274"/>
          <a:ext cx="1610258" cy="1493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8" tIns="159058" rIns="159058" bIns="15905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...</a:t>
          </a:r>
          <a:r>
            <a:rPr lang="en-US" sz="1400" kern="1200"/>
            <a:t> to use a customized MS Excel file to get the required results</a:t>
          </a:r>
        </a:p>
      </dsp:txBody>
      <dsp:txXfrm>
        <a:off x="3447456" y="710274"/>
        <a:ext cx="1610258" cy="1493393"/>
      </dsp:txXfrm>
    </dsp:sp>
    <dsp:sp modelId="{5BD858ED-1F49-4F75-9F21-EC20DDD4596B}">
      <dsp:nvSpPr>
        <dsp:cNvPr id="0" name=""/>
        <dsp:cNvSpPr/>
      </dsp:nvSpPr>
      <dsp:spPr>
        <a:xfrm>
          <a:off x="5165504" y="227196"/>
          <a:ext cx="1610258" cy="483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6" tIns="127246" rIns="127246" bIns="12724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Discuss</a:t>
          </a:r>
        </a:p>
      </dsp:txBody>
      <dsp:txXfrm>
        <a:off x="5165504" y="227196"/>
        <a:ext cx="1610258" cy="483077"/>
      </dsp:txXfrm>
    </dsp:sp>
    <dsp:sp modelId="{2A349565-11C0-4271-A5B2-B4D0441EB701}">
      <dsp:nvSpPr>
        <dsp:cNvPr id="0" name=""/>
        <dsp:cNvSpPr/>
      </dsp:nvSpPr>
      <dsp:spPr>
        <a:xfrm>
          <a:off x="5165504" y="710274"/>
          <a:ext cx="1610258" cy="1493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8" tIns="159058" rIns="159058" bIns="15905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...</a:t>
          </a:r>
          <a:r>
            <a:rPr lang="en-US" sz="1400" kern="1200"/>
            <a:t> acceptable values/intervals and conclusions that could be drawn</a:t>
          </a:r>
        </a:p>
      </dsp:txBody>
      <dsp:txXfrm>
        <a:off x="5165504" y="710274"/>
        <a:ext cx="1610258" cy="1493393"/>
      </dsp:txXfrm>
    </dsp:sp>
    <dsp:sp modelId="{0EEA1DDA-310F-4E11-B5E6-826FC7A4855E}">
      <dsp:nvSpPr>
        <dsp:cNvPr id="0" name=""/>
        <dsp:cNvSpPr/>
      </dsp:nvSpPr>
      <dsp:spPr>
        <a:xfrm>
          <a:off x="6883551" y="218230"/>
          <a:ext cx="1610258" cy="483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246" tIns="127246" rIns="127246" bIns="12724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noProof="0" err="1"/>
            <a:t>Receive</a:t>
          </a:r>
          <a:endParaRPr lang="en-US" sz="1800" kern="1200" noProof="0"/>
        </a:p>
      </dsp:txBody>
      <dsp:txXfrm>
        <a:off x="6883551" y="218230"/>
        <a:ext cx="1610258" cy="483077"/>
      </dsp:txXfrm>
    </dsp:sp>
    <dsp:sp modelId="{9197282F-06FD-40F0-B3F4-AA89A58311F1}">
      <dsp:nvSpPr>
        <dsp:cNvPr id="0" name=""/>
        <dsp:cNvSpPr/>
      </dsp:nvSpPr>
      <dsp:spPr>
        <a:xfrm>
          <a:off x="6894913" y="751760"/>
          <a:ext cx="1610258" cy="14933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058" tIns="159058" rIns="159058" bIns="15905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/>
            <a:t>… </a:t>
          </a:r>
          <a:r>
            <a:rPr lang="en-US" sz="1400" kern="1200" noProof="0"/>
            <a:t>constructive feedback from language assessment</a:t>
          </a:r>
          <a:r>
            <a:rPr lang="hr-HR" sz="1400" kern="1200"/>
            <a:t> </a:t>
          </a:r>
          <a:r>
            <a:rPr lang="en-US" sz="1400" kern="1200" noProof="0"/>
            <a:t>experts</a:t>
          </a:r>
        </a:p>
      </dsp:txBody>
      <dsp:txXfrm>
        <a:off x="6894913" y="751760"/>
        <a:ext cx="1610258" cy="1493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9015-87DB-4D09-BD35-192C3F493C7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A0548-0024-426C-B085-490A3650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0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used for computing the results are responsible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r-H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raw </a:t>
            </a:r>
            <a:r>
              <a:rPr lang="ro-R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converting and total score/level calculation, 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ordering converted scores </a:t>
            </a:r>
            <a:r>
              <a:rPr lang="hr-HR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hr-HR" sz="11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score, 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variance and alpha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computing</a:t>
            </a:r>
            <a:r>
              <a:rPr lang="hr-H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distractor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</a:t>
            </a:r>
            <a:r>
              <a:rPr lang="hr-HR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hr-HR" sz="11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score, 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ordering converted scores </a:t>
            </a:r>
            <a:r>
              <a:rPr lang="hr-HR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hr-HR" sz="11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test takers’ level,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distractor analysis </a:t>
            </a:r>
            <a:r>
              <a:rPr lang="hr-HR" sz="11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hr-HR" sz="110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pre-established/calculated level.</a:t>
            </a: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 from these areas, on the top of the worksheet (usually hidden rows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r>
              <a:rPr lang="hr-H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areas (that are transferred to data worksheet for an easier visualization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hr-HR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used as a step in </a:t>
            </a:r>
            <a:r>
              <a:rPr lang="hr-HR" dirty="0" err="1" smtClean="0"/>
              <a:t>calculating</a:t>
            </a:r>
            <a:r>
              <a:rPr lang="hr-HR" dirty="0" smtClean="0"/>
              <a:t> </a:t>
            </a:r>
            <a:r>
              <a:rPr lang="en-US" dirty="0" smtClean="0"/>
              <a:t>DI</a:t>
            </a:r>
            <a:r>
              <a:rPr lang="en-US" dirty="0"/>
              <a:t>, </a:t>
            </a:r>
            <a:r>
              <a:rPr lang="en-US" dirty="0" smtClean="0"/>
              <a:t>B</a:t>
            </a:r>
            <a:r>
              <a:rPr lang="hr-HR" dirty="0" smtClean="0"/>
              <a:t>-</a:t>
            </a:r>
            <a:r>
              <a:rPr lang="hr-HR" dirty="0" err="1" smtClean="0"/>
              <a:t>index</a:t>
            </a:r>
            <a:r>
              <a:rPr lang="en-US" dirty="0" smtClean="0"/>
              <a:t>, </a:t>
            </a:r>
            <a:r>
              <a:rPr lang="en-US" dirty="0"/>
              <a:t>FV per </a:t>
            </a:r>
            <a:r>
              <a:rPr lang="en-US" dirty="0" smtClean="0"/>
              <a:t>level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en-US" dirty="0"/>
              <a:t>and distractor </a:t>
            </a:r>
            <a:r>
              <a:rPr lang="en-US" dirty="0" smtClean="0"/>
              <a:t>analysis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53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 used for DI </a:t>
            </a:r>
            <a:r>
              <a:rPr lang="en-US" dirty="0" smtClean="0"/>
              <a:t>calculation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9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Areas used to find out the variance for each item, and variances of total scores to finally determine alpha </a:t>
            </a:r>
            <a:r>
              <a:rPr lang="en-US" dirty="0" err="1" smtClean="0"/>
              <a:t>coef</a:t>
            </a:r>
            <a:r>
              <a:rPr lang="hr-HR" dirty="0" smtClean="0"/>
              <a:t>f</a:t>
            </a:r>
            <a:r>
              <a:rPr lang="en-US" dirty="0" err="1" smtClean="0"/>
              <a:t>icient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DI </a:t>
            </a:r>
            <a:r>
              <a:rPr lang="hr-HR" dirty="0" err="1" smtClean="0">
                <a:solidFill>
                  <a:srgbClr val="FF0000"/>
                </a:solidFill>
              </a:rPr>
              <a:t>in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this</a:t>
            </a:r>
            <a:r>
              <a:rPr lang="hr-HR" baseline="0" dirty="0" smtClean="0">
                <a:solidFill>
                  <a:srgbClr val="FF0000"/>
                </a:solidFill>
              </a:rPr>
              <a:t> table </a:t>
            </a:r>
            <a:r>
              <a:rPr lang="hr-HR" baseline="0" dirty="0" err="1" smtClean="0">
                <a:solidFill>
                  <a:srgbClr val="FF0000"/>
                </a:solidFill>
              </a:rPr>
              <a:t>is</a:t>
            </a:r>
            <a:r>
              <a:rPr lang="hr-HR" baseline="0" dirty="0" smtClean="0">
                <a:solidFill>
                  <a:srgbClr val="FF0000"/>
                </a:solidFill>
              </a:rPr>
              <a:t> B-</a:t>
            </a:r>
            <a:r>
              <a:rPr lang="hr-HR" baseline="0" dirty="0" err="1" smtClean="0">
                <a:solidFill>
                  <a:srgbClr val="FF0000"/>
                </a:solidFill>
              </a:rPr>
              <a:t>index</a:t>
            </a:r>
            <a:r>
              <a:rPr lang="hr-HR" baseline="0" dirty="0" smtClean="0">
                <a:solidFill>
                  <a:srgbClr val="FF0000"/>
                </a:solidFill>
              </a:rPr>
              <a:t>.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A0548-0024-426C-B085-490A365070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1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8D5C7-71D5-905D-9294-8B64FB02F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3CBAC-7711-DC50-1E27-DC0FA0D04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F7985-509D-E085-BC16-CA08D09A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C994-73C6-9DB8-00A3-DC77E4716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4534E-F0A3-69AB-CC3D-A93BE2D5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2C9A-4C55-BDBD-80B7-1C7FFC7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C3A65-8B8A-FAE8-2BA8-969F19EE6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00F27-3292-6EF6-C4AC-6363C7C7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28AFC-31E6-2E4D-95BD-7F441895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D715B-1D65-0221-7936-7A367924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1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09379-810D-480F-A872-1CBA4C205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4006EC-5E7F-E741-D486-CB4C960CA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8B4B-27AD-217F-226D-4C118AEA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626C9-301C-B5CB-0897-2BB8CB87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5094D-898A-8C13-0C8F-94D0298E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6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117C0-0953-B20F-5207-A02DCB7A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9BB8-4F71-1BD4-C5F2-D6E0DEC7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D03C4-93F1-9415-274A-6C3DBB0CA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316C-2CE6-DB6F-8C8E-043FB71F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99440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DB658-329E-8814-5105-F698CD2E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26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7771B-E290-1A9A-501B-D126C5583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547B3-D9BC-A5E9-F640-AC95FDA91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1FF54-9CA8-72CD-B181-D6067090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2A431-2CDE-F794-0C5B-4ABECF36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BFDF0-103B-AD4D-5CCF-FA5C4A60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0163-21BB-7D88-546F-3BD81572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11124-9FEF-F55A-FAFE-5C37B9CA7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BBABE-D068-1381-0919-3CC61C19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FEAE-838F-D17A-2800-6946C8A8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BF1F8-83D3-C9C1-C928-95DAEEDE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56726-1634-85B6-A6D8-6C3034E5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0D529-C18E-E34C-A608-4C7767EE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C96BF-E0C9-FCD5-CFFA-BE32265D0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42403-55E7-3E3A-3688-B009A3590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7A3FE7-5777-E3D4-9CD3-D783C57B8A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32460-A9FD-4875-1F93-9A418FA0A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75CB9-5E83-526E-2853-D6B248CD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F0C004-C7D0-EAB8-7465-3F3CF5DF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7CEFA3-0B48-5151-EA39-AE3DD41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5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5B9FB-07CC-098F-2F06-7F1D0172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0A82E-9D9B-8957-0C6A-3C68DBBE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098B-A5D9-AECA-C3D2-06A28C7C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F3A3C-FD34-8494-79BF-254EFA03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E42AC4-5B57-B9C6-F39F-19FC5703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7A78A-B563-87AA-8453-0E600EEF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E70C5-B692-BCB1-60B9-F7248918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7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7DF49-4566-F560-7835-40D103F65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D8DF-36A6-6FB6-203A-5FD82BD27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E2F9D-0ED2-A0AB-F11C-71DF9E3BC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2ED21-6D0D-184B-A292-F1143B2C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C9E5B-5FE8-69C1-649C-04E1660D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CD36-2DA3-13C9-990D-898BCF00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1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5FBB7-004A-4AA3-F97E-7DF244EBE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472D8-2DDF-D437-08F1-21CCFF379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7253A-D3E4-872C-77CF-562FDAB28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8D15-0F56-AC0F-B640-549703D5A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126F2-F284-2967-4350-669B2018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D5DB2-C023-0ACC-0830-E12801CB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0CE989-96AF-E303-7B3E-75F1C71C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684A-E2F9-341A-0970-2D5BAF54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19D79-5222-76CA-B51B-A0A307AFB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00ED2-C29D-4CDF-AFEC-7A209AB94253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1F64C-9549-32A1-DAD3-8E2F4BB69D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ED0C-23B4-8A62-042D-FE666F743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19A0-6CDF-40D8-AD65-391965A6CE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MSIPCMContentMarking" descr="{&quot;HashCode&quot;:1106316198,&quot;Placement&quot;:&quot;Footer&quot;,&quot;Top&quot;:518.9835,&quot;Left&quot;:428.4278,&quot;SlideWidth&quot;:960,&quot;SlideHeight&quot;:540}">
            <a:extLst>
              <a:ext uri="{FF2B5EF4-FFF2-40B4-BE49-F238E27FC236}">
                <a16:creationId xmlns:a16="http://schemas.microsoft.com/office/drawing/2014/main" id="{9BBBBE1E-5A0F-4ABF-B2FE-BD55858F503E}"/>
              </a:ext>
            </a:extLst>
          </p:cNvPr>
          <p:cNvSpPr txBox="1"/>
          <p:nvPr userDrawn="1"/>
        </p:nvSpPr>
        <p:spPr>
          <a:xfrm>
            <a:off x="5441033" y="6591091"/>
            <a:ext cx="1309933" cy="2669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FFA500"/>
                </a:solidFill>
                <a:latin typeface="arial black" panose="020B0A04020102020204" pitchFamily="34" charset="0"/>
              </a:rPr>
              <a:t>C2 -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1830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microsoft.com/office/2018/10/relationships/comments" Target="../comments/modernComment_109_EF9199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00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18/10/relationships/comments" Target="../comments/modernComment_10B_AABA15F1.xml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3" Type="http://schemas.openxmlformats.org/officeDocument/2006/relationships/image" Target="../media/image220.png"/><Relationship Id="rId7" Type="http://schemas.openxmlformats.org/officeDocument/2006/relationships/image" Target="../media/image27.png"/><Relationship Id="rId12" Type="http://schemas.openxmlformats.org/officeDocument/2006/relationships/image" Target="../media/image250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image" Target="../media/image2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18/10/relationships/comments" Target="../comments/modernComment_12D_4BEB4BB5.xml"/><Relationship Id="rId5" Type="http://schemas.openxmlformats.org/officeDocument/2006/relationships/image" Target="../media/image30.png"/><Relationship Id="rId4" Type="http://schemas.openxmlformats.org/officeDocument/2006/relationships/image" Target="../media/image2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7_28009C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slide" Target="slide14.xm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581" y="746369"/>
            <a:ext cx="8170344" cy="1837349"/>
          </a:xfrm>
        </p:spPr>
        <p:txBody>
          <a:bodyPr>
            <a:normAutofit/>
          </a:bodyPr>
          <a:lstStyle/>
          <a:p>
            <a:pPr algn="ctr"/>
            <a:r>
              <a:rPr lang="hr-HR" b="1" err="1">
                <a:solidFill>
                  <a:schemeClr val="tx2"/>
                </a:solidFill>
              </a:rPr>
              <a:t>Statistical</a:t>
            </a:r>
            <a:r>
              <a:rPr lang="hr-HR" b="1">
                <a:solidFill>
                  <a:schemeClr val="tx2"/>
                </a:solidFill>
              </a:rPr>
              <a:t> analysis </a:t>
            </a:r>
            <a:r>
              <a:rPr lang="hr-HR" b="1" err="1">
                <a:solidFill>
                  <a:schemeClr val="tx2"/>
                </a:solidFill>
              </a:rPr>
              <a:t>using</a:t>
            </a:r>
            <a:r>
              <a:rPr lang="hr-HR" b="1">
                <a:solidFill>
                  <a:schemeClr val="tx2"/>
                </a:solidFill>
              </a:rPr>
              <a:t> </a:t>
            </a:r>
            <a:br>
              <a:rPr lang="hr-HR" b="1">
                <a:solidFill>
                  <a:schemeClr val="tx2"/>
                </a:solidFill>
              </a:rPr>
            </a:br>
            <a:r>
              <a:rPr lang="hr-HR" b="1">
                <a:solidFill>
                  <a:schemeClr val="tx2"/>
                </a:solidFill>
              </a:rPr>
              <a:t>MS Excel </a:t>
            </a:r>
            <a:r>
              <a:rPr lang="hr-HR" b="1" err="1">
                <a:solidFill>
                  <a:schemeClr val="tx2"/>
                </a:solidFill>
              </a:rPr>
              <a:t>customized</a:t>
            </a:r>
            <a:r>
              <a:rPr lang="hr-HR" b="1">
                <a:solidFill>
                  <a:schemeClr val="tx2"/>
                </a:solidFill>
              </a:rPr>
              <a:t> file</a:t>
            </a:r>
            <a:endParaRPr lang="en-US" b="1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 descr="These new Excel features for working with text and lists will save you time  | TechRepub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3" y="2915149"/>
            <a:ext cx="4037577" cy="3028183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C1B0709-6222-2C4C-7418-474B72676BF6}"/>
              </a:ext>
            </a:extLst>
          </p:cNvPr>
          <p:cNvSpPr txBox="1"/>
          <p:nvPr/>
        </p:nvSpPr>
        <p:spPr>
          <a:xfrm>
            <a:off x="7039627" y="2827419"/>
            <a:ext cx="4344444" cy="3227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tx2"/>
                </a:solidFill>
              </a:rPr>
              <a:t>Cosmin Sala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tx2"/>
                </a:solidFill>
              </a:rPr>
              <a:t>Suzana Horvat</a:t>
            </a:r>
            <a:endParaRPr lang="hr-HR" sz="24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r-HR" sz="2400">
                <a:solidFill>
                  <a:schemeClr val="tx2"/>
                </a:solidFill>
              </a:rPr>
              <a:t>STANAG 6001</a:t>
            </a:r>
            <a:r>
              <a:rPr lang="en-US" sz="2400">
                <a:solidFill>
                  <a:schemeClr val="tx2"/>
                </a:solidFill>
              </a:rPr>
              <a:t> Testing Workshop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tx2"/>
                </a:solidFill>
              </a:rPr>
              <a:t>Bonn, 2022</a:t>
            </a:r>
          </a:p>
        </p:txBody>
      </p:sp>
    </p:spTree>
    <p:extLst>
      <p:ext uri="{BB962C8B-B14F-4D97-AF65-F5344CB8AC3E}">
        <p14:creationId xmlns:p14="http://schemas.microsoft.com/office/powerpoint/2010/main" val="8077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F807-D741-4C18-3319-D21CA1B3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202CA0"/>
                </a:solidFill>
              </a:rPr>
              <a:t>Raw </a:t>
            </a:r>
            <a:r>
              <a:rPr lang="ro-RO">
                <a:solidFill>
                  <a:srgbClr val="202CA0"/>
                </a:solidFill>
              </a:rPr>
              <a:t>Data</a:t>
            </a:r>
            <a:r>
              <a:rPr lang="en-US">
                <a:solidFill>
                  <a:srgbClr val="202CA0"/>
                </a:solidFill>
              </a:rPr>
              <a:t> Converting,</a:t>
            </a:r>
            <a:r>
              <a:rPr lang="en-US" baseline="0">
                <a:solidFill>
                  <a:srgbClr val="202CA0"/>
                </a:solidFill>
              </a:rPr>
              <a:t> Score/</a:t>
            </a:r>
            <a:r>
              <a:rPr lang="en-US">
                <a:solidFill>
                  <a:srgbClr val="202CA0"/>
                </a:solidFill>
              </a:rPr>
              <a:t>Level</a:t>
            </a:r>
            <a:r>
              <a:rPr lang="en-US" baseline="0">
                <a:solidFill>
                  <a:srgbClr val="202CA0"/>
                </a:solidFill>
              </a:rPr>
              <a:t> and Rank Calculation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5DAAB5-6B26-31F0-A35C-0651C88399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36"/>
          <a:stretch/>
        </p:blipFill>
        <p:spPr>
          <a:xfrm>
            <a:off x="0" y="2002571"/>
            <a:ext cx="4823339" cy="4139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1A229E-2D03-EA85-31FA-1A6CE4C8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760" y="2037088"/>
            <a:ext cx="7100559" cy="4174392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AA6AEBFD-17D2-68AB-F76E-18155FC476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1049041"/>
                  </p:ext>
                </p:extLst>
              </p:nvPr>
            </p:nvGraphicFramePr>
            <p:xfrm>
              <a:off x="9744386" y="5500648"/>
              <a:ext cx="1970244" cy="1108262"/>
            </p:xfrm>
            <a:graphic>
              <a:graphicData uri="http://schemas.microsoft.com/office/powerpoint/2016/slidezoom">
                <pslz:sldZm>
                  <pslz:sldZmObj sldId="263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extLst>
                  <a:ext uri="{FF2B5EF4-FFF2-40B4-BE49-F238E27FC236}">
                    <a16:creationId xmlns:a16="http://schemas.microsoft.com/office/drawing/2014/main" id="{AA6AEBFD-17D2-68AB-F76E-18155FC476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4386" y="5500648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2D77FBB-8E72-D6EF-7E27-4E6DA747017A}"/>
              </a:ext>
            </a:extLst>
          </p:cNvPr>
          <p:cNvSpPr/>
          <p:nvPr/>
        </p:nvSpPr>
        <p:spPr>
          <a:xfrm>
            <a:off x="1600200" y="2216426"/>
            <a:ext cx="516835" cy="3926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52573C-BB19-2092-6677-3B4F2FAB4EBF}"/>
              </a:ext>
            </a:extLst>
          </p:cNvPr>
          <p:cNvSpPr/>
          <p:nvPr/>
        </p:nvSpPr>
        <p:spPr>
          <a:xfrm>
            <a:off x="11270973" y="2285460"/>
            <a:ext cx="676135" cy="3926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F5FAF91-435E-2D29-D2DB-F0CAE946DE65}"/>
              </a:ext>
            </a:extLst>
          </p:cNvPr>
          <p:cNvCxnSpPr/>
          <p:nvPr/>
        </p:nvCxnSpPr>
        <p:spPr>
          <a:xfrm flipH="1">
            <a:off x="2117035" y="3697357"/>
            <a:ext cx="9153938" cy="0"/>
          </a:xfrm>
          <a:prstGeom prst="straightConnector1">
            <a:avLst/>
          </a:prstGeom>
          <a:noFill/>
          <a:ln w="38100"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8D36E48-DEF4-BB1A-F710-1DFEF7514744}"/>
              </a:ext>
            </a:extLst>
          </p:cNvPr>
          <p:cNvSpPr/>
          <p:nvPr/>
        </p:nvSpPr>
        <p:spPr>
          <a:xfrm>
            <a:off x="5347252" y="2216426"/>
            <a:ext cx="874644" cy="3926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92725-AEC9-10BB-8EDD-946724AC0E03}"/>
              </a:ext>
            </a:extLst>
          </p:cNvPr>
          <p:cNvSpPr/>
          <p:nvPr/>
        </p:nvSpPr>
        <p:spPr>
          <a:xfrm>
            <a:off x="2117035" y="2216426"/>
            <a:ext cx="516835" cy="3926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960BCD-3FCE-11ED-6063-9DD4DB9B887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633870" y="4179436"/>
            <a:ext cx="2713382" cy="44694"/>
          </a:xfrm>
          <a:prstGeom prst="straightConnector1">
            <a:avLst/>
          </a:prstGeom>
          <a:noFill/>
          <a:ln w="38100">
            <a:solidFill>
              <a:srgbClr val="FF000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4132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9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046D-E4DE-202D-3704-EADBC3F5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202CA0"/>
                </a:solidFill>
              </a:rPr>
              <a:t>Sorting Converted Data based on Total Score/Level</a:t>
            </a:r>
            <a:endParaRPr lang="en-US" dirty="0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Slide Zoom 7" descr="Back to computing areas slide">
                <a:extLst>
                  <a:ext uri="{FF2B5EF4-FFF2-40B4-BE49-F238E27FC236}">
                    <a16:creationId xmlns:a16="http://schemas.microsoft.com/office/drawing/2014/main" id="{4501719D-953E-5C67-CFAF-0F6019B575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1785315"/>
                  </p:ext>
                </p:extLst>
              </p:nvPr>
            </p:nvGraphicFramePr>
            <p:xfrm>
              <a:off x="2878345" y="5621338"/>
              <a:ext cx="1970244" cy="1108262"/>
            </p:xfrm>
            <a:graphic>
              <a:graphicData uri="http://schemas.microsoft.com/office/powerpoint/2016/slidezoom">
                <pslz:sldZm>
                  <pslz:sldZmObj sldId="263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 descr="Back to computing areas slide">
                <a:hlinkClick r:id="" action="ppaction://noaction"/>
                <a:extLst>
                  <a:ext uri="{FF2B5EF4-FFF2-40B4-BE49-F238E27FC236}">
                    <a16:creationId xmlns:a16="http://schemas.microsoft.com/office/drawing/2014/main" id="{4501719D-953E-5C67-CFAF-0F6019B575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8345" y="5621338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DDCEC94-2432-E523-9950-79268B9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38" t="-237" r="23343" b="48463"/>
          <a:stretch/>
        </p:blipFill>
        <p:spPr>
          <a:xfrm>
            <a:off x="6094887" y="1818435"/>
            <a:ext cx="5927026" cy="2387037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8EC56E54-986C-7162-1300-86ED084965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6660455"/>
                  </p:ext>
                </p:extLst>
              </p:nvPr>
            </p:nvGraphicFramePr>
            <p:xfrm>
              <a:off x="286762" y="5631189"/>
              <a:ext cx="2090769" cy="1176058"/>
            </p:xfrm>
            <a:graphic>
              <a:graphicData uri="http://schemas.microsoft.com/office/powerpoint/2016/slidezoom">
                <pslz:sldZm>
                  <pslz:sldZmObj sldId="264" cId="3241323942">
                    <pslz:zmPr id="{8BF21368-4C0C-4535-9499-451DED9E6B33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090769" cy="117605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" action="ppaction://noaction"/>
                <a:extLst>
                  <a:ext uri="{FF2B5EF4-FFF2-40B4-BE49-F238E27FC236}">
                    <a16:creationId xmlns:a16="http://schemas.microsoft.com/office/drawing/2014/main" id="{8EC56E54-986C-7162-1300-86ED08496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762" y="5631189"/>
                <a:ext cx="2090769" cy="117605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A2B0ABED-8091-453A-E816-CC45343720A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" t="-559" b="39385"/>
          <a:stretch/>
        </p:blipFill>
        <p:spPr>
          <a:xfrm>
            <a:off x="5982974" y="4351101"/>
            <a:ext cx="6189088" cy="238218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AFC590D-5F77-3BD3-2919-37CB600C26F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036"/>
          <a:stretch/>
        </p:blipFill>
        <p:spPr>
          <a:xfrm>
            <a:off x="359229" y="1382085"/>
            <a:ext cx="4823339" cy="413987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381B8A-94D5-0537-1489-3A4EC62A37E0}"/>
              </a:ext>
            </a:extLst>
          </p:cNvPr>
          <p:cNvCxnSpPr/>
          <p:nvPr/>
        </p:nvCxnSpPr>
        <p:spPr>
          <a:xfrm>
            <a:off x="2177143" y="4669971"/>
            <a:ext cx="6520541" cy="16981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D3F005-9ED8-111F-C5A7-2A83876B6D93}"/>
              </a:ext>
            </a:extLst>
          </p:cNvPr>
          <p:cNvCxnSpPr>
            <a:cxnSpLocks/>
          </p:cNvCxnSpPr>
          <p:nvPr/>
        </p:nvCxnSpPr>
        <p:spPr>
          <a:xfrm flipV="1">
            <a:off x="2590800" y="3182257"/>
            <a:ext cx="6106884" cy="1436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1B24823-861E-1872-1C1F-6D330637E542}"/>
              </a:ext>
            </a:extLst>
          </p:cNvPr>
          <p:cNvSpPr/>
          <p:nvPr/>
        </p:nvSpPr>
        <p:spPr>
          <a:xfrm>
            <a:off x="1989909" y="4550229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FA2F-F29A-E0AC-06E8-AEEC23B52FB5}"/>
              </a:ext>
            </a:extLst>
          </p:cNvPr>
          <p:cNvSpPr/>
          <p:nvPr/>
        </p:nvSpPr>
        <p:spPr>
          <a:xfrm>
            <a:off x="2457269" y="4550229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771ED4-EB06-FBA9-1659-E7AC18764F89}"/>
              </a:ext>
            </a:extLst>
          </p:cNvPr>
          <p:cNvSpPr/>
          <p:nvPr/>
        </p:nvSpPr>
        <p:spPr>
          <a:xfrm>
            <a:off x="8478762" y="3119362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25350B-7656-B5D6-9B5E-E23F6C07C34A}"/>
              </a:ext>
            </a:extLst>
          </p:cNvPr>
          <p:cNvSpPr/>
          <p:nvPr/>
        </p:nvSpPr>
        <p:spPr>
          <a:xfrm>
            <a:off x="8487228" y="6245255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6950BFC3-D8DA-4A85-94F7-54DA5524770B}">
      <p188:commentRel xmlns=""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44809-85A7-EF16-0C75-5DC496BB8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rgbClr val="202CA0"/>
                </a:solidFill>
              </a:rPr>
              <a:t>Sorting Raw Data based on Total Score/Level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47327-909D-F042-9559-F98172622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6"/>
          <a:stretch/>
        </p:blipFill>
        <p:spPr>
          <a:xfrm>
            <a:off x="292140" y="1529115"/>
            <a:ext cx="5525192" cy="3242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3B9A8A-463D-E2EB-FC67-1C4E83660E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" r="4635" b="33101"/>
          <a:stretch/>
        </p:blipFill>
        <p:spPr>
          <a:xfrm>
            <a:off x="6095999" y="1600895"/>
            <a:ext cx="5943445" cy="2222788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9F506021-D8D5-4D18-B477-736B9E9844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7060462"/>
                  </p:ext>
                </p:extLst>
              </p:nvPr>
            </p:nvGraphicFramePr>
            <p:xfrm>
              <a:off x="838200" y="5328885"/>
              <a:ext cx="1970244" cy="1108262"/>
            </p:xfrm>
            <a:graphic>
              <a:graphicData uri="http://schemas.microsoft.com/office/powerpoint/2016/slidezoom">
                <pslz:sldZm>
                  <pslz:sldZmObj sldId="263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extLst>
                  <a:ext uri="{FF2B5EF4-FFF2-40B4-BE49-F238E27FC236}">
                    <a16:creationId xmlns:a16="http://schemas.microsoft.com/office/drawing/2014/main" id="{9F506021-D8D5-4D18-B477-736B9E9844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8200" y="5328885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5190938-75F1-8C22-23CA-C1BC76BBB8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76" r="9891" b="40859"/>
          <a:stretch/>
        </p:blipFill>
        <p:spPr>
          <a:xfrm>
            <a:off x="6095999" y="4112260"/>
            <a:ext cx="5943445" cy="234359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A99FFD-546E-1743-6161-44D848AEA7AB}"/>
              </a:ext>
            </a:extLst>
          </p:cNvPr>
          <p:cNvCxnSpPr>
            <a:cxnSpLocks/>
          </p:cNvCxnSpPr>
          <p:nvPr/>
        </p:nvCxnSpPr>
        <p:spPr>
          <a:xfrm>
            <a:off x="2296633" y="4697476"/>
            <a:ext cx="6542488" cy="14930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261B75-D1E9-1ACB-FFE1-1FA68503D951}"/>
              </a:ext>
            </a:extLst>
          </p:cNvPr>
          <p:cNvCxnSpPr>
            <a:cxnSpLocks/>
          </p:cNvCxnSpPr>
          <p:nvPr/>
        </p:nvCxnSpPr>
        <p:spPr>
          <a:xfrm flipV="1">
            <a:off x="2808444" y="2602264"/>
            <a:ext cx="6030677" cy="20858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06F680A-01C6-53D7-5D75-71607E1AAA41}"/>
              </a:ext>
            </a:extLst>
          </p:cNvPr>
          <p:cNvSpPr/>
          <p:nvPr/>
        </p:nvSpPr>
        <p:spPr>
          <a:xfrm>
            <a:off x="2163979" y="4594062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30CA49-F897-1181-4FF6-4B5B9223FD64}"/>
              </a:ext>
            </a:extLst>
          </p:cNvPr>
          <p:cNvSpPr/>
          <p:nvPr/>
        </p:nvSpPr>
        <p:spPr>
          <a:xfrm>
            <a:off x="2661118" y="4584709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105FAE-0E52-B7BA-CA37-530DEB678B31}"/>
              </a:ext>
            </a:extLst>
          </p:cNvPr>
          <p:cNvSpPr/>
          <p:nvPr/>
        </p:nvSpPr>
        <p:spPr>
          <a:xfrm>
            <a:off x="8610521" y="2498850"/>
            <a:ext cx="457200" cy="2068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E9F19A-7540-B3B2-E78C-BBC8A971C14B}"/>
              </a:ext>
            </a:extLst>
          </p:cNvPr>
          <p:cNvSpPr/>
          <p:nvPr/>
        </p:nvSpPr>
        <p:spPr>
          <a:xfrm>
            <a:off x="8624619" y="6087153"/>
            <a:ext cx="457200" cy="206829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="" xmlns:p188="http://schemas.microsoft.com/office/powerpoint/2018/8/main" r:id="rId8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47636EB-5EC5-5478-197E-138822A1C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211" y="3440935"/>
            <a:ext cx="6195597" cy="1996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CE81FE-E390-13B4-0895-1468AE0BF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202CA0"/>
                </a:solidFill>
              </a:rPr>
              <a:t>Variance and Alpha Calculation</a:t>
            </a:r>
            <a:endParaRPr lang="en-US" dirty="0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85F5C51B-0063-BE1B-898F-42AA9007CE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4108311"/>
                  </p:ext>
                </p:extLst>
              </p:nvPr>
            </p:nvGraphicFramePr>
            <p:xfrm>
              <a:off x="9744386" y="5500648"/>
              <a:ext cx="1970244" cy="1108262"/>
            </p:xfrm>
            <a:graphic>
              <a:graphicData uri="http://schemas.microsoft.com/office/powerpoint/2016/slidezoom">
                <pslz:sldZm>
                  <pslz:sldZmObj sldId="263" cId="1494173126">
                    <pslz:zmPr id="{E31C765A-A261-4DB6-8401-6136BA8DAB4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970244" cy="110826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85F5C51B-0063-BE1B-898F-42AA9007CE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44386" y="5500648"/>
                <a:ext cx="1970244" cy="110826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84DC18-90E3-4D65-1921-73BDAE7E30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6"/>
          <a:stretch/>
        </p:blipFill>
        <p:spPr>
          <a:xfrm>
            <a:off x="256094" y="1569558"/>
            <a:ext cx="5839905" cy="17146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571E68-0E5E-D8B5-E337-80BB050E0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27" y="3442327"/>
            <a:ext cx="4122777" cy="2499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E65EB8-40CA-D36E-25FC-E795DAD9046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971" r="2321" b="5763"/>
          <a:stretch/>
        </p:blipFill>
        <p:spPr>
          <a:xfrm>
            <a:off x="6320545" y="1569557"/>
            <a:ext cx="5667263" cy="17146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84F5FC-7490-0252-496B-010A72808EF0}"/>
              </a:ext>
            </a:extLst>
          </p:cNvPr>
          <p:cNvSpPr/>
          <p:nvPr/>
        </p:nvSpPr>
        <p:spPr>
          <a:xfrm>
            <a:off x="4754880" y="2123440"/>
            <a:ext cx="2357120" cy="29464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02F926-5577-81BB-F70E-3DC54D37794B}"/>
              </a:ext>
            </a:extLst>
          </p:cNvPr>
          <p:cNvSpPr/>
          <p:nvPr/>
        </p:nvSpPr>
        <p:spPr>
          <a:xfrm>
            <a:off x="2418080" y="4943016"/>
            <a:ext cx="477520" cy="123426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E5CEC2-407A-35E1-F1A0-8B43F9D05322}"/>
              </a:ext>
            </a:extLst>
          </p:cNvPr>
          <p:cNvSpPr/>
          <p:nvPr/>
        </p:nvSpPr>
        <p:spPr>
          <a:xfrm>
            <a:off x="9298468" y="4102354"/>
            <a:ext cx="1153144" cy="25301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345FA1-E46B-0417-CF3D-E3770F1A5F32}"/>
              </a:ext>
            </a:extLst>
          </p:cNvPr>
          <p:cNvSpPr/>
          <p:nvPr/>
        </p:nvSpPr>
        <p:spPr>
          <a:xfrm>
            <a:off x="9273052" y="3849341"/>
            <a:ext cx="1178560" cy="25301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DBBDB6-16A0-15D3-293B-20FD67997B5B}"/>
              </a:ext>
            </a:extLst>
          </p:cNvPr>
          <p:cNvCxnSpPr>
            <a:cxnSpLocks/>
          </p:cNvCxnSpPr>
          <p:nvPr/>
        </p:nvCxnSpPr>
        <p:spPr>
          <a:xfrm>
            <a:off x="6228330" y="2418080"/>
            <a:ext cx="3044722" cy="143126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43DFBE-83F0-96B9-0E2E-C14A0394BD6E}"/>
              </a:ext>
            </a:extLst>
          </p:cNvPr>
          <p:cNvCxnSpPr>
            <a:cxnSpLocks/>
          </p:cNvCxnSpPr>
          <p:nvPr/>
        </p:nvCxnSpPr>
        <p:spPr>
          <a:xfrm flipV="1">
            <a:off x="2895600" y="4355367"/>
            <a:ext cx="6402868" cy="16131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3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0FFD-5003-8277-2C81-5823339E6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err="1">
                <a:solidFill>
                  <a:srgbClr val="202CA0"/>
                </a:solidFill>
              </a:rPr>
              <a:t>Results</a:t>
            </a:r>
            <a:r>
              <a:rPr lang="ro-RO">
                <a:solidFill>
                  <a:srgbClr val="202CA0"/>
                </a:solidFill>
              </a:rPr>
              <a:t> </a:t>
            </a:r>
            <a:r>
              <a:rPr lang="en-US">
                <a:solidFill>
                  <a:srgbClr val="202CA0"/>
                </a:solidFill>
              </a:rPr>
              <a:t>W</a:t>
            </a:r>
            <a:r>
              <a:rPr lang="ro-RO" err="1">
                <a:solidFill>
                  <a:srgbClr val="202CA0"/>
                </a:solidFill>
              </a:rPr>
              <a:t>orksheet</a:t>
            </a:r>
            <a:endParaRPr lang="en-US">
              <a:solidFill>
                <a:srgbClr val="202CA0"/>
              </a:solidFill>
            </a:endParaRPr>
          </a:p>
        </p:txBody>
      </p:sp>
      <p:sp>
        <p:nvSpPr>
          <p:cNvPr id="3" name="Action Button: Go Forward or Next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E499C21-38D0-29E0-B376-A45AC70C6E0C}"/>
              </a:ext>
            </a:extLst>
          </p:cNvPr>
          <p:cNvSpPr/>
          <p:nvPr/>
        </p:nvSpPr>
        <p:spPr>
          <a:xfrm>
            <a:off x="11165840" y="6116320"/>
            <a:ext cx="873760" cy="510204"/>
          </a:xfrm>
          <a:prstGeom prst="actionButtonForwardNext">
            <a:avLst/>
          </a:prstGeom>
          <a:noFill/>
          <a:ln>
            <a:solidFill>
              <a:schemeClr val="accent1">
                <a:shade val="50000"/>
                <a:alpha val="23000"/>
              </a:schemeClr>
            </a:solidFill>
          </a:ln>
          <a:effectLst>
            <a:outerShdw blurRad="50800" dist="50800" dir="5400000" algn="ctr" rotWithShape="0">
              <a:srgbClr val="000000">
                <a:alpha val="7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9A37502A-45F3-47F4-B72B-47B30739CA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1349383"/>
                  </p:ext>
                </p:extLst>
              </p:nvPr>
            </p:nvGraphicFramePr>
            <p:xfrm>
              <a:off x="1026160" y="1351917"/>
              <a:ext cx="4149228" cy="2333941"/>
            </p:xfrm>
            <a:graphic>
              <a:graphicData uri="http://schemas.microsoft.com/office/powerpoint/2016/slidezoom">
                <pslz:sldZm>
                  <pslz:sldZmObj sldId="300" cId="4294450420">
                    <pslz:zmPr id="{F50A1FD4-4A8A-483A-B9A9-F6F183F5FB0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49228" cy="2333941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37502A-45F3-47F4-B72B-47B30739CA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6160" y="1351917"/>
                <a:ext cx="4149228" cy="2333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4CC10F4C-718B-B2AC-9A06-F23AB188D7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4345388"/>
                  </p:ext>
                </p:extLst>
              </p:nvPr>
            </p:nvGraphicFramePr>
            <p:xfrm>
              <a:off x="7016613" y="1347789"/>
              <a:ext cx="4149227" cy="2333941"/>
            </p:xfrm>
            <a:graphic>
              <a:graphicData uri="http://schemas.microsoft.com/office/powerpoint/2016/slidezoom">
                <pslz:sldZm>
                  <pslz:sldZmObj sldId="301" cId="1273711541">
                    <pslz:zmPr id="{6742115D-6DA2-42E9-BEBC-37B99AB8BE7E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49227" cy="233394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hlinkClick r:id="" action="ppaction://noaction"/>
                <a:extLst>
                  <a:ext uri="{FF2B5EF4-FFF2-40B4-BE49-F238E27FC236}">
                    <a16:creationId xmlns:a16="http://schemas.microsoft.com/office/drawing/2014/main" id="{4CC10F4C-718B-B2AC-9A06-F23AB188D7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6613" y="1347789"/>
                <a:ext cx="4149227" cy="233394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3" name="Slide Zoom 12">
                <a:extLst>
                  <a:ext uri="{FF2B5EF4-FFF2-40B4-BE49-F238E27FC236}">
                    <a16:creationId xmlns:a16="http://schemas.microsoft.com/office/drawing/2014/main" id="{E4832670-6317-0881-BB03-4BE8672848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3847914"/>
                  </p:ext>
                </p:extLst>
              </p:nvPr>
            </p:nvGraphicFramePr>
            <p:xfrm>
              <a:off x="1026160" y="3996052"/>
              <a:ext cx="4149228" cy="2333941"/>
            </p:xfrm>
            <a:graphic>
              <a:graphicData uri="http://schemas.microsoft.com/office/powerpoint/2016/slidezoom">
                <pslz:sldZm>
                  <pslz:sldZmObj sldId="302" cId="3027763417">
                    <pslz:zmPr id="{C02BE9A1-E987-4854-9807-77BF3DEAEE53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49228" cy="233394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3" name="Slide Zoom 12">
                <a:hlinkClick r:id="" action="ppaction://noaction"/>
                <a:extLst>
                  <a:ext uri="{FF2B5EF4-FFF2-40B4-BE49-F238E27FC236}">
                    <a16:creationId xmlns:a16="http://schemas.microsoft.com/office/drawing/2014/main" id="{E4832670-6317-0881-BB03-4BE8672848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6160" y="3996052"/>
                <a:ext cx="4149228" cy="233394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8466F00C-C710-A465-F9A3-EB1C612329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8371855"/>
                  </p:ext>
                </p:extLst>
              </p:nvPr>
            </p:nvGraphicFramePr>
            <p:xfrm>
              <a:off x="7016612" y="3996053"/>
              <a:ext cx="4149228" cy="2333941"/>
            </p:xfrm>
            <a:graphic>
              <a:graphicData uri="http://schemas.microsoft.com/office/powerpoint/2016/slidezoom">
                <pslz:sldZm>
                  <pslz:sldZmObj sldId="303" cId="1174207869">
                    <pslz:zmPr id="{83A688F4-ACAB-4991-81B7-66F1AD98FE81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149228" cy="233394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5" name="Slide Zoom 14">
                <a:hlinkClick r:id="" action="ppaction://noaction"/>
                <a:extLst>
                  <a:ext uri="{FF2B5EF4-FFF2-40B4-BE49-F238E27FC236}">
                    <a16:creationId xmlns:a16="http://schemas.microsoft.com/office/drawing/2014/main" id="{8466F00C-C710-A465-F9A3-EB1C612329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16612" y="3996053"/>
                <a:ext cx="4149228" cy="233394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40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2D833-EFC6-8963-65F4-B17CFAC3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-101600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rgbClr val="202CA0"/>
                </a:solidFill>
              </a:rPr>
              <a:t>Results Worksheet</a:t>
            </a:r>
            <a:br>
              <a:rPr lang="hr-HR">
                <a:solidFill>
                  <a:srgbClr val="202CA0"/>
                </a:solidFill>
              </a:rPr>
            </a:br>
            <a:r>
              <a:rPr lang="en-US">
                <a:solidFill>
                  <a:srgbClr val="202CA0"/>
                </a:solidFill>
              </a:rPr>
              <a:t>Results obtained based on total score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1" name="Slide Zoom 10">
                <a:extLst>
                  <a:ext uri="{FF2B5EF4-FFF2-40B4-BE49-F238E27FC236}">
                    <a16:creationId xmlns:a16="http://schemas.microsoft.com/office/drawing/2014/main" id="{FCB7B49D-3CC8-8A35-E1A4-28D69BCA175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0402617"/>
                  </p:ext>
                </p:extLst>
              </p:nvPr>
            </p:nvGraphicFramePr>
            <p:xfrm>
              <a:off x="9605438" y="5402709"/>
              <a:ext cx="2396917" cy="1348266"/>
            </p:xfrm>
            <a:graphic>
              <a:graphicData uri="http://schemas.microsoft.com/office/powerpoint/2016/slidezoom">
                <pslz:sldZm>
                  <pslz:sldZmObj sldId="273" cId="2261407077">
                    <pslz:zmPr id="{3672FCE8-4AC2-478A-BD7D-8980DED5420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6917" cy="13482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Slide Zoom 10">
                <a:extLst>
                  <a:ext uri="{FF2B5EF4-FFF2-40B4-BE49-F238E27FC236}">
                    <a16:creationId xmlns:a16="http://schemas.microsoft.com/office/drawing/2014/main" id="{FCB7B49D-3CC8-8A35-E1A4-28D69BCA175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5438" y="5402709"/>
                <a:ext cx="2396917" cy="13482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C97EAD-5A9F-B257-1B59-A8A7D6EA21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049"/>
          <a:stretch/>
        </p:blipFill>
        <p:spPr>
          <a:xfrm>
            <a:off x="788806" y="1477814"/>
            <a:ext cx="10394581" cy="392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5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2EB2-6920-D75C-AA8D-AAFDAA28A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9452"/>
          </a:xfrm>
        </p:spPr>
        <p:txBody>
          <a:bodyPr>
            <a:noAutofit/>
          </a:bodyPr>
          <a:lstStyle/>
          <a:p>
            <a:pPr algn="ctr"/>
            <a:r>
              <a:rPr lang="hr-HR" dirty="0">
                <a:solidFill>
                  <a:srgbClr val="202CA0"/>
                </a:solidFill>
              </a:rPr>
              <a:t>Results Worksheet</a:t>
            </a:r>
            <a:br>
              <a:rPr lang="hr-HR" dirty="0">
                <a:solidFill>
                  <a:srgbClr val="202CA0"/>
                </a:solidFill>
              </a:rPr>
            </a:br>
            <a:r>
              <a:rPr lang="en-US" dirty="0">
                <a:solidFill>
                  <a:srgbClr val="202CA0"/>
                </a:solidFill>
              </a:rPr>
              <a:t>Item statistics based on participants' levels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35E2AF-B72C-A35E-0B8B-65281A5E9F12}"/>
              </a:ext>
            </a:extLst>
          </p:cNvPr>
          <p:cNvSpPr/>
          <p:nvPr/>
        </p:nvSpPr>
        <p:spPr>
          <a:xfrm>
            <a:off x="2786743" y="1926771"/>
            <a:ext cx="381000" cy="445225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18DC3-3CDB-0D8D-7744-2A9B361B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2" y="1456724"/>
            <a:ext cx="12002355" cy="4173047"/>
          </a:xfrm>
          <a:prstGeom prst="rect">
            <a:avLst/>
          </a:prstGeom>
        </p:spPr>
      </p:pic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9FECDC3D-D2A7-E019-36D6-C7273FF7D2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837554"/>
                  </p:ext>
                </p:extLst>
              </p:nvPr>
            </p:nvGraphicFramePr>
            <p:xfrm>
              <a:off x="9605438" y="5402709"/>
              <a:ext cx="2396917" cy="1348266"/>
            </p:xfrm>
            <a:graphic>
              <a:graphicData uri="http://schemas.microsoft.com/office/powerpoint/2016/slidezoom">
                <pslz:sldZm>
                  <pslz:sldZmObj sldId="273" cId="2261407077">
                    <pslz:zmPr id="{3672FCE8-4AC2-478A-BD7D-8980DED54203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6917" cy="13482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9FECDC3D-D2A7-E019-36D6-C7273FF7D2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05438" y="5402709"/>
                <a:ext cx="2396917" cy="13482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3711541"/>
      </p:ext>
    </p:extLst>
  </p:cSld>
  <p:clrMapOvr>
    <a:masterClrMapping/>
  </p:clrMapOvr>
  <p:extLst mod="1">
    <p:ext uri="{6950BFC3-D8DA-4A85-94F7-54DA5524770B}">
      <p188:commentRel xmlns="" xmlns:p188="http://schemas.microsoft.com/office/powerpoint/2018/8/main" r:id="rId6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6CA4-03C8-A55F-EAA8-661B9858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462"/>
            <a:ext cx="10515600" cy="1325563"/>
          </a:xfrm>
        </p:spPr>
        <p:txBody>
          <a:bodyPr/>
          <a:lstStyle/>
          <a:p>
            <a:pPr algn="ctr"/>
            <a:r>
              <a:rPr lang="hr-HR" err="1">
                <a:solidFill>
                  <a:srgbClr val="202CA0"/>
                </a:solidFill>
              </a:rPr>
              <a:t>Results</a:t>
            </a:r>
            <a:r>
              <a:rPr lang="hr-HR">
                <a:solidFill>
                  <a:srgbClr val="202CA0"/>
                </a:solidFill>
              </a:rPr>
              <a:t> </a:t>
            </a:r>
            <a:r>
              <a:rPr lang="hr-HR" err="1">
                <a:solidFill>
                  <a:srgbClr val="202CA0"/>
                </a:solidFill>
              </a:rPr>
              <a:t>Worksheet</a:t>
            </a:r>
            <a:r>
              <a:rPr lang="hr-HR"/>
              <a:t/>
            </a:r>
            <a:br>
              <a:rPr lang="hr-HR"/>
            </a:br>
            <a:r>
              <a:rPr lang="en-US">
                <a:solidFill>
                  <a:srgbClr val="202CA0"/>
                </a:solidFill>
              </a:rPr>
              <a:t>Internal consistency/reliability coefficient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B41E280E-D8FA-72D8-BACF-FB3FEB9F1E5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837554"/>
                  </p:ext>
                </p:extLst>
              </p:nvPr>
            </p:nvGraphicFramePr>
            <p:xfrm>
              <a:off x="9605438" y="5402709"/>
              <a:ext cx="2396917" cy="1348266"/>
            </p:xfrm>
            <a:graphic>
              <a:graphicData uri="http://schemas.microsoft.com/office/powerpoint/2016/slidezoom">
                <pslz:sldZm>
                  <pslz:sldZmObj sldId="273" cId="2261407077">
                    <pslz:zmPr id="{3672FCE8-4AC2-478A-BD7D-8980DED5420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6917" cy="13482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B41E280E-D8FA-72D8-BACF-FB3FEB9F1E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5438" y="5402709"/>
                <a:ext cx="2396917" cy="13482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E40E6F6-5E63-5112-A639-EC1640052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186"/>
          <a:stretch/>
        </p:blipFill>
        <p:spPr>
          <a:xfrm>
            <a:off x="4452409" y="1440025"/>
            <a:ext cx="3287179" cy="510503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2776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BE58-B9F4-4D46-A7D0-F08068EA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err="1">
                <a:solidFill>
                  <a:srgbClr val="202CA0"/>
                </a:solidFill>
              </a:rPr>
              <a:t>Results</a:t>
            </a:r>
            <a:r>
              <a:rPr lang="hr-HR">
                <a:solidFill>
                  <a:srgbClr val="202CA0"/>
                </a:solidFill>
              </a:rPr>
              <a:t> </a:t>
            </a:r>
            <a:r>
              <a:rPr lang="hr-HR" err="1">
                <a:solidFill>
                  <a:srgbClr val="202CA0"/>
                </a:solidFill>
              </a:rPr>
              <a:t>Worksheet</a:t>
            </a:r>
            <a:r>
              <a:rPr lang="hr-HR">
                <a:solidFill>
                  <a:srgbClr val="202CA0"/>
                </a:solidFill>
              </a:rPr>
              <a:t> </a:t>
            </a:r>
            <a:br>
              <a:rPr lang="hr-HR">
                <a:solidFill>
                  <a:srgbClr val="202CA0"/>
                </a:solidFill>
              </a:rPr>
            </a:br>
            <a:r>
              <a:rPr lang="en-US">
                <a:solidFill>
                  <a:srgbClr val="202CA0"/>
                </a:solidFill>
              </a:rPr>
              <a:t>Measure</a:t>
            </a:r>
            <a:r>
              <a:rPr lang="hr-HR">
                <a:solidFill>
                  <a:srgbClr val="202CA0"/>
                </a:solidFill>
              </a:rPr>
              <a:t>s</a:t>
            </a:r>
            <a:r>
              <a:rPr lang="en-US">
                <a:solidFill>
                  <a:srgbClr val="202CA0"/>
                </a:solidFill>
              </a:rPr>
              <a:t> of central tendency/dispersion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BA4014FB-B934-24BF-ADC7-587DF7BA91E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837554"/>
                  </p:ext>
                </p:extLst>
              </p:nvPr>
            </p:nvGraphicFramePr>
            <p:xfrm>
              <a:off x="9605438" y="5402709"/>
              <a:ext cx="2396917" cy="1348266"/>
            </p:xfrm>
            <a:graphic>
              <a:graphicData uri="http://schemas.microsoft.com/office/powerpoint/2016/slidezoom">
                <pslz:sldZm>
                  <pslz:sldZmObj sldId="273" cId="2261407077">
                    <pslz:zmPr id="{3672FCE8-4AC2-478A-BD7D-8980DED54203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96917" cy="13482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BA4014FB-B934-24BF-ADC7-587DF7BA91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05438" y="5402709"/>
                <a:ext cx="2396917" cy="13482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AutoShape 2" descr="https://euc-powerpoint.officeapps.live.com/pods/GetClipboardImage.ashx?Id=fc1eae68-6b0a-4506-970c-1aa97d5eaaae&amp;DC=GEU2&amp;pkey=a3f60592-7f6a-48ea-9d3a-6d01e58b0e14&amp;wdwaccluster=GEU2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63F3C-BB4B-261B-5DA9-0C8D262EF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14"/>
          <a:stretch/>
        </p:blipFill>
        <p:spPr>
          <a:xfrm>
            <a:off x="4957699" y="1690688"/>
            <a:ext cx="2268049" cy="474005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7420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351" y="506409"/>
            <a:ext cx="8170344" cy="1837349"/>
          </a:xfrm>
        </p:spPr>
        <p:txBody>
          <a:bodyPr>
            <a:normAutofit/>
          </a:bodyPr>
          <a:lstStyle/>
          <a:p>
            <a:pPr algn="ctr"/>
            <a:r>
              <a:rPr lang="hr-HR" err="1">
                <a:solidFill>
                  <a:schemeClr val="tx2"/>
                </a:solidFill>
              </a:rPr>
              <a:t>Hands</a:t>
            </a:r>
            <a:r>
              <a:rPr lang="hr-HR">
                <a:solidFill>
                  <a:schemeClr val="tx2"/>
                </a:solidFill>
              </a:rPr>
              <a:t> on </a:t>
            </a:r>
            <a:r>
              <a:rPr lang="hr-HR" err="1">
                <a:solidFill>
                  <a:schemeClr val="tx2"/>
                </a:solidFill>
              </a:rPr>
              <a:t>experience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55BAF5-AB76-612F-A4A1-65915D66CCBC}"/>
              </a:ext>
            </a:extLst>
          </p:cNvPr>
          <p:cNvSpPr txBox="1">
            <a:spLocks/>
          </p:cNvSpPr>
          <p:nvPr/>
        </p:nvSpPr>
        <p:spPr>
          <a:xfrm>
            <a:off x="990600" y="2333618"/>
            <a:ext cx="10845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1" y="1720840"/>
            <a:ext cx="11244729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/>
              <a:t>Work in groups (2-4 persons)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Open the blank file 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Copy the data from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en-US" sz="2400" dirty="0"/>
              <a:t> </a:t>
            </a:r>
            <a:r>
              <a:rPr lang="hr-HR" sz="2400" dirty="0" err="1" smtClean="0"/>
              <a:t>raw</a:t>
            </a:r>
            <a:r>
              <a:rPr lang="hr-HR" sz="2400" dirty="0" smtClean="0"/>
              <a:t> data </a:t>
            </a:r>
            <a:r>
              <a:rPr lang="en-US" sz="2400" dirty="0" smtClean="0"/>
              <a:t>file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Copy the row containing the level of the item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Copy the row containing the correct option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Copy the column with the level for each test-taker (STANAG level obtained on previous test)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the minimum sustained performance and minimum developing performance percentages (if there is no level already assigned to the test takers)</a:t>
            </a:r>
            <a:endParaRPr lang="en-US" sz="2400" dirty="0"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Go to results page and observe the </a:t>
            </a:r>
            <a:r>
              <a:rPr lang="hr-HR" sz="2400" dirty="0" err="1"/>
              <a:t>results</a:t>
            </a:r>
            <a:r>
              <a:rPr lang="hr-HR" sz="2400" dirty="0"/>
              <a:t>,</a:t>
            </a:r>
            <a:r>
              <a:rPr lang="en-US" sz="2400" dirty="0"/>
              <a:t> make decisions regarding the items (keep, review, reject)</a:t>
            </a:r>
            <a:endParaRPr lang="en-US" sz="2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30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581" y="746369"/>
            <a:ext cx="8170344" cy="1837349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Mini-workshop objectives</a:t>
            </a:r>
          </a:p>
        </p:txBody>
      </p:sp>
      <p:graphicFrame>
        <p:nvGraphicFramePr>
          <p:cNvPr id="107" name="Content Placeholder 2">
            <a:extLst>
              <a:ext uri="{FF2B5EF4-FFF2-40B4-BE49-F238E27FC236}">
                <a16:creationId xmlns:a16="http://schemas.microsoft.com/office/drawing/2014/main" id="{188AEF01-A337-10E4-73B7-8E3A5B735F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406936"/>
              </p:ext>
            </p:extLst>
          </p:nvPr>
        </p:nvGraphicFramePr>
        <p:xfrm>
          <a:off x="1843261" y="2807506"/>
          <a:ext cx="8505172" cy="243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84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351" y="506409"/>
            <a:ext cx="8170344" cy="1837349"/>
          </a:xfrm>
        </p:spPr>
        <p:txBody>
          <a:bodyPr>
            <a:normAutofit/>
          </a:bodyPr>
          <a:lstStyle/>
          <a:p>
            <a:pPr algn="ctr"/>
            <a:r>
              <a:rPr lang="hr-HR" err="1">
                <a:solidFill>
                  <a:schemeClr val="tx2"/>
                </a:solidFill>
              </a:rPr>
              <a:t>Feedback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55BAF5-AB76-612F-A4A1-65915D66CCBC}"/>
              </a:ext>
            </a:extLst>
          </p:cNvPr>
          <p:cNvSpPr txBox="1">
            <a:spLocks/>
          </p:cNvSpPr>
          <p:nvPr/>
        </p:nvSpPr>
        <p:spPr>
          <a:xfrm>
            <a:off x="990600" y="2333618"/>
            <a:ext cx="108458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MS Excel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customized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file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Can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it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be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used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by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testers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with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basic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 Excel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skills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? </a:t>
            </a:r>
            <a:endParaRPr lang="hr-HR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err="1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</a:t>
            </a:r>
            <a:r>
              <a:rPr lang="hr-HR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improvement?</a:t>
            </a:r>
            <a:endParaRPr lang="en-US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3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CFBD6-3983-CF00-900F-2A5FD1D1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521" y="3221300"/>
            <a:ext cx="3001089" cy="1325563"/>
          </a:xfrm>
        </p:spPr>
        <p:txBody>
          <a:bodyPr/>
          <a:lstStyle/>
          <a:p>
            <a:r>
              <a:rPr lang="en-US">
                <a:solidFill>
                  <a:srgbClr val="202CA0"/>
                </a:solidFill>
              </a:rPr>
              <a:t>Thank you!</a:t>
            </a:r>
          </a:p>
        </p:txBody>
      </p:sp>
      <p:pic>
        <p:nvPicPr>
          <p:cNvPr id="2050" name="Picture 2" descr="machine learning - Data science related funny quotes - Data Science Stack  Exchange">
            <a:extLst>
              <a:ext uri="{FF2B5EF4-FFF2-40B4-BE49-F238E27FC236}">
                <a16:creationId xmlns:a16="http://schemas.microsoft.com/office/drawing/2014/main" id="{CA146291-121F-3A9B-8CEF-39218F864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36" y="1267355"/>
            <a:ext cx="4762500" cy="4962525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67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6F23-AA39-9150-B6D7-444770B6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>
                <a:solidFill>
                  <a:srgbClr val="202CA0"/>
                </a:solidFill>
              </a:rPr>
              <a:t>Results calculation - example</a:t>
            </a:r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2DDB8C4-3D8F-A45A-3C5B-8809F4FFD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271" y="4133093"/>
            <a:ext cx="6629400" cy="1533525"/>
          </a:xfr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83DA3ED1-5727-9F8B-1962-F6FD4EAB6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950" y="1715470"/>
            <a:ext cx="2600325" cy="952500"/>
          </a:xfrm>
          <a:prstGeom prst="rect">
            <a:avLst/>
          </a:prstGeo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29DE38DB-B3FF-5349-0818-1B0BC9307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1716790"/>
            <a:ext cx="4928346" cy="103756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E7B535-8B71-80C4-FD03-4FA5E0818BC3}"/>
              </a:ext>
            </a:extLst>
          </p:cNvPr>
          <p:cNvCxnSpPr/>
          <p:nvPr/>
        </p:nvCxnSpPr>
        <p:spPr>
          <a:xfrm>
            <a:off x="5067299" y="2366682"/>
            <a:ext cx="3155578" cy="187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DCDE8C-C87E-EF33-BCD3-170423AA0DAA}"/>
              </a:ext>
            </a:extLst>
          </p:cNvPr>
          <p:cNvCxnSpPr/>
          <p:nvPr/>
        </p:nvCxnSpPr>
        <p:spPr>
          <a:xfrm flipH="1">
            <a:off x="8735546" y="2274234"/>
            <a:ext cx="2032746" cy="1978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>
            <a:extLst>
              <a:ext uri="{FF2B5EF4-FFF2-40B4-BE49-F238E27FC236}">
                <a16:creationId xmlns:a16="http://schemas.microsoft.com/office/drawing/2014/main" id="{FD2EE1FF-F6EF-C5F2-68EA-082E2E15C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2953771"/>
            <a:ext cx="4928346" cy="105131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C262DF-762F-AC6C-44C6-066839217F70}"/>
              </a:ext>
            </a:extLst>
          </p:cNvPr>
          <p:cNvCxnSpPr>
            <a:cxnSpLocks/>
          </p:cNvCxnSpPr>
          <p:nvPr/>
        </p:nvCxnSpPr>
        <p:spPr>
          <a:xfrm flipH="1">
            <a:off x="9956987" y="2341469"/>
            <a:ext cx="990599" cy="1922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5C5C403-F26A-1004-C001-D01C05D9B3EA}"/>
              </a:ext>
            </a:extLst>
          </p:cNvPr>
          <p:cNvSpPr/>
          <p:nvPr/>
        </p:nvSpPr>
        <p:spPr>
          <a:xfrm>
            <a:off x="7588624" y="4193241"/>
            <a:ext cx="1770529" cy="313763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6CB7030-F00E-35F4-84FB-37AD9CB272F3}"/>
              </a:ext>
            </a:extLst>
          </p:cNvPr>
          <p:cNvCxnSpPr/>
          <p:nvPr/>
        </p:nvCxnSpPr>
        <p:spPr>
          <a:xfrm flipH="1" flipV="1">
            <a:off x="5104840" y="3760134"/>
            <a:ext cx="2649070" cy="441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3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067" y="746369"/>
            <a:ext cx="8416858" cy="1837349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chemeClr val="tx2"/>
                </a:solidFill>
              </a:rPr>
              <a:t>Y</a:t>
            </a:r>
            <a:r>
              <a:rPr lang="en-US">
                <a:solidFill>
                  <a:schemeClr val="tx2"/>
                </a:solidFill>
              </a:rPr>
              <a:t>our national testing practices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3E278-342F-40BF-8C5F-850449F1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16169"/>
            <a:ext cx="11065933" cy="41079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Discussion in small groups:</a:t>
            </a:r>
          </a:p>
          <a:p>
            <a:pPr marL="0" indent="0">
              <a:buNone/>
            </a:pPr>
            <a:endParaRPr lang="en-US"/>
          </a:p>
          <a:p>
            <a:r>
              <a:rPr lang="hr-HR"/>
              <a:t>Test </a:t>
            </a:r>
            <a:r>
              <a:rPr lang="en-US"/>
              <a:t>characteristics and frequency of testing</a:t>
            </a:r>
          </a:p>
          <a:p>
            <a:r>
              <a:rPr lang="hr-HR"/>
              <a:t>Test </a:t>
            </a:r>
            <a:r>
              <a:rPr lang="en-US"/>
              <a:t>population characteristics</a:t>
            </a:r>
            <a:endParaRPr lang="hr-HR">
              <a:cs typeface="Calibri"/>
            </a:endParaRPr>
          </a:p>
          <a:p>
            <a:r>
              <a:rPr lang="en-US"/>
              <a:t>Tools used for statistical </a:t>
            </a:r>
            <a:r>
              <a:rPr lang="hr-HR" err="1"/>
              <a:t>analysis</a:t>
            </a:r>
            <a:r>
              <a:rPr lang="hr-HR"/>
              <a:t> </a:t>
            </a:r>
            <a:endParaRPr lang="hr-HR">
              <a:cs typeface="Calibri"/>
            </a:endParaRPr>
          </a:p>
          <a:p>
            <a:r>
              <a:rPr lang="hr-HR"/>
              <a:t>Data </a:t>
            </a:r>
            <a:r>
              <a:rPr lang="hr-HR" err="1"/>
              <a:t>analysis</a:t>
            </a:r>
            <a:r>
              <a:rPr lang="hr-HR"/>
              <a:t>/</a:t>
            </a:r>
            <a:r>
              <a:rPr lang="hr-HR" err="1"/>
              <a:t>interpretation</a:t>
            </a:r>
            <a:r>
              <a:rPr lang="hr-HR"/>
              <a:t> – </a:t>
            </a:r>
            <a:r>
              <a:rPr lang="hr-HR" err="1"/>
              <a:t>team</a:t>
            </a:r>
            <a:r>
              <a:rPr lang="hr-HR"/>
              <a:t> </a:t>
            </a:r>
            <a:r>
              <a:rPr lang="hr-HR" err="1"/>
              <a:t>members</a:t>
            </a:r>
            <a:r>
              <a:rPr lang="hr-HR"/>
              <a:t> </a:t>
            </a:r>
            <a:r>
              <a:rPr lang="hr-HR" err="1"/>
              <a:t>or</a:t>
            </a:r>
            <a:r>
              <a:rPr lang="en-US"/>
              <a:t> outsourced experts</a:t>
            </a:r>
            <a:r>
              <a:rPr lang="hr-HR"/>
              <a:t>?</a:t>
            </a:r>
            <a:r>
              <a:rPr lang="en-US"/>
              <a:t> </a:t>
            </a:r>
            <a:endParaRPr lang="hr-HR"/>
          </a:p>
          <a:p>
            <a:r>
              <a:rPr lang="hr-HR" err="1"/>
              <a:t>Classical</a:t>
            </a:r>
            <a:r>
              <a:rPr lang="hr-HR"/>
              <a:t> Test </a:t>
            </a:r>
            <a:r>
              <a:rPr lang="hr-HR" err="1"/>
              <a:t>Theory</a:t>
            </a:r>
            <a:r>
              <a:rPr lang="hr-HR"/>
              <a:t> </a:t>
            </a:r>
            <a:r>
              <a:rPr lang="hr-HR" err="1"/>
              <a:t>or</a:t>
            </a:r>
            <a:r>
              <a:rPr lang="hr-HR"/>
              <a:t> </a:t>
            </a:r>
            <a:r>
              <a:rPr lang="hr-HR" err="1"/>
              <a:t>Item</a:t>
            </a:r>
            <a:r>
              <a:rPr lang="hr-HR"/>
              <a:t> </a:t>
            </a:r>
            <a:r>
              <a:rPr lang="hr-HR" err="1"/>
              <a:t>Response</a:t>
            </a:r>
            <a:r>
              <a:rPr lang="hr-HR"/>
              <a:t> </a:t>
            </a:r>
            <a:r>
              <a:rPr lang="hr-HR" err="1"/>
              <a:t>Theory</a:t>
            </a:r>
            <a:r>
              <a:rPr lang="hr-HR"/>
              <a:t> </a:t>
            </a:r>
          </a:p>
          <a:p>
            <a:r>
              <a:rPr lang="hr-HR"/>
              <a:t>Test </a:t>
            </a:r>
            <a:r>
              <a:rPr lang="hr-HR" err="1"/>
              <a:t>summary</a:t>
            </a:r>
            <a:r>
              <a:rPr lang="hr-HR"/>
              <a:t> </a:t>
            </a:r>
            <a:r>
              <a:rPr lang="hr-HR" err="1"/>
              <a:t>report</a:t>
            </a:r>
            <a:r>
              <a:rPr lang="hr-HR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43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298" y="129015"/>
            <a:ext cx="7443287" cy="1837349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Statistical</a:t>
            </a:r>
            <a:r>
              <a:rPr lang="hr-HR">
                <a:solidFill>
                  <a:schemeClr val="tx2"/>
                </a:solidFill>
              </a:rPr>
              <a:t> analysis</a:t>
            </a:r>
            <a:r>
              <a:rPr lang="en-US">
                <a:solidFill>
                  <a:srgbClr val="202CA0"/>
                </a:solidFill>
              </a:rPr>
              <a:t> 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9EE760A-A0CB-42BA-8E48-54C05FA3FC39}"/>
              </a:ext>
            </a:extLst>
          </p:cNvPr>
          <p:cNvSpPr txBox="1">
            <a:spLocks/>
          </p:cNvSpPr>
          <p:nvPr/>
        </p:nvSpPr>
        <p:spPr>
          <a:xfrm>
            <a:off x="7280970" y="2163966"/>
            <a:ext cx="4806860" cy="3949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/>
              <a:t>    ITEM STATISTICS</a:t>
            </a:r>
            <a:endParaRPr lang="en-US"/>
          </a:p>
          <a:p>
            <a:pPr lvl="1"/>
            <a:r>
              <a:rPr lang="en-US" sz="2200"/>
              <a:t>Facility value</a:t>
            </a:r>
            <a:endParaRPr lang="en-US" sz="2200">
              <a:cs typeface="Calibri"/>
            </a:endParaRPr>
          </a:p>
          <a:p>
            <a:pPr lvl="1"/>
            <a:r>
              <a:rPr lang="en-US" sz="2200"/>
              <a:t>Discrimination index/B</a:t>
            </a:r>
            <a:r>
              <a:rPr lang="hr-HR" sz="2200"/>
              <a:t>-i</a:t>
            </a:r>
            <a:r>
              <a:rPr lang="en-US" sz="2200" err="1"/>
              <a:t>ndex</a:t>
            </a:r>
            <a:endParaRPr lang="en-US" sz="2200"/>
          </a:p>
          <a:p>
            <a:pPr lvl="1"/>
            <a:r>
              <a:rPr lang="en-US" sz="2200"/>
              <a:t>Distractor efficiency</a:t>
            </a:r>
            <a:endParaRPr lang="en-US" sz="2200">
              <a:cs typeface="Calibri"/>
            </a:endParaRPr>
          </a:p>
          <a:p>
            <a:pPr lvl="1"/>
            <a:r>
              <a:rPr lang="en-US" sz="2200"/>
              <a:t>Pearson product-moment correlation PEARSON(),CORREL()</a:t>
            </a:r>
            <a:endParaRPr lang="en-US" sz="2200">
              <a:cs typeface="Calibri"/>
            </a:endParaRPr>
          </a:p>
          <a:p>
            <a:pPr lvl="1"/>
            <a:endParaRPr lang="en-US" sz="22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A321F-4999-4671-A6E7-8F2BA25CE0CA}"/>
              </a:ext>
            </a:extLst>
          </p:cNvPr>
          <p:cNvSpPr txBox="1"/>
          <p:nvPr/>
        </p:nvSpPr>
        <p:spPr>
          <a:xfrm>
            <a:off x="3592340" y="4686509"/>
            <a:ext cx="537131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     TEST  </a:t>
            </a:r>
            <a:r>
              <a:rPr lang="en-US" sz="2800"/>
              <a:t>R</a:t>
            </a:r>
            <a:r>
              <a:rPr lang="hr-HR" sz="2800"/>
              <a:t>ELIABILITY</a:t>
            </a:r>
            <a:endParaRPr lang="en-US" sz="28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/>
              <a:t>Alpha coefficient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/>
              <a:t>Alpha if item deleted</a:t>
            </a:r>
            <a:endParaRPr lang="hr-HR" sz="22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200"/>
              <a:t>KR-20, KR-21</a:t>
            </a:r>
            <a:endParaRPr lang="en-US" sz="2200"/>
          </a:p>
          <a:p>
            <a:endParaRPr lang="en-GB" sz="240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9F21758-02A2-4E2E-BAEB-AD0C5D3F561C}"/>
              </a:ext>
            </a:extLst>
          </p:cNvPr>
          <p:cNvSpPr txBox="1">
            <a:spLocks/>
          </p:cNvSpPr>
          <p:nvPr/>
        </p:nvSpPr>
        <p:spPr>
          <a:xfrm>
            <a:off x="270928" y="1605947"/>
            <a:ext cx="4603429" cy="3374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3300"/>
              <a:t>TEST STATISTICS</a:t>
            </a:r>
          </a:p>
          <a:p>
            <a:pPr lvl="1"/>
            <a:r>
              <a:rPr lang="en-US"/>
              <a:t>Mean – AVERAGE()</a:t>
            </a:r>
          </a:p>
          <a:p>
            <a:pPr lvl="1"/>
            <a:r>
              <a:rPr lang="en-US"/>
              <a:t>Mode – MODE()</a:t>
            </a:r>
          </a:p>
          <a:p>
            <a:pPr lvl="1"/>
            <a:r>
              <a:rPr lang="en-US"/>
              <a:t>Median – MEDIAN()</a:t>
            </a:r>
            <a:endParaRPr lang="hr-HR"/>
          </a:p>
          <a:p>
            <a:pPr lvl="1"/>
            <a:endParaRPr lang="en-US"/>
          </a:p>
          <a:p>
            <a:pPr lvl="1"/>
            <a:r>
              <a:rPr lang="en-US"/>
              <a:t>Standard deviation – STDEV()</a:t>
            </a:r>
            <a:endParaRPr lang="hr-HR"/>
          </a:p>
          <a:p>
            <a:pPr lvl="1"/>
            <a:r>
              <a:rPr lang="en-US"/>
              <a:t>Range</a:t>
            </a:r>
          </a:p>
          <a:p>
            <a:pPr lvl="1"/>
            <a:endParaRPr lang="en-US"/>
          </a:p>
          <a:p>
            <a:pPr lvl="1"/>
            <a:r>
              <a:rPr lang="en-US"/>
              <a:t>Skewness - SKEW()</a:t>
            </a:r>
          </a:p>
          <a:p>
            <a:pPr lvl="1"/>
            <a:r>
              <a:rPr lang="en-US"/>
              <a:t>Kurtosis – KURT()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1D2342B-F8E3-4932-9B16-DC59536323E7}"/>
              </a:ext>
            </a:extLst>
          </p:cNvPr>
          <p:cNvSpPr/>
          <p:nvPr/>
        </p:nvSpPr>
        <p:spPr>
          <a:xfrm>
            <a:off x="7051899" y="2338410"/>
            <a:ext cx="316689" cy="31673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D2342B-F8E3-4932-9B16-DC59536323E7}"/>
              </a:ext>
            </a:extLst>
          </p:cNvPr>
          <p:cNvSpPr/>
          <p:nvPr/>
        </p:nvSpPr>
        <p:spPr>
          <a:xfrm>
            <a:off x="3347656" y="4138910"/>
            <a:ext cx="271590" cy="20732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581" y="746369"/>
            <a:ext cx="8170344" cy="1837349"/>
          </a:xfrm>
        </p:spPr>
        <p:txBody>
          <a:bodyPr>
            <a:normAutofit/>
          </a:bodyPr>
          <a:lstStyle/>
          <a:p>
            <a:pPr algn="ctr"/>
            <a:r>
              <a:rPr lang="hr-HR" err="1">
                <a:solidFill>
                  <a:schemeClr val="tx2"/>
                </a:solidFill>
              </a:rPr>
              <a:t>Specialized</a:t>
            </a:r>
            <a:r>
              <a:rPr lang="hr-HR">
                <a:solidFill>
                  <a:schemeClr val="tx2"/>
                </a:solidFill>
              </a:rPr>
              <a:t> Excel file</a:t>
            </a:r>
            <a:br>
              <a:rPr lang="hr-HR">
                <a:solidFill>
                  <a:schemeClr val="tx2"/>
                </a:solidFill>
              </a:rPr>
            </a:br>
            <a:r>
              <a:rPr lang="hr-HR">
                <a:solidFill>
                  <a:schemeClr val="tx2"/>
                </a:solidFill>
              </a:rPr>
              <a:t>                              - </a:t>
            </a:r>
            <a:r>
              <a:rPr lang="hr-HR" err="1">
                <a:solidFill>
                  <a:schemeClr val="tx2"/>
                </a:solidFill>
              </a:rPr>
              <a:t>advantages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3E278-342F-40BF-8C5F-850449F1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7" y="2840984"/>
            <a:ext cx="10515600" cy="3512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Budget </a:t>
            </a:r>
            <a:r>
              <a:rPr lang="hr-HR" err="1"/>
              <a:t>reasons</a:t>
            </a:r>
            <a:endParaRPr lang="hr-HR"/>
          </a:p>
          <a:p>
            <a:r>
              <a:rPr lang="en-US"/>
              <a:t>Security of IT infrastructure</a:t>
            </a:r>
          </a:p>
          <a:p>
            <a:r>
              <a:rPr lang="hr-HR" err="1"/>
              <a:t>User-friendly</a:t>
            </a:r>
            <a:r>
              <a:rPr lang="hr-HR"/>
              <a:t> </a:t>
            </a:r>
            <a:r>
              <a:rPr lang="hr-HR" err="1"/>
              <a:t>and</a:t>
            </a:r>
            <a:r>
              <a:rPr lang="hr-HR"/>
              <a:t> </a:t>
            </a:r>
            <a:r>
              <a:rPr lang="hr-HR" err="1"/>
              <a:t>easy</a:t>
            </a:r>
            <a:r>
              <a:rPr lang="hr-HR"/>
              <a:t> to </a:t>
            </a:r>
            <a:r>
              <a:rPr lang="hr-HR" err="1"/>
              <a:t>learn</a:t>
            </a:r>
            <a:endParaRPr lang="hr-HR"/>
          </a:p>
          <a:p>
            <a:r>
              <a:rPr lang="hr-HR" err="1"/>
              <a:t>Simplicity</a:t>
            </a:r>
            <a:r>
              <a:rPr lang="hr-HR"/>
              <a:t> </a:t>
            </a:r>
            <a:r>
              <a:rPr lang="hr-HR" err="1"/>
              <a:t>of</a:t>
            </a:r>
            <a:r>
              <a:rPr lang="hr-HR"/>
              <a:t> data input</a:t>
            </a:r>
          </a:p>
          <a:p>
            <a:r>
              <a:rPr lang="hr-HR" err="1"/>
              <a:t>Easy</a:t>
            </a:r>
            <a:r>
              <a:rPr lang="hr-HR"/>
              <a:t> </a:t>
            </a:r>
            <a:r>
              <a:rPr lang="hr-HR" err="1"/>
              <a:t>access</a:t>
            </a:r>
            <a:r>
              <a:rPr lang="hr-HR"/>
              <a:t> to </a:t>
            </a:r>
            <a:r>
              <a:rPr lang="hr-HR" err="1"/>
              <a:t>the</a:t>
            </a:r>
            <a:r>
              <a:rPr lang="hr-HR"/>
              <a:t> </a:t>
            </a:r>
            <a:r>
              <a:rPr lang="hr-HR" err="1"/>
              <a:t>raw</a:t>
            </a:r>
            <a:r>
              <a:rPr lang="hr-HR"/>
              <a:t>/</a:t>
            </a:r>
            <a:r>
              <a:rPr lang="hr-HR" err="1"/>
              <a:t>converted</a:t>
            </a:r>
            <a:r>
              <a:rPr lang="hr-HR"/>
              <a:t> data </a:t>
            </a:r>
            <a:r>
              <a:rPr lang="hr-HR" err="1"/>
              <a:t>in</a:t>
            </a:r>
            <a:r>
              <a:rPr lang="hr-HR"/>
              <a:t> </a:t>
            </a:r>
            <a:r>
              <a:rPr lang="hr-HR" err="1"/>
              <a:t>the</a:t>
            </a:r>
            <a:r>
              <a:rPr lang="hr-HR"/>
              <a:t> table</a:t>
            </a:r>
          </a:p>
        </p:txBody>
      </p:sp>
    </p:spTree>
    <p:extLst>
      <p:ext uri="{BB962C8B-B14F-4D97-AF65-F5344CB8AC3E}">
        <p14:creationId xmlns:p14="http://schemas.microsoft.com/office/powerpoint/2010/main" val="113650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581" y="746369"/>
            <a:ext cx="8170344" cy="1837349"/>
          </a:xfrm>
        </p:spPr>
        <p:txBody>
          <a:bodyPr>
            <a:normAutofit/>
          </a:bodyPr>
          <a:lstStyle/>
          <a:p>
            <a:pPr algn="ctr"/>
            <a:r>
              <a:rPr lang="hr-HR" err="1">
                <a:solidFill>
                  <a:schemeClr val="tx2"/>
                </a:solidFill>
              </a:rPr>
              <a:t>Specialized</a:t>
            </a:r>
            <a:r>
              <a:rPr lang="hr-HR">
                <a:solidFill>
                  <a:schemeClr val="tx2"/>
                </a:solidFill>
              </a:rPr>
              <a:t> Excel file</a:t>
            </a:r>
            <a:br>
              <a:rPr lang="hr-HR">
                <a:solidFill>
                  <a:schemeClr val="tx2"/>
                </a:solidFill>
              </a:rPr>
            </a:br>
            <a:r>
              <a:rPr lang="hr-HR">
                <a:solidFill>
                  <a:schemeClr val="tx2"/>
                </a:solidFill>
              </a:rPr>
              <a:t>                                   - </a:t>
            </a:r>
            <a:r>
              <a:rPr lang="hr-HR" err="1">
                <a:solidFill>
                  <a:schemeClr val="tx2"/>
                </a:solidFill>
              </a:rPr>
              <a:t>description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3E278-342F-40BF-8C5F-850449F1C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7" y="2952193"/>
            <a:ext cx="11085012" cy="36010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Data worksheet</a:t>
            </a:r>
            <a:endParaRPr lang="hr-HR" b="1"/>
          </a:p>
          <a:p>
            <a:pPr lvl="2"/>
            <a:r>
              <a:rPr lang="hr-HR" sz="2800"/>
              <a:t>d</a:t>
            </a:r>
            <a:r>
              <a:rPr lang="en-US" sz="2800" err="1"/>
              <a:t>esigned</a:t>
            </a:r>
            <a:r>
              <a:rPr lang="en-US" sz="2800"/>
              <a:t> to insert/manipulate raw data </a:t>
            </a:r>
            <a:endParaRPr lang="hr-HR" sz="2800"/>
          </a:p>
          <a:p>
            <a:pPr lvl="2"/>
            <a:r>
              <a:rPr lang="en-US" sz="2800"/>
              <a:t>compute</a:t>
            </a:r>
            <a:r>
              <a:rPr lang="hr-HR" sz="2800"/>
              <a:t>s</a:t>
            </a:r>
            <a:r>
              <a:rPr lang="en-US" sz="2800"/>
              <a:t> the values/indices used to evaluate the test/items</a:t>
            </a:r>
            <a:endParaRPr lang="hr-HR" sz="2800"/>
          </a:p>
          <a:p>
            <a:pPr lvl="2"/>
            <a:endParaRPr lang="en-US" sz="800"/>
          </a:p>
          <a:p>
            <a:pPr marL="0" indent="0">
              <a:buNone/>
            </a:pPr>
            <a:r>
              <a:rPr lang="en-US" b="1"/>
              <a:t>Results worksheet</a:t>
            </a:r>
            <a:r>
              <a:rPr lang="en-US"/>
              <a:t> </a:t>
            </a:r>
            <a:endParaRPr lang="hr-HR"/>
          </a:p>
          <a:p>
            <a:pPr lvl="2"/>
            <a:r>
              <a:rPr lang="en-US" sz="2800"/>
              <a:t>displays the results in a relatively easy to read/interpret fashion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28660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7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7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03" name="Freeform: Shape 8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8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8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8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F3166E-DC26-6894-E36E-CD7CE6BC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351" y="506409"/>
            <a:ext cx="8170344" cy="1837349"/>
          </a:xfrm>
        </p:spPr>
        <p:txBody>
          <a:bodyPr>
            <a:normAutofit/>
          </a:bodyPr>
          <a:lstStyle/>
          <a:p>
            <a:pPr algn="ctr"/>
            <a:r>
              <a:rPr lang="hr-HR">
                <a:solidFill>
                  <a:schemeClr val="tx2"/>
                </a:solidFill>
              </a:rPr>
              <a:t>Data Worksheet</a:t>
            </a:r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08" name="Freeform: Shape 8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8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9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9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855BAF5-AB76-612F-A4A1-65915D66CCBC}"/>
              </a:ext>
            </a:extLst>
          </p:cNvPr>
          <p:cNvSpPr txBox="1">
            <a:spLocks/>
          </p:cNvSpPr>
          <p:nvPr/>
        </p:nvSpPr>
        <p:spPr>
          <a:xfrm>
            <a:off x="990600" y="2333618"/>
            <a:ext cx="10845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contains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 dedicated areas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(editable) and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computing areas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(locked)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used to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up to 50 items </a:t>
            </a:r>
            <a:r>
              <a:rPr lang="en-US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to 300 test takers</a:t>
            </a:r>
          </a:p>
          <a:p>
            <a:pPr>
              <a:lnSpc>
                <a:spcPct val="200000"/>
              </a:lnSpc>
            </a:pPr>
            <a:r>
              <a:rPr lang="en-US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some limitations regarding data input</a:t>
            </a:r>
          </a:p>
        </p:txBody>
      </p:sp>
    </p:spTree>
    <p:extLst>
      <p:ext uri="{BB962C8B-B14F-4D97-AF65-F5344CB8AC3E}">
        <p14:creationId xmlns:p14="http://schemas.microsoft.com/office/powerpoint/2010/main" val="221415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AF20-F548-9494-B514-107C9C38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Data Worksheet - User Dedicated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A2BA6-DDDF-F364-DD48-ABA47DF4E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F08CD7-F1A4-E745-E6D9-941DCB240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48"/>
          <a:stretch/>
        </p:blipFill>
        <p:spPr>
          <a:xfrm>
            <a:off x="239241" y="1690688"/>
            <a:ext cx="6805629" cy="50998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A9EA07-D3CE-03E6-768A-A9A7EC6F598D}"/>
              </a:ext>
            </a:extLst>
          </p:cNvPr>
          <p:cNvSpPr/>
          <p:nvPr/>
        </p:nvSpPr>
        <p:spPr>
          <a:xfrm>
            <a:off x="462455" y="1986455"/>
            <a:ext cx="1602565" cy="27011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F6BDC-1B33-97BD-3FF3-89E445A79719}"/>
              </a:ext>
            </a:extLst>
          </p:cNvPr>
          <p:cNvSpPr/>
          <p:nvPr/>
        </p:nvSpPr>
        <p:spPr>
          <a:xfrm>
            <a:off x="2099311" y="2731129"/>
            <a:ext cx="375743" cy="396358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2BE171-25E1-6306-F661-2A416A8F085E}"/>
              </a:ext>
            </a:extLst>
          </p:cNvPr>
          <p:cNvSpPr/>
          <p:nvPr/>
        </p:nvSpPr>
        <p:spPr>
          <a:xfrm>
            <a:off x="462457" y="4983381"/>
            <a:ext cx="1602564" cy="60781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5A428-CA6A-DFDE-185F-CF0FC4E0EC34}"/>
              </a:ext>
            </a:extLst>
          </p:cNvPr>
          <p:cNvSpPr/>
          <p:nvPr/>
        </p:nvSpPr>
        <p:spPr>
          <a:xfrm>
            <a:off x="2509345" y="2705821"/>
            <a:ext cx="1376856" cy="398889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FD24A94-A964-F749-D5B3-82C25A9B41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6" t="1869" r="-1596" b="19"/>
          <a:stretch/>
        </p:blipFill>
        <p:spPr>
          <a:xfrm>
            <a:off x="7191641" y="1690688"/>
            <a:ext cx="4684674" cy="50706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DF2A6E-7F35-0D27-2618-591E06250D1F}"/>
              </a:ext>
            </a:extLst>
          </p:cNvPr>
          <p:cNvSpPr/>
          <p:nvPr/>
        </p:nvSpPr>
        <p:spPr>
          <a:xfrm>
            <a:off x="2509344" y="1827552"/>
            <a:ext cx="9220200" cy="1589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018846-8BED-EFDE-B674-F2263A86E2F4}"/>
              </a:ext>
            </a:extLst>
          </p:cNvPr>
          <p:cNvSpPr/>
          <p:nvPr/>
        </p:nvSpPr>
        <p:spPr>
          <a:xfrm>
            <a:off x="3886200" y="2530547"/>
            <a:ext cx="7809053" cy="1752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4C0CBD-8BAC-3952-AF02-8A2DD13AFAD0}"/>
              </a:ext>
            </a:extLst>
          </p:cNvPr>
          <p:cNvSpPr/>
          <p:nvPr/>
        </p:nvSpPr>
        <p:spPr>
          <a:xfrm>
            <a:off x="3920492" y="2682946"/>
            <a:ext cx="7774761" cy="40117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AB92-A0A2-5649-9383-AA73935BE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202CA0"/>
                </a:solidFill>
              </a:rPr>
              <a:t>Data Worksheet – Sorting/Computing Areas</a:t>
            </a:r>
          </a:p>
        </p:txBody>
      </p:sp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C0067356-2636-AD29-0EE9-3D8E40A291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2240231"/>
                  </p:ext>
                </p:extLst>
              </p:nvPr>
            </p:nvGraphicFramePr>
            <p:xfrm>
              <a:off x="950223" y="1612900"/>
              <a:ext cx="4429760" cy="2466340"/>
            </p:xfrm>
            <a:graphic>
              <a:graphicData uri="http://schemas.microsoft.com/office/powerpoint/2016/slidezoom">
                <pslz:sldZm>
                  <pslz:sldZmObj sldId="264" cId="3241323942">
                    <pslz:zmPr id="{92658322-0DD8-4D71-BDC4-6835F3806A1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97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C0067356-2636-AD29-0EE9-3D8E40A291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0223" y="1612900"/>
                <a:ext cx="44297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0" name="Slide Zoom 9">
                <a:extLst>
                  <a:ext uri="{FF2B5EF4-FFF2-40B4-BE49-F238E27FC236}">
                    <a16:creationId xmlns:a16="http://schemas.microsoft.com/office/drawing/2014/main" id="{96CBB7A1-166E-A80A-904B-D914CB85E0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14766"/>
                  </p:ext>
                </p:extLst>
              </p:nvPr>
            </p:nvGraphicFramePr>
            <p:xfrm>
              <a:off x="6441440" y="1612900"/>
              <a:ext cx="4277360" cy="2466340"/>
            </p:xfrm>
            <a:graphic>
              <a:graphicData uri="http://schemas.microsoft.com/office/powerpoint/2016/slidezoom">
                <pslz:sldZm>
                  <pslz:sldZmObj sldId="265" cId="4019296548">
                    <pslz:zmPr id="{C8C0AF04-5345-4303-B026-97CBFC88D1A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3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0" name="Slide Zoom 9">
                <a:extLst>
                  <a:ext uri="{FF2B5EF4-FFF2-40B4-BE49-F238E27FC236}">
                    <a16:creationId xmlns:a16="http://schemas.microsoft.com/office/drawing/2014/main" id="{96CBB7A1-166E-A80A-904B-D914CB85E0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1440" y="1612900"/>
                <a:ext cx="42773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A401EBBE-3A07-002D-8B8C-99F27FA31A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46548729"/>
                  </p:ext>
                </p:extLst>
              </p:nvPr>
            </p:nvGraphicFramePr>
            <p:xfrm>
              <a:off x="6438900" y="4244340"/>
              <a:ext cx="4277360" cy="2466340"/>
            </p:xfrm>
            <a:graphic>
              <a:graphicData uri="http://schemas.microsoft.com/office/powerpoint/2016/slidezoom">
                <pslz:sldZm>
                  <pslz:sldZmObj sldId="266" cId="2773339102">
                    <pslz:zmPr id="{EF4DE024-5CB0-48AB-9AE4-1A21914B1269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773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2" name="Slide Zoom 11">
                <a:extLst>
                  <a:ext uri="{FF2B5EF4-FFF2-40B4-BE49-F238E27FC236}">
                    <a16:creationId xmlns:a16="http://schemas.microsoft.com/office/drawing/2014/main" id="{A401EBBE-3A07-002D-8B8C-99F27FA31A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8900" y="4244340"/>
                <a:ext cx="42773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="" xmlns:pslz="http://schemas.microsoft.com/office/powerpoint/2016/slidezoom"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1BE8FF6B-1D36-938F-C8DA-1DBE425230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1866348"/>
                  </p:ext>
                </p:extLst>
              </p:nvPr>
            </p:nvGraphicFramePr>
            <p:xfrm>
              <a:off x="961475" y="4249103"/>
              <a:ext cx="4429760" cy="2466340"/>
            </p:xfrm>
            <a:graphic>
              <a:graphicData uri="http://schemas.microsoft.com/office/powerpoint/2016/slidezoom">
                <pslz:sldZm>
                  <pslz:sldZmObj sldId="267" cId="2864322033">
                    <pslz:zmPr id="{686F5FD6-BCDD-44F5-AC4F-DAE963C4113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429760" cy="24663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6" name="Slide Zoom 15">
                <a:extLst>
                  <a:ext uri="{FF2B5EF4-FFF2-40B4-BE49-F238E27FC236}">
                    <a16:creationId xmlns:a16="http://schemas.microsoft.com/office/drawing/2014/main" id="{1BE8FF6B-1D36-938F-C8DA-1DBE425230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1475" y="4249103"/>
                <a:ext cx="4429760" cy="24663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A28787F-8ED1-A890-4A8E-CE1AAA2CE467}"/>
              </a:ext>
            </a:extLst>
          </p:cNvPr>
          <p:cNvSpPr/>
          <p:nvPr/>
        </p:nvSpPr>
        <p:spPr>
          <a:xfrm>
            <a:off x="11176000" y="6268720"/>
            <a:ext cx="843280" cy="447675"/>
          </a:xfrm>
          <a:prstGeom prst="actionButtonForwardNext">
            <a:avLst/>
          </a:prstGeom>
          <a:noFill/>
          <a:ln>
            <a:solidFill>
              <a:schemeClr val="accent1">
                <a:shade val="50000"/>
                <a:alpha val="23000"/>
              </a:schemeClr>
            </a:solidFill>
          </a:ln>
          <a:effectLst>
            <a:outerShdw blurRad="50800" dist="50800" dir="5400000" algn="ctr" rotWithShape="0">
              <a:srgbClr val="000000">
                <a:alpha val="78000"/>
              </a:srgbClr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DA7DA428299428C963614FA5D1594" ma:contentTypeVersion="2" ma:contentTypeDescription="Create a new document." ma:contentTypeScope="" ma:versionID="4b80b226baf9271282f5e0a4662fee6f">
  <xsd:schema xmlns:xsd="http://www.w3.org/2001/XMLSchema" xmlns:xs="http://www.w3.org/2001/XMLSchema" xmlns:p="http://schemas.microsoft.com/office/2006/metadata/properties" xmlns:ns2="7fead162-1e0c-4212-8ab8-c95fe4396eff" targetNamespace="http://schemas.microsoft.com/office/2006/metadata/properties" ma:root="true" ma:fieldsID="c3aec2ebe8ec23f7b0e40626ebd8d3d7" ns2:_="">
    <xsd:import namespace="7fead162-1e0c-4212-8ab8-c95fe4396e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ad162-1e0c-4212-8ab8-c95fe4396e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4002EA-C6EC-4D6C-9D7D-86F9EB7B22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2F7BB6-FCF7-4A5D-89B2-3D3DD09306A9}">
  <ds:schemaRefs>
    <ds:schemaRef ds:uri="7fead162-1e0c-4212-8ab8-c95fe4396e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D6CB9E0-E7F1-4E7F-9606-BDA34B5096B3}">
  <ds:schemaRefs>
    <ds:schemaRef ds:uri="http://schemas.microsoft.com/office/2006/documentManagement/types"/>
    <ds:schemaRef ds:uri="http://www.w3.org/XML/1998/namespace"/>
    <ds:schemaRef ds:uri="7fead162-1e0c-4212-8ab8-c95fe4396eff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</TotalTime>
  <Words>664</Words>
  <Application>Microsoft Office PowerPoint</Application>
  <PresentationFormat>Widescreen</PresentationFormat>
  <Paragraphs>108</Paragraphs>
  <Slides>22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Statistical analysis using  MS Excel customized file</vt:lpstr>
      <vt:lpstr>Mini-workshop objectives</vt:lpstr>
      <vt:lpstr>Your national testing practices</vt:lpstr>
      <vt:lpstr>Statistical analysis </vt:lpstr>
      <vt:lpstr>Specialized Excel file                               - advantages</vt:lpstr>
      <vt:lpstr>Specialized Excel file                                    - description</vt:lpstr>
      <vt:lpstr>Data Worksheet</vt:lpstr>
      <vt:lpstr>Data Worksheet - User Dedicated Areas</vt:lpstr>
      <vt:lpstr>Data Worksheet – Sorting/Computing Areas</vt:lpstr>
      <vt:lpstr>Raw Data Converting, Score/Level and Rank Calculation</vt:lpstr>
      <vt:lpstr>Sorting Converted Data based on Total Score/Level</vt:lpstr>
      <vt:lpstr>Sorting Raw Data based on Total Score/Level</vt:lpstr>
      <vt:lpstr>Variance and Alpha Calculation</vt:lpstr>
      <vt:lpstr>Results Worksheet</vt:lpstr>
      <vt:lpstr>Results Worksheet Results obtained based on total score</vt:lpstr>
      <vt:lpstr>Results Worksheet Item statistics based on participants' levels</vt:lpstr>
      <vt:lpstr>Results Worksheet Internal consistency/reliability coefficient</vt:lpstr>
      <vt:lpstr>Results Worksheet  Measures of central tendency/dispersion</vt:lpstr>
      <vt:lpstr>Hands on experience</vt:lpstr>
      <vt:lpstr>Feedback</vt:lpstr>
      <vt:lpstr>Thank you!</vt:lpstr>
      <vt:lpstr>Results calculation -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analysis using  MS Excel</dc:title>
  <dc:creator>Cosmin Sala</dc:creator>
  <cp:lastModifiedBy>Kristian Horvat</cp:lastModifiedBy>
  <cp:revision>98</cp:revision>
  <dcterms:created xsi:type="dcterms:W3CDTF">2022-07-28T10:58:56Z</dcterms:created>
  <dcterms:modified xsi:type="dcterms:W3CDTF">2022-09-04T13:40:30Z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f58e8bc-adf7-4cae-954e-94c3e223547a_Enabled">
    <vt:lpwstr>true</vt:lpwstr>
  </property>
  <property fmtid="{D5CDD505-2E9C-101B-9397-08002B2CF9AE}" pid="3" name="MSIP_Label_1f58e8bc-adf7-4cae-954e-94c3e223547a_SetDate">
    <vt:lpwstr>2022-08-22T20:51:53Z</vt:lpwstr>
  </property>
  <property fmtid="{D5CDD505-2E9C-101B-9397-08002B2CF9AE}" pid="4" name="MSIP_Label_1f58e8bc-adf7-4cae-954e-94c3e223547a_Method">
    <vt:lpwstr>Privileged</vt:lpwstr>
  </property>
  <property fmtid="{D5CDD505-2E9C-101B-9397-08002B2CF9AE}" pid="5" name="MSIP_Label_1f58e8bc-adf7-4cae-954e-94c3e223547a_Name">
    <vt:lpwstr>C2 _ Confidential</vt:lpwstr>
  </property>
  <property fmtid="{D5CDD505-2E9C-101B-9397-08002B2CF9AE}" pid="6" name="MSIP_Label_1f58e8bc-adf7-4cae-954e-94c3e223547a_SiteId">
    <vt:lpwstr>e4e1abd9-eac7-4a71-ab52-da5c998aa7ba</vt:lpwstr>
  </property>
  <property fmtid="{D5CDD505-2E9C-101B-9397-08002B2CF9AE}" pid="7" name="MSIP_Label_1f58e8bc-adf7-4cae-954e-94c3e223547a_ActionId">
    <vt:lpwstr>aa82d258-639a-4233-8ebe-5d9147625fd6</vt:lpwstr>
  </property>
  <property fmtid="{D5CDD505-2E9C-101B-9397-08002B2CF9AE}" pid="8" name="MSIP_Label_1f58e8bc-adf7-4cae-954e-94c3e223547a_ContentBits">
    <vt:lpwstr>2</vt:lpwstr>
  </property>
  <property fmtid="{D5CDD505-2E9C-101B-9397-08002B2CF9AE}" pid="9" name="ContentTypeId">
    <vt:lpwstr>0x010100689DA7DA428299428C963614FA5D1594</vt:lpwstr>
  </property>
</Properties>
</file>