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9900"/>
    <a:srgbClr val="99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9425" autoAdjust="0"/>
  </p:normalViewPr>
  <p:slideViewPr>
    <p:cSldViewPr snapToGrid="0">
      <p:cViewPr varScale="1">
        <p:scale>
          <a:sx n="79" d="100"/>
          <a:sy n="79" d="100"/>
        </p:scale>
        <p:origin x="157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890" y="195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C3A03-889F-44CE-8602-28FF276C7447}" type="datetimeFigureOut">
              <a:rPr lang="en-GB" smtClean="0"/>
              <a:pPr/>
              <a:t>27/09/2022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48AD1-A759-4A79-9F8E-1D55DCA586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04165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982E0-CCF5-474A-8CCF-6682B8BFE0C5}" type="datetimeFigureOut">
              <a:rPr lang="cs-CZ" smtClean="0"/>
              <a:pPr/>
              <a:t>27.09.2022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A0E05-DE22-491C-8865-6CE361695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08331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A0E05-DE22-491C-8865-6CE36169589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080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titul, jméno,příjmení, 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89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800">
                <a:latin typeface="Calibri" panose="020F0502020204030204" pitchFamily="34" charset="0"/>
              </a:defRPr>
            </a:lvl3pPr>
            <a:lvl4pPr>
              <a:defRPr sz="2800">
                <a:latin typeface="Calibri" panose="020F0502020204030204" pitchFamily="34" charset="0"/>
              </a:defRPr>
            </a:lvl4pPr>
            <a:lvl5pPr>
              <a:defRPr sz="2800">
                <a:latin typeface="Calibri" panose="020F0502020204030204" pitchFamily="34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titul, jméno,příjmení, 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648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64567"/>
            <a:ext cx="7886700" cy="339791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titul, jméno,příjmení, 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77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527539"/>
            <a:ext cx="3886200" cy="364942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527539"/>
            <a:ext cx="3886200" cy="364942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titul, jméno,příjmení, 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344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52423"/>
            <a:ext cx="7886700" cy="12263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362155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269411"/>
            <a:ext cx="3868340" cy="292025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362155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269411"/>
            <a:ext cx="3887391" cy="292025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titul, jméno,příjmení, 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titul, jméno,příjmení, 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918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titul, jméno,příjmení, 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1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9675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69675"/>
            <a:ext cx="4629150" cy="47913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69080"/>
            <a:ext cx="2949178" cy="30999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titul, jméno,příjmení, 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75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95555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6200" y="1095555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2799272"/>
            <a:ext cx="2949178" cy="306177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titul, jméno,příjmení, funkce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38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8974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501659"/>
            <a:ext cx="7886700" cy="3675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cs-CZ" dirty="0" smtClean="0"/>
              <a:t>Kliknutím lze upravit styly předlohy textu.</a:t>
            </a:r>
          </a:p>
          <a:p>
            <a:pPr marL="457200" lvl="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cs-CZ" dirty="0" smtClean="0"/>
              <a:t>Druhá úroveň</a:t>
            </a:r>
          </a:p>
          <a:p>
            <a:pPr marL="457200" lvl="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cs-CZ" dirty="0" smtClean="0"/>
              <a:t>Třetí úroveň</a:t>
            </a:r>
          </a:p>
          <a:p>
            <a:pPr marL="457200" lvl="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cs-CZ" dirty="0" smtClean="0"/>
              <a:t>Čtvrtá úroveň</a:t>
            </a:r>
          </a:p>
          <a:p>
            <a:pPr marL="457200" lvl="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35319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titul, jméno,příjmení,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6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cs-CZ" sz="2800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8748" y="1442700"/>
            <a:ext cx="8480656" cy="33837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endParaRPr lang="cs-CZ" sz="800" dirty="0"/>
          </a:p>
        </p:txBody>
      </p:sp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1210076" y="5078482"/>
            <a:ext cx="6858000" cy="824167"/>
          </a:xfrm>
        </p:spPr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936407" y="6402088"/>
            <a:ext cx="5058032" cy="370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1200" b="1" dirty="0" smtClean="0"/>
              <a:t>Mgr. Irena Obručová</a:t>
            </a:r>
          </a:p>
        </p:txBody>
      </p:sp>
      <p:sp>
        <p:nvSpPr>
          <p:cNvPr id="2" name="Obdélník 1"/>
          <p:cNvSpPr/>
          <p:nvPr/>
        </p:nvSpPr>
        <p:spPr>
          <a:xfrm>
            <a:off x="0" y="1471524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ONLINE TESTING </a:t>
            </a:r>
            <a:r>
              <a:rPr lang="cs-CZ" b="1" dirty="0" smtClean="0"/>
              <a:t>CONSIDERATIONS</a:t>
            </a:r>
          </a:p>
          <a:p>
            <a:pPr algn="ctr"/>
            <a:r>
              <a:rPr lang="cs-CZ" b="1" dirty="0" smtClean="0"/>
              <a:t> ETIS - </a:t>
            </a:r>
            <a:r>
              <a:rPr lang="cs-CZ" sz="1600" b="1" dirty="0" err="1" smtClean="0"/>
              <a:t>Electronic</a:t>
            </a:r>
            <a:r>
              <a:rPr lang="cs-CZ" sz="1600" b="1" dirty="0" smtClean="0"/>
              <a:t> </a:t>
            </a:r>
            <a:r>
              <a:rPr lang="cs-CZ" sz="1600" b="1" dirty="0" err="1"/>
              <a:t>Testing</a:t>
            </a:r>
            <a:r>
              <a:rPr lang="cs-CZ" sz="1600" b="1" dirty="0"/>
              <a:t> </a:t>
            </a:r>
            <a:r>
              <a:rPr lang="cs-CZ" sz="1600" b="1" dirty="0" err="1"/>
              <a:t>Information</a:t>
            </a:r>
            <a:r>
              <a:rPr lang="cs-CZ" sz="1600" b="1" dirty="0"/>
              <a:t> </a:t>
            </a:r>
            <a:r>
              <a:rPr lang="cs-CZ" sz="1600" b="1" dirty="0" err="1" smtClean="0"/>
              <a:t>System</a:t>
            </a:r>
            <a:r>
              <a:rPr lang="cs-CZ" sz="1600" b="1" dirty="0" smtClean="0"/>
              <a:t> – Czech Republic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cs-CZ" sz="800" b="1" dirty="0" err="1"/>
              <a:t>Enables</a:t>
            </a:r>
            <a:r>
              <a:rPr lang="cs-CZ" sz="800" b="1" dirty="0"/>
              <a:t> to test </a:t>
            </a:r>
            <a:r>
              <a:rPr lang="cs-CZ" sz="800" b="1" dirty="0" err="1"/>
              <a:t>the</a:t>
            </a:r>
            <a:r>
              <a:rPr lang="cs-CZ" sz="800" b="1" dirty="0"/>
              <a:t> </a:t>
            </a:r>
            <a:r>
              <a:rPr lang="cs-CZ" sz="800" b="1" dirty="0" err="1"/>
              <a:t>language</a:t>
            </a:r>
            <a:r>
              <a:rPr lang="cs-CZ" sz="800" b="1" dirty="0"/>
              <a:t> </a:t>
            </a:r>
            <a:r>
              <a:rPr lang="cs-CZ" sz="800" b="1" dirty="0" err="1"/>
              <a:t>competences</a:t>
            </a:r>
            <a:r>
              <a:rPr lang="cs-CZ" sz="800" b="1" dirty="0"/>
              <a:t> </a:t>
            </a:r>
            <a:r>
              <a:rPr lang="cs-CZ" sz="800" b="1" dirty="0" err="1"/>
              <a:t>of</a:t>
            </a:r>
            <a:r>
              <a:rPr lang="cs-CZ" sz="800" b="1" dirty="0"/>
              <a:t> </a:t>
            </a:r>
            <a:r>
              <a:rPr lang="cs-CZ" sz="800" b="1" dirty="0" err="1"/>
              <a:t>the</a:t>
            </a:r>
            <a:r>
              <a:rPr lang="cs-CZ" sz="800" b="1" dirty="0"/>
              <a:t> </a:t>
            </a:r>
            <a:r>
              <a:rPr lang="cs-CZ" sz="800" b="1" dirty="0" err="1"/>
              <a:t>candidates</a:t>
            </a:r>
            <a:r>
              <a:rPr lang="cs-CZ" sz="800" b="1" dirty="0"/>
              <a:t> in </a:t>
            </a:r>
            <a:r>
              <a:rPr lang="cs-CZ" sz="800" b="1" dirty="0" err="1"/>
              <a:t>three</a:t>
            </a:r>
            <a:r>
              <a:rPr lang="cs-CZ" sz="800" b="1" dirty="0"/>
              <a:t> </a:t>
            </a:r>
            <a:r>
              <a:rPr lang="cs-CZ" sz="800" b="1" dirty="0" err="1"/>
              <a:t>skills</a:t>
            </a:r>
            <a:r>
              <a:rPr lang="cs-CZ" sz="800" b="1" dirty="0"/>
              <a:t>: </a:t>
            </a:r>
            <a:r>
              <a:rPr lang="cs-CZ" sz="800" b="1" dirty="0" err="1"/>
              <a:t>listening</a:t>
            </a:r>
            <a:r>
              <a:rPr lang="cs-CZ" sz="800" b="1" dirty="0"/>
              <a:t>, </a:t>
            </a:r>
            <a:r>
              <a:rPr lang="cs-CZ" sz="800" b="1" dirty="0" err="1"/>
              <a:t>reading</a:t>
            </a:r>
            <a:r>
              <a:rPr lang="cs-CZ" sz="800" b="1" dirty="0"/>
              <a:t> and </a:t>
            </a:r>
            <a:r>
              <a:rPr lang="cs-CZ" sz="800" b="1" dirty="0" err="1"/>
              <a:t>writing</a:t>
            </a:r>
            <a:r>
              <a:rPr lang="cs-CZ" sz="800" b="1" dirty="0"/>
              <a:t>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endParaRPr lang="cs-CZ" sz="800" b="1" dirty="0" smtClean="0"/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cs-CZ" sz="800" b="1" dirty="0" smtClean="0"/>
              <a:t>             </a:t>
            </a:r>
            <a:r>
              <a:rPr lang="cs-CZ" sz="800" b="1" dirty="0" err="1" smtClean="0"/>
              <a:t>Consists</a:t>
            </a:r>
            <a:r>
              <a:rPr lang="cs-CZ" sz="800" b="1" dirty="0" smtClean="0"/>
              <a:t> </a:t>
            </a:r>
            <a:r>
              <a:rPr lang="cs-CZ" sz="800" b="1" dirty="0" err="1"/>
              <a:t>of</a:t>
            </a:r>
            <a:r>
              <a:rPr lang="cs-CZ" sz="800" b="1" dirty="0"/>
              <a:t> 3 basic </a:t>
            </a:r>
            <a:r>
              <a:rPr lang="cs-CZ" sz="800" b="1" dirty="0" err="1"/>
              <a:t>components</a:t>
            </a:r>
            <a:r>
              <a:rPr lang="cs-CZ" sz="800" b="1" dirty="0"/>
              <a:t>:</a:t>
            </a:r>
          </a:p>
          <a:p>
            <a:pPr lvl="1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800" b="1" dirty="0"/>
              <a:t>Basic </a:t>
            </a:r>
            <a:r>
              <a:rPr lang="cs-CZ" sz="800" b="1" dirty="0" err="1"/>
              <a:t>testing</a:t>
            </a:r>
            <a:r>
              <a:rPr lang="cs-CZ" sz="800" b="1" dirty="0"/>
              <a:t> module (</a:t>
            </a:r>
            <a:r>
              <a:rPr lang="cs-CZ" sz="800" b="1" dirty="0" err="1"/>
              <a:t>operating</a:t>
            </a:r>
            <a:r>
              <a:rPr lang="cs-CZ" sz="800" b="1" dirty="0"/>
              <a:t> on </a:t>
            </a:r>
            <a:r>
              <a:rPr lang="cs-CZ" sz="800" b="1" dirty="0" err="1"/>
              <a:t>any</a:t>
            </a:r>
            <a:r>
              <a:rPr lang="cs-CZ" sz="800" b="1" dirty="0"/>
              <a:t> </a:t>
            </a:r>
            <a:r>
              <a:rPr lang="cs-CZ" sz="800" b="1" dirty="0" err="1"/>
              <a:t>device</a:t>
            </a:r>
            <a:r>
              <a:rPr lang="cs-CZ" sz="800" b="1" dirty="0"/>
              <a:t>)</a:t>
            </a:r>
          </a:p>
          <a:p>
            <a:pPr lvl="1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800" b="1" dirty="0"/>
              <a:t>Module </a:t>
            </a:r>
            <a:r>
              <a:rPr lang="cs-CZ" sz="800" b="1" dirty="0" err="1"/>
              <a:t>for</a:t>
            </a:r>
            <a:r>
              <a:rPr lang="cs-CZ" sz="800" b="1" dirty="0"/>
              <a:t> </a:t>
            </a:r>
            <a:r>
              <a:rPr lang="cs-CZ" sz="800" b="1" dirty="0" err="1"/>
              <a:t>the</a:t>
            </a:r>
            <a:r>
              <a:rPr lang="cs-CZ" sz="800" b="1" dirty="0"/>
              <a:t> </a:t>
            </a:r>
            <a:r>
              <a:rPr lang="cs-CZ" sz="800" b="1" dirty="0" err="1"/>
              <a:t>exam</a:t>
            </a:r>
            <a:r>
              <a:rPr lang="cs-CZ" sz="800" b="1" dirty="0"/>
              <a:t> set up and </a:t>
            </a:r>
            <a:r>
              <a:rPr lang="cs-CZ" sz="800" b="1" dirty="0" err="1"/>
              <a:t>tests</a:t>
            </a:r>
            <a:r>
              <a:rPr lang="cs-CZ" sz="800" b="1" dirty="0"/>
              <a:t> management</a:t>
            </a:r>
          </a:p>
          <a:p>
            <a:pPr lvl="1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800" b="1" dirty="0"/>
              <a:t>Module </a:t>
            </a:r>
            <a:r>
              <a:rPr lang="cs-CZ" sz="800" b="1" dirty="0" err="1"/>
              <a:t>for</a:t>
            </a:r>
            <a:r>
              <a:rPr lang="cs-CZ" sz="800" b="1" dirty="0"/>
              <a:t> </a:t>
            </a:r>
            <a:r>
              <a:rPr lang="cs-CZ" sz="800" b="1" dirty="0" err="1"/>
              <a:t>planning</a:t>
            </a:r>
            <a:r>
              <a:rPr lang="cs-CZ" sz="800" b="1" dirty="0"/>
              <a:t> and test </a:t>
            </a:r>
            <a:r>
              <a:rPr lang="cs-CZ" sz="800" b="1" dirty="0" err="1" smtClean="0"/>
              <a:t>evaluation</a:t>
            </a:r>
            <a:endParaRPr lang="cs-CZ" sz="800" b="1" dirty="0"/>
          </a:p>
          <a:p>
            <a:pPr marL="0" lvl="1">
              <a:lnSpc>
                <a:spcPct val="100000"/>
              </a:lnSpc>
              <a:spcBef>
                <a:spcPts val="600"/>
              </a:spcBef>
            </a:pPr>
            <a:endParaRPr lang="cs-CZ" sz="800" b="1" dirty="0" smtClean="0"/>
          </a:p>
          <a:p>
            <a:pPr marL="0" lvl="1">
              <a:lnSpc>
                <a:spcPct val="100000"/>
              </a:lnSpc>
              <a:spcBef>
                <a:spcPts val="600"/>
              </a:spcBef>
            </a:pPr>
            <a:r>
              <a:rPr lang="cs-CZ" sz="800" b="1" dirty="0" smtClean="0"/>
              <a:t>             </a:t>
            </a:r>
            <a:r>
              <a:rPr lang="cs-CZ" sz="800" b="1" dirty="0" err="1" smtClean="0"/>
              <a:t>Some</a:t>
            </a:r>
            <a:r>
              <a:rPr lang="cs-CZ" sz="800" b="1" dirty="0" smtClean="0"/>
              <a:t> </a:t>
            </a:r>
            <a:r>
              <a:rPr lang="cs-CZ" sz="800" b="1" dirty="0" err="1"/>
              <a:t>functions</a:t>
            </a:r>
            <a:r>
              <a:rPr lang="cs-CZ" sz="800" b="1" dirty="0"/>
              <a:t>/</a:t>
            </a:r>
            <a:r>
              <a:rPr lang="cs-CZ" sz="800" b="1" dirty="0" err="1"/>
              <a:t>advantages</a:t>
            </a:r>
            <a:r>
              <a:rPr lang="cs-CZ" sz="800" b="1" dirty="0"/>
              <a:t> </a:t>
            </a:r>
            <a:r>
              <a:rPr lang="cs-CZ" sz="800" b="1" dirty="0" err="1"/>
              <a:t>of</a:t>
            </a:r>
            <a:r>
              <a:rPr lang="cs-CZ" sz="800" b="1" dirty="0"/>
              <a:t> ETIS</a:t>
            </a:r>
          </a:p>
          <a:p>
            <a:pPr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800" b="1" dirty="0"/>
              <a:t>Mobility – </a:t>
            </a:r>
            <a:r>
              <a:rPr lang="cs-CZ" sz="800" b="1" dirty="0" err="1"/>
              <a:t>the</a:t>
            </a:r>
            <a:r>
              <a:rPr lang="cs-CZ" sz="800" b="1" dirty="0"/>
              <a:t> SW </a:t>
            </a:r>
            <a:r>
              <a:rPr lang="cs-CZ" sz="800" b="1" dirty="0" err="1"/>
              <a:t>is</a:t>
            </a:r>
            <a:r>
              <a:rPr lang="cs-CZ" sz="800" b="1" dirty="0"/>
              <a:t> </a:t>
            </a:r>
            <a:r>
              <a:rPr lang="cs-CZ" sz="800" b="1" dirty="0" err="1"/>
              <a:t>installed</a:t>
            </a:r>
            <a:r>
              <a:rPr lang="cs-CZ" sz="800" b="1" dirty="0"/>
              <a:t> to </a:t>
            </a:r>
            <a:r>
              <a:rPr lang="cs-CZ" sz="800" b="1" dirty="0" err="1"/>
              <a:t>the</a:t>
            </a:r>
            <a:r>
              <a:rPr lang="cs-CZ" sz="800" b="1" dirty="0"/>
              <a:t> University server and </a:t>
            </a:r>
            <a:r>
              <a:rPr lang="cs-CZ" sz="800" b="1" dirty="0" err="1"/>
              <a:t>it</a:t>
            </a:r>
            <a:r>
              <a:rPr lang="cs-CZ" sz="800" b="1" dirty="0"/>
              <a:t> </a:t>
            </a:r>
            <a:r>
              <a:rPr lang="cs-CZ" sz="800" b="1" dirty="0" err="1"/>
              <a:t>is</a:t>
            </a:r>
            <a:r>
              <a:rPr lang="cs-CZ" sz="800" b="1" dirty="0"/>
              <a:t> </a:t>
            </a:r>
            <a:r>
              <a:rPr lang="cs-CZ" sz="800" b="1" dirty="0" err="1"/>
              <a:t>possible</a:t>
            </a:r>
            <a:r>
              <a:rPr lang="cs-CZ" sz="800" b="1" dirty="0"/>
              <a:t> to </a:t>
            </a:r>
            <a:r>
              <a:rPr lang="cs-CZ" sz="800" b="1" dirty="0" err="1"/>
              <a:t>operate</a:t>
            </a:r>
            <a:r>
              <a:rPr lang="cs-CZ" sz="800" b="1" dirty="0"/>
              <a:t> </a:t>
            </a:r>
            <a:r>
              <a:rPr lang="cs-CZ" sz="800" b="1" dirty="0" err="1"/>
              <a:t>it</a:t>
            </a:r>
            <a:r>
              <a:rPr lang="cs-CZ" sz="800" b="1" dirty="0"/>
              <a:t> </a:t>
            </a:r>
            <a:r>
              <a:rPr lang="cs-CZ" sz="800" b="1" dirty="0" err="1"/>
              <a:t>anywhere</a:t>
            </a:r>
            <a:r>
              <a:rPr lang="cs-CZ" sz="800" b="1" dirty="0"/>
              <a:t> on </a:t>
            </a:r>
            <a:r>
              <a:rPr lang="cs-CZ" sz="800" b="1" dirty="0" err="1"/>
              <a:t>any</a:t>
            </a:r>
            <a:r>
              <a:rPr lang="cs-CZ" sz="800" b="1" dirty="0"/>
              <a:t> </a:t>
            </a:r>
            <a:r>
              <a:rPr lang="cs-CZ" sz="800" b="1" dirty="0" err="1"/>
              <a:t>device</a:t>
            </a:r>
            <a:r>
              <a:rPr lang="cs-CZ" sz="800" b="1" dirty="0"/>
              <a:t>. </a:t>
            </a:r>
          </a:p>
          <a:p>
            <a:pPr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800" b="1" dirty="0"/>
              <a:t>Flexibility – </a:t>
            </a:r>
            <a:r>
              <a:rPr lang="cs-CZ" sz="800" b="1" dirty="0" err="1"/>
              <a:t>the</a:t>
            </a:r>
            <a:r>
              <a:rPr lang="cs-CZ" sz="800" b="1" dirty="0"/>
              <a:t> SW </a:t>
            </a:r>
            <a:r>
              <a:rPr lang="cs-CZ" sz="800" b="1" dirty="0" err="1"/>
              <a:t>enables</a:t>
            </a:r>
            <a:r>
              <a:rPr lang="cs-CZ" sz="800" b="1" dirty="0"/>
              <a:t> to </a:t>
            </a:r>
            <a:r>
              <a:rPr lang="cs-CZ" sz="800" b="1" dirty="0" err="1"/>
              <a:t>change</a:t>
            </a:r>
            <a:r>
              <a:rPr lang="cs-CZ" sz="800" b="1" dirty="0"/>
              <a:t>/set up a </a:t>
            </a:r>
            <a:r>
              <a:rPr lang="cs-CZ" sz="800" b="1" dirty="0" err="1"/>
              <a:t>number</a:t>
            </a:r>
            <a:r>
              <a:rPr lang="cs-CZ" sz="800" b="1" dirty="0"/>
              <a:t> </a:t>
            </a:r>
            <a:r>
              <a:rPr lang="cs-CZ" sz="800" b="1" dirty="0" err="1"/>
              <a:t>of</a:t>
            </a:r>
            <a:r>
              <a:rPr lang="cs-CZ" sz="800" b="1" dirty="0"/>
              <a:t> </a:t>
            </a:r>
            <a:r>
              <a:rPr lang="cs-CZ" sz="800" b="1" dirty="0" err="1"/>
              <a:t>parametres</a:t>
            </a:r>
            <a:r>
              <a:rPr lang="cs-CZ" sz="800" b="1" dirty="0"/>
              <a:t>, </a:t>
            </a:r>
            <a:r>
              <a:rPr lang="cs-CZ" sz="800" b="1" dirty="0" err="1"/>
              <a:t>e.g</a:t>
            </a:r>
            <a:r>
              <a:rPr lang="cs-CZ" sz="800" b="1" dirty="0"/>
              <a:t>. </a:t>
            </a:r>
            <a:r>
              <a:rPr lang="cs-CZ" sz="800" b="1" dirty="0" err="1"/>
              <a:t>mixing</a:t>
            </a:r>
            <a:r>
              <a:rPr lang="cs-CZ" sz="800" b="1" dirty="0"/>
              <a:t> </a:t>
            </a:r>
            <a:r>
              <a:rPr lang="cs-CZ" sz="800" b="1" dirty="0" err="1"/>
              <a:t>of</a:t>
            </a:r>
            <a:r>
              <a:rPr lang="cs-CZ" sz="800" b="1" dirty="0"/>
              <a:t> A,B,C,D </a:t>
            </a:r>
            <a:r>
              <a:rPr lang="cs-CZ" sz="800" b="1" dirty="0" err="1"/>
              <a:t>options</a:t>
            </a:r>
            <a:r>
              <a:rPr lang="cs-CZ" sz="800" b="1" dirty="0"/>
              <a:t> </a:t>
            </a:r>
            <a:r>
              <a:rPr lang="cs-CZ" sz="800" b="1" dirty="0" err="1"/>
              <a:t>for</a:t>
            </a:r>
            <a:r>
              <a:rPr lang="cs-CZ" sz="800" b="1" dirty="0"/>
              <a:t> </a:t>
            </a:r>
            <a:r>
              <a:rPr lang="cs-CZ" sz="800" b="1" dirty="0" err="1"/>
              <a:t>individual</a:t>
            </a:r>
            <a:r>
              <a:rPr lang="cs-CZ" sz="800" b="1" dirty="0"/>
              <a:t> </a:t>
            </a:r>
            <a:r>
              <a:rPr lang="cs-CZ" sz="800" b="1" dirty="0" err="1"/>
              <a:t>candidates</a:t>
            </a:r>
            <a:r>
              <a:rPr lang="cs-CZ" sz="800" b="1" dirty="0"/>
              <a:t>, </a:t>
            </a:r>
            <a:r>
              <a:rPr lang="cs-CZ" sz="800" b="1" dirty="0" err="1"/>
              <a:t>adjust</a:t>
            </a:r>
            <a:r>
              <a:rPr lang="cs-CZ" sz="800" b="1" dirty="0"/>
              <a:t> </a:t>
            </a:r>
            <a:r>
              <a:rPr lang="cs-CZ" sz="800" b="1" dirty="0" err="1"/>
              <a:t>time</a:t>
            </a:r>
            <a:r>
              <a:rPr lang="cs-CZ" sz="800" b="1" dirty="0"/>
              <a:t> </a:t>
            </a:r>
            <a:r>
              <a:rPr lang="cs-CZ" sz="800" b="1" dirty="0" err="1"/>
              <a:t>limits</a:t>
            </a:r>
            <a:r>
              <a:rPr lang="cs-CZ" sz="800" b="1" dirty="0"/>
              <a:t>, </a:t>
            </a:r>
            <a:r>
              <a:rPr lang="cs-CZ" sz="800" b="1" dirty="0" err="1"/>
              <a:t>running</a:t>
            </a:r>
            <a:r>
              <a:rPr lang="cs-CZ" sz="800" b="1" dirty="0"/>
              <a:t> </a:t>
            </a:r>
            <a:r>
              <a:rPr lang="cs-CZ" sz="800" b="1" dirty="0" err="1"/>
              <a:t>several</a:t>
            </a:r>
            <a:r>
              <a:rPr lang="cs-CZ" sz="800" b="1" dirty="0"/>
              <a:t> </a:t>
            </a:r>
            <a:r>
              <a:rPr lang="cs-CZ" sz="800" b="1" dirty="0" err="1"/>
              <a:t>different</a:t>
            </a:r>
            <a:r>
              <a:rPr lang="cs-CZ" sz="800" b="1" dirty="0"/>
              <a:t> </a:t>
            </a:r>
            <a:r>
              <a:rPr lang="cs-CZ" sz="800" b="1" dirty="0" err="1"/>
              <a:t>tests</a:t>
            </a:r>
            <a:r>
              <a:rPr lang="cs-CZ" sz="800" b="1" dirty="0"/>
              <a:t> </a:t>
            </a:r>
            <a:r>
              <a:rPr lang="cs-CZ" sz="800" b="1" dirty="0" err="1"/>
              <a:t>at</a:t>
            </a:r>
            <a:r>
              <a:rPr lang="cs-CZ" sz="800" b="1" dirty="0"/>
              <a:t> </a:t>
            </a:r>
            <a:r>
              <a:rPr lang="cs-CZ" sz="800" b="1" dirty="0" err="1"/>
              <a:t>the</a:t>
            </a:r>
            <a:r>
              <a:rPr lang="cs-CZ" sz="800" b="1" dirty="0"/>
              <a:t> </a:t>
            </a:r>
            <a:r>
              <a:rPr lang="cs-CZ" sz="800" b="1" dirty="0" err="1"/>
              <a:t>same</a:t>
            </a:r>
            <a:r>
              <a:rPr lang="cs-CZ" sz="800" b="1" dirty="0"/>
              <a:t> </a:t>
            </a:r>
            <a:r>
              <a:rPr lang="cs-CZ" sz="800" b="1" dirty="0" err="1"/>
              <a:t>time,etc</a:t>
            </a:r>
            <a:r>
              <a:rPr lang="cs-CZ" sz="800" b="1" dirty="0"/>
              <a:t>.). </a:t>
            </a:r>
            <a:r>
              <a:rPr lang="cs-CZ" sz="800" b="1" dirty="0" err="1"/>
              <a:t>Also</a:t>
            </a:r>
            <a:r>
              <a:rPr lang="cs-CZ" sz="800" b="1" dirty="0"/>
              <a:t>, </a:t>
            </a:r>
            <a:r>
              <a:rPr lang="cs-CZ" sz="800" b="1" dirty="0" err="1"/>
              <a:t>tighter</a:t>
            </a:r>
            <a:r>
              <a:rPr lang="cs-CZ" sz="800" b="1" dirty="0"/>
              <a:t> </a:t>
            </a:r>
            <a:r>
              <a:rPr lang="cs-CZ" sz="800" b="1" dirty="0" err="1"/>
              <a:t>cooperation</a:t>
            </a:r>
            <a:r>
              <a:rPr lang="cs-CZ" sz="800" b="1" dirty="0"/>
              <a:t> </a:t>
            </a:r>
            <a:r>
              <a:rPr lang="cs-CZ" sz="800" b="1" dirty="0" err="1"/>
              <a:t>with</a:t>
            </a:r>
            <a:r>
              <a:rPr lang="cs-CZ" sz="800" b="1" dirty="0"/>
              <a:t> </a:t>
            </a:r>
            <a:r>
              <a:rPr lang="cs-CZ" sz="800" b="1" dirty="0" err="1"/>
              <a:t>our</a:t>
            </a:r>
            <a:r>
              <a:rPr lang="cs-CZ" sz="800" b="1" dirty="0"/>
              <a:t> </a:t>
            </a:r>
            <a:r>
              <a:rPr lang="cs-CZ" sz="800" b="1" dirty="0" err="1"/>
              <a:t>colleagues-teachers</a:t>
            </a:r>
            <a:r>
              <a:rPr lang="cs-CZ" sz="800" b="1" dirty="0"/>
              <a:t> and </a:t>
            </a:r>
            <a:r>
              <a:rPr lang="cs-CZ" sz="800" b="1" dirty="0" err="1"/>
              <a:t>their</a:t>
            </a:r>
            <a:r>
              <a:rPr lang="cs-CZ" sz="800" b="1" dirty="0"/>
              <a:t> </a:t>
            </a:r>
            <a:r>
              <a:rPr lang="cs-CZ" sz="800" b="1" dirty="0" err="1"/>
              <a:t>courses</a:t>
            </a:r>
            <a:r>
              <a:rPr lang="cs-CZ" sz="800" b="1" dirty="0"/>
              <a:t> (</a:t>
            </a:r>
            <a:r>
              <a:rPr lang="cs-CZ" sz="800" b="1" dirty="0" err="1"/>
              <a:t>mock</a:t>
            </a:r>
            <a:r>
              <a:rPr lang="cs-CZ" sz="800" b="1" dirty="0"/>
              <a:t> </a:t>
            </a:r>
            <a:r>
              <a:rPr lang="cs-CZ" sz="800" b="1" dirty="0" err="1"/>
              <a:t>tests</a:t>
            </a:r>
            <a:r>
              <a:rPr lang="cs-CZ" sz="800" b="1" dirty="0"/>
              <a:t>-part </a:t>
            </a:r>
            <a:r>
              <a:rPr lang="cs-CZ" sz="800" b="1" dirty="0" err="1"/>
              <a:t>of</a:t>
            </a:r>
            <a:r>
              <a:rPr lang="cs-CZ" sz="800" b="1" dirty="0"/>
              <a:t> </a:t>
            </a:r>
            <a:r>
              <a:rPr lang="cs-CZ" sz="800" b="1" dirty="0" err="1"/>
              <a:t>the</a:t>
            </a:r>
            <a:r>
              <a:rPr lang="cs-CZ" sz="800" b="1" dirty="0"/>
              <a:t> </a:t>
            </a:r>
            <a:r>
              <a:rPr lang="cs-CZ" sz="800" b="1" dirty="0" err="1"/>
              <a:t>course</a:t>
            </a:r>
            <a:r>
              <a:rPr lang="cs-CZ" sz="800" b="1" dirty="0"/>
              <a:t>)</a:t>
            </a:r>
          </a:p>
          <a:p>
            <a:pPr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800" b="1" dirty="0" err="1"/>
              <a:t>Communication</a:t>
            </a:r>
            <a:r>
              <a:rPr lang="cs-CZ" sz="800" b="1" dirty="0"/>
              <a:t> </a:t>
            </a:r>
            <a:r>
              <a:rPr lang="cs-CZ" sz="800" b="1" dirty="0" err="1"/>
              <a:t>with</a:t>
            </a:r>
            <a:r>
              <a:rPr lang="cs-CZ" sz="800" b="1" dirty="0"/>
              <a:t> </a:t>
            </a:r>
            <a:r>
              <a:rPr lang="cs-CZ" sz="800" b="1" dirty="0" err="1"/>
              <a:t>other</a:t>
            </a:r>
            <a:r>
              <a:rPr lang="cs-CZ" sz="800" b="1" dirty="0"/>
              <a:t> </a:t>
            </a:r>
            <a:r>
              <a:rPr lang="cs-CZ" sz="800" b="1" dirty="0" err="1"/>
              <a:t>systems</a:t>
            </a:r>
            <a:r>
              <a:rPr lang="cs-CZ" sz="800" b="1" dirty="0"/>
              <a:t>/</a:t>
            </a:r>
            <a:r>
              <a:rPr lang="cs-CZ" sz="800" b="1" dirty="0" err="1"/>
              <a:t>applications</a:t>
            </a:r>
            <a:r>
              <a:rPr lang="cs-CZ" sz="800" b="1" dirty="0"/>
              <a:t> </a:t>
            </a:r>
            <a:r>
              <a:rPr lang="cs-CZ" sz="800" b="1" dirty="0" err="1"/>
              <a:t>used</a:t>
            </a:r>
            <a:r>
              <a:rPr lang="cs-CZ" sz="800" b="1" dirty="0"/>
              <a:t> </a:t>
            </a:r>
            <a:r>
              <a:rPr lang="cs-CZ" sz="800" b="1" dirty="0" err="1"/>
              <a:t>at</a:t>
            </a:r>
            <a:r>
              <a:rPr lang="cs-CZ" sz="800" b="1" dirty="0"/>
              <a:t> </a:t>
            </a:r>
            <a:r>
              <a:rPr lang="cs-CZ" sz="800" b="1" dirty="0" err="1"/>
              <a:t>the</a:t>
            </a:r>
            <a:r>
              <a:rPr lang="cs-CZ" sz="800" b="1" dirty="0"/>
              <a:t> University (</a:t>
            </a:r>
            <a:r>
              <a:rPr lang="cs-CZ" sz="800" b="1" dirty="0" err="1"/>
              <a:t>e.g</a:t>
            </a:r>
            <a:r>
              <a:rPr lang="cs-CZ" sz="800" b="1" dirty="0"/>
              <a:t>. </a:t>
            </a:r>
            <a:r>
              <a:rPr lang="cs-CZ" sz="800" b="1" dirty="0" err="1"/>
              <a:t>collective</a:t>
            </a:r>
            <a:r>
              <a:rPr lang="cs-CZ" sz="800" b="1" dirty="0"/>
              <a:t> import </a:t>
            </a:r>
            <a:r>
              <a:rPr lang="cs-CZ" sz="800" b="1" dirty="0" err="1"/>
              <a:t>of</a:t>
            </a:r>
            <a:r>
              <a:rPr lang="cs-CZ" sz="800" b="1" dirty="0"/>
              <a:t> </a:t>
            </a:r>
            <a:r>
              <a:rPr lang="cs-CZ" sz="800" b="1" dirty="0" err="1"/>
              <a:t>the</a:t>
            </a:r>
            <a:r>
              <a:rPr lang="cs-CZ" sz="800" b="1" dirty="0"/>
              <a:t> </a:t>
            </a:r>
            <a:r>
              <a:rPr lang="cs-CZ" sz="800" b="1" dirty="0" err="1"/>
              <a:t>candidates</a:t>
            </a:r>
            <a:r>
              <a:rPr lang="cs-CZ" sz="800" b="1" dirty="0" smtClean="0"/>
              <a:t>).</a:t>
            </a:r>
          </a:p>
          <a:p>
            <a:pPr lvl="1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800" b="1" dirty="0" err="1"/>
              <a:t>Various</a:t>
            </a:r>
            <a:r>
              <a:rPr lang="cs-CZ" sz="800" b="1" dirty="0"/>
              <a:t> </a:t>
            </a:r>
            <a:r>
              <a:rPr lang="cs-CZ" sz="800" b="1" dirty="0" err="1"/>
              <a:t>options</a:t>
            </a:r>
            <a:r>
              <a:rPr lang="cs-CZ" sz="800" b="1" dirty="0"/>
              <a:t> </a:t>
            </a:r>
            <a:r>
              <a:rPr lang="cs-CZ" sz="800" b="1" dirty="0" err="1"/>
              <a:t>of</a:t>
            </a:r>
            <a:r>
              <a:rPr lang="cs-CZ" sz="800" b="1" dirty="0"/>
              <a:t> </a:t>
            </a:r>
            <a:r>
              <a:rPr lang="cs-CZ" sz="800" b="1" dirty="0" err="1"/>
              <a:t>results</a:t>
            </a:r>
            <a:r>
              <a:rPr lang="cs-CZ" sz="800" b="1" dirty="0"/>
              <a:t> </a:t>
            </a:r>
            <a:r>
              <a:rPr lang="cs-CZ" sz="800" b="1" dirty="0" err="1"/>
              <a:t>outputs</a:t>
            </a:r>
            <a:r>
              <a:rPr lang="cs-CZ" sz="800" b="1" dirty="0"/>
              <a:t> </a:t>
            </a:r>
            <a:r>
              <a:rPr lang="cs-CZ" sz="800" b="1" dirty="0" err="1"/>
              <a:t>enabling</a:t>
            </a:r>
            <a:r>
              <a:rPr lang="cs-CZ" sz="800" b="1" dirty="0"/>
              <a:t> </a:t>
            </a:r>
            <a:r>
              <a:rPr lang="cs-CZ" sz="800" b="1" dirty="0" err="1"/>
              <a:t>subsequent</a:t>
            </a:r>
            <a:r>
              <a:rPr lang="cs-CZ" sz="800" b="1" dirty="0"/>
              <a:t> </a:t>
            </a:r>
            <a:r>
              <a:rPr lang="cs-CZ" sz="800" b="1" dirty="0" err="1"/>
              <a:t>effective</a:t>
            </a:r>
            <a:r>
              <a:rPr lang="cs-CZ" sz="800" b="1" dirty="0"/>
              <a:t> data </a:t>
            </a:r>
            <a:r>
              <a:rPr lang="cs-CZ" sz="800" b="1" dirty="0" err="1"/>
              <a:t>processing</a:t>
            </a:r>
            <a:r>
              <a:rPr lang="cs-CZ" sz="800" b="1" dirty="0"/>
              <a:t>.</a:t>
            </a:r>
          </a:p>
          <a:p>
            <a:pPr marL="285750" lvl="1">
              <a:lnSpc>
                <a:spcPct val="100000"/>
              </a:lnSpc>
              <a:spcBef>
                <a:spcPts val="600"/>
              </a:spcBef>
            </a:pPr>
            <a:endParaRPr lang="cs-CZ" sz="800" b="1" dirty="0" smtClean="0"/>
          </a:p>
          <a:p>
            <a:pPr marL="285750" lvl="1">
              <a:lnSpc>
                <a:spcPct val="100000"/>
              </a:lnSpc>
              <a:spcBef>
                <a:spcPts val="600"/>
              </a:spcBef>
            </a:pPr>
            <a:r>
              <a:rPr lang="cs-CZ" sz="800" b="1" dirty="0" err="1" smtClean="0"/>
              <a:t>Videoconference</a:t>
            </a:r>
            <a:r>
              <a:rPr lang="cs-CZ" sz="800" b="1" dirty="0" smtClean="0"/>
              <a:t> </a:t>
            </a:r>
            <a:r>
              <a:rPr lang="cs-CZ" sz="800" b="1" dirty="0" err="1"/>
              <a:t>testing</a:t>
            </a:r>
            <a:endParaRPr lang="cs-CZ" sz="800" b="1" dirty="0"/>
          </a:p>
          <a:p>
            <a:pPr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800" b="1" dirty="0" err="1" smtClean="0"/>
              <a:t>Speaking</a:t>
            </a:r>
            <a:r>
              <a:rPr lang="cs-CZ" sz="800" b="1" dirty="0" smtClean="0"/>
              <a:t> </a:t>
            </a:r>
            <a:r>
              <a:rPr lang="cs-CZ" sz="800" b="1" dirty="0"/>
              <a:t>sklil </a:t>
            </a:r>
            <a:r>
              <a:rPr lang="cs-CZ" sz="800" b="1" dirty="0" err="1"/>
              <a:t>testing</a:t>
            </a:r>
            <a:r>
              <a:rPr lang="cs-CZ" sz="800" b="1" dirty="0"/>
              <a:t> </a:t>
            </a:r>
            <a:r>
              <a:rPr lang="cs-CZ" sz="800" b="1" dirty="0" err="1"/>
              <a:t>based</a:t>
            </a:r>
            <a:r>
              <a:rPr lang="cs-CZ" sz="800" b="1" dirty="0"/>
              <a:t> on MS </a:t>
            </a:r>
            <a:r>
              <a:rPr lang="cs-CZ" sz="800" b="1" dirty="0" err="1"/>
              <a:t>Teams</a:t>
            </a:r>
            <a:endParaRPr lang="cs-CZ" sz="800" b="1" dirty="0"/>
          </a:p>
          <a:p>
            <a:pPr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800" b="1" dirty="0"/>
              <a:t>One candidate alone in a testing room</a:t>
            </a:r>
            <a:r>
              <a:rPr lang="cs-CZ" sz="800" b="1" dirty="0"/>
              <a:t>, </a:t>
            </a:r>
            <a:r>
              <a:rPr lang="cs-CZ" sz="800" b="1" dirty="0" err="1"/>
              <a:t>two</a:t>
            </a:r>
            <a:r>
              <a:rPr lang="cs-CZ" sz="800" b="1" dirty="0"/>
              <a:t> </a:t>
            </a:r>
            <a:r>
              <a:rPr lang="cs-CZ" sz="800" b="1" dirty="0" err="1"/>
              <a:t>administrators</a:t>
            </a:r>
            <a:r>
              <a:rPr lang="cs-CZ" sz="800" b="1" dirty="0"/>
              <a:t> </a:t>
            </a:r>
            <a:r>
              <a:rPr lang="cs-CZ" sz="800" b="1" dirty="0" err="1"/>
              <a:t>always</a:t>
            </a:r>
            <a:r>
              <a:rPr lang="cs-CZ" sz="800" b="1" dirty="0"/>
              <a:t> </a:t>
            </a:r>
            <a:r>
              <a:rPr lang="cs-CZ" sz="800" b="1" dirty="0" err="1"/>
              <a:t>onsite</a:t>
            </a:r>
            <a:endParaRPr lang="cs-CZ" sz="800" b="1" dirty="0"/>
          </a:p>
          <a:p>
            <a:pPr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800" b="1" dirty="0"/>
              <a:t>Testing </a:t>
            </a:r>
            <a:r>
              <a:rPr lang="en-US" sz="800" b="1" dirty="0"/>
              <a:t>rooms controlled premises (administrator checks candidate´s identity, observes preventive measures etc.) </a:t>
            </a:r>
            <a:endParaRPr lang="cs-CZ" sz="800" b="1" dirty="0"/>
          </a:p>
          <a:p>
            <a:pPr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800" b="1" dirty="0"/>
              <a:t>Two parallel connections/PCs/web cameras per each candidate (1 for communication with testers, 1 for testing room observance</a:t>
            </a:r>
            <a:r>
              <a:rPr lang="en-US" sz="800" b="1" dirty="0"/>
              <a:t>)</a:t>
            </a:r>
            <a:endParaRPr lang="cs-CZ" sz="800" b="1" dirty="0"/>
          </a:p>
          <a:p>
            <a:pPr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800" b="1" dirty="0"/>
              <a:t>Testers connected from any </a:t>
            </a:r>
            <a:r>
              <a:rPr lang="cs-CZ" sz="800" b="1" dirty="0" err="1"/>
              <a:t>secured</a:t>
            </a:r>
            <a:r>
              <a:rPr lang="cs-CZ" sz="800" b="1" dirty="0"/>
              <a:t> </a:t>
            </a:r>
            <a:r>
              <a:rPr lang="en-US" sz="800" b="1" dirty="0"/>
              <a:t>location</a:t>
            </a:r>
            <a:r>
              <a:rPr lang="cs-CZ" sz="800" b="1" dirty="0"/>
              <a:t> </a:t>
            </a:r>
            <a:endParaRPr lang="cs-CZ" sz="800" b="1" dirty="0"/>
          </a:p>
          <a:p>
            <a:pPr lvl="1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800" b="1" dirty="0"/>
              <a:t>Recording of videoconference </a:t>
            </a:r>
            <a:r>
              <a:rPr lang="en-US" sz="800" b="1" dirty="0"/>
              <a:t>testing</a:t>
            </a:r>
            <a:endParaRPr lang="cs-CZ" sz="8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8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8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29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JV-CJ-šablona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00"/>
        </a:solidFill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50-CJV_CJ.pptx" id="{E4CDB423-4E3D-454A-A288-E072B59951F6}" vid="{53C5CDE3-FD32-49A9-B085-F83869451C5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49650B17FD53458C43A66EF7D5038B" ma:contentTypeVersion="4" ma:contentTypeDescription="Vytvoří nový dokument" ma:contentTypeScope="" ma:versionID="0caa140ddb442b9c3724e3aec9dd71a8">
  <xsd:schema xmlns:xsd="http://www.w3.org/2001/XMLSchema" xmlns:xs="http://www.w3.org/2001/XMLSchema" xmlns:p="http://schemas.microsoft.com/office/2006/metadata/properties" xmlns:ns2="7e71478f-d649-42ce-a393-d69bed8d0e0c" targetNamespace="http://schemas.microsoft.com/office/2006/metadata/properties" ma:root="true" ma:fieldsID="9cc3dbb6a350a8585d70baafe93ea925" ns2:_="">
    <xsd:import namespace="7e71478f-d649-42ce-a393-d69bed8d0e0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1478f-d649-42ce-a393-d69bed8d0e0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Typ obsahu"/>
        <xsd:element ref="dc:title" minOccurs="0" maxOccurs="1" ma:index="3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A46AF1-E395-4E2B-84B5-286396BB83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D75E5D-B0DE-463E-B043-7DA65BD6B9D2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7e71478f-d649-42ce-a393-d69bed8d0e0c"/>
  </ds:schemaRefs>
</ds:datastoreItem>
</file>

<file path=customXml/itemProps3.xml><?xml version="1.0" encoding="utf-8"?>
<ds:datastoreItem xmlns:ds="http://schemas.openxmlformats.org/officeDocument/2006/customXml" ds:itemID="{16BE45E3-8A9D-4336-9091-4A3BFA55B9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71478f-d649-42ce-a393-d69bed8d0e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6869</TotalTime>
  <Words>242</Words>
  <Application>Microsoft Office PowerPoint</Application>
  <PresentationFormat>Předvádění na obrazovce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CJV-CJ-šablona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Anglický jazyk</dc:title>
  <dc:creator>cech</dc:creator>
  <cp:lastModifiedBy>Obručová Irena</cp:lastModifiedBy>
  <cp:revision>411</cp:revision>
  <cp:lastPrinted>2018-09-18T13:50:35Z</cp:lastPrinted>
  <dcterms:created xsi:type="dcterms:W3CDTF">2015-02-15T17:53:59Z</dcterms:created>
  <dcterms:modified xsi:type="dcterms:W3CDTF">2022-09-28T07:58:26Z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ruh formuláře">
    <vt:lpwstr>204;#formulář, tiskopis|b7bc9acc-f246-4e63-8602-34c2e87c6787</vt:lpwstr>
  </property>
  <property fmtid="{D5CDD505-2E9C-101B-9397-08002B2CF9AE}" pid="3" name="Jazyk formuláře">
    <vt:lpwstr>74;#CZ|4cf588e9-28d1-4332-9271-f5c1eec57f3c</vt:lpwstr>
  </property>
  <property fmtid="{D5CDD505-2E9C-101B-9397-08002B2CF9AE}" pid="4" name="ContentTypeId">
    <vt:lpwstr>0x0101008F49650B17FD53458C43A66EF7D5038B</vt:lpwstr>
  </property>
  <property fmtid="{D5CDD505-2E9C-101B-9397-08002B2CF9AE}" pid="5" name="Klasifikace">
    <vt:lpwstr>281;#Bez klasifikace|7df1a0eb-04ec-4b97-9af9-94f2a6947eb8</vt:lpwstr>
  </property>
  <property fmtid="{D5CDD505-2E9C-101B-9397-08002B2CF9AE}" pid="6" name="Oblast formuláře">
    <vt:lpwstr/>
  </property>
</Properties>
</file>