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7" r:id="rId4"/>
  </p:sldMasterIdLst>
  <p:notesMasterIdLst>
    <p:notesMasterId r:id="rId6"/>
  </p:notesMasterIdLst>
  <p:handoutMasterIdLst>
    <p:handoutMasterId r:id="rId7"/>
  </p:handoutMasterIdLst>
  <p:sldIdLst>
    <p:sldId id="392" r:id="rId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S PGothic" panose="020B0600070205080204" pitchFamily="34" charset="-128"/>
      <p:regular r:id="rId12"/>
    </p:embeddedFont>
    <p:embeddedFont>
      <p:font typeface="MS PGothic" panose="020B0600070205080204" pitchFamily="34" charset="-128"/>
      <p:regular r:id="rId1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A5CA6"/>
    <a:srgbClr val="233AAD"/>
    <a:srgbClr val="2765A9"/>
    <a:srgbClr val="0077D0"/>
    <a:srgbClr val="6699FF"/>
    <a:srgbClr val="1D7AB3"/>
    <a:srgbClr val="0066CC"/>
    <a:srgbClr val="17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4018" autoAdjust="0"/>
  </p:normalViewPr>
  <p:slideViewPr>
    <p:cSldViewPr snapToObjects="1">
      <p:cViewPr varScale="1">
        <p:scale>
          <a:sx n="66" d="100"/>
          <a:sy n="66" d="100"/>
        </p:scale>
        <p:origin x="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421" cy="464980"/>
          </a:xfrm>
          <a:prstGeom prst="rect">
            <a:avLst/>
          </a:prstGeom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64980"/>
          </a:xfrm>
          <a:prstGeom prst="rect">
            <a:avLst/>
          </a:prstGeom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03A27E-5C4B-4FBB-BF04-DCA4961C4164}" type="datetimeFigureOut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4"/>
            <a:ext cx="2972421" cy="464980"/>
          </a:xfrm>
          <a:prstGeom prst="rect">
            <a:avLst/>
          </a:prstGeom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4"/>
            <a:ext cx="2972421" cy="464980"/>
          </a:xfrm>
          <a:prstGeom prst="rect">
            <a:avLst/>
          </a:prstGeom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97E233-11CA-4621-90AE-0D284B62C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1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421" cy="464980"/>
          </a:xfrm>
          <a:prstGeom prst="rect">
            <a:avLst/>
          </a:prstGeom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2"/>
            <a:ext cx="2972421" cy="464980"/>
          </a:xfrm>
          <a:prstGeom prst="rect">
            <a:avLst/>
          </a:prstGeom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7A5835-2887-4EB5-982B-3E4D233CCBEE}" type="datetimeFigureOut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1"/>
            <a:ext cx="5485158" cy="4183220"/>
          </a:xfrm>
          <a:prstGeom prst="rect">
            <a:avLst/>
          </a:prstGeom>
        </p:spPr>
        <p:txBody>
          <a:bodyPr vert="horz" lIns="93167" tIns="46585" rIns="93167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4"/>
            <a:ext cx="2972421" cy="464980"/>
          </a:xfrm>
          <a:prstGeom prst="rect">
            <a:avLst/>
          </a:prstGeom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824"/>
            <a:ext cx="2972421" cy="464980"/>
          </a:xfrm>
          <a:prstGeom prst="rect">
            <a:avLst/>
          </a:prstGeom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C292AF-D665-454A-98D8-AA00C62EE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9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(Video file: </a:t>
            </a:r>
            <a:r>
              <a:rPr lang="en-US" altLang="en-US" b="1" dirty="0" smtClean="0"/>
              <a:t>20150623_PPS5_Testing</a:t>
            </a:r>
            <a:r>
              <a:rPr lang="en-US" altLang="en-US" dirty="0" smtClean="0"/>
              <a:t>.wmv)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E3C35-6553-4E60-91F6-358EAFFF547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3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itlepage_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6750"/>
            <a:ext cx="30114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solidFill>
                  <a:srgbClr val="3432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43233"/>
                </a:solidFill>
              </a:defRPr>
            </a:lvl1pPr>
          </a:lstStyle>
          <a:p>
            <a:pPr>
              <a:defRPr/>
            </a:pPr>
            <a:fld id="{69294CCA-5546-4BEC-AC6F-37ABA691A548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1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DD2D-1537-42E2-8E19-2A16F269C0D3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441A-144D-45C2-8787-CB85F2023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2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5407-8E91-4680-8BD1-B8DC14F1EB53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B4BB-B4D2-4584-ABBC-B0ACB0582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9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274320"/>
            <a:ext cx="606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7C53-F6C7-4C00-8D53-C9E2780BECD2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A62C-0D01-4C1E-9ABE-2DD9AFF11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6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9715-C8DE-4B47-A1E2-4104D3DB8028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D445-FDF9-40D6-B86A-933DFA133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836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281C-8B83-4B1C-ACA5-7A4C9C34EBF1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02DB-56D9-4EBD-8913-36D1747CA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7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8497-2F95-4A34-8F76-1AF418FBC1FB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1556-C603-4718-AF41-CE2BFCA66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08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892-A524-4E1B-8D03-8F698F0BA4EB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C1A6-D20D-4305-84B7-9F8EA749A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308-5BF3-49AF-A6C7-EDD99010BACB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F50B-9079-422D-9773-43F8CCD00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4E1-6027-4583-8A4D-684995E9CD77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723C-FD4D-4623-AD8F-D4414D91C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21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EEE9-2343-457A-A597-88403393C224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5BB9-E9F4-4BF8-ADBA-AA97852DA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43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0A3F-0891-40AD-B492-EB6C07AEAED1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8AB3-4B9D-419F-B0FA-2F26CAD12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DC-E76D-4ABD-8EDA-2583AE8D0286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A083-3968-427E-A36E-E7E2BC245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7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D9D9D9"/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Arial Bold Italic 40pt Black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E8D6BA6-DD33-4B81-A826-910605CBAE56}" type="datetime1">
              <a:rPr lang="en-US" altLang="en-US"/>
              <a:pPr>
                <a:defRPr/>
              </a:pPr>
              <a:t>10/2/2017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2235200-6DFA-4B64-A099-15B86D88A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6" name="Picture 3" descr="DLI cres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14400" cy="1219200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/>
        </p:nvSpPr>
        <p:spPr bwMode="auto">
          <a:xfrm>
            <a:off x="0" y="-76200"/>
            <a:ext cx="92202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solidFill>
                  <a:srgbClr val="612059"/>
                </a:solidFill>
                <a:latin typeface="Times New Roman"/>
                <a:cs typeface="Times New Roman"/>
              </a:rPr>
              <a:t>DEFENSE LANGUAGE INSTITUTE FOREIGN LANGUAGE CENTER</a:t>
            </a:r>
            <a:endParaRPr lang="en-US" sz="1600" i="0" dirty="0">
              <a:solidFill>
                <a:srgbClr val="612059"/>
              </a:solidFill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57" r:id="rId2"/>
    <p:sldLayoutId id="2147485358" r:id="rId3"/>
    <p:sldLayoutId id="2147485359" r:id="rId4"/>
    <p:sldLayoutId id="2147485360" r:id="rId5"/>
    <p:sldLayoutId id="2147485361" r:id="rId6"/>
    <p:sldLayoutId id="2147485362" r:id="rId7"/>
    <p:sldLayoutId id="2147485363" r:id="rId8"/>
    <p:sldLayoutId id="2147485364" r:id="rId9"/>
    <p:sldLayoutId id="2147485365" r:id="rId10"/>
    <p:sldLayoutId id="2147485366" r:id="rId11"/>
    <p:sldLayoutId id="2147485367" r:id="rId12"/>
    <p:sldLayoutId id="214748538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rgbClr val="343233"/>
          </a:solidFill>
          <a:latin typeface="Arial" pitchFamily="34" charset="0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43233"/>
          </a:solidFill>
          <a:latin typeface="Arial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43233"/>
          </a:solidFill>
          <a:latin typeface="Arial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43233"/>
          </a:solidFill>
          <a:latin typeface="Arial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43233"/>
          </a:solidFill>
          <a:latin typeface="Arial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43233"/>
          </a:solidFill>
          <a:latin typeface="Arial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50623_PPS5_Test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344" y="1667691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414" y="511314"/>
            <a:ext cx="4694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 Testing </a:t>
            </a:r>
            <a:endParaRPr lang="en-US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DE4D86783DC40A4C35080C287447E" ma:contentTypeVersion="0" ma:contentTypeDescription="Create a new document." ma:contentTypeScope="" ma:versionID="e6969ed395889a9158fe7eb1d87c8a94">
  <xsd:schema xmlns:xsd="http://www.w3.org/2001/XMLSchema" xmlns:p="http://schemas.microsoft.com/office/2006/metadata/properties" targetNamespace="http://schemas.microsoft.com/office/2006/metadata/properties" ma:root="true" ma:fieldsID="e7f49bd6ae1e24d31a002fa407e97f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24F598E-440C-4757-9BD4-344683679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13CFA-FA60-4694-B3A2-4F5D957604F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24A88B-9707-4B21-A72A-22048914F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9</Words>
  <Application>Microsoft Office PowerPoint</Application>
  <PresentationFormat>On-screen Show (4:3)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MS PGothic</vt:lpstr>
      <vt:lpstr>Arial</vt:lpstr>
      <vt:lpstr>Times New Roman</vt:lpstr>
      <vt:lpstr>MS PGothic</vt:lpstr>
      <vt:lpstr>2_Office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Program Review FY12</dc:title>
  <dc:creator>christian.haun</dc:creator>
  <cp:lastModifiedBy>Kesten, Detlev STF (CIV)</cp:lastModifiedBy>
  <cp:revision>1505</cp:revision>
  <cp:lastPrinted>2017-01-26T17:38:14Z</cp:lastPrinted>
  <dcterms:created xsi:type="dcterms:W3CDTF">2013-03-20T18:44:11Z</dcterms:created>
  <dcterms:modified xsi:type="dcterms:W3CDTF">2017-10-02T07:37:01Z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0x01010079ADE4D86783DC40A4C35080C287447E</vt:lpwstr>
  </property>
</Properties>
</file>