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912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18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4633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4665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5442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 smtClean="0"/>
              <a:t>Rediger typografien i masterens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 smtClean="0"/>
              <a:t>Rediger typografien i masterens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8077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462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0907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374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038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74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205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184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08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284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663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28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984F5-6C15-46BC-A326-0F7BE383B7AF}" type="datetimeFigureOut">
              <a:rPr lang="da-DK" smtClean="0"/>
              <a:t>22-06-2024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2DD05C2-1434-47A5-80E4-8D2DB1F7B0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3411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Abstract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20000" y="1357460"/>
            <a:ext cx="10233800" cy="5420411"/>
          </a:xfrm>
        </p:spPr>
        <p:txBody>
          <a:bodyPr>
            <a:normAutofit fontScale="92500" lnSpcReduction="10000"/>
          </a:bodyPr>
          <a:lstStyle/>
          <a:p>
            <a:r>
              <a:rPr lang="da-DK" dirty="0" err="1" smtClean="0"/>
              <a:t>Despite</a:t>
            </a:r>
            <a:r>
              <a:rPr lang="da-DK" dirty="0" smtClean="0"/>
              <a:t> </a:t>
            </a:r>
            <a:r>
              <a:rPr lang="da-DK" dirty="0" err="1" smtClean="0"/>
              <a:t>having</a:t>
            </a:r>
            <a:r>
              <a:rPr lang="da-DK" dirty="0" smtClean="0"/>
              <a:t>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designated</a:t>
            </a:r>
            <a:r>
              <a:rPr lang="da-DK" dirty="0" smtClean="0"/>
              <a:t> </a:t>
            </a:r>
            <a:r>
              <a:rPr lang="da-DK" dirty="0" err="1" smtClean="0"/>
              <a:t>personnel</a:t>
            </a:r>
            <a:r>
              <a:rPr lang="da-DK" dirty="0" smtClean="0"/>
              <a:t> nor </a:t>
            </a:r>
            <a:r>
              <a:rPr lang="da-DK" dirty="0" err="1" smtClean="0"/>
              <a:t>any</a:t>
            </a:r>
            <a:r>
              <a:rPr lang="da-DK" dirty="0" smtClean="0"/>
              <a:t> </a:t>
            </a:r>
            <a:r>
              <a:rPr lang="da-DK" dirty="0" err="1" smtClean="0"/>
              <a:t>earmarked</a:t>
            </a:r>
            <a:r>
              <a:rPr lang="da-DK" dirty="0" smtClean="0"/>
              <a:t> </a:t>
            </a:r>
            <a:r>
              <a:rPr lang="da-DK" dirty="0" err="1" smtClean="0"/>
              <a:t>resources</a:t>
            </a:r>
            <a:r>
              <a:rPr lang="da-DK" dirty="0" smtClean="0"/>
              <a:t> for </a:t>
            </a:r>
            <a:r>
              <a:rPr lang="da-DK" dirty="0" err="1" smtClean="0"/>
              <a:t>terminology</a:t>
            </a:r>
            <a:r>
              <a:rPr lang="da-DK" dirty="0" smtClean="0"/>
              <a:t> </a:t>
            </a:r>
            <a:r>
              <a:rPr lang="da-DK" dirty="0" err="1" smtClean="0"/>
              <a:t>tasks</a:t>
            </a:r>
            <a:r>
              <a:rPr lang="da-DK" dirty="0" smtClean="0"/>
              <a:t>, the Danish </a:t>
            </a:r>
            <a:r>
              <a:rPr lang="da-DK" dirty="0" err="1"/>
              <a:t>Armed</a:t>
            </a:r>
            <a:r>
              <a:rPr lang="da-DK" dirty="0"/>
              <a:t> Forces </a:t>
            </a:r>
            <a:r>
              <a:rPr lang="da-DK" dirty="0" err="1"/>
              <a:t>Foreign</a:t>
            </a:r>
            <a:r>
              <a:rPr lang="da-DK" dirty="0"/>
              <a:t>-Languages </a:t>
            </a:r>
            <a:r>
              <a:rPr lang="da-DK" dirty="0" err="1" smtClean="0"/>
              <a:t>Academy’s</a:t>
            </a:r>
            <a:r>
              <a:rPr lang="da-DK" dirty="0" smtClean="0"/>
              <a:t> </a:t>
            </a:r>
            <a:r>
              <a:rPr lang="da-DK" dirty="0" err="1" smtClean="0"/>
              <a:t>section</a:t>
            </a:r>
            <a:r>
              <a:rPr lang="da-DK" dirty="0" smtClean="0"/>
              <a:t> responsible for English </a:t>
            </a:r>
            <a:r>
              <a:rPr lang="da-DK" dirty="0" err="1" smtClean="0"/>
              <a:t>training</a:t>
            </a:r>
            <a:r>
              <a:rPr lang="da-DK" dirty="0" smtClean="0"/>
              <a:t> of </a:t>
            </a:r>
            <a:r>
              <a:rPr lang="da-DK" dirty="0" err="1" smtClean="0"/>
              <a:t>cadets</a:t>
            </a:r>
            <a:r>
              <a:rPr lang="da-DK" dirty="0" smtClean="0"/>
              <a:t> and STANAG-</a:t>
            </a:r>
            <a:r>
              <a:rPr lang="da-DK" dirty="0" err="1" smtClean="0"/>
              <a:t>based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 </a:t>
            </a:r>
            <a:r>
              <a:rPr lang="da-DK" dirty="0" err="1" smtClean="0"/>
              <a:t>testing</a:t>
            </a:r>
            <a:r>
              <a:rPr lang="da-DK" dirty="0" smtClean="0"/>
              <a:t> is </a:t>
            </a:r>
            <a:r>
              <a:rPr lang="da-DK" dirty="0" err="1" smtClean="0"/>
              <a:t>required</a:t>
            </a:r>
            <a:r>
              <a:rPr lang="da-DK" dirty="0" smtClean="0"/>
              <a:t> to </a:t>
            </a:r>
            <a:r>
              <a:rPr lang="da-DK" dirty="0" err="1" smtClean="0"/>
              <a:t>solve</a:t>
            </a:r>
            <a:r>
              <a:rPr lang="da-DK" dirty="0" smtClean="0"/>
              <a:t> </a:t>
            </a:r>
            <a:r>
              <a:rPr lang="da-DK" dirty="0" err="1" smtClean="0"/>
              <a:t>assignments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involve</a:t>
            </a:r>
            <a:r>
              <a:rPr lang="da-DK" dirty="0" smtClean="0"/>
              <a:t> </a:t>
            </a:r>
            <a:r>
              <a:rPr lang="da-DK" dirty="0" err="1" smtClean="0"/>
              <a:t>translating</a:t>
            </a:r>
            <a:r>
              <a:rPr lang="da-DK" dirty="0" smtClean="0"/>
              <a:t> and </a:t>
            </a:r>
            <a:r>
              <a:rPr lang="da-DK" dirty="0" err="1" smtClean="0"/>
              <a:t>updating</a:t>
            </a:r>
            <a:r>
              <a:rPr lang="da-DK" dirty="0" smtClean="0"/>
              <a:t> of in-house </a:t>
            </a:r>
            <a:r>
              <a:rPr lang="da-DK" dirty="0" err="1" smtClean="0"/>
              <a:t>glossaries</a:t>
            </a:r>
            <a:r>
              <a:rPr lang="da-DK" dirty="0" smtClean="0"/>
              <a:t>.</a:t>
            </a:r>
          </a:p>
          <a:p>
            <a:r>
              <a:rPr lang="da-DK" dirty="0" smtClean="0"/>
              <a:t>The purpose of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glossaries</a:t>
            </a:r>
            <a:r>
              <a:rPr lang="da-DK" dirty="0" smtClean="0"/>
              <a:t> is to </a:t>
            </a:r>
            <a:r>
              <a:rPr lang="da-DK" dirty="0" err="1" smtClean="0"/>
              <a:t>make</a:t>
            </a:r>
            <a:r>
              <a:rPr lang="da-DK" dirty="0" smtClean="0"/>
              <a:t> officer </a:t>
            </a:r>
            <a:r>
              <a:rPr lang="da-DK" dirty="0" err="1" smtClean="0"/>
              <a:t>cadets</a:t>
            </a:r>
            <a:r>
              <a:rPr lang="da-DK" dirty="0" smtClean="0"/>
              <a:t> </a:t>
            </a:r>
            <a:r>
              <a:rPr lang="da-DK" dirty="0" err="1" smtClean="0"/>
              <a:t>aware</a:t>
            </a:r>
            <a:r>
              <a:rPr lang="da-DK" dirty="0" smtClean="0"/>
              <a:t> of </a:t>
            </a:r>
            <a:r>
              <a:rPr lang="da-DK" dirty="0" err="1" smtClean="0"/>
              <a:t>authorized</a:t>
            </a:r>
            <a:r>
              <a:rPr lang="da-DK" dirty="0" smtClean="0"/>
              <a:t> English </a:t>
            </a:r>
            <a:r>
              <a:rPr lang="da-DK" dirty="0" err="1" smtClean="0"/>
              <a:t>terminology</a:t>
            </a:r>
            <a:r>
              <a:rPr lang="da-DK" dirty="0" smtClean="0"/>
              <a:t>. In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words</a:t>
            </a:r>
            <a:r>
              <a:rPr lang="da-DK" dirty="0" smtClean="0"/>
              <a:t>,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focus</a:t>
            </a:r>
            <a:r>
              <a:rPr lang="da-DK" dirty="0" smtClean="0"/>
              <a:t> is </a:t>
            </a:r>
            <a:r>
              <a:rPr lang="da-DK" b="1" dirty="0" err="1" smtClean="0"/>
              <a:t>descriptive</a:t>
            </a:r>
            <a:r>
              <a:rPr lang="da-DK" dirty="0" smtClean="0"/>
              <a:t>. This </a:t>
            </a:r>
            <a:r>
              <a:rPr lang="da-DK" dirty="0" err="1" smtClean="0"/>
              <a:t>contrasts</a:t>
            </a:r>
            <a:r>
              <a:rPr lang="da-DK" dirty="0" smtClean="0"/>
              <a:t> with </a:t>
            </a:r>
            <a:r>
              <a:rPr lang="da-DK" dirty="0" err="1" smtClean="0"/>
              <a:t>many</a:t>
            </a:r>
            <a:r>
              <a:rPr lang="da-DK" dirty="0" smtClean="0"/>
              <a:t>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organizations</a:t>
            </a:r>
            <a:r>
              <a:rPr lang="da-DK" dirty="0" smtClean="0"/>
              <a:t> at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conference</a:t>
            </a:r>
            <a:r>
              <a:rPr lang="da-DK" dirty="0" smtClean="0"/>
              <a:t>, </a:t>
            </a:r>
            <a:r>
              <a:rPr lang="da-DK" dirty="0" err="1" smtClean="0"/>
              <a:t>who</a:t>
            </a:r>
            <a:r>
              <a:rPr lang="da-DK" dirty="0" smtClean="0"/>
              <a:t> have </a:t>
            </a:r>
            <a:r>
              <a:rPr lang="da-DK" b="1" dirty="0" err="1" smtClean="0"/>
              <a:t>prescriptive</a:t>
            </a:r>
            <a:r>
              <a:rPr lang="da-DK" dirty="0" smtClean="0"/>
              <a:t> </a:t>
            </a:r>
            <a:r>
              <a:rPr lang="da-DK" dirty="0" err="1" smtClean="0"/>
              <a:t>mandates</a:t>
            </a:r>
            <a:r>
              <a:rPr lang="da-DK" dirty="0" smtClean="0"/>
              <a:t> in </a:t>
            </a:r>
            <a:r>
              <a:rPr lang="da-DK" dirty="0" err="1" smtClean="0"/>
              <a:t>order</a:t>
            </a:r>
            <a:r>
              <a:rPr lang="da-DK" dirty="0" smtClean="0"/>
              <a:t> to </a:t>
            </a:r>
            <a:r>
              <a:rPr lang="da-DK" dirty="0" err="1" smtClean="0"/>
              <a:t>create</a:t>
            </a:r>
            <a:r>
              <a:rPr lang="da-DK" dirty="0" smtClean="0"/>
              <a:t> </a:t>
            </a:r>
            <a:r>
              <a:rPr lang="da-DK" dirty="0" err="1" smtClean="0"/>
              <a:t>authorized</a:t>
            </a:r>
            <a:r>
              <a:rPr lang="da-DK" dirty="0" smtClean="0"/>
              <a:t> </a:t>
            </a:r>
            <a:r>
              <a:rPr lang="da-DK" dirty="0" err="1" smtClean="0"/>
              <a:t>terminology</a:t>
            </a:r>
            <a:r>
              <a:rPr lang="da-DK" dirty="0" smtClean="0"/>
              <a:t> in </a:t>
            </a:r>
            <a:r>
              <a:rPr lang="da-DK" dirty="0" err="1" smtClean="0"/>
              <a:t>their</a:t>
            </a:r>
            <a:r>
              <a:rPr lang="da-DK" dirty="0" smtClean="0"/>
              <a:t> national </a:t>
            </a:r>
            <a:r>
              <a:rPr lang="da-DK" dirty="0" err="1" smtClean="0"/>
              <a:t>language</a:t>
            </a:r>
            <a:r>
              <a:rPr lang="da-DK" smtClean="0"/>
              <a:t>(s).</a:t>
            </a:r>
            <a:endParaRPr lang="da-DK" dirty="0" smtClean="0"/>
          </a:p>
          <a:p>
            <a:r>
              <a:rPr lang="da-DK" dirty="0" err="1" smtClean="0"/>
              <a:t>Since</a:t>
            </a:r>
            <a:r>
              <a:rPr lang="da-DK" dirty="0" smtClean="0"/>
              <a:t> 1997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glossaries</a:t>
            </a:r>
            <a:r>
              <a:rPr lang="da-DK" dirty="0" smtClean="0"/>
              <a:t> have </a:t>
            </a:r>
            <a:r>
              <a:rPr lang="da-DK" dirty="0" err="1" smtClean="0"/>
              <a:t>progressed</a:t>
            </a:r>
            <a:r>
              <a:rPr lang="da-DK" dirty="0" smtClean="0"/>
              <a:t> from a </a:t>
            </a:r>
            <a:r>
              <a:rPr lang="da-DK" dirty="0" err="1" smtClean="0"/>
              <a:t>loosely</a:t>
            </a:r>
            <a:r>
              <a:rPr lang="da-DK" dirty="0" smtClean="0"/>
              <a:t> </a:t>
            </a:r>
            <a:r>
              <a:rPr lang="da-DK" dirty="0" err="1" smtClean="0"/>
              <a:t>structured</a:t>
            </a:r>
            <a:r>
              <a:rPr lang="da-DK" dirty="0" smtClean="0"/>
              <a:t> </a:t>
            </a:r>
            <a:r>
              <a:rPr lang="da-DK" dirty="0" err="1" smtClean="0"/>
              <a:t>process</a:t>
            </a:r>
            <a:r>
              <a:rPr lang="da-DK" dirty="0" smtClean="0"/>
              <a:t> </a:t>
            </a:r>
            <a:r>
              <a:rPr lang="da-DK" dirty="0" err="1" smtClean="0"/>
              <a:t>focusing</a:t>
            </a:r>
            <a:r>
              <a:rPr lang="da-DK" dirty="0" smtClean="0"/>
              <a:t> on </a:t>
            </a:r>
            <a:r>
              <a:rPr lang="da-DK" dirty="0" err="1" smtClean="0"/>
              <a:t>quantity</a:t>
            </a:r>
            <a:r>
              <a:rPr lang="da-DK" dirty="0" smtClean="0"/>
              <a:t> to a </a:t>
            </a:r>
            <a:r>
              <a:rPr lang="da-DK" dirty="0" err="1" smtClean="0"/>
              <a:t>disciplined</a:t>
            </a:r>
            <a:r>
              <a:rPr lang="da-DK" dirty="0" smtClean="0"/>
              <a:t> </a:t>
            </a:r>
            <a:r>
              <a:rPr lang="da-DK" dirty="0" err="1" smtClean="0"/>
              <a:t>criterion-based</a:t>
            </a:r>
            <a:r>
              <a:rPr lang="da-DK" dirty="0" smtClean="0"/>
              <a:t> approach </a:t>
            </a:r>
            <a:r>
              <a:rPr lang="da-DK" dirty="0" err="1" smtClean="0"/>
              <a:t>highlighting</a:t>
            </a:r>
            <a:r>
              <a:rPr lang="da-DK" dirty="0" smtClean="0"/>
              <a:t> </a:t>
            </a:r>
            <a:r>
              <a:rPr lang="da-DK" dirty="0" err="1" smtClean="0"/>
              <a:t>relevance</a:t>
            </a:r>
            <a:r>
              <a:rPr lang="da-DK" dirty="0" smtClean="0"/>
              <a:t> and </a:t>
            </a:r>
            <a:r>
              <a:rPr lang="da-DK" dirty="0" err="1" smtClean="0"/>
              <a:t>validity</a:t>
            </a:r>
            <a:r>
              <a:rPr lang="da-DK" dirty="0" smtClean="0"/>
              <a:t>.</a:t>
            </a:r>
          </a:p>
          <a:p>
            <a:r>
              <a:rPr lang="da-DK" dirty="0" smtClean="0"/>
              <a:t>In 2024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hope</a:t>
            </a:r>
            <a:r>
              <a:rPr lang="da-DK" dirty="0" smtClean="0"/>
              <a:t> to </a:t>
            </a:r>
            <a:r>
              <a:rPr lang="da-DK" dirty="0" err="1" smtClean="0"/>
              <a:t>launch</a:t>
            </a:r>
            <a:r>
              <a:rPr lang="da-DK" dirty="0" smtClean="0"/>
              <a:t>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latest</a:t>
            </a:r>
            <a:r>
              <a:rPr lang="da-DK" dirty="0" smtClean="0"/>
              <a:t> version; an </a:t>
            </a:r>
            <a:r>
              <a:rPr lang="da-DK" dirty="0" err="1" smtClean="0"/>
              <a:t>app</a:t>
            </a:r>
            <a:r>
              <a:rPr lang="da-DK" dirty="0" smtClean="0"/>
              <a:t> with </a:t>
            </a:r>
            <a:r>
              <a:rPr lang="da-DK" dirty="0" err="1" smtClean="0"/>
              <a:t>access</a:t>
            </a:r>
            <a:r>
              <a:rPr lang="da-DK" dirty="0" smtClean="0"/>
              <a:t> for Danish </a:t>
            </a:r>
            <a:r>
              <a:rPr lang="da-DK" dirty="0" err="1" smtClean="0"/>
              <a:t>Armed</a:t>
            </a:r>
            <a:r>
              <a:rPr lang="da-DK" dirty="0" smtClean="0"/>
              <a:t> Forces </a:t>
            </a:r>
            <a:r>
              <a:rPr lang="da-DK" dirty="0" err="1" smtClean="0"/>
              <a:t>personnel</a:t>
            </a:r>
            <a:r>
              <a:rPr lang="da-DK" dirty="0" smtClean="0"/>
              <a:t> </a:t>
            </a:r>
            <a:r>
              <a:rPr lang="da-DK" dirty="0" err="1" smtClean="0"/>
              <a:t>only</a:t>
            </a:r>
            <a:r>
              <a:rPr lang="da-DK" dirty="0" smtClean="0"/>
              <a:t>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669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bde">
  <a:themeElements>
    <a:clrScheme name="Dyb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ybde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yb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TM04033923[[fn=Dybde]]</Template>
  <TotalTime>20231</TotalTime>
  <Words>140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Dybde</vt:lpstr>
      <vt:lpstr>Abstract</vt:lpstr>
    </vt:vector>
  </TitlesOfParts>
  <Company>FAK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Dubious Endeavors of a Quack Terminologist</dc:title>
  <dc:creator>Kildevang-Jacobsen, Kåre</dc:creator>
  <cp:lastModifiedBy>Irena Prpić Đurić</cp:lastModifiedBy>
  <cp:revision>40</cp:revision>
  <cp:lastPrinted>2024-04-08T06:43:58Z</cp:lastPrinted>
  <dcterms:created xsi:type="dcterms:W3CDTF">2024-03-25T16:17:22Z</dcterms:created>
  <dcterms:modified xsi:type="dcterms:W3CDTF">2024-06-22T20:11:08Z</dcterms:modified>
</cp:coreProperties>
</file>