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66" r:id="rId2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-570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undertiteltypografien i masteren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984F5-6C15-46BC-A326-0F7BE383B7AF}" type="datetimeFigureOut">
              <a:rPr lang="da-DK" smtClean="0"/>
              <a:t>22-06-2024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D05C2-1434-47A5-80E4-8D2DB1F7B076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79121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k 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984F5-6C15-46BC-A326-0F7BE383B7AF}" type="datetimeFigureOut">
              <a:rPr lang="da-DK" smtClean="0"/>
              <a:t>22-06-2024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D05C2-1434-47A5-80E4-8D2DB1F7B076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44181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984F5-6C15-46BC-A326-0F7BE383B7AF}" type="datetimeFigureOut">
              <a:rPr lang="da-DK" smtClean="0"/>
              <a:t>22-06-2024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D05C2-1434-47A5-80E4-8D2DB1F7B076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746331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984F5-6C15-46BC-A326-0F7BE383B7AF}" type="datetimeFigureOut">
              <a:rPr lang="da-DK" smtClean="0"/>
              <a:t>22-06-2024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D05C2-1434-47A5-80E4-8D2DB1F7B076}" type="slidenum">
              <a:rPr lang="da-DK" smtClean="0"/>
              <a:t>‹#›</a:t>
            </a:fld>
            <a:endParaRPr lang="da-DK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146651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984F5-6C15-46BC-A326-0F7BE383B7AF}" type="datetimeFigureOut">
              <a:rPr lang="da-DK" smtClean="0"/>
              <a:t>22-06-2024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D05C2-1434-47A5-80E4-8D2DB1F7B076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354421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da-DK" smtClean="0"/>
              <a:t>Rediger typografien i masterens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da-DK" smtClean="0"/>
              <a:t>Rediger typografien i masterens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984F5-6C15-46BC-A326-0F7BE383B7AF}" type="datetimeFigureOut">
              <a:rPr lang="da-DK" smtClean="0"/>
              <a:t>22-06-2024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D05C2-1434-47A5-80E4-8D2DB1F7B076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380778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 med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984F5-6C15-46BC-A326-0F7BE383B7AF}" type="datetimeFigureOut">
              <a:rPr lang="da-DK" smtClean="0"/>
              <a:t>22-06-2024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D05C2-1434-47A5-80E4-8D2DB1F7B076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446251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984F5-6C15-46BC-A326-0F7BE383B7AF}" type="datetimeFigureOut">
              <a:rPr lang="da-DK" smtClean="0"/>
              <a:t>22-06-2024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D05C2-1434-47A5-80E4-8D2DB1F7B076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609078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984F5-6C15-46BC-A326-0F7BE383B7AF}" type="datetimeFigureOut">
              <a:rPr lang="da-DK" smtClean="0"/>
              <a:t>22-06-2024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D05C2-1434-47A5-80E4-8D2DB1F7B076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93746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984F5-6C15-46BC-A326-0F7BE383B7AF}" type="datetimeFigureOut">
              <a:rPr lang="da-DK" smtClean="0"/>
              <a:t>22-06-2024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D05C2-1434-47A5-80E4-8D2DB1F7B076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70386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984F5-6C15-46BC-A326-0F7BE383B7AF}" type="datetimeFigureOut">
              <a:rPr lang="da-DK" smtClean="0"/>
              <a:t>22-06-2024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D05C2-1434-47A5-80E4-8D2DB1F7B076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26744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984F5-6C15-46BC-A326-0F7BE383B7AF}" type="datetimeFigureOut">
              <a:rPr lang="da-DK" smtClean="0"/>
              <a:t>22-06-2024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D05C2-1434-47A5-80E4-8D2DB1F7B076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02050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da-DK" smtClean="0"/>
              <a:t>Rediger typografien i masterens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984F5-6C15-46BC-A326-0F7BE383B7AF}" type="datetimeFigureOut">
              <a:rPr lang="da-DK" smtClean="0"/>
              <a:t>22-06-2024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D05C2-1434-47A5-80E4-8D2DB1F7B076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51848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984F5-6C15-46BC-A326-0F7BE383B7AF}" type="datetimeFigureOut">
              <a:rPr lang="da-DK" smtClean="0"/>
              <a:t>22-06-2024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D05C2-1434-47A5-80E4-8D2DB1F7B076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00829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984F5-6C15-46BC-A326-0F7BE383B7AF}" type="datetimeFigureOut">
              <a:rPr lang="da-DK" smtClean="0"/>
              <a:t>22-06-2024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D05C2-1434-47A5-80E4-8D2DB1F7B076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12845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984F5-6C15-46BC-A326-0F7BE383B7AF}" type="datetimeFigureOut">
              <a:rPr lang="da-DK" smtClean="0"/>
              <a:t>22-06-2024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D05C2-1434-47A5-80E4-8D2DB1F7B076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06631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984F5-6C15-46BC-A326-0F7BE383B7AF}" type="datetimeFigureOut">
              <a:rPr lang="da-DK" smtClean="0"/>
              <a:t>22-06-2024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D05C2-1434-47A5-80E4-8D2DB1F7B076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33289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984F5-6C15-46BC-A326-0F7BE383B7AF}" type="datetimeFigureOut">
              <a:rPr lang="da-DK" smtClean="0"/>
              <a:t>22-06-2024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22DD05C2-1434-47A5-80E4-8D2DB1F7B076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934111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 smtClean="0"/>
              <a:t>Abstract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120000" y="1357460"/>
            <a:ext cx="10233800" cy="5420411"/>
          </a:xfrm>
        </p:spPr>
        <p:txBody>
          <a:bodyPr>
            <a:normAutofit fontScale="92500" lnSpcReduction="10000"/>
          </a:bodyPr>
          <a:lstStyle/>
          <a:p>
            <a:r>
              <a:rPr lang="da-DK" dirty="0" err="1" smtClean="0"/>
              <a:t>Despite</a:t>
            </a:r>
            <a:r>
              <a:rPr lang="da-DK" dirty="0" smtClean="0"/>
              <a:t> </a:t>
            </a:r>
            <a:r>
              <a:rPr lang="da-DK" dirty="0" err="1" smtClean="0"/>
              <a:t>having</a:t>
            </a:r>
            <a:r>
              <a:rPr lang="da-DK" dirty="0" smtClean="0"/>
              <a:t> </a:t>
            </a:r>
            <a:r>
              <a:rPr lang="da-DK" dirty="0" err="1" smtClean="0"/>
              <a:t>no</a:t>
            </a:r>
            <a:r>
              <a:rPr lang="da-DK" dirty="0" smtClean="0"/>
              <a:t> </a:t>
            </a:r>
            <a:r>
              <a:rPr lang="da-DK" dirty="0" err="1" smtClean="0"/>
              <a:t>designated</a:t>
            </a:r>
            <a:r>
              <a:rPr lang="da-DK" dirty="0" smtClean="0"/>
              <a:t> </a:t>
            </a:r>
            <a:r>
              <a:rPr lang="da-DK" dirty="0" err="1" smtClean="0"/>
              <a:t>personnel</a:t>
            </a:r>
            <a:r>
              <a:rPr lang="da-DK" dirty="0" smtClean="0"/>
              <a:t> nor </a:t>
            </a:r>
            <a:r>
              <a:rPr lang="da-DK" dirty="0" err="1" smtClean="0"/>
              <a:t>any</a:t>
            </a:r>
            <a:r>
              <a:rPr lang="da-DK" dirty="0" smtClean="0"/>
              <a:t> </a:t>
            </a:r>
            <a:r>
              <a:rPr lang="da-DK" dirty="0" err="1" smtClean="0"/>
              <a:t>earmarked</a:t>
            </a:r>
            <a:r>
              <a:rPr lang="da-DK" dirty="0" smtClean="0"/>
              <a:t> </a:t>
            </a:r>
            <a:r>
              <a:rPr lang="da-DK" dirty="0" err="1" smtClean="0"/>
              <a:t>resources</a:t>
            </a:r>
            <a:r>
              <a:rPr lang="da-DK" dirty="0" smtClean="0"/>
              <a:t> for </a:t>
            </a:r>
            <a:r>
              <a:rPr lang="da-DK" dirty="0" err="1" smtClean="0"/>
              <a:t>terminology</a:t>
            </a:r>
            <a:r>
              <a:rPr lang="da-DK" dirty="0" smtClean="0"/>
              <a:t> </a:t>
            </a:r>
            <a:r>
              <a:rPr lang="da-DK" dirty="0" err="1" smtClean="0"/>
              <a:t>tasks</a:t>
            </a:r>
            <a:r>
              <a:rPr lang="da-DK" dirty="0" smtClean="0"/>
              <a:t>, the Danish </a:t>
            </a:r>
            <a:r>
              <a:rPr lang="da-DK" dirty="0" err="1"/>
              <a:t>Armed</a:t>
            </a:r>
            <a:r>
              <a:rPr lang="da-DK" dirty="0"/>
              <a:t> Forces </a:t>
            </a:r>
            <a:r>
              <a:rPr lang="da-DK" dirty="0" err="1"/>
              <a:t>Foreign</a:t>
            </a:r>
            <a:r>
              <a:rPr lang="da-DK" dirty="0"/>
              <a:t>-Languages </a:t>
            </a:r>
            <a:r>
              <a:rPr lang="da-DK" dirty="0" err="1" smtClean="0"/>
              <a:t>Academy’s</a:t>
            </a:r>
            <a:r>
              <a:rPr lang="da-DK" dirty="0" smtClean="0"/>
              <a:t> </a:t>
            </a:r>
            <a:r>
              <a:rPr lang="da-DK" dirty="0" err="1" smtClean="0"/>
              <a:t>section</a:t>
            </a:r>
            <a:r>
              <a:rPr lang="da-DK" dirty="0" smtClean="0"/>
              <a:t> responsible for English </a:t>
            </a:r>
            <a:r>
              <a:rPr lang="da-DK" dirty="0" err="1" smtClean="0"/>
              <a:t>training</a:t>
            </a:r>
            <a:r>
              <a:rPr lang="da-DK" dirty="0" smtClean="0"/>
              <a:t> of </a:t>
            </a:r>
            <a:r>
              <a:rPr lang="da-DK" dirty="0" err="1" smtClean="0"/>
              <a:t>cadets</a:t>
            </a:r>
            <a:r>
              <a:rPr lang="da-DK" dirty="0" smtClean="0"/>
              <a:t> and STANAG-</a:t>
            </a:r>
            <a:r>
              <a:rPr lang="da-DK" dirty="0" err="1" smtClean="0"/>
              <a:t>based</a:t>
            </a:r>
            <a:r>
              <a:rPr lang="da-DK" dirty="0" smtClean="0"/>
              <a:t> </a:t>
            </a:r>
            <a:r>
              <a:rPr lang="da-DK" dirty="0" err="1" smtClean="0"/>
              <a:t>language</a:t>
            </a:r>
            <a:r>
              <a:rPr lang="da-DK" dirty="0" smtClean="0"/>
              <a:t> </a:t>
            </a:r>
            <a:r>
              <a:rPr lang="da-DK" dirty="0" err="1" smtClean="0"/>
              <a:t>testing</a:t>
            </a:r>
            <a:r>
              <a:rPr lang="da-DK" dirty="0" smtClean="0"/>
              <a:t> is </a:t>
            </a:r>
            <a:r>
              <a:rPr lang="da-DK" dirty="0" err="1" smtClean="0"/>
              <a:t>required</a:t>
            </a:r>
            <a:r>
              <a:rPr lang="da-DK" dirty="0" smtClean="0"/>
              <a:t> to </a:t>
            </a:r>
            <a:r>
              <a:rPr lang="da-DK" dirty="0" err="1" smtClean="0"/>
              <a:t>solve</a:t>
            </a:r>
            <a:r>
              <a:rPr lang="da-DK" dirty="0" smtClean="0"/>
              <a:t> </a:t>
            </a:r>
            <a:r>
              <a:rPr lang="da-DK" dirty="0" err="1" smtClean="0"/>
              <a:t>assignments</a:t>
            </a:r>
            <a:r>
              <a:rPr lang="da-DK" dirty="0" smtClean="0"/>
              <a:t> </a:t>
            </a:r>
            <a:r>
              <a:rPr lang="da-DK" dirty="0" err="1" smtClean="0"/>
              <a:t>that</a:t>
            </a:r>
            <a:r>
              <a:rPr lang="da-DK" dirty="0" smtClean="0"/>
              <a:t> </a:t>
            </a:r>
            <a:r>
              <a:rPr lang="da-DK" dirty="0" err="1" smtClean="0"/>
              <a:t>involve</a:t>
            </a:r>
            <a:r>
              <a:rPr lang="da-DK" dirty="0" smtClean="0"/>
              <a:t> </a:t>
            </a:r>
            <a:r>
              <a:rPr lang="da-DK" dirty="0" err="1" smtClean="0"/>
              <a:t>translating</a:t>
            </a:r>
            <a:r>
              <a:rPr lang="da-DK" dirty="0" smtClean="0"/>
              <a:t> and </a:t>
            </a:r>
            <a:r>
              <a:rPr lang="da-DK" dirty="0" err="1" smtClean="0"/>
              <a:t>updating</a:t>
            </a:r>
            <a:r>
              <a:rPr lang="da-DK" dirty="0" smtClean="0"/>
              <a:t> of in-house </a:t>
            </a:r>
            <a:r>
              <a:rPr lang="da-DK" dirty="0" err="1" smtClean="0"/>
              <a:t>glossaries</a:t>
            </a:r>
            <a:r>
              <a:rPr lang="da-DK" dirty="0" smtClean="0"/>
              <a:t>.</a:t>
            </a:r>
          </a:p>
          <a:p>
            <a:r>
              <a:rPr lang="da-DK" dirty="0" smtClean="0"/>
              <a:t>The purpose of </a:t>
            </a:r>
            <a:r>
              <a:rPr lang="da-DK" dirty="0" err="1" smtClean="0"/>
              <a:t>our</a:t>
            </a:r>
            <a:r>
              <a:rPr lang="da-DK" dirty="0" smtClean="0"/>
              <a:t> </a:t>
            </a:r>
            <a:r>
              <a:rPr lang="da-DK" dirty="0" err="1" smtClean="0"/>
              <a:t>glossaries</a:t>
            </a:r>
            <a:r>
              <a:rPr lang="da-DK" dirty="0" smtClean="0"/>
              <a:t> is to </a:t>
            </a:r>
            <a:r>
              <a:rPr lang="da-DK" dirty="0" err="1" smtClean="0"/>
              <a:t>make</a:t>
            </a:r>
            <a:r>
              <a:rPr lang="da-DK" dirty="0" smtClean="0"/>
              <a:t> officer </a:t>
            </a:r>
            <a:r>
              <a:rPr lang="da-DK" dirty="0" err="1" smtClean="0"/>
              <a:t>cadets</a:t>
            </a:r>
            <a:r>
              <a:rPr lang="da-DK" dirty="0" smtClean="0"/>
              <a:t> </a:t>
            </a:r>
            <a:r>
              <a:rPr lang="da-DK" dirty="0" err="1" smtClean="0"/>
              <a:t>aware</a:t>
            </a:r>
            <a:r>
              <a:rPr lang="da-DK" dirty="0" smtClean="0"/>
              <a:t> of </a:t>
            </a:r>
            <a:r>
              <a:rPr lang="da-DK" dirty="0" err="1" smtClean="0"/>
              <a:t>authorized</a:t>
            </a:r>
            <a:r>
              <a:rPr lang="da-DK" dirty="0" smtClean="0"/>
              <a:t> English </a:t>
            </a:r>
            <a:r>
              <a:rPr lang="da-DK" dirty="0" err="1" smtClean="0"/>
              <a:t>terminology</a:t>
            </a:r>
            <a:r>
              <a:rPr lang="da-DK" dirty="0" smtClean="0"/>
              <a:t>. In </a:t>
            </a:r>
            <a:r>
              <a:rPr lang="da-DK" dirty="0" err="1" smtClean="0"/>
              <a:t>other</a:t>
            </a:r>
            <a:r>
              <a:rPr lang="da-DK" dirty="0" smtClean="0"/>
              <a:t> </a:t>
            </a:r>
            <a:r>
              <a:rPr lang="da-DK" dirty="0" err="1" smtClean="0"/>
              <a:t>words</a:t>
            </a:r>
            <a:r>
              <a:rPr lang="da-DK" dirty="0" smtClean="0"/>
              <a:t>, </a:t>
            </a:r>
            <a:r>
              <a:rPr lang="da-DK" dirty="0" err="1" smtClean="0"/>
              <a:t>our</a:t>
            </a:r>
            <a:r>
              <a:rPr lang="da-DK" dirty="0" smtClean="0"/>
              <a:t> </a:t>
            </a:r>
            <a:r>
              <a:rPr lang="da-DK" dirty="0" err="1" smtClean="0"/>
              <a:t>focus</a:t>
            </a:r>
            <a:r>
              <a:rPr lang="da-DK" dirty="0" smtClean="0"/>
              <a:t> is </a:t>
            </a:r>
            <a:r>
              <a:rPr lang="da-DK" b="1" dirty="0" err="1" smtClean="0"/>
              <a:t>descriptive</a:t>
            </a:r>
            <a:r>
              <a:rPr lang="da-DK" dirty="0" smtClean="0"/>
              <a:t>. This </a:t>
            </a:r>
            <a:r>
              <a:rPr lang="da-DK" dirty="0" err="1" smtClean="0"/>
              <a:t>contrasts</a:t>
            </a:r>
            <a:r>
              <a:rPr lang="da-DK" dirty="0" smtClean="0"/>
              <a:t> with </a:t>
            </a:r>
            <a:r>
              <a:rPr lang="da-DK" dirty="0" err="1" smtClean="0"/>
              <a:t>many</a:t>
            </a:r>
            <a:r>
              <a:rPr lang="da-DK" dirty="0" smtClean="0"/>
              <a:t> </a:t>
            </a:r>
            <a:r>
              <a:rPr lang="da-DK" dirty="0" err="1" smtClean="0"/>
              <a:t>other</a:t>
            </a:r>
            <a:r>
              <a:rPr lang="da-DK" dirty="0" smtClean="0"/>
              <a:t> </a:t>
            </a:r>
            <a:r>
              <a:rPr lang="da-DK" dirty="0" err="1" smtClean="0"/>
              <a:t>organizations</a:t>
            </a:r>
            <a:r>
              <a:rPr lang="da-DK" dirty="0" smtClean="0"/>
              <a:t> at </a:t>
            </a:r>
            <a:r>
              <a:rPr lang="da-DK" dirty="0" err="1" smtClean="0"/>
              <a:t>this</a:t>
            </a:r>
            <a:r>
              <a:rPr lang="da-DK" dirty="0" smtClean="0"/>
              <a:t> </a:t>
            </a:r>
            <a:r>
              <a:rPr lang="da-DK" dirty="0" err="1" smtClean="0"/>
              <a:t>conference</a:t>
            </a:r>
            <a:r>
              <a:rPr lang="da-DK" dirty="0" smtClean="0"/>
              <a:t>, </a:t>
            </a:r>
            <a:r>
              <a:rPr lang="da-DK" dirty="0" err="1" smtClean="0"/>
              <a:t>who</a:t>
            </a:r>
            <a:r>
              <a:rPr lang="da-DK" dirty="0" smtClean="0"/>
              <a:t> have </a:t>
            </a:r>
            <a:r>
              <a:rPr lang="da-DK" b="1" dirty="0" err="1" smtClean="0"/>
              <a:t>prescriptive</a:t>
            </a:r>
            <a:r>
              <a:rPr lang="da-DK" dirty="0" smtClean="0"/>
              <a:t> </a:t>
            </a:r>
            <a:r>
              <a:rPr lang="da-DK" dirty="0" err="1" smtClean="0"/>
              <a:t>mandates</a:t>
            </a:r>
            <a:r>
              <a:rPr lang="da-DK" dirty="0" smtClean="0"/>
              <a:t> in </a:t>
            </a:r>
            <a:r>
              <a:rPr lang="da-DK" dirty="0" err="1" smtClean="0"/>
              <a:t>order</a:t>
            </a:r>
            <a:r>
              <a:rPr lang="da-DK" dirty="0" smtClean="0"/>
              <a:t> to </a:t>
            </a:r>
            <a:r>
              <a:rPr lang="da-DK" dirty="0" err="1" smtClean="0"/>
              <a:t>create</a:t>
            </a:r>
            <a:r>
              <a:rPr lang="da-DK" dirty="0" smtClean="0"/>
              <a:t> </a:t>
            </a:r>
            <a:r>
              <a:rPr lang="da-DK" dirty="0" err="1" smtClean="0"/>
              <a:t>authorized</a:t>
            </a:r>
            <a:r>
              <a:rPr lang="da-DK" dirty="0" smtClean="0"/>
              <a:t> </a:t>
            </a:r>
            <a:r>
              <a:rPr lang="da-DK" dirty="0" err="1" smtClean="0"/>
              <a:t>terminology</a:t>
            </a:r>
            <a:r>
              <a:rPr lang="da-DK" dirty="0" smtClean="0"/>
              <a:t> in </a:t>
            </a:r>
            <a:r>
              <a:rPr lang="da-DK" dirty="0" err="1" smtClean="0"/>
              <a:t>their</a:t>
            </a:r>
            <a:r>
              <a:rPr lang="da-DK" dirty="0" smtClean="0"/>
              <a:t> national </a:t>
            </a:r>
            <a:r>
              <a:rPr lang="da-DK" dirty="0" err="1" smtClean="0"/>
              <a:t>language</a:t>
            </a:r>
            <a:r>
              <a:rPr lang="da-DK" smtClean="0"/>
              <a:t>(s).</a:t>
            </a:r>
            <a:endParaRPr lang="da-DK" dirty="0" smtClean="0"/>
          </a:p>
          <a:p>
            <a:r>
              <a:rPr lang="da-DK" dirty="0" err="1" smtClean="0"/>
              <a:t>Since</a:t>
            </a:r>
            <a:r>
              <a:rPr lang="da-DK" dirty="0" smtClean="0"/>
              <a:t> 1997 </a:t>
            </a:r>
            <a:r>
              <a:rPr lang="da-DK" dirty="0" err="1" smtClean="0"/>
              <a:t>our</a:t>
            </a:r>
            <a:r>
              <a:rPr lang="da-DK" dirty="0" smtClean="0"/>
              <a:t> </a:t>
            </a:r>
            <a:r>
              <a:rPr lang="da-DK" dirty="0" err="1" smtClean="0"/>
              <a:t>glossaries</a:t>
            </a:r>
            <a:r>
              <a:rPr lang="da-DK" dirty="0" smtClean="0"/>
              <a:t> have </a:t>
            </a:r>
            <a:r>
              <a:rPr lang="da-DK" dirty="0" err="1" smtClean="0"/>
              <a:t>progressed</a:t>
            </a:r>
            <a:r>
              <a:rPr lang="da-DK" dirty="0" smtClean="0"/>
              <a:t> from a </a:t>
            </a:r>
            <a:r>
              <a:rPr lang="da-DK" dirty="0" err="1" smtClean="0"/>
              <a:t>loosely</a:t>
            </a:r>
            <a:r>
              <a:rPr lang="da-DK" dirty="0" smtClean="0"/>
              <a:t> </a:t>
            </a:r>
            <a:r>
              <a:rPr lang="da-DK" dirty="0" err="1" smtClean="0"/>
              <a:t>structured</a:t>
            </a:r>
            <a:r>
              <a:rPr lang="da-DK" dirty="0" smtClean="0"/>
              <a:t> </a:t>
            </a:r>
            <a:r>
              <a:rPr lang="da-DK" dirty="0" err="1" smtClean="0"/>
              <a:t>process</a:t>
            </a:r>
            <a:r>
              <a:rPr lang="da-DK" dirty="0" smtClean="0"/>
              <a:t> </a:t>
            </a:r>
            <a:r>
              <a:rPr lang="da-DK" dirty="0" err="1" smtClean="0"/>
              <a:t>focusing</a:t>
            </a:r>
            <a:r>
              <a:rPr lang="da-DK" dirty="0" smtClean="0"/>
              <a:t> on </a:t>
            </a:r>
            <a:r>
              <a:rPr lang="da-DK" dirty="0" err="1" smtClean="0"/>
              <a:t>quantity</a:t>
            </a:r>
            <a:r>
              <a:rPr lang="da-DK" dirty="0" smtClean="0"/>
              <a:t> to a </a:t>
            </a:r>
            <a:r>
              <a:rPr lang="da-DK" dirty="0" err="1" smtClean="0"/>
              <a:t>disciplined</a:t>
            </a:r>
            <a:r>
              <a:rPr lang="da-DK" dirty="0" smtClean="0"/>
              <a:t> </a:t>
            </a:r>
            <a:r>
              <a:rPr lang="da-DK" dirty="0" err="1" smtClean="0"/>
              <a:t>criterion-based</a:t>
            </a:r>
            <a:r>
              <a:rPr lang="da-DK" dirty="0" smtClean="0"/>
              <a:t> approach </a:t>
            </a:r>
            <a:r>
              <a:rPr lang="da-DK" dirty="0" err="1" smtClean="0"/>
              <a:t>highlighting</a:t>
            </a:r>
            <a:r>
              <a:rPr lang="da-DK" dirty="0" smtClean="0"/>
              <a:t> </a:t>
            </a:r>
            <a:r>
              <a:rPr lang="da-DK" dirty="0" err="1" smtClean="0"/>
              <a:t>relevance</a:t>
            </a:r>
            <a:r>
              <a:rPr lang="da-DK" dirty="0" smtClean="0"/>
              <a:t> and </a:t>
            </a:r>
            <a:r>
              <a:rPr lang="da-DK" dirty="0" err="1" smtClean="0"/>
              <a:t>validity</a:t>
            </a:r>
            <a:r>
              <a:rPr lang="da-DK" dirty="0" smtClean="0"/>
              <a:t>.</a:t>
            </a:r>
          </a:p>
          <a:p>
            <a:r>
              <a:rPr lang="da-DK" dirty="0" smtClean="0"/>
              <a:t>In 2024 </a:t>
            </a:r>
            <a:r>
              <a:rPr lang="da-DK" dirty="0" err="1" smtClean="0"/>
              <a:t>we</a:t>
            </a:r>
            <a:r>
              <a:rPr lang="da-DK" dirty="0" smtClean="0"/>
              <a:t> </a:t>
            </a:r>
            <a:r>
              <a:rPr lang="da-DK" dirty="0" err="1" smtClean="0"/>
              <a:t>hope</a:t>
            </a:r>
            <a:r>
              <a:rPr lang="da-DK" dirty="0" smtClean="0"/>
              <a:t> to </a:t>
            </a:r>
            <a:r>
              <a:rPr lang="da-DK" dirty="0" err="1" smtClean="0"/>
              <a:t>launch</a:t>
            </a:r>
            <a:r>
              <a:rPr lang="da-DK" dirty="0" smtClean="0"/>
              <a:t> </a:t>
            </a:r>
            <a:r>
              <a:rPr lang="da-DK" dirty="0" err="1" smtClean="0"/>
              <a:t>our</a:t>
            </a:r>
            <a:r>
              <a:rPr lang="da-DK" dirty="0" smtClean="0"/>
              <a:t> </a:t>
            </a:r>
            <a:r>
              <a:rPr lang="da-DK" dirty="0" err="1" smtClean="0"/>
              <a:t>latest</a:t>
            </a:r>
            <a:r>
              <a:rPr lang="da-DK" dirty="0" smtClean="0"/>
              <a:t> version; an </a:t>
            </a:r>
            <a:r>
              <a:rPr lang="da-DK" dirty="0" err="1" smtClean="0"/>
              <a:t>app</a:t>
            </a:r>
            <a:r>
              <a:rPr lang="da-DK" dirty="0" smtClean="0"/>
              <a:t> with </a:t>
            </a:r>
            <a:r>
              <a:rPr lang="da-DK" dirty="0" err="1" smtClean="0"/>
              <a:t>access</a:t>
            </a:r>
            <a:r>
              <a:rPr lang="da-DK" dirty="0" smtClean="0"/>
              <a:t> for Danish </a:t>
            </a:r>
            <a:r>
              <a:rPr lang="da-DK" dirty="0" err="1" smtClean="0"/>
              <a:t>Armed</a:t>
            </a:r>
            <a:r>
              <a:rPr lang="da-DK" dirty="0" smtClean="0"/>
              <a:t> Forces </a:t>
            </a:r>
            <a:r>
              <a:rPr lang="da-DK" dirty="0" err="1" smtClean="0"/>
              <a:t>personnel</a:t>
            </a:r>
            <a:r>
              <a:rPr lang="da-DK" dirty="0" smtClean="0"/>
              <a:t> </a:t>
            </a:r>
            <a:r>
              <a:rPr lang="da-DK" dirty="0" err="1" smtClean="0"/>
              <a:t>only</a:t>
            </a:r>
            <a:r>
              <a:rPr lang="da-DK" dirty="0" smtClean="0"/>
              <a:t>.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6691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ybde">
  <a:themeElements>
    <a:clrScheme name="Dybde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ybde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ybd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TM04033923[[fn=Dybde]]</Template>
  <TotalTime>20231</TotalTime>
  <Words>140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Dybde</vt:lpstr>
      <vt:lpstr>Abstract</vt:lpstr>
    </vt:vector>
  </TitlesOfParts>
  <Company>FAK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Dubious Endeavors of a Quack Terminologist</dc:title>
  <dc:creator>Kildevang-Jacobsen, Kåre</dc:creator>
  <cp:lastModifiedBy>Irena Prpić Đurić</cp:lastModifiedBy>
  <cp:revision>40</cp:revision>
  <cp:lastPrinted>2024-04-08T06:43:58Z</cp:lastPrinted>
  <dcterms:created xsi:type="dcterms:W3CDTF">2024-03-25T16:17:22Z</dcterms:created>
  <dcterms:modified xsi:type="dcterms:W3CDTF">2024-06-22T20:11:08Z</dcterms:modified>
</cp:coreProperties>
</file>