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sldIdLst>
    <p:sldId id="292" r:id="rId3"/>
    <p:sldId id="541" r:id="rId4"/>
    <p:sldId id="392" r:id="rId5"/>
    <p:sldId id="491" r:id="rId6"/>
    <p:sldId id="568" r:id="rId7"/>
    <p:sldId id="407" r:id="rId8"/>
    <p:sldId id="410" r:id="rId9"/>
    <p:sldId id="565" r:id="rId10"/>
    <p:sldId id="558" r:id="rId11"/>
    <p:sldId id="559" r:id="rId12"/>
    <p:sldId id="561" r:id="rId13"/>
    <p:sldId id="566" r:id="rId14"/>
    <p:sldId id="431" r:id="rId15"/>
    <p:sldId id="280" r:id="rId16"/>
    <p:sldId id="485" r:id="rId17"/>
    <p:sldId id="486" r:id="rId18"/>
    <p:sldId id="451" r:id="rId19"/>
    <p:sldId id="478" r:id="rId20"/>
    <p:sldId id="429" r:id="rId21"/>
    <p:sldId id="475" r:id="rId22"/>
    <p:sldId id="476" r:id="rId23"/>
    <p:sldId id="294" r:id="rId24"/>
    <p:sldId id="481" r:id="rId25"/>
    <p:sldId id="447" r:id="rId26"/>
    <p:sldId id="538" r:id="rId27"/>
    <p:sldId id="567" r:id="rId28"/>
    <p:sldId id="435" r:id="rId29"/>
    <p:sldId id="539" r:id="rId30"/>
    <p:sldId id="413" r:id="rId31"/>
    <p:sldId id="400" r:id="rId32"/>
    <p:sldId id="540" r:id="rId33"/>
    <p:sldId id="299" r:id="rId34"/>
    <p:sldId id="470" r:id="rId35"/>
    <p:sldId id="471" r:id="rId36"/>
    <p:sldId id="472" r:id="rId37"/>
    <p:sldId id="542" r:id="rId38"/>
    <p:sldId id="563" r:id="rId39"/>
    <p:sldId id="545" r:id="rId40"/>
    <p:sldId id="562" r:id="rId41"/>
    <p:sldId id="547" r:id="rId42"/>
    <p:sldId id="548" r:id="rId43"/>
    <p:sldId id="552" r:id="rId44"/>
    <p:sldId id="564" r:id="rId45"/>
    <p:sldId id="560" r:id="rId46"/>
    <p:sldId id="501" r:id="rId47"/>
    <p:sldId id="402" r:id="rId48"/>
    <p:sldId id="43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autoAdjust="0"/>
    <p:restoredTop sz="94607"/>
  </p:normalViewPr>
  <p:slideViewPr>
    <p:cSldViewPr snapToGrid="0">
      <p:cViewPr varScale="1">
        <p:scale>
          <a:sx n="121" d="100"/>
          <a:sy n="121" d="100"/>
        </p:scale>
        <p:origin x="512" y="184"/>
      </p:cViewPr>
      <p:guideLst/>
    </p:cSldViewPr>
  </p:slideViewPr>
  <p:notesTextViewPr>
    <p:cViewPr>
      <p:scale>
        <a:sx n="1" d="1"/>
        <a:sy n="1" d="1"/>
      </p:scale>
      <p:origin x="0" y="0"/>
    </p:cViewPr>
  </p:notesTextViewPr>
  <p:notesViewPr>
    <p:cSldViewPr snapToGrid="0">
      <p:cViewPr varScale="1">
        <p:scale>
          <a:sx n="50" d="100"/>
          <a:sy n="50" d="100"/>
        </p:scale>
        <p:origin x="2712"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FDA2C-822B-42B7-A3B0-A727C74357C6}"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A60F8CCA-C0CC-47BF-A8BF-43D476779671}">
      <dgm:prSet/>
      <dgm:spPr/>
      <dgm:t>
        <a:bodyPr/>
        <a:lstStyle/>
        <a:p>
          <a:r>
            <a:rPr lang="en-US"/>
            <a:t>The BAT is a telephonic conversation between one tester and one interviewee</a:t>
          </a:r>
        </a:p>
      </dgm:t>
    </dgm:pt>
    <dgm:pt modelId="{1A1D17D0-EE81-4E0D-99C5-85052CC5BBCD}" type="parTrans" cxnId="{061FF086-0D73-457C-B919-55CD011BA0A7}">
      <dgm:prSet/>
      <dgm:spPr/>
      <dgm:t>
        <a:bodyPr/>
        <a:lstStyle/>
        <a:p>
          <a:endParaRPr lang="en-US"/>
        </a:p>
      </dgm:t>
    </dgm:pt>
    <dgm:pt modelId="{CBB00138-C88C-45D9-9307-7B8E9F40C619}" type="sibTrans" cxnId="{061FF086-0D73-457C-B919-55CD011BA0A7}">
      <dgm:prSet phldrT="1" phldr="0"/>
      <dgm:spPr/>
      <dgm:t>
        <a:bodyPr/>
        <a:lstStyle/>
        <a:p>
          <a:r>
            <a:rPr lang="en-US" dirty="0"/>
            <a:t>1</a:t>
          </a:r>
        </a:p>
      </dgm:t>
    </dgm:pt>
    <dgm:pt modelId="{F45A0CAD-94FE-4853-A0BD-44B3698E63E7}">
      <dgm:prSet/>
      <dgm:spPr/>
      <dgm:t>
        <a:bodyPr/>
        <a:lstStyle/>
        <a:p>
          <a:r>
            <a:rPr lang="en-US" dirty="0"/>
            <a:t>The </a:t>
          </a:r>
          <a:r>
            <a:rPr lang="en-US" b="1" u="sng" dirty="0"/>
            <a:t>B</a:t>
          </a:r>
          <a:r>
            <a:rPr lang="en-US" dirty="0"/>
            <a:t>enchmark </a:t>
          </a:r>
          <a:r>
            <a:rPr lang="en-US" b="1" u="sng" dirty="0"/>
            <a:t>A</a:t>
          </a:r>
          <a:r>
            <a:rPr lang="en-US" dirty="0"/>
            <a:t>dvisory </a:t>
          </a:r>
          <a:r>
            <a:rPr lang="en-US" b="1" u="sng" dirty="0"/>
            <a:t>T</a:t>
          </a:r>
          <a:r>
            <a:rPr lang="en-US" dirty="0"/>
            <a:t>est answers the question:</a:t>
          </a:r>
        </a:p>
      </dgm:t>
    </dgm:pt>
    <dgm:pt modelId="{E8603973-44EA-4070-87C4-3F32FDE3D962}" type="parTrans" cxnId="{FB7D21CE-478E-48D4-BF87-311E64481E03}">
      <dgm:prSet/>
      <dgm:spPr/>
      <dgm:t>
        <a:bodyPr/>
        <a:lstStyle/>
        <a:p>
          <a:endParaRPr lang="en-US"/>
        </a:p>
      </dgm:t>
    </dgm:pt>
    <dgm:pt modelId="{4EF27510-39B4-4EC6-A4AF-7837B4C7019F}" type="sibTrans" cxnId="{FB7D21CE-478E-48D4-BF87-311E64481E03}">
      <dgm:prSet phldrT="2" phldr="0"/>
      <dgm:spPr/>
      <dgm:t>
        <a:bodyPr/>
        <a:lstStyle/>
        <a:p>
          <a:r>
            <a:rPr lang="en-US"/>
            <a:t>2</a:t>
          </a:r>
        </a:p>
      </dgm:t>
    </dgm:pt>
    <dgm:pt modelId="{D24BF192-1AD5-40C9-BF35-C0CE8B8F4DFE}">
      <dgm:prSet/>
      <dgm:spPr/>
      <dgm:t>
        <a:bodyPr/>
        <a:lstStyle/>
        <a:p>
          <a:r>
            <a:rPr lang="en-US" b="1"/>
            <a:t>“What can a person DO in a language?”</a:t>
          </a:r>
          <a:endParaRPr lang="en-US"/>
        </a:p>
      </dgm:t>
    </dgm:pt>
    <dgm:pt modelId="{4BE1127E-0598-4E53-B745-FE5659AB1F34}" type="parTrans" cxnId="{690049ED-E933-41B1-8864-92EFB523BFC6}">
      <dgm:prSet/>
      <dgm:spPr/>
      <dgm:t>
        <a:bodyPr/>
        <a:lstStyle/>
        <a:p>
          <a:endParaRPr lang="en-US"/>
        </a:p>
      </dgm:t>
    </dgm:pt>
    <dgm:pt modelId="{A8B4A6DF-53C8-4D9E-A2C0-226AC4DBD433}" type="sibTrans" cxnId="{690049ED-E933-41B1-8864-92EFB523BFC6}">
      <dgm:prSet/>
      <dgm:spPr/>
      <dgm:t>
        <a:bodyPr/>
        <a:lstStyle/>
        <a:p>
          <a:endParaRPr lang="en-US"/>
        </a:p>
      </dgm:t>
    </dgm:pt>
    <dgm:pt modelId="{77194FD5-FF25-4E01-B39A-B548F124DD59}" type="pres">
      <dgm:prSet presAssocID="{199FDA2C-822B-42B7-A3B0-A727C74357C6}" presName="Name0" presStyleCnt="0">
        <dgm:presLayoutVars>
          <dgm:animLvl val="lvl"/>
          <dgm:resizeHandles val="exact"/>
        </dgm:presLayoutVars>
      </dgm:prSet>
      <dgm:spPr/>
    </dgm:pt>
    <dgm:pt modelId="{26CEE53F-5B73-405C-8785-570A1B44F998}" type="pres">
      <dgm:prSet presAssocID="{A60F8CCA-C0CC-47BF-A8BF-43D476779671}" presName="compositeNode" presStyleCnt="0">
        <dgm:presLayoutVars>
          <dgm:bulletEnabled val="1"/>
        </dgm:presLayoutVars>
      </dgm:prSet>
      <dgm:spPr/>
    </dgm:pt>
    <dgm:pt modelId="{DEC269AB-F588-444D-A531-C9E62F938C8E}" type="pres">
      <dgm:prSet presAssocID="{A60F8CCA-C0CC-47BF-A8BF-43D476779671}" presName="bgRect" presStyleLbl="bgAccFollowNode1" presStyleIdx="0" presStyleCnt="2"/>
      <dgm:spPr/>
    </dgm:pt>
    <dgm:pt modelId="{24A0EE26-9D37-409A-BB91-937BFD6FACD2}" type="pres">
      <dgm:prSet presAssocID="{CBB00138-C88C-45D9-9307-7B8E9F40C619}" presName="sibTransNodeCircle" presStyleLbl="alignNode1" presStyleIdx="0" presStyleCnt="4">
        <dgm:presLayoutVars>
          <dgm:chMax val="0"/>
          <dgm:bulletEnabled/>
        </dgm:presLayoutVars>
      </dgm:prSet>
      <dgm:spPr/>
    </dgm:pt>
    <dgm:pt modelId="{3A05920C-E9C3-448A-8F08-AF67A58515F7}" type="pres">
      <dgm:prSet presAssocID="{A60F8CCA-C0CC-47BF-A8BF-43D476779671}" presName="bottomLine" presStyleLbl="alignNode1" presStyleIdx="1" presStyleCnt="4">
        <dgm:presLayoutVars/>
      </dgm:prSet>
      <dgm:spPr/>
    </dgm:pt>
    <dgm:pt modelId="{4DA00416-872F-4B7D-8538-13F2371BF933}" type="pres">
      <dgm:prSet presAssocID="{A60F8CCA-C0CC-47BF-A8BF-43D476779671}" presName="nodeText" presStyleLbl="bgAccFollowNode1" presStyleIdx="0" presStyleCnt="2">
        <dgm:presLayoutVars>
          <dgm:bulletEnabled val="1"/>
        </dgm:presLayoutVars>
      </dgm:prSet>
      <dgm:spPr/>
    </dgm:pt>
    <dgm:pt modelId="{175E2202-B242-42A2-84D7-22107E69F00D}" type="pres">
      <dgm:prSet presAssocID="{CBB00138-C88C-45D9-9307-7B8E9F40C619}" presName="sibTrans" presStyleCnt="0"/>
      <dgm:spPr/>
    </dgm:pt>
    <dgm:pt modelId="{7DDEFC0E-E029-49E1-A491-DF1640D1540D}" type="pres">
      <dgm:prSet presAssocID="{F45A0CAD-94FE-4853-A0BD-44B3698E63E7}" presName="compositeNode" presStyleCnt="0">
        <dgm:presLayoutVars>
          <dgm:bulletEnabled val="1"/>
        </dgm:presLayoutVars>
      </dgm:prSet>
      <dgm:spPr/>
    </dgm:pt>
    <dgm:pt modelId="{DB6F1109-DDAA-4CF0-81ED-9A5B92D94F26}" type="pres">
      <dgm:prSet presAssocID="{F45A0CAD-94FE-4853-A0BD-44B3698E63E7}" presName="bgRect" presStyleLbl="bgAccFollowNode1" presStyleIdx="1" presStyleCnt="2"/>
      <dgm:spPr/>
    </dgm:pt>
    <dgm:pt modelId="{F2D6985B-2613-4147-A1A0-E1CA3F9FD528}" type="pres">
      <dgm:prSet presAssocID="{4EF27510-39B4-4EC6-A4AF-7837B4C7019F}" presName="sibTransNodeCircle" presStyleLbl="alignNode1" presStyleIdx="2" presStyleCnt="4">
        <dgm:presLayoutVars>
          <dgm:chMax val="0"/>
          <dgm:bulletEnabled/>
        </dgm:presLayoutVars>
      </dgm:prSet>
      <dgm:spPr/>
    </dgm:pt>
    <dgm:pt modelId="{545C7AD5-C605-4C08-852A-A730E42E866C}" type="pres">
      <dgm:prSet presAssocID="{F45A0CAD-94FE-4853-A0BD-44B3698E63E7}" presName="bottomLine" presStyleLbl="alignNode1" presStyleIdx="3" presStyleCnt="4">
        <dgm:presLayoutVars/>
      </dgm:prSet>
      <dgm:spPr/>
    </dgm:pt>
    <dgm:pt modelId="{D580825A-10A1-4C7E-B590-3B61B96D8E3A}" type="pres">
      <dgm:prSet presAssocID="{F45A0CAD-94FE-4853-A0BD-44B3698E63E7}" presName="nodeText" presStyleLbl="bgAccFollowNode1" presStyleIdx="1" presStyleCnt="2">
        <dgm:presLayoutVars>
          <dgm:bulletEnabled val="1"/>
        </dgm:presLayoutVars>
      </dgm:prSet>
      <dgm:spPr/>
    </dgm:pt>
  </dgm:ptLst>
  <dgm:cxnLst>
    <dgm:cxn modelId="{9FDD0C0A-CFDA-47BA-89FB-01D41C193831}" type="presOf" srcId="{199FDA2C-822B-42B7-A3B0-A727C74357C6}" destId="{77194FD5-FF25-4E01-B39A-B548F124DD59}" srcOrd="0" destOrd="0" presId="urn:microsoft.com/office/officeart/2016/7/layout/BasicLinearProcessNumbered"/>
    <dgm:cxn modelId="{C8648F2B-5F69-4E0F-90A2-A7015B568260}" type="presOf" srcId="{F45A0CAD-94FE-4853-A0BD-44B3698E63E7}" destId="{D580825A-10A1-4C7E-B590-3B61B96D8E3A}" srcOrd="1" destOrd="0" presId="urn:microsoft.com/office/officeart/2016/7/layout/BasicLinearProcessNumbered"/>
    <dgm:cxn modelId="{31308C32-F62B-468D-9CFC-F6BBF9EC6ECC}" type="presOf" srcId="{4EF27510-39B4-4EC6-A4AF-7837B4C7019F}" destId="{F2D6985B-2613-4147-A1A0-E1CA3F9FD528}" srcOrd="0" destOrd="0" presId="urn:microsoft.com/office/officeart/2016/7/layout/BasicLinearProcessNumbered"/>
    <dgm:cxn modelId="{061FF086-0D73-457C-B919-55CD011BA0A7}" srcId="{199FDA2C-822B-42B7-A3B0-A727C74357C6}" destId="{A60F8CCA-C0CC-47BF-A8BF-43D476779671}" srcOrd="0" destOrd="0" parTransId="{1A1D17D0-EE81-4E0D-99C5-85052CC5BBCD}" sibTransId="{CBB00138-C88C-45D9-9307-7B8E9F40C619}"/>
    <dgm:cxn modelId="{BA84A594-E4A4-404A-81E9-FACC8AC73A10}" type="presOf" srcId="{CBB00138-C88C-45D9-9307-7B8E9F40C619}" destId="{24A0EE26-9D37-409A-BB91-937BFD6FACD2}" srcOrd="0" destOrd="0" presId="urn:microsoft.com/office/officeart/2016/7/layout/BasicLinearProcessNumbered"/>
    <dgm:cxn modelId="{1A27D99C-1B11-4DAC-9FED-4F70DAF56ED7}" type="presOf" srcId="{A60F8CCA-C0CC-47BF-A8BF-43D476779671}" destId="{DEC269AB-F588-444D-A531-C9E62F938C8E}" srcOrd="0" destOrd="0" presId="urn:microsoft.com/office/officeart/2016/7/layout/BasicLinearProcessNumbered"/>
    <dgm:cxn modelId="{FB7D21CE-478E-48D4-BF87-311E64481E03}" srcId="{199FDA2C-822B-42B7-A3B0-A727C74357C6}" destId="{F45A0CAD-94FE-4853-A0BD-44B3698E63E7}" srcOrd="1" destOrd="0" parTransId="{E8603973-44EA-4070-87C4-3F32FDE3D962}" sibTransId="{4EF27510-39B4-4EC6-A4AF-7837B4C7019F}"/>
    <dgm:cxn modelId="{A90C44D0-9A91-4E46-9770-55F0A490553D}" type="presOf" srcId="{F45A0CAD-94FE-4853-A0BD-44B3698E63E7}" destId="{DB6F1109-DDAA-4CF0-81ED-9A5B92D94F26}" srcOrd="0" destOrd="0" presId="urn:microsoft.com/office/officeart/2016/7/layout/BasicLinearProcessNumbered"/>
    <dgm:cxn modelId="{20EA0DD7-450C-443C-9299-5C405F8BB7AF}" type="presOf" srcId="{D24BF192-1AD5-40C9-BF35-C0CE8B8F4DFE}" destId="{D580825A-10A1-4C7E-B590-3B61B96D8E3A}" srcOrd="0" destOrd="1" presId="urn:microsoft.com/office/officeart/2016/7/layout/BasicLinearProcessNumbered"/>
    <dgm:cxn modelId="{6DDF2EDB-E37C-4B11-B312-A10132D71437}" type="presOf" srcId="{A60F8CCA-C0CC-47BF-A8BF-43D476779671}" destId="{4DA00416-872F-4B7D-8538-13F2371BF933}" srcOrd="1" destOrd="0" presId="urn:microsoft.com/office/officeart/2016/7/layout/BasicLinearProcessNumbered"/>
    <dgm:cxn modelId="{690049ED-E933-41B1-8864-92EFB523BFC6}" srcId="{F45A0CAD-94FE-4853-A0BD-44B3698E63E7}" destId="{D24BF192-1AD5-40C9-BF35-C0CE8B8F4DFE}" srcOrd="0" destOrd="0" parTransId="{4BE1127E-0598-4E53-B745-FE5659AB1F34}" sibTransId="{A8B4A6DF-53C8-4D9E-A2C0-226AC4DBD433}"/>
    <dgm:cxn modelId="{191D1ECF-D899-47B6-A6A9-9C713536ACEB}" type="presParOf" srcId="{77194FD5-FF25-4E01-B39A-B548F124DD59}" destId="{26CEE53F-5B73-405C-8785-570A1B44F998}" srcOrd="0" destOrd="0" presId="urn:microsoft.com/office/officeart/2016/7/layout/BasicLinearProcessNumbered"/>
    <dgm:cxn modelId="{9597E8C4-D7B0-47D7-AAC5-04614BCFCCF2}" type="presParOf" srcId="{26CEE53F-5B73-405C-8785-570A1B44F998}" destId="{DEC269AB-F588-444D-A531-C9E62F938C8E}" srcOrd="0" destOrd="0" presId="urn:microsoft.com/office/officeart/2016/7/layout/BasicLinearProcessNumbered"/>
    <dgm:cxn modelId="{94E2D7F1-4385-49BB-BEA8-48A0E84E53C5}" type="presParOf" srcId="{26CEE53F-5B73-405C-8785-570A1B44F998}" destId="{24A0EE26-9D37-409A-BB91-937BFD6FACD2}" srcOrd="1" destOrd="0" presId="urn:microsoft.com/office/officeart/2016/7/layout/BasicLinearProcessNumbered"/>
    <dgm:cxn modelId="{01F6AA7F-8632-40BF-9563-FA1B3E83F42E}" type="presParOf" srcId="{26CEE53F-5B73-405C-8785-570A1B44F998}" destId="{3A05920C-E9C3-448A-8F08-AF67A58515F7}" srcOrd="2" destOrd="0" presId="urn:microsoft.com/office/officeart/2016/7/layout/BasicLinearProcessNumbered"/>
    <dgm:cxn modelId="{2D15DF56-14F0-4D93-B914-EC6ACC37A483}" type="presParOf" srcId="{26CEE53F-5B73-405C-8785-570A1B44F998}" destId="{4DA00416-872F-4B7D-8538-13F2371BF933}" srcOrd="3" destOrd="0" presId="urn:microsoft.com/office/officeart/2016/7/layout/BasicLinearProcessNumbered"/>
    <dgm:cxn modelId="{F03E1295-D35B-4795-9219-7B0D40F741EE}" type="presParOf" srcId="{77194FD5-FF25-4E01-B39A-B548F124DD59}" destId="{175E2202-B242-42A2-84D7-22107E69F00D}" srcOrd="1" destOrd="0" presId="urn:microsoft.com/office/officeart/2016/7/layout/BasicLinearProcessNumbered"/>
    <dgm:cxn modelId="{24C1A739-50B4-4AB3-875C-467B172240B8}" type="presParOf" srcId="{77194FD5-FF25-4E01-B39A-B548F124DD59}" destId="{7DDEFC0E-E029-49E1-A491-DF1640D1540D}" srcOrd="2" destOrd="0" presId="urn:microsoft.com/office/officeart/2016/7/layout/BasicLinearProcessNumbered"/>
    <dgm:cxn modelId="{49C563E4-D977-4D94-B150-0731599BB79A}" type="presParOf" srcId="{7DDEFC0E-E029-49E1-A491-DF1640D1540D}" destId="{DB6F1109-DDAA-4CF0-81ED-9A5B92D94F26}" srcOrd="0" destOrd="0" presId="urn:microsoft.com/office/officeart/2016/7/layout/BasicLinearProcessNumbered"/>
    <dgm:cxn modelId="{1EE7B8A7-0DFE-4953-AE21-E1787B586378}" type="presParOf" srcId="{7DDEFC0E-E029-49E1-A491-DF1640D1540D}" destId="{F2D6985B-2613-4147-A1A0-E1CA3F9FD528}" srcOrd="1" destOrd="0" presId="urn:microsoft.com/office/officeart/2016/7/layout/BasicLinearProcessNumbered"/>
    <dgm:cxn modelId="{B35FE171-378C-4B64-B503-86CA28E11DDA}" type="presParOf" srcId="{7DDEFC0E-E029-49E1-A491-DF1640D1540D}" destId="{545C7AD5-C605-4C08-852A-A730E42E866C}" srcOrd="2" destOrd="0" presId="urn:microsoft.com/office/officeart/2016/7/layout/BasicLinearProcessNumbered"/>
    <dgm:cxn modelId="{70DFB769-05C9-4D8E-B275-942210C7182D}" type="presParOf" srcId="{7DDEFC0E-E029-49E1-A491-DF1640D1540D}" destId="{D580825A-10A1-4C7E-B590-3B61B96D8E3A}"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2FD47F-483D-4682-85CE-3580F5DE082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98FE0AD-6856-4B95-A529-AF17FEA36204}">
      <dgm:prSet/>
      <dgm:spPr/>
      <dgm:t>
        <a:bodyPr/>
        <a:lstStyle/>
        <a:p>
          <a:r>
            <a:rPr lang="en-US" b="1"/>
            <a:t>Tasks</a:t>
          </a:r>
          <a:endParaRPr lang="en-US"/>
        </a:p>
      </dgm:t>
    </dgm:pt>
    <dgm:pt modelId="{C0E3F3B4-080F-454C-B02B-F4668DEB7FD8}" type="parTrans" cxnId="{5D9FBA64-F158-4C5B-A5FA-125C3495BB28}">
      <dgm:prSet/>
      <dgm:spPr/>
      <dgm:t>
        <a:bodyPr/>
        <a:lstStyle/>
        <a:p>
          <a:endParaRPr lang="en-US"/>
        </a:p>
      </dgm:t>
    </dgm:pt>
    <dgm:pt modelId="{CB889551-2370-425B-A852-BB61F6FE9836}" type="sibTrans" cxnId="{5D9FBA64-F158-4C5B-A5FA-125C3495BB28}">
      <dgm:prSet/>
      <dgm:spPr/>
      <dgm:t>
        <a:bodyPr/>
        <a:lstStyle/>
        <a:p>
          <a:endParaRPr lang="en-US"/>
        </a:p>
      </dgm:t>
    </dgm:pt>
    <dgm:pt modelId="{5470BE5F-1A8A-43E3-95FC-BFC79B3C33BC}">
      <dgm:prSet/>
      <dgm:spPr/>
      <dgm:t>
        <a:bodyPr/>
        <a:lstStyle/>
        <a:p>
          <a:r>
            <a:rPr lang="en-US"/>
            <a:t>What the speaker can do with the language</a:t>
          </a:r>
        </a:p>
      </dgm:t>
    </dgm:pt>
    <dgm:pt modelId="{83AB38C2-86A1-455B-A1E1-0C8AC55B9F8A}" type="parTrans" cxnId="{CD1E1CE5-848D-493A-A32D-0C965FE088C5}">
      <dgm:prSet/>
      <dgm:spPr/>
      <dgm:t>
        <a:bodyPr/>
        <a:lstStyle/>
        <a:p>
          <a:endParaRPr lang="en-US"/>
        </a:p>
      </dgm:t>
    </dgm:pt>
    <dgm:pt modelId="{CB177950-53AF-4D5F-9848-B18646804981}" type="sibTrans" cxnId="{CD1E1CE5-848D-493A-A32D-0C965FE088C5}">
      <dgm:prSet/>
      <dgm:spPr/>
      <dgm:t>
        <a:bodyPr/>
        <a:lstStyle/>
        <a:p>
          <a:endParaRPr lang="en-US"/>
        </a:p>
      </dgm:t>
    </dgm:pt>
    <dgm:pt modelId="{6620A7AC-C4E0-4012-986A-99ACE7D8B0F0}">
      <dgm:prSet/>
      <dgm:spPr/>
      <dgm:t>
        <a:bodyPr/>
        <a:lstStyle/>
        <a:p>
          <a:r>
            <a:rPr lang="en-US" b="1"/>
            <a:t>Content  </a:t>
          </a:r>
          <a:endParaRPr lang="en-US"/>
        </a:p>
      </dgm:t>
    </dgm:pt>
    <dgm:pt modelId="{5F62E72D-0E70-4F8F-8376-B07D034E950E}" type="parTrans" cxnId="{EFEEFD55-4825-48BD-BC29-E229E7E50EA4}">
      <dgm:prSet/>
      <dgm:spPr/>
      <dgm:t>
        <a:bodyPr/>
        <a:lstStyle/>
        <a:p>
          <a:endParaRPr lang="en-US"/>
        </a:p>
      </dgm:t>
    </dgm:pt>
    <dgm:pt modelId="{7857E02A-A5AB-443C-865F-BF50CB8D8156}" type="sibTrans" cxnId="{EFEEFD55-4825-48BD-BC29-E229E7E50EA4}">
      <dgm:prSet/>
      <dgm:spPr/>
      <dgm:t>
        <a:bodyPr/>
        <a:lstStyle/>
        <a:p>
          <a:endParaRPr lang="en-US"/>
        </a:p>
      </dgm:t>
    </dgm:pt>
    <dgm:pt modelId="{08CAE6D4-A1EF-42B4-91CA-0FD1BB0BECD9}">
      <dgm:prSet/>
      <dgm:spPr/>
      <dgm:t>
        <a:bodyPr/>
        <a:lstStyle/>
        <a:p>
          <a:r>
            <a:rPr lang="en-US"/>
            <a:t>What topics, subject areas, settings, situations</a:t>
          </a:r>
        </a:p>
      </dgm:t>
    </dgm:pt>
    <dgm:pt modelId="{4A437FD4-2440-4095-9893-0063D86F2B45}" type="parTrans" cxnId="{6E795182-51C9-49EC-8B4D-E2752EB471B2}">
      <dgm:prSet/>
      <dgm:spPr/>
      <dgm:t>
        <a:bodyPr/>
        <a:lstStyle/>
        <a:p>
          <a:endParaRPr lang="en-US"/>
        </a:p>
      </dgm:t>
    </dgm:pt>
    <dgm:pt modelId="{5A20819A-B4B4-4CC5-870C-30BD627F2B7F}" type="sibTrans" cxnId="{6E795182-51C9-49EC-8B4D-E2752EB471B2}">
      <dgm:prSet/>
      <dgm:spPr/>
      <dgm:t>
        <a:bodyPr/>
        <a:lstStyle/>
        <a:p>
          <a:endParaRPr lang="en-US"/>
        </a:p>
      </dgm:t>
    </dgm:pt>
    <dgm:pt modelId="{4BAD084F-515A-47FA-88BB-3FA43D7B61A3}">
      <dgm:prSet/>
      <dgm:spPr/>
      <dgm:t>
        <a:bodyPr/>
        <a:lstStyle/>
        <a:p>
          <a:r>
            <a:rPr lang="en-US" b="1"/>
            <a:t>Accuracy</a:t>
          </a:r>
          <a:endParaRPr lang="en-US"/>
        </a:p>
      </dgm:t>
    </dgm:pt>
    <dgm:pt modelId="{315A4F5C-F227-4F56-9685-FDFC6E6553BA}" type="parTrans" cxnId="{73AA7288-1724-4F59-875E-8A2D6F3EE336}">
      <dgm:prSet/>
      <dgm:spPr/>
      <dgm:t>
        <a:bodyPr/>
        <a:lstStyle/>
        <a:p>
          <a:endParaRPr lang="en-US"/>
        </a:p>
      </dgm:t>
    </dgm:pt>
    <dgm:pt modelId="{4795E43C-D8C1-43E8-A007-5EA12611A039}" type="sibTrans" cxnId="{73AA7288-1724-4F59-875E-8A2D6F3EE336}">
      <dgm:prSet/>
      <dgm:spPr/>
      <dgm:t>
        <a:bodyPr/>
        <a:lstStyle/>
        <a:p>
          <a:endParaRPr lang="en-US"/>
        </a:p>
      </dgm:t>
    </dgm:pt>
    <dgm:pt modelId="{2F091D12-6EA7-45A6-8325-DFACEA582EB0}">
      <dgm:prSet/>
      <dgm:spPr/>
      <dgm:t>
        <a:bodyPr/>
        <a:lstStyle/>
        <a:p>
          <a:r>
            <a:rPr lang="en-US"/>
            <a:t>Acceptability and quality of the language, comprehensibility of the message</a:t>
          </a:r>
        </a:p>
      </dgm:t>
    </dgm:pt>
    <dgm:pt modelId="{2D2B0182-E15B-402C-9584-4D43B1F10FB6}" type="parTrans" cxnId="{21A020BA-EF13-4735-9DF5-A9C95943B0DE}">
      <dgm:prSet/>
      <dgm:spPr/>
      <dgm:t>
        <a:bodyPr/>
        <a:lstStyle/>
        <a:p>
          <a:endParaRPr lang="en-US"/>
        </a:p>
      </dgm:t>
    </dgm:pt>
    <dgm:pt modelId="{089C59E7-F8F7-47EA-8AD2-9BF611AAF4DB}" type="sibTrans" cxnId="{21A020BA-EF13-4735-9DF5-A9C95943B0DE}">
      <dgm:prSet/>
      <dgm:spPr/>
      <dgm:t>
        <a:bodyPr/>
        <a:lstStyle/>
        <a:p>
          <a:endParaRPr lang="en-US"/>
        </a:p>
      </dgm:t>
    </dgm:pt>
    <dgm:pt modelId="{C5504552-2AC4-4B1B-9C5F-6210D6164223}">
      <dgm:prSet/>
      <dgm:spPr/>
      <dgm:t>
        <a:bodyPr/>
        <a:lstStyle/>
        <a:p>
          <a:r>
            <a:rPr lang="en-US" b="1"/>
            <a:t>Text type</a:t>
          </a:r>
          <a:endParaRPr lang="en-US"/>
        </a:p>
      </dgm:t>
    </dgm:pt>
    <dgm:pt modelId="{F4DFADDA-08ED-4B22-B20A-3E29814B10A4}" type="parTrans" cxnId="{71190E16-DD80-4849-B288-AE5577F25B8C}">
      <dgm:prSet/>
      <dgm:spPr/>
      <dgm:t>
        <a:bodyPr/>
        <a:lstStyle/>
        <a:p>
          <a:endParaRPr lang="en-US"/>
        </a:p>
      </dgm:t>
    </dgm:pt>
    <dgm:pt modelId="{637DC629-D0B2-4146-AD7D-5C18FA4E0E46}" type="sibTrans" cxnId="{71190E16-DD80-4849-B288-AE5577F25B8C}">
      <dgm:prSet/>
      <dgm:spPr/>
      <dgm:t>
        <a:bodyPr/>
        <a:lstStyle/>
        <a:p>
          <a:endParaRPr lang="en-US"/>
        </a:p>
      </dgm:t>
    </dgm:pt>
    <dgm:pt modelId="{8D5B678B-3DF4-41E6-8F46-64F4D18546D2}">
      <dgm:prSet/>
      <dgm:spPr/>
      <dgm:t>
        <a:bodyPr/>
        <a:lstStyle/>
        <a:p>
          <a:r>
            <a:rPr lang="en-US"/>
            <a:t>How the message is organized: words, phrases, sentences, paragraph, extended discourse</a:t>
          </a:r>
        </a:p>
      </dgm:t>
    </dgm:pt>
    <dgm:pt modelId="{5096674B-8F4B-420D-BBF3-FCA3DEA08F70}" type="parTrans" cxnId="{1F752C19-7C75-41F3-A92B-28BD071C9B9A}">
      <dgm:prSet/>
      <dgm:spPr/>
      <dgm:t>
        <a:bodyPr/>
        <a:lstStyle/>
        <a:p>
          <a:endParaRPr lang="en-US"/>
        </a:p>
      </dgm:t>
    </dgm:pt>
    <dgm:pt modelId="{99775636-17BB-4642-AE94-B1D8F42F5C68}" type="sibTrans" cxnId="{1F752C19-7C75-41F3-A92B-28BD071C9B9A}">
      <dgm:prSet/>
      <dgm:spPr/>
      <dgm:t>
        <a:bodyPr/>
        <a:lstStyle/>
        <a:p>
          <a:endParaRPr lang="en-US"/>
        </a:p>
      </dgm:t>
    </dgm:pt>
    <dgm:pt modelId="{C5DB33F4-9286-48E7-AFEA-8BF2C21D21D9}" type="pres">
      <dgm:prSet presAssocID="{712FD47F-483D-4682-85CE-3580F5DE0826}" presName="linear" presStyleCnt="0">
        <dgm:presLayoutVars>
          <dgm:animLvl val="lvl"/>
          <dgm:resizeHandles val="exact"/>
        </dgm:presLayoutVars>
      </dgm:prSet>
      <dgm:spPr/>
    </dgm:pt>
    <dgm:pt modelId="{FA574FBA-B7D9-4E76-B154-0DF3C0F138A1}" type="pres">
      <dgm:prSet presAssocID="{998FE0AD-6856-4B95-A529-AF17FEA36204}" presName="parentText" presStyleLbl="node1" presStyleIdx="0" presStyleCnt="4">
        <dgm:presLayoutVars>
          <dgm:chMax val="0"/>
          <dgm:bulletEnabled val="1"/>
        </dgm:presLayoutVars>
      </dgm:prSet>
      <dgm:spPr/>
    </dgm:pt>
    <dgm:pt modelId="{6B9CEDF2-359B-4BB3-946A-0EF05575CDA9}" type="pres">
      <dgm:prSet presAssocID="{998FE0AD-6856-4B95-A529-AF17FEA36204}" presName="childText" presStyleLbl="revTx" presStyleIdx="0" presStyleCnt="4">
        <dgm:presLayoutVars>
          <dgm:bulletEnabled val="1"/>
        </dgm:presLayoutVars>
      </dgm:prSet>
      <dgm:spPr/>
    </dgm:pt>
    <dgm:pt modelId="{55E4FDE3-4F8F-4E15-A0F4-D2070BA84FD0}" type="pres">
      <dgm:prSet presAssocID="{6620A7AC-C4E0-4012-986A-99ACE7D8B0F0}" presName="parentText" presStyleLbl="node1" presStyleIdx="1" presStyleCnt="4">
        <dgm:presLayoutVars>
          <dgm:chMax val="0"/>
          <dgm:bulletEnabled val="1"/>
        </dgm:presLayoutVars>
      </dgm:prSet>
      <dgm:spPr/>
    </dgm:pt>
    <dgm:pt modelId="{6DB4D81D-9E9D-49E9-A918-D1A55FDAF7DB}" type="pres">
      <dgm:prSet presAssocID="{6620A7AC-C4E0-4012-986A-99ACE7D8B0F0}" presName="childText" presStyleLbl="revTx" presStyleIdx="1" presStyleCnt="4">
        <dgm:presLayoutVars>
          <dgm:bulletEnabled val="1"/>
        </dgm:presLayoutVars>
      </dgm:prSet>
      <dgm:spPr/>
    </dgm:pt>
    <dgm:pt modelId="{FBAA6B89-AE40-435F-91EC-21955846D993}" type="pres">
      <dgm:prSet presAssocID="{4BAD084F-515A-47FA-88BB-3FA43D7B61A3}" presName="parentText" presStyleLbl="node1" presStyleIdx="2" presStyleCnt="4">
        <dgm:presLayoutVars>
          <dgm:chMax val="0"/>
          <dgm:bulletEnabled val="1"/>
        </dgm:presLayoutVars>
      </dgm:prSet>
      <dgm:spPr/>
    </dgm:pt>
    <dgm:pt modelId="{2B4674EE-4C0B-4424-A614-8FFA46A04C82}" type="pres">
      <dgm:prSet presAssocID="{4BAD084F-515A-47FA-88BB-3FA43D7B61A3}" presName="childText" presStyleLbl="revTx" presStyleIdx="2" presStyleCnt="4">
        <dgm:presLayoutVars>
          <dgm:bulletEnabled val="1"/>
        </dgm:presLayoutVars>
      </dgm:prSet>
      <dgm:spPr/>
    </dgm:pt>
    <dgm:pt modelId="{DB7BFDC0-1F21-4079-843E-1E7BFAA3738E}" type="pres">
      <dgm:prSet presAssocID="{C5504552-2AC4-4B1B-9C5F-6210D6164223}" presName="parentText" presStyleLbl="node1" presStyleIdx="3" presStyleCnt="4">
        <dgm:presLayoutVars>
          <dgm:chMax val="0"/>
          <dgm:bulletEnabled val="1"/>
        </dgm:presLayoutVars>
      </dgm:prSet>
      <dgm:spPr/>
    </dgm:pt>
    <dgm:pt modelId="{5853A953-1D0A-4407-9F5B-48A24A1B35B5}" type="pres">
      <dgm:prSet presAssocID="{C5504552-2AC4-4B1B-9C5F-6210D6164223}" presName="childText" presStyleLbl="revTx" presStyleIdx="3" presStyleCnt="4">
        <dgm:presLayoutVars>
          <dgm:bulletEnabled val="1"/>
        </dgm:presLayoutVars>
      </dgm:prSet>
      <dgm:spPr/>
    </dgm:pt>
  </dgm:ptLst>
  <dgm:cxnLst>
    <dgm:cxn modelId="{A0F1020D-5102-4AAD-A7ED-B170FA4D2C6E}" type="presOf" srcId="{8D5B678B-3DF4-41E6-8F46-64F4D18546D2}" destId="{5853A953-1D0A-4407-9F5B-48A24A1B35B5}" srcOrd="0" destOrd="0" presId="urn:microsoft.com/office/officeart/2005/8/layout/vList2"/>
    <dgm:cxn modelId="{B2F25110-B012-4882-A407-9849B18F4AC5}" type="presOf" srcId="{998FE0AD-6856-4B95-A529-AF17FEA36204}" destId="{FA574FBA-B7D9-4E76-B154-0DF3C0F138A1}" srcOrd="0" destOrd="0" presId="urn:microsoft.com/office/officeart/2005/8/layout/vList2"/>
    <dgm:cxn modelId="{71190E16-DD80-4849-B288-AE5577F25B8C}" srcId="{712FD47F-483D-4682-85CE-3580F5DE0826}" destId="{C5504552-2AC4-4B1B-9C5F-6210D6164223}" srcOrd="3" destOrd="0" parTransId="{F4DFADDA-08ED-4B22-B20A-3E29814B10A4}" sibTransId="{637DC629-D0B2-4146-AD7D-5C18FA4E0E46}"/>
    <dgm:cxn modelId="{1F752C19-7C75-41F3-A92B-28BD071C9B9A}" srcId="{C5504552-2AC4-4B1B-9C5F-6210D6164223}" destId="{8D5B678B-3DF4-41E6-8F46-64F4D18546D2}" srcOrd="0" destOrd="0" parTransId="{5096674B-8F4B-420D-BBF3-FCA3DEA08F70}" sibTransId="{99775636-17BB-4642-AE94-B1D8F42F5C68}"/>
    <dgm:cxn modelId="{91619440-92DB-4D7B-9AEB-0782DDFBB270}" type="presOf" srcId="{712FD47F-483D-4682-85CE-3580F5DE0826}" destId="{C5DB33F4-9286-48E7-AFEA-8BF2C21D21D9}" srcOrd="0" destOrd="0" presId="urn:microsoft.com/office/officeart/2005/8/layout/vList2"/>
    <dgm:cxn modelId="{B4887841-E7AE-4A15-8622-F7C956A1A9DE}" type="presOf" srcId="{5470BE5F-1A8A-43E3-95FC-BFC79B3C33BC}" destId="{6B9CEDF2-359B-4BB3-946A-0EF05575CDA9}" srcOrd="0" destOrd="0" presId="urn:microsoft.com/office/officeart/2005/8/layout/vList2"/>
    <dgm:cxn modelId="{18B28B54-C2F5-4888-B578-6BA0BF251598}" type="presOf" srcId="{4BAD084F-515A-47FA-88BB-3FA43D7B61A3}" destId="{FBAA6B89-AE40-435F-91EC-21955846D993}" srcOrd="0" destOrd="0" presId="urn:microsoft.com/office/officeart/2005/8/layout/vList2"/>
    <dgm:cxn modelId="{EFEEFD55-4825-48BD-BC29-E229E7E50EA4}" srcId="{712FD47F-483D-4682-85CE-3580F5DE0826}" destId="{6620A7AC-C4E0-4012-986A-99ACE7D8B0F0}" srcOrd="1" destOrd="0" parTransId="{5F62E72D-0E70-4F8F-8376-B07D034E950E}" sibTransId="{7857E02A-A5AB-443C-865F-BF50CB8D8156}"/>
    <dgm:cxn modelId="{5D9FBA64-F158-4C5B-A5FA-125C3495BB28}" srcId="{712FD47F-483D-4682-85CE-3580F5DE0826}" destId="{998FE0AD-6856-4B95-A529-AF17FEA36204}" srcOrd="0" destOrd="0" parTransId="{C0E3F3B4-080F-454C-B02B-F4668DEB7FD8}" sibTransId="{CB889551-2370-425B-A852-BB61F6FE9836}"/>
    <dgm:cxn modelId="{33742469-ED85-472B-BB62-2BC871CF514E}" type="presOf" srcId="{6620A7AC-C4E0-4012-986A-99ACE7D8B0F0}" destId="{55E4FDE3-4F8F-4E15-A0F4-D2070BA84FD0}" srcOrd="0" destOrd="0" presId="urn:microsoft.com/office/officeart/2005/8/layout/vList2"/>
    <dgm:cxn modelId="{6E795182-51C9-49EC-8B4D-E2752EB471B2}" srcId="{6620A7AC-C4E0-4012-986A-99ACE7D8B0F0}" destId="{08CAE6D4-A1EF-42B4-91CA-0FD1BB0BECD9}" srcOrd="0" destOrd="0" parTransId="{4A437FD4-2440-4095-9893-0063D86F2B45}" sibTransId="{5A20819A-B4B4-4CC5-870C-30BD627F2B7F}"/>
    <dgm:cxn modelId="{73AA7288-1724-4F59-875E-8A2D6F3EE336}" srcId="{712FD47F-483D-4682-85CE-3580F5DE0826}" destId="{4BAD084F-515A-47FA-88BB-3FA43D7B61A3}" srcOrd="2" destOrd="0" parTransId="{315A4F5C-F227-4F56-9685-FDFC6E6553BA}" sibTransId="{4795E43C-D8C1-43E8-A007-5EA12611A039}"/>
    <dgm:cxn modelId="{1F4F48B1-CD4E-4CB5-BAA0-B4AA6DB5B0CE}" type="presOf" srcId="{C5504552-2AC4-4B1B-9C5F-6210D6164223}" destId="{DB7BFDC0-1F21-4079-843E-1E7BFAA3738E}" srcOrd="0" destOrd="0" presId="urn:microsoft.com/office/officeart/2005/8/layout/vList2"/>
    <dgm:cxn modelId="{21A020BA-EF13-4735-9DF5-A9C95943B0DE}" srcId="{4BAD084F-515A-47FA-88BB-3FA43D7B61A3}" destId="{2F091D12-6EA7-45A6-8325-DFACEA582EB0}" srcOrd="0" destOrd="0" parTransId="{2D2B0182-E15B-402C-9584-4D43B1F10FB6}" sibTransId="{089C59E7-F8F7-47EA-8AD2-9BF611AAF4DB}"/>
    <dgm:cxn modelId="{DAF14FD1-5AD5-44CF-A0AC-C1E933850D58}" type="presOf" srcId="{2F091D12-6EA7-45A6-8325-DFACEA582EB0}" destId="{2B4674EE-4C0B-4424-A614-8FFA46A04C82}" srcOrd="0" destOrd="0" presId="urn:microsoft.com/office/officeart/2005/8/layout/vList2"/>
    <dgm:cxn modelId="{CD1E1CE5-848D-493A-A32D-0C965FE088C5}" srcId="{998FE0AD-6856-4B95-A529-AF17FEA36204}" destId="{5470BE5F-1A8A-43E3-95FC-BFC79B3C33BC}" srcOrd="0" destOrd="0" parTransId="{83AB38C2-86A1-455B-A1E1-0C8AC55B9F8A}" sibTransId="{CB177950-53AF-4D5F-9848-B18646804981}"/>
    <dgm:cxn modelId="{8C3618F1-6547-4846-ABF9-170DE651F939}" type="presOf" srcId="{08CAE6D4-A1EF-42B4-91CA-0FD1BB0BECD9}" destId="{6DB4D81D-9E9D-49E9-A918-D1A55FDAF7DB}" srcOrd="0" destOrd="0" presId="urn:microsoft.com/office/officeart/2005/8/layout/vList2"/>
    <dgm:cxn modelId="{16F0FD48-FEAB-4439-964F-4DF2B8E6B94C}" type="presParOf" srcId="{C5DB33F4-9286-48E7-AFEA-8BF2C21D21D9}" destId="{FA574FBA-B7D9-4E76-B154-0DF3C0F138A1}" srcOrd="0" destOrd="0" presId="urn:microsoft.com/office/officeart/2005/8/layout/vList2"/>
    <dgm:cxn modelId="{CC13D7CC-F50A-4AB3-879C-8D65460C06CA}" type="presParOf" srcId="{C5DB33F4-9286-48E7-AFEA-8BF2C21D21D9}" destId="{6B9CEDF2-359B-4BB3-946A-0EF05575CDA9}" srcOrd="1" destOrd="0" presId="urn:microsoft.com/office/officeart/2005/8/layout/vList2"/>
    <dgm:cxn modelId="{F1F24B7C-5F3F-4598-A974-01EB8D28E666}" type="presParOf" srcId="{C5DB33F4-9286-48E7-AFEA-8BF2C21D21D9}" destId="{55E4FDE3-4F8F-4E15-A0F4-D2070BA84FD0}" srcOrd="2" destOrd="0" presId="urn:microsoft.com/office/officeart/2005/8/layout/vList2"/>
    <dgm:cxn modelId="{4C223E5E-65D2-45B4-8CA7-2B488A5D3B43}" type="presParOf" srcId="{C5DB33F4-9286-48E7-AFEA-8BF2C21D21D9}" destId="{6DB4D81D-9E9D-49E9-A918-D1A55FDAF7DB}" srcOrd="3" destOrd="0" presId="urn:microsoft.com/office/officeart/2005/8/layout/vList2"/>
    <dgm:cxn modelId="{590962BC-7AE0-400A-8E16-34A99D44EFA1}" type="presParOf" srcId="{C5DB33F4-9286-48E7-AFEA-8BF2C21D21D9}" destId="{FBAA6B89-AE40-435F-91EC-21955846D993}" srcOrd="4" destOrd="0" presId="urn:microsoft.com/office/officeart/2005/8/layout/vList2"/>
    <dgm:cxn modelId="{35734084-8DE5-40F4-BD10-439471C7C781}" type="presParOf" srcId="{C5DB33F4-9286-48E7-AFEA-8BF2C21D21D9}" destId="{2B4674EE-4C0B-4424-A614-8FFA46A04C82}" srcOrd="5" destOrd="0" presId="urn:microsoft.com/office/officeart/2005/8/layout/vList2"/>
    <dgm:cxn modelId="{B7CAE11F-A96A-462F-A870-F96E65047150}" type="presParOf" srcId="{C5DB33F4-9286-48E7-AFEA-8BF2C21D21D9}" destId="{DB7BFDC0-1F21-4079-843E-1E7BFAA3738E}" srcOrd="6" destOrd="0" presId="urn:microsoft.com/office/officeart/2005/8/layout/vList2"/>
    <dgm:cxn modelId="{9264EB15-6B2A-47F4-95B0-F18694647C0B}" type="presParOf" srcId="{C5DB33F4-9286-48E7-AFEA-8BF2C21D21D9}" destId="{5853A953-1D0A-4407-9F5B-48A24A1B35B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D9CCB5-34FB-4F0F-AB7F-315059EE230C}">
      <dgm:prSet custT="1"/>
      <dgm:spPr/>
      <dgm:t>
        <a:bodyPr/>
        <a:lstStyle/>
        <a:p>
          <a:pPr algn="ctr"/>
          <a:r>
            <a:rPr lang="en-US" altLang="en-US" sz="3200" dirty="0"/>
            <a:t>The STANAG 6001 (Ed.5) Descriptors</a:t>
          </a:r>
          <a:endParaRPr lang="en-US" sz="3200" dirty="0"/>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custT="1"/>
      <dgm:spPr/>
      <dgm:t>
        <a:bodyPr/>
        <a:lstStyle/>
        <a:p>
          <a:pPr algn="ctr"/>
          <a:r>
            <a:rPr lang="en-US" altLang="en-US" sz="3200" dirty="0"/>
            <a:t>Demonstrate the level of  performance </a:t>
          </a:r>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136C743E-9164-42CE-A857-CA7B659C9A62}">
      <dgm:prSet/>
      <dgm:spPr/>
      <dgm:t>
        <a:bodyPr/>
        <a:lstStyle/>
        <a:p>
          <a:pPr algn="ctr"/>
          <a:r>
            <a:rPr lang="en-US" altLang="en-US" dirty="0"/>
            <a:t>Descriptors are ranges </a:t>
          </a:r>
        </a:p>
        <a:p>
          <a:pPr algn="ctr"/>
          <a:r>
            <a:rPr lang="en-US" altLang="en-US" dirty="0"/>
            <a:t>Criterion-referenced</a:t>
          </a:r>
        </a:p>
        <a:p>
          <a:pPr algn="ctr"/>
          <a:r>
            <a:rPr lang="en-US" altLang="en-US" dirty="0"/>
            <a:t>We compare performance with descriptors and not with other speakers</a:t>
          </a:r>
          <a:endParaRPr lang="en-US" dirty="0"/>
        </a:p>
      </dgm:t>
    </dgm:pt>
    <dgm:pt modelId="{39429B93-666C-4994-8503-C088FE8AC535}" type="parTrans" cxnId="{4B55CB2E-9F27-4068-AFA4-6721CD92DD3B}">
      <dgm:prSet/>
      <dgm:spPr/>
      <dgm:t>
        <a:bodyPr/>
        <a:lstStyle/>
        <a:p>
          <a:endParaRPr lang="en-US"/>
        </a:p>
      </dgm:t>
    </dgm:pt>
    <dgm:pt modelId="{18E43DB2-42A7-4845-9B90-DD1988A12DD0}" type="sibTrans" cxnId="{4B55CB2E-9F27-4068-AFA4-6721CD92DD3B}">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3" custScaleY="66060" custLinFactNeighborX="0" custLinFactNeighborY="-81241">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3">
        <dgm:presLayoutVars>
          <dgm:chMax val="0"/>
          <dgm:bulletEnabled val="1"/>
        </dgm:presLayoutVars>
      </dgm:prSet>
      <dgm:spPr/>
    </dgm:pt>
    <dgm:pt modelId="{44C9FF26-9BA4-4E0A-BA31-57BF1D11D6F5}" type="pres">
      <dgm:prSet presAssocID="{070177F9-6289-47AA-926D-D9FA9FE1A9FC}" presName="spacer" presStyleCnt="0"/>
      <dgm:spPr/>
    </dgm:pt>
    <dgm:pt modelId="{022B178F-F0D4-4DFB-B8FD-D569F2606E38}" type="pres">
      <dgm:prSet presAssocID="{136C743E-9164-42CE-A857-CA7B659C9A62}" presName="parentText" presStyleLbl="node1" presStyleIdx="2" presStyleCnt="3">
        <dgm:presLayoutVars>
          <dgm:chMax val="0"/>
          <dgm:bulletEnabled val="1"/>
        </dgm:presLayoutVars>
      </dgm:prSet>
      <dgm:spPr/>
    </dgm:pt>
  </dgm:ptLst>
  <dgm:cxnLst>
    <dgm:cxn modelId="{4B55CB2E-9F27-4068-AFA4-6721CD92DD3B}" srcId="{4E780B17-74F4-4C50-A639-A6EFEB60547F}" destId="{136C743E-9164-42CE-A857-CA7B659C9A62}" srcOrd="2" destOrd="0" parTransId="{39429B93-666C-4994-8503-C088FE8AC535}" sibTransId="{18E43DB2-42A7-4845-9B90-DD1988A12DD0}"/>
    <dgm:cxn modelId="{C4882759-5CE8-4D4F-AFEE-0188D5A43605}" type="presOf" srcId="{BED9CCB5-34FB-4F0F-AB7F-315059EE230C}" destId="{CAD1DAE0-273A-471F-9C28-2630ACFDED19}" srcOrd="0" destOrd="0" presId="urn:microsoft.com/office/officeart/2005/8/layout/vList2"/>
    <dgm:cxn modelId="{36985B83-B50F-4B5D-B45E-D6B0480CA0C6}" type="presOf" srcId="{136C743E-9164-42CE-A857-CA7B659C9A62}" destId="{022B178F-F0D4-4DFB-B8FD-D569F2606E38}"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 modelId="{68E360C9-BB96-424F-B90E-06073BED1D36}" type="presParOf" srcId="{3005F155-1451-48FE-9B22-EAE198418FEB}" destId="{44C9FF26-9BA4-4E0A-BA31-57BF1D11D6F5}" srcOrd="3" destOrd="0" presId="urn:microsoft.com/office/officeart/2005/8/layout/vList2"/>
    <dgm:cxn modelId="{12AF4A94-B63A-4303-AFC5-1440973A1A46}" type="presParOf" srcId="{3005F155-1451-48FE-9B22-EAE198418FEB}" destId="{022B178F-F0D4-4DFB-B8FD-D569F2606E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2CF9EA-0C77-4B1E-AB4A-BC0725AC57E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20B195B8-73BC-46E1-A796-7390C42BD07F}">
      <dgm:prSet/>
      <dgm:spPr/>
      <dgm:t>
        <a:bodyPr/>
        <a:lstStyle/>
        <a:p>
          <a:r>
            <a:rPr lang="en-US" dirty="0"/>
            <a:t>Based on hierarchy of global tasks</a:t>
          </a:r>
        </a:p>
      </dgm:t>
    </dgm:pt>
    <dgm:pt modelId="{B6BDF9B3-8006-4FAE-83F1-A5191EDA5DCB}" type="parTrans" cxnId="{8C8B54A5-C31E-43EC-8079-C309B48A598F}">
      <dgm:prSet/>
      <dgm:spPr/>
      <dgm:t>
        <a:bodyPr/>
        <a:lstStyle/>
        <a:p>
          <a:endParaRPr lang="en-US"/>
        </a:p>
      </dgm:t>
    </dgm:pt>
    <dgm:pt modelId="{18B7C8DB-F53C-471C-9411-A09EA18C0ADF}" type="sibTrans" cxnId="{8C8B54A5-C31E-43EC-8079-C309B48A598F}">
      <dgm:prSet/>
      <dgm:spPr/>
      <dgm:t>
        <a:bodyPr/>
        <a:lstStyle/>
        <a:p>
          <a:endParaRPr lang="en-US"/>
        </a:p>
      </dgm:t>
    </dgm:pt>
    <dgm:pt modelId="{9263C1A5-6902-4839-9B7F-BBD70924656D}">
      <dgm:prSet/>
      <dgm:spPr/>
      <dgm:t>
        <a:bodyPr/>
        <a:lstStyle/>
        <a:p>
          <a:r>
            <a:rPr lang="en-US"/>
            <a:t>Six base levels:  0-5</a:t>
          </a:r>
        </a:p>
      </dgm:t>
    </dgm:pt>
    <dgm:pt modelId="{628CBFBD-A34F-497C-B86B-B99A208E7B88}" type="parTrans" cxnId="{6822F05D-0CF0-4BF1-A513-0762F99E50B8}">
      <dgm:prSet/>
      <dgm:spPr/>
      <dgm:t>
        <a:bodyPr/>
        <a:lstStyle/>
        <a:p>
          <a:endParaRPr lang="en-US"/>
        </a:p>
      </dgm:t>
    </dgm:pt>
    <dgm:pt modelId="{17D0C190-FAF6-4E51-896D-23B6CB0A766E}" type="sibTrans" cxnId="{6822F05D-0CF0-4BF1-A513-0762F99E50B8}">
      <dgm:prSet/>
      <dgm:spPr/>
      <dgm:t>
        <a:bodyPr/>
        <a:lstStyle/>
        <a:p>
          <a:endParaRPr lang="en-US"/>
        </a:p>
      </dgm:t>
    </dgm:pt>
    <dgm:pt modelId="{B302C58C-51E2-465F-8847-E41296537FCE}">
      <dgm:prSet custT="1"/>
      <dgm:spPr/>
      <dgm:t>
        <a:bodyPr/>
        <a:lstStyle/>
        <a:p>
          <a:r>
            <a:rPr lang="en-US" sz="2400" dirty="0"/>
            <a:t>All base levels (except 5) are further divided into base and plus levels.  </a:t>
          </a:r>
        </a:p>
      </dgm:t>
    </dgm:pt>
    <dgm:pt modelId="{A9AF93DF-5AAB-479B-8E71-B58CACCD99F2}" type="parTrans" cxnId="{C8C8AA83-9E95-4590-B84A-4A482C21ACD4}">
      <dgm:prSet/>
      <dgm:spPr/>
      <dgm:t>
        <a:bodyPr/>
        <a:lstStyle/>
        <a:p>
          <a:endParaRPr lang="en-US"/>
        </a:p>
      </dgm:t>
    </dgm:pt>
    <dgm:pt modelId="{E2EA63DA-E7CE-4790-8F86-1224F4E2E1D6}" type="sibTrans" cxnId="{C8C8AA83-9E95-4590-B84A-4A482C21ACD4}">
      <dgm:prSet/>
      <dgm:spPr/>
      <dgm:t>
        <a:bodyPr/>
        <a:lstStyle/>
        <a:p>
          <a:endParaRPr lang="en-US"/>
        </a:p>
      </dgm:t>
    </dgm:pt>
    <dgm:pt modelId="{DC71BC01-239A-44D5-BE5E-A5775A507CBD}">
      <dgm:prSet/>
      <dgm:spPr/>
      <dgm:t>
        <a:bodyPr/>
        <a:lstStyle/>
        <a:p>
          <a:r>
            <a:rPr lang="en-US"/>
            <a:t>BAT2 S Targets Levels 0+ to 3 only</a:t>
          </a:r>
        </a:p>
      </dgm:t>
    </dgm:pt>
    <dgm:pt modelId="{D4832787-4596-4787-9DD8-A4CAC2932C04}" type="parTrans" cxnId="{911756EF-FFF8-45C1-AAC7-073270096C0F}">
      <dgm:prSet/>
      <dgm:spPr/>
      <dgm:t>
        <a:bodyPr/>
        <a:lstStyle/>
        <a:p>
          <a:endParaRPr lang="en-US"/>
        </a:p>
      </dgm:t>
    </dgm:pt>
    <dgm:pt modelId="{7959A9B0-BDE0-4244-ACE5-DC993B45B4B2}" type="sibTrans" cxnId="{911756EF-FFF8-45C1-AAC7-073270096C0F}">
      <dgm:prSet/>
      <dgm:spPr/>
      <dgm:t>
        <a:bodyPr/>
        <a:lstStyle/>
        <a:p>
          <a:endParaRPr lang="en-US"/>
        </a:p>
      </dgm:t>
    </dgm:pt>
    <dgm:pt modelId="{AB9D3DB9-3475-470D-A256-9153E3AF306F}">
      <dgm:prSet custT="1"/>
      <dgm:spPr/>
      <dgm:t>
        <a:bodyPr/>
        <a:lstStyle/>
        <a:p>
          <a:r>
            <a:rPr lang="en-US" sz="2000" dirty="0"/>
            <a:t>BAT2 S Ratings are reported as Base Levels and Plus levels</a:t>
          </a:r>
        </a:p>
      </dgm:t>
    </dgm:pt>
    <dgm:pt modelId="{11FE48F1-833C-42C6-AF0E-D6EC36434E9C}" type="parTrans" cxnId="{60015F67-48AA-4FB7-A319-EACB8E8E4CEC}">
      <dgm:prSet/>
      <dgm:spPr/>
      <dgm:t>
        <a:bodyPr/>
        <a:lstStyle/>
        <a:p>
          <a:endParaRPr lang="en-US"/>
        </a:p>
      </dgm:t>
    </dgm:pt>
    <dgm:pt modelId="{CF09F082-7C86-4280-918E-7E68EA904503}" type="sibTrans" cxnId="{60015F67-48AA-4FB7-A319-EACB8E8E4CEC}">
      <dgm:prSet/>
      <dgm:spPr/>
      <dgm:t>
        <a:bodyPr/>
        <a:lstStyle/>
        <a:p>
          <a:endParaRPr lang="en-US"/>
        </a:p>
      </dgm:t>
    </dgm:pt>
    <dgm:pt modelId="{0F70F962-90B8-41B5-BC19-B4974CDA80DE}">
      <dgm:prSet custT="1"/>
      <dgm:spPr/>
      <dgm:t>
        <a:bodyPr/>
        <a:lstStyle/>
        <a:p>
          <a:r>
            <a:rPr lang="en-US" sz="2000" dirty="0"/>
            <a:t>Raters assign one of the following ratings</a:t>
          </a:r>
        </a:p>
      </dgm:t>
    </dgm:pt>
    <dgm:pt modelId="{35F371AB-D0FB-42CB-9521-2AE9D5E993ED}" type="parTrans" cxnId="{91ADAE9E-EC7F-41EF-BCB0-CC78E531CEE6}">
      <dgm:prSet/>
      <dgm:spPr/>
      <dgm:t>
        <a:bodyPr/>
        <a:lstStyle/>
        <a:p>
          <a:endParaRPr lang="en-US"/>
        </a:p>
      </dgm:t>
    </dgm:pt>
    <dgm:pt modelId="{00E87E35-36D4-4CFE-A044-D30435D16B49}" type="sibTrans" cxnId="{91ADAE9E-EC7F-41EF-BCB0-CC78E531CEE6}">
      <dgm:prSet/>
      <dgm:spPr/>
      <dgm:t>
        <a:bodyPr/>
        <a:lstStyle/>
        <a:p>
          <a:endParaRPr lang="en-US"/>
        </a:p>
      </dgm:t>
    </dgm:pt>
    <dgm:pt modelId="{FD39F397-4D46-4595-89E2-2C464ECF986F}">
      <dgm:prSet custT="1"/>
      <dgm:spPr/>
      <dgm:t>
        <a:bodyPr/>
        <a:lstStyle/>
        <a:p>
          <a:r>
            <a:rPr lang="en-US" sz="2000" dirty="0"/>
            <a:t>0+, 1, 1+, 2, 2+, 3</a:t>
          </a:r>
        </a:p>
      </dgm:t>
    </dgm:pt>
    <dgm:pt modelId="{9BAB358B-ABE6-4430-A374-B4648EC1957E}" type="parTrans" cxnId="{5F84643E-EE75-4DED-AD7F-0E3A14216C42}">
      <dgm:prSet/>
      <dgm:spPr/>
      <dgm:t>
        <a:bodyPr/>
        <a:lstStyle/>
        <a:p>
          <a:endParaRPr lang="en-US"/>
        </a:p>
      </dgm:t>
    </dgm:pt>
    <dgm:pt modelId="{96F924B4-AFD8-472F-9E69-2A93E93D1F74}" type="sibTrans" cxnId="{5F84643E-EE75-4DED-AD7F-0E3A14216C42}">
      <dgm:prSet/>
      <dgm:spPr/>
      <dgm:t>
        <a:bodyPr/>
        <a:lstStyle/>
        <a:p>
          <a:endParaRPr lang="en-US"/>
        </a:p>
      </dgm:t>
    </dgm:pt>
    <dgm:pt modelId="{3668D999-4B42-423E-BA97-09C681AA09EE}" type="pres">
      <dgm:prSet presAssocID="{7D2CF9EA-0C77-4B1E-AB4A-BC0725AC57E1}" presName="Name0" presStyleCnt="0">
        <dgm:presLayoutVars>
          <dgm:dir/>
          <dgm:animLvl val="lvl"/>
          <dgm:resizeHandles val="exact"/>
        </dgm:presLayoutVars>
      </dgm:prSet>
      <dgm:spPr/>
    </dgm:pt>
    <dgm:pt modelId="{324DDC39-83C4-46B8-8F51-E4098365A95F}" type="pres">
      <dgm:prSet presAssocID="{20B195B8-73BC-46E1-A796-7390C42BD07F}" presName="linNode" presStyleCnt="0"/>
      <dgm:spPr/>
    </dgm:pt>
    <dgm:pt modelId="{1747B522-AD73-4D92-BA46-7AF038BFE618}" type="pres">
      <dgm:prSet presAssocID="{20B195B8-73BC-46E1-A796-7390C42BD07F}" presName="parentText" presStyleLbl="node1" presStyleIdx="0" presStyleCnt="3">
        <dgm:presLayoutVars>
          <dgm:chMax val="1"/>
          <dgm:bulletEnabled val="1"/>
        </dgm:presLayoutVars>
      </dgm:prSet>
      <dgm:spPr/>
    </dgm:pt>
    <dgm:pt modelId="{A1CA71DD-C829-4772-89B7-03D69BC1E75E}" type="pres">
      <dgm:prSet presAssocID="{18B7C8DB-F53C-471C-9411-A09EA18C0ADF}" presName="sp" presStyleCnt="0"/>
      <dgm:spPr/>
    </dgm:pt>
    <dgm:pt modelId="{F503E665-5171-4958-AA0D-3A508352C659}" type="pres">
      <dgm:prSet presAssocID="{9263C1A5-6902-4839-9B7F-BBD70924656D}" presName="linNode" presStyleCnt="0"/>
      <dgm:spPr/>
    </dgm:pt>
    <dgm:pt modelId="{D2D3C860-5ECE-4D88-84D2-E93AAB1BA0AF}" type="pres">
      <dgm:prSet presAssocID="{9263C1A5-6902-4839-9B7F-BBD70924656D}" presName="parentText" presStyleLbl="node1" presStyleIdx="1" presStyleCnt="3">
        <dgm:presLayoutVars>
          <dgm:chMax val="1"/>
          <dgm:bulletEnabled val="1"/>
        </dgm:presLayoutVars>
      </dgm:prSet>
      <dgm:spPr/>
    </dgm:pt>
    <dgm:pt modelId="{8EE64361-EE1B-4016-A2DC-B741ACE313D1}" type="pres">
      <dgm:prSet presAssocID="{9263C1A5-6902-4839-9B7F-BBD70924656D}" presName="descendantText" presStyleLbl="alignAccFollowNode1" presStyleIdx="0" presStyleCnt="2">
        <dgm:presLayoutVars>
          <dgm:bulletEnabled val="1"/>
        </dgm:presLayoutVars>
      </dgm:prSet>
      <dgm:spPr/>
    </dgm:pt>
    <dgm:pt modelId="{55171A35-BDA5-4670-9F30-21CD55652847}" type="pres">
      <dgm:prSet presAssocID="{17D0C190-FAF6-4E51-896D-23B6CB0A766E}" presName="sp" presStyleCnt="0"/>
      <dgm:spPr/>
    </dgm:pt>
    <dgm:pt modelId="{E0503950-0B9F-49C7-B495-AE6808FD817A}" type="pres">
      <dgm:prSet presAssocID="{DC71BC01-239A-44D5-BE5E-A5775A507CBD}" presName="linNode" presStyleCnt="0"/>
      <dgm:spPr/>
    </dgm:pt>
    <dgm:pt modelId="{0E60A00C-7A59-4E3F-8F0D-40563C9B4EDD}" type="pres">
      <dgm:prSet presAssocID="{DC71BC01-239A-44D5-BE5E-A5775A507CBD}" presName="parentText" presStyleLbl="node1" presStyleIdx="2" presStyleCnt="3">
        <dgm:presLayoutVars>
          <dgm:chMax val="1"/>
          <dgm:bulletEnabled val="1"/>
        </dgm:presLayoutVars>
      </dgm:prSet>
      <dgm:spPr/>
    </dgm:pt>
    <dgm:pt modelId="{6DA7ABBB-9B81-49CB-8D9E-860C4341A660}" type="pres">
      <dgm:prSet presAssocID="{DC71BC01-239A-44D5-BE5E-A5775A507CBD}" presName="descendantText" presStyleLbl="alignAccFollowNode1" presStyleIdx="1" presStyleCnt="2">
        <dgm:presLayoutVars>
          <dgm:bulletEnabled val="1"/>
        </dgm:presLayoutVars>
      </dgm:prSet>
      <dgm:spPr/>
    </dgm:pt>
  </dgm:ptLst>
  <dgm:cxnLst>
    <dgm:cxn modelId="{F8D32B3C-ED4B-4149-B153-9FF918C70FA6}" type="presOf" srcId="{0F70F962-90B8-41B5-BC19-B4974CDA80DE}" destId="{6DA7ABBB-9B81-49CB-8D9E-860C4341A660}" srcOrd="0" destOrd="1" presId="urn:microsoft.com/office/officeart/2005/8/layout/vList5"/>
    <dgm:cxn modelId="{5F84643E-EE75-4DED-AD7F-0E3A14216C42}" srcId="{0F70F962-90B8-41B5-BC19-B4974CDA80DE}" destId="{FD39F397-4D46-4595-89E2-2C464ECF986F}" srcOrd="0" destOrd="0" parTransId="{9BAB358B-ABE6-4430-A374-B4648EC1957E}" sibTransId="{96F924B4-AFD8-472F-9E69-2A93E93D1F74}"/>
    <dgm:cxn modelId="{AE5B204D-EC92-4A79-BA08-C2E25288BED9}" type="presOf" srcId="{20B195B8-73BC-46E1-A796-7390C42BD07F}" destId="{1747B522-AD73-4D92-BA46-7AF038BFE618}" srcOrd="0" destOrd="0" presId="urn:microsoft.com/office/officeart/2005/8/layout/vList5"/>
    <dgm:cxn modelId="{6822F05D-0CF0-4BF1-A513-0762F99E50B8}" srcId="{7D2CF9EA-0C77-4B1E-AB4A-BC0725AC57E1}" destId="{9263C1A5-6902-4839-9B7F-BBD70924656D}" srcOrd="1" destOrd="0" parTransId="{628CBFBD-A34F-497C-B86B-B99A208E7B88}" sibTransId="{17D0C190-FAF6-4E51-896D-23B6CB0A766E}"/>
    <dgm:cxn modelId="{60015F67-48AA-4FB7-A319-EACB8E8E4CEC}" srcId="{DC71BC01-239A-44D5-BE5E-A5775A507CBD}" destId="{AB9D3DB9-3475-470D-A256-9153E3AF306F}" srcOrd="0" destOrd="0" parTransId="{11FE48F1-833C-42C6-AF0E-D6EC36434E9C}" sibTransId="{CF09F082-7C86-4280-918E-7E68EA904503}"/>
    <dgm:cxn modelId="{C386447B-C3F1-4874-B149-DD5837CD69FB}" type="presOf" srcId="{FD39F397-4D46-4595-89E2-2C464ECF986F}" destId="{6DA7ABBB-9B81-49CB-8D9E-860C4341A660}" srcOrd="0" destOrd="2" presId="urn:microsoft.com/office/officeart/2005/8/layout/vList5"/>
    <dgm:cxn modelId="{C8C8AA83-9E95-4590-B84A-4A482C21ACD4}" srcId="{9263C1A5-6902-4839-9B7F-BBD70924656D}" destId="{B302C58C-51E2-465F-8847-E41296537FCE}" srcOrd="0" destOrd="0" parTransId="{A9AF93DF-5AAB-479B-8E71-B58CACCD99F2}" sibTransId="{E2EA63DA-E7CE-4790-8F86-1224F4E2E1D6}"/>
    <dgm:cxn modelId="{3BDC1793-2FAE-41F4-A70D-FC7C4880BC72}" type="presOf" srcId="{B302C58C-51E2-465F-8847-E41296537FCE}" destId="{8EE64361-EE1B-4016-A2DC-B741ACE313D1}" srcOrd="0" destOrd="0" presId="urn:microsoft.com/office/officeart/2005/8/layout/vList5"/>
    <dgm:cxn modelId="{86E8599B-1B6F-49B5-8FDF-BD24BB1DCEC0}" type="presOf" srcId="{7D2CF9EA-0C77-4B1E-AB4A-BC0725AC57E1}" destId="{3668D999-4B42-423E-BA97-09C681AA09EE}" srcOrd="0" destOrd="0" presId="urn:microsoft.com/office/officeart/2005/8/layout/vList5"/>
    <dgm:cxn modelId="{91ADAE9E-EC7F-41EF-BCB0-CC78E531CEE6}" srcId="{DC71BC01-239A-44D5-BE5E-A5775A507CBD}" destId="{0F70F962-90B8-41B5-BC19-B4974CDA80DE}" srcOrd="1" destOrd="0" parTransId="{35F371AB-D0FB-42CB-9521-2AE9D5E993ED}" sibTransId="{00E87E35-36D4-4CFE-A044-D30435D16B49}"/>
    <dgm:cxn modelId="{8C8B54A5-C31E-43EC-8079-C309B48A598F}" srcId="{7D2CF9EA-0C77-4B1E-AB4A-BC0725AC57E1}" destId="{20B195B8-73BC-46E1-A796-7390C42BD07F}" srcOrd="0" destOrd="0" parTransId="{B6BDF9B3-8006-4FAE-83F1-A5191EDA5DCB}" sibTransId="{18B7C8DB-F53C-471C-9411-A09EA18C0ADF}"/>
    <dgm:cxn modelId="{BC7996E1-03EB-4875-B973-53822C0B42E5}" type="presOf" srcId="{9263C1A5-6902-4839-9B7F-BBD70924656D}" destId="{D2D3C860-5ECE-4D88-84D2-E93AAB1BA0AF}" srcOrd="0" destOrd="0" presId="urn:microsoft.com/office/officeart/2005/8/layout/vList5"/>
    <dgm:cxn modelId="{911756EF-FFF8-45C1-AAC7-073270096C0F}" srcId="{7D2CF9EA-0C77-4B1E-AB4A-BC0725AC57E1}" destId="{DC71BC01-239A-44D5-BE5E-A5775A507CBD}" srcOrd="2" destOrd="0" parTransId="{D4832787-4596-4787-9DD8-A4CAC2932C04}" sibTransId="{7959A9B0-BDE0-4244-ACE5-DC993B45B4B2}"/>
    <dgm:cxn modelId="{07BBAEEF-1142-4A63-ADF3-74BDEC6C2961}" type="presOf" srcId="{AB9D3DB9-3475-470D-A256-9153E3AF306F}" destId="{6DA7ABBB-9B81-49CB-8D9E-860C4341A660}" srcOrd="0" destOrd="0" presId="urn:microsoft.com/office/officeart/2005/8/layout/vList5"/>
    <dgm:cxn modelId="{298045F7-35AC-4034-97AA-9F1F67E0DEE4}" type="presOf" srcId="{DC71BC01-239A-44D5-BE5E-A5775A507CBD}" destId="{0E60A00C-7A59-4E3F-8F0D-40563C9B4EDD}" srcOrd="0" destOrd="0" presId="urn:microsoft.com/office/officeart/2005/8/layout/vList5"/>
    <dgm:cxn modelId="{9A184FD6-FE5D-4230-90CB-5174E85E2A43}" type="presParOf" srcId="{3668D999-4B42-423E-BA97-09C681AA09EE}" destId="{324DDC39-83C4-46B8-8F51-E4098365A95F}" srcOrd="0" destOrd="0" presId="urn:microsoft.com/office/officeart/2005/8/layout/vList5"/>
    <dgm:cxn modelId="{582CFC3D-53C3-4859-A3CF-30941E3F6A3E}" type="presParOf" srcId="{324DDC39-83C4-46B8-8F51-E4098365A95F}" destId="{1747B522-AD73-4D92-BA46-7AF038BFE618}" srcOrd="0" destOrd="0" presId="urn:microsoft.com/office/officeart/2005/8/layout/vList5"/>
    <dgm:cxn modelId="{00F46471-1B8E-45DE-AC85-6E2582B4041B}" type="presParOf" srcId="{3668D999-4B42-423E-BA97-09C681AA09EE}" destId="{A1CA71DD-C829-4772-89B7-03D69BC1E75E}" srcOrd="1" destOrd="0" presId="urn:microsoft.com/office/officeart/2005/8/layout/vList5"/>
    <dgm:cxn modelId="{A4613CDB-69CF-42C1-83E7-92A6C910B792}" type="presParOf" srcId="{3668D999-4B42-423E-BA97-09C681AA09EE}" destId="{F503E665-5171-4958-AA0D-3A508352C659}" srcOrd="2" destOrd="0" presId="urn:microsoft.com/office/officeart/2005/8/layout/vList5"/>
    <dgm:cxn modelId="{EB51A9C1-8FB3-4437-83BC-D11899A7CF09}" type="presParOf" srcId="{F503E665-5171-4958-AA0D-3A508352C659}" destId="{D2D3C860-5ECE-4D88-84D2-E93AAB1BA0AF}" srcOrd="0" destOrd="0" presId="urn:microsoft.com/office/officeart/2005/8/layout/vList5"/>
    <dgm:cxn modelId="{CC64B4C5-29E7-4E8B-9DB6-F2F5B578C226}" type="presParOf" srcId="{F503E665-5171-4958-AA0D-3A508352C659}" destId="{8EE64361-EE1B-4016-A2DC-B741ACE313D1}" srcOrd="1" destOrd="0" presId="urn:microsoft.com/office/officeart/2005/8/layout/vList5"/>
    <dgm:cxn modelId="{E5864A3F-D3D9-4B1E-B95B-8065C30A78C8}" type="presParOf" srcId="{3668D999-4B42-423E-BA97-09C681AA09EE}" destId="{55171A35-BDA5-4670-9F30-21CD55652847}" srcOrd="3" destOrd="0" presId="urn:microsoft.com/office/officeart/2005/8/layout/vList5"/>
    <dgm:cxn modelId="{25B5DC5A-306B-4C3F-A5F1-0D049808A043}" type="presParOf" srcId="{3668D999-4B42-423E-BA97-09C681AA09EE}" destId="{E0503950-0B9F-49C7-B495-AE6808FD817A}" srcOrd="4" destOrd="0" presId="urn:microsoft.com/office/officeart/2005/8/layout/vList5"/>
    <dgm:cxn modelId="{9C81915D-1D8F-4F1F-BC6B-3CA9F5554A1F}" type="presParOf" srcId="{E0503950-0B9F-49C7-B495-AE6808FD817A}" destId="{0E60A00C-7A59-4E3F-8F0D-40563C9B4EDD}" srcOrd="0" destOrd="0" presId="urn:microsoft.com/office/officeart/2005/8/layout/vList5"/>
    <dgm:cxn modelId="{E66A1939-7A2E-4826-9F25-AF5381F61A29}" type="presParOf" srcId="{E0503950-0B9F-49C7-B495-AE6808FD817A}" destId="{6DA7ABBB-9B81-49CB-8D9E-860C4341A6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D9CCB5-34FB-4F0F-AB7F-315059EE230C}">
      <dgm:prSet custT="1"/>
      <dgm:spPr/>
      <dgm:t>
        <a:bodyPr/>
        <a:lstStyle/>
        <a:p>
          <a:pPr algn="ctr"/>
          <a:r>
            <a:rPr lang="en-US" altLang="en-US" sz="3200" dirty="0"/>
            <a:t>Produce a speech sample that clearly demonstrates:</a:t>
          </a:r>
          <a:endParaRPr lang="en-US" sz="3200" dirty="0"/>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custT="1"/>
      <dgm:spPr/>
      <dgm:t>
        <a:bodyPr/>
        <a:lstStyle/>
        <a:p>
          <a:pPr algn="ctr"/>
          <a:r>
            <a:rPr lang="en-US" altLang="en-US" sz="3200" dirty="0"/>
            <a:t>What a speaker can do  (“</a:t>
          </a:r>
          <a:r>
            <a:rPr lang="en-US" altLang="en-US" sz="3200" b="1" dirty="0"/>
            <a:t>Floor</a:t>
          </a:r>
          <a:r>
            <a:rPr lang="en-US" altLang="en-US" sz="3200" dirty="0"/>
            <a:t>”)</a:t>
          </a:r>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136C743E-9164-42CE-A857-CA7B659C9A62}">
      <dgm:prSet custT="1"/>
      <dgm:spPr/>
      <dgm:t>
        <a:bodyPr/>
        <a:lstStyle/>
        <a:p>
          <a:pPr algn="ctr"/>
          <a:r>
            <a:rPr lang="en-US" altLang="en-US" sz="3200" dirty="0"/>
            <a:t>What a speaker cannot do  (“</a:t>
          </a:r>
          <a:r>
            <a:rPr lang="en-US" altLang="en-US" sz="3200" b="1" dirty="0"/>
            <a:t>Ceiling</a:t>
          </a:r>
          <a:r>
            <a:rPr lang="en-US" altLang="en-US" sz="3200" dirty="0"/>
            <a:t>”)</a:t>
          </a:r>
          <a:endParaRPr lang="en-US" sz="3200" dirty="0"/>
        </a:p>
      </dgm:t>
    </dgm:pt>
    <dgm:pt modelId="{39429B93-666C-4994-8503-C088FE8AC535}" type="parTrans" cxnId="{4B55CB2E-9F27-4068-AFA4-6721CD92DD3B}">
      <dgm:prSet/>
      <dgm:spPr/>
      <dgm:t>
        <a:bodyPr/>
        <a:lstStyle/>
        <a:p>
          <a:endParaRPr lang="en-US"/>
        </a:p>
      </dgm:t>
    </dgm:pt>
    <dgm:pt modelId="{18E43DB2-42A7-4845-9B90-DD1988A12DD0}" type="sibTrans" cxnId="{4B55CB2E-9F27-4068-AFA4-6721CD92DD3B}">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3" custScaleY="66060" custLinFactNeighborX="0" custLinFactNeighborY="-81241">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3">
        <dgm:presLayoutVars>
          <dgm:chMax val="0"/>
          <dgm:bulletEnabled val="1"/>
        </dgm:presLayoutVars>
      </dgm:prSet>
      <dgm:spPr/>
    </dgm:pt>
    <dgm:pt modelId="{44C9FF26-9BA4-4E0A-BA31-57BF1D11D6F5}" type="pres">
      <dgm:prSet presAssocID="{070177F9-6289-47AA-926D-D9FA9FE1A9FC}" presName="spacer" presStyleCnt="0"/>
      <dgm:spPr/>
    </dgm:pt>
    <dgm:pt modelId="{022B178F-F0D4-4DFB-B8FD-D569F2606E38}" type="pres">
      <dgm:prSet presAssocID="{136C743E-9164-42CE-A857-CA7B659C9A62}" presName="parentText" presStyleLbl="node1" presStyleIdx="2" presStyleCnt="3">
        <dgm:presLayoutVars>
          <dgm:chMax val="0"/>
          <dgm:bulletEnabled val="1"/>
        </dgm:presLayoutVars>
      </dgm:prSet>
      <dgm:spPr/>
    </dgm:pt>
  </dgm:ptLst>
  <dgm:cxnLst>
    <dgm:cxn modelId="{4B55CB2E-9F27-4068-AFA4-6721CD92DD3B}" srcId="{4E780B17-74F4-4C50-A639-A6EFEB60547F}" destId="{136C743E-9164-42CE-A857-CA7B659C9A62}" srcOrd="2" destOrd="0" parTransId="{39429B93-666C-4994-8503-C088FE8AC535}" sibTransId="{18E43DB2-42A7-4845-9B90-DD1988A12DD0}"/>
    <dgm:cxn modelId="{C4882759-5CE8-4D4F-AFEE-0188D5A43605}" type="presOf" srcId="{BED9CCB5-34FB-4F0F-AB7F-315059EE230C}" destId="{CAD1DAE0-273A-471F-9C28-2630ACFDED19}" srcOrd="0" destOrd="0" presId="urn:microsoft.com/office/officeart/2005/8/layout/vList2"/>
    <dgm:cxn modelId="{36985B83-B50F-4B5D-B45E-D6B0480CA0C6}" type="presOf" srcId="{136C743E-9164-42CE-A857-CA7B659C9A62}" destId="{022B178F-F0D4-4DFB-B8FD-D569F2606E38}"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 modelId="{68E360C9-BB96-424F-B90E-06073BED1D36}" type="presParOf" srcId="{3005F155-1451-48FE-9B22-EAE198418FEB}" destId="{44C9FF26-9BA4-4E0A-BA31-57BF1D11D6F5}" srcOrd="3" destOrd="0" presId="urn:microsoft.com/office/officeart/2005/8/layout/vList2"/>
    <dgm:cxn modelId="{12AF4A94-B63A-4303-AFC5-1440973A1A46}" type="presParOf" srcId="{3005F155-1451-48FE-9B22-EAE198418FEB}" destId="{022B178F-F0D4-4DFB-B8FD-D569F2606E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D9CCB5-34FB-4F0F-AB7F-315059EE230C}">
      <dgm:prSet custT="1"/>
      <dgm:spPr/>
      <dgm:t>
        <a:bodyPr/>
        <a:lstStyle/>
        <a:p>
          <a:pPr algn="ctr"/>
          <a:r>
            <a:rPr lang="en-US" altLang="en-US" sz="3200" dirty="0"/>
            <a:t>All the prescribed elements across a variety of topics </a:t>
          </a:r>
          <a:endParaRPr lang="en-US" sz="3200" dirty="0"/>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custT="1"/>
      <dgm:spPr/>
      <dgm:t>
        <a:bodyPr/>
        <a:lstStyle/>
        <a:p>
          <a:pPr algn="ctr"/>
          <a:r>
            <a:rPr lang="en-US" altLang="en-US" sz="3200" dirty="0"/>
            <a:t>Sustained performance at one level</a:t>
          </a:r>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136C743E-9164-42CE-A857-CA7B659C9A62}">
      <dgm:prSet custT="1"/>
      <dgm:spPr/>
      <dgm:t>
        <a:bodyPr/>
        <a:lstStyle/>
        <a:p>
          <a:pPr algn="ctr"/>
          <a:r>
            <a:rPr lang="en-US" altLang="en-US" sz="3200" dirty="0"/>
            <a:t>Inability to sustain performance at the next higher level</a:t>
          </a:r>
          <a:endParaRPr lang="en-US" sz="3200" dirty="0"/>
        </a:p>
      </dgm:t>
    </dgm:pt>
    <dgm:pt modelId="{39429B93-666C-4994-8503-C088FE8AC535}" type="parTrans" cxnId="{4B55CB2E-9F27-4068-AFA4-6721CD92DD3B}">
      <dgm:prSet/>
      <dgm:spPr/>
      <dgm:t>
        <a:bodyPr/>
        <a:lstStyle/>
        <a:p>
          <a:endParaRPr lang="en-US"/>
        </a:p>
      </dgm:t>
    </dgm:pt>
    <dgm:pt modelId="{18E43DB2-42A7-4845-9B90-DD1988A12DD0}" type="sibTrans" cxnId="{4B55CB2E-9F27-4068-AFA4-6721CD92DD3B}">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3" custScaleY="66060" custLinFactNeighborX="0" custLinFactNeighborY="-81241">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3">
        <dgm:presLayoutVars>
          <dgm:chMax val="0"/>
          <dgm:bulletEnabled val="1"/>
        </dgm:presLayoutVars>
      </dgm:prSet>
      <dgm:spPr/>
    </dgm:pt>
    <dgm:pt modelId="{44C9FF26-9BA4-4E0A-BA31-57BF1D11D6F5}" type="pres">
      <dgm:prSet presAssocID="{070177F9-6289-47AA-926D-D9FA9FE1A9FC}" presName="spacer" presStyleCnt="0"/>
      <dgm:spPr/>
    </dgm:pt>
    <dgm:pt modelId="{022B178F-F0D4-4DFB-B8FD-D569F2606E38}" type="pres">
      <dgm:prSet presAssocID="{136C743E-9164-42CE-A857-CA7B659C9A62}" presName="parentText" presStyleLbl="node1" presStyleIdx="2" presStyleCnt="3">
        <dgm:presLayoutVars>
          <dgm:chMax val="0"/>
          <dgm:bulletEnabled val="1"/>
        </dgm:presLayoutVars>
      </dgm:prSet>
      <dgm:spPr/>
    </dgm:pt>
  </dgm:ptLst>
  <dgm:cxnLst>
    <dgm:cxn modelId="{4B55CB2E-9F27-4068-AFA4-6721CD92DD3B}" srcId="{4E780B17-74F4-4C50-A639-A6EFEB60547F}" destId="{136C743E-9164-42CE-A857-CA7B659C9A62}" srcOrd="2" destOrd="0" parTransId="{39429B93-666C-4994-8503-C088FE8AC535}" sibTransId="{18E43DB2-42A7-4845-9B90-DD1988A12DD0}"/>
    <dgm:cxn modelId="{C4882759-5CE8-4D4F-AFEE-0188D5A43605}" type="presOf" srcId="{BED9CCB5-34FB-4F0F-AB7F-315059EE230C}" destId="{CAD1DAE0-273A-471F-9C28-2630ACFDED19}" srcOrd="0" destOrd="0" presId="urn:microsoft.com/office/officeart/2005/8/layout/vList2"/>
    <dgm:cxn modelId="{36985B83-B50F-4B5D-B45E-D6B0480CA0C6}" type="presOf" srcId="{136C743E-9164-42CE-A857-CA7B659C9A62}" destId="{022B178F-F0D4-4DFB-B8FD-D569F2606E38}"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 modelId="{68E360C9-BB96-424F-B90E-06073BED1D36}" type="presParOf" srcId="{3005F155-1451-48FE-9B22-EAE198418FEB}" destId="{44C9FF26-9BA4-4E0A-BA31-57BF1D11D6F5}" srcOrd="3" destOrd="0" presId="urn:microsoft.com/office/officeart/2005/8/layout/vList2"/>
    <dgm:cxn modelId="{12AF4A94-B63A-4303-AFC5-1440973A1A46}" type="presParOf" srcId="{3005F155-1451-48FE-9B22-EAE198418FEB}" destId="{022B178F-F0D4-4DFB-B8FD-D569F2606E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66C0D-B4B7-4F55-9971-E68B80C699F3}"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395BFA6E-CA59-41D5-B4F0-7E4151B01C88}">
      <dgm:prSet/>
      <dgm:spPr/>
      <dgm:t>
        <a:bodyPr/>
        <a:lstStyle/>
        <a:p>
          <a:r>
            <a:rPr lang="en-US"/>
            <a:t>Adaptive and Interactive</a:t>
          </a:r>
        </a:p>
      </dgm:t>
    </dgm:pt>
    <dgm:pt modelId="{60BECF78-3A12-4457-99EC-6BDB2E739924}" type="parTrans" cxnId="{69BF8D26-B502-41CC-A33D-E19A5B6858C9}">
      <dgm:prSet/>
      <dgm:spPr/>
      <dgm:t>
        <a:bodyPr/>
        <a:lstStyle/>
        <a:p>
          <a:endParaRPr lang="en-US"/>
        </a:p>
      </dgm:t>
    </dgm:pt>
    <dgm:pt modelId="{64044C67-59A9-40E7-A5CD-261B9CD6E12D}" type="sibTrans" cxnId="{69BF8D26-B502-41CC-A33D-E19A5B6858C9}">
      <dgm:prSet/>
      <dgm:spPr/>
      <dgm:t>
        <a:bodyPr/>
        <a:lstStyle/>
        <a:p>
          <a:endParaRPr lang="en-US"/>
        </a:p>
      </dgm:t>
    </dgm:pt>
    <dgm:pt modelId="{A8D26E1D-05D8-48F5-83B8-2F5E02B1C821}">
      <dgm:prSet/>
      <dgm:spPr/>
      <dgm:t>
        <a:bodyPr/>
        <a:lstStyle/>
        <a:p>
          <a:r>
            <a:rPr lang="en-US"/>
            <a:t>Conversation-like</a:t>
          </a:r>
        </a:p>
      </dgm:t>
    </dgm:pt>
    <dgm:pt modelId="{23B34787-CDC4-46F3-99A4-6E594A8C21D8}" type="parTrans" cxnId="{66E35FC5-B2E2-4613-BAF4-5267587F2117}">
      <dgm:prSet/>
      <dgm:spPr/>
      <dgm:t>
        <a:bodyPr/>
        <a:lstStyle/>
        <a:p>
          <a:endParaRPr lang="en-US"/>
        </a:p>
      </dgm:t>
    </dgm:pt>
    <dgm:pt modelId="{B041FD49-126B-4A47-A35E-90130C4B3558}" type="sibTrans" cxnId="{66E35FC5-B2E2-4613-BAF4-5267587F2117}">
      <dgm:prSet/>
      <dgm:spPr/>
      <dgm:t>
        <a:bodyPr/>
        <a:lstStyle/>
        <a:p>
          <a:endParaRPr lang="en-US"/>
        </a:p>
      </dgm:t>
    </dgm:pt>
    <dgm:pt modelId="{0D1EAAAE-20F2-4D81-BE47-81BF1853F7A5}">
      <dgm:prSet/>
      <dgm:spPr/>
      <dgm:t>
        <a:bodyPr/>
        <a:lstStyle/>
        <a:p>
          <a:r>
            <a:rPr lang="en-US"/>
            <a:t>… </a:t>
          </a:r>
          <a:r>
            <a:rPr lang="en-US" i="1"/>
            <a:t>but in fact</a:t>
          </a:r>
          <a:endParaRPr lang="en-US"/>
        </a:p>
      </dgm:t>
    </dgm:pt>
    <dgm:pt modelId="{90560EE2-68C9-4662-B5CA-70084EA27A6D}" type="parTrans" cxnId="{86B2AD26-4CDB-4BE3-AF12-F0AF79B1DAA4}">
      <dgm:prSet/>
      <dgm:spPr/>
      <dgm:t>
        <a:bodyPr/>
        <a:lstStyle/>
        <a:p>
          <a:endParaRPr lang="en-US"/>
        </a:p>
      </dgm:t>
    </dgm:pt>
    <dgm:pt modelId="{296E01AC-1899-4D56-AC25-74B075596E32}" type="sibTrans" cxnId="{86B2AD26-4CDB-4BE3-AF12-F0AF79B1DAA4}">
      <dgm:prSet/>
      <dgm:spPr/>
      <dgm:t>
        <a:bodyPr/>
        <a:lstStyle/>
        <a:p>
          <a:endParaRPr lang="en-US"/>
        </a:p>
      </dgm:t>
    </dgm:pt>
    <dgm:pt modelId="{0DA6A774-ABA2-4198-BF87-8067A5F3F7AD}">
      <dgm:prSet/>
      <dgm:spPr/>
      <dgm:t>
        <a:bodyPr/>
        <a:lstStyle/>
        <a:p>
          <a:r>
            <a:rPr lang="en-US"/>
            <a:t>Highly structured </a:t>
          </a:r>
        </a:p>
      </dgm:t>
    </dgm:pt>
    <dgm:pt modelId="{4DCAFAD6-C82A-40B2-AC89-BC0AC61BDA25}" type="parTrans" cxnId="{650B5F34-002A-4467-AD6A-4C12FD826FB9}">
      <dgm:prSet/>
      <dgm:spPr/>
      <dgm:t>
        <a:bodyPr/>
        <a:lstStyle/>
        <a:p>
          <a:endParaRPr lang="en-US"/>
        </a:p>
      </dgm:t>
    </dgm:pt>
    <dgm:pt modelId="{ED3632CE-4A8E-4DA0-9EBD-E2A8636AC48E}" type="sibTrans" cxnId="{650B5F34-002A-4467-AD6A-4C12FD826FB9}">
      <dgm:prSet/>
      <dgm:spPr/>
      <dgm:t>
        <a:bodyPr/>
        <a:lstStyle/>
        <a:p>
          <a:endParaRPr lang="en-US"/>
        </a:p>
      </dgm:t>
    </dgm:pt>
    <dgm:pt modelId="{57E87704-8D94-4336-B60B-0EE305B53271}">
      <dgm:prSet/>
      <dgm:spPr/>
      <dgm:t>
        <a:bodyPr/>
        <a:lstStyle/>
        <a:p>
          <a:r>
            <a:rPr lang="en-US"/>
            <a:t>Required components</a:t>
          </a:r>
        </a:p>
      </dgm:t>
    </dgm:pt>
    <dgm:pt modelId="{296B4867-FD27-4F48-8245-543B2F4C58D6}" type="parTrans" cxnId="{94A51832-5A5A-455E-9E3C-40BEB1EBE080}">
      <dgm:prSet/>
      <dgm:spPr/>
      <dgm:t>
        <a:bodyPr/>
        <a:lstStyle/>
        <a:p>
          <a:endParaRPr lang="en-US"/>
        </a:p>
      </dgm:t>
    </dgm:pt>
    <dgm:pt modelId="{CE7611C4-50C4-4740-9791-0467A91CB3CA}" type="sibTrans" cxnId="{94A51832-5A5A-455E-9E3C-40BEB1EBE080}">
      <dgm:prSet/>
      <dgm:spPr/>
      <dgm:t>
        <a:bodyPr/>
        <a:lstStyle/>
        <a:p>
          <a:endParaRPr lang="en-US"/>
        </a:p>
      </dgm:t>
    </dgm:pt>
    <dgm:pt modelId="{C54F2763-1C27-47F7-831D-A04F1843BC95}" type="pres">
      <dgm:prSet presAssocID="{30666C0D-B4B7-4F55-9971-E68B80C699F3}" presName="linear" presStyleCnt="0">
        <dgm:presLayoutVars>
          <dgm:dir/>
          <dgm:animLvl val="lvl"/>
          <dgm:resizeHandles val="exact"/>
        </dgm:presLayoutVars>
      </dgm:prSet>
      <dgm:spPr/>
    </dgm:pt>
    <dgm:pt modelId="{E498353E-23B0-4582-BF3D-173FCD1508CC}" type="pres">
      <dgm:prSet presAssocID="{395BFA6E-CA59-41D5-B4F0-7E4151B01C88}" presName="parentLin" presStyleCnt="0"/>
      <dgm:spPr/>
    </dgm:pt>
    <dgm:pt modelId="{762A9DC4-F8DC-4F40-BD38-8051EB6D3CCC}" type="pres">
      <dgm:prSet presAssocID="{395BFA6E-CA59-41D5-B4F0-7E4151B01C88}" presName="parentLeftMargin" presStyleLbl="node1" presStyleIdx="0" presStyleCnt="4"/>
      <dgm:spPr/>
    </dgm:pt>
    <dgm:pt modelId="{DBDD9419-5430-4BDE-8DF8-52FB8EC0E64B}" type="pres">
      <dgm:prSet presAssocID="{395BFA6E-CA59-41D5-B4F0-7E4151B01C88}" presName="parentText" presStyleLbl="node1" presStyleIdx="0" presStyleCnt="4">
        <dgm:presLayoutVars>
          <dgm:chMax val="0"/>
          <dgm:bulletEnabled val="1"/>
        </dgm:presLayoutVars>
      </dgm:prSet>
      <dgm:spPr/>
    </dgm:pt>
    <dgm:pt modelId="{D0A1D67E-BD33-4B6E-8CF1-AF148748C315}" type="pres">
      <dgm:prSet presAssocID="{395BFA6E-CA59-41D5-B4F0-7E4151B01C88}" presName="negativeSpace" presStyleCnt="0"/>
      <dgm:spPr/>
    </dgm:pt>
    <dgm:pt modelId="{F6581A43-1C3F-4D98-AFE1-0C9E16CAA47C}" type="pres">
      <dgm:prSet presAssocID="{395BFA6E-CA59-41D5-B4F0-7E4151B01C88}" presName="childText" presStyleLbl="conFgAcc1" presStyleIdx="0" presStyleCnt="4">
        <dgm:presLayoutVars>
          <dgm:bulletEnabled val="1"/>
        </dgm:presLayoutVars>
      </dgm:prSet>
      <dgm:spPr/>
    </dgm:pt>
    <dgm:pt modelId="{B598FA10-D735-4BCF-926C-A717476FEFD8}" type="pres">
      <dgm:prSet presAssocID="{64044C67-59A9-40E7-A5CD-261B9CD6E12D}" presName="spaceBetweenRectangles" presStyleCnt="0"/>
      <dgm:spPr/>
    </dgm:pt>
    <dgm:pt modelId="{369641A5-799F-4F8E-A0EC-47B80DC8421C}" type="pres">
      <dgm:prSet presAssocID="{A8D26E1D-05D8-48F5-83B8-2F5E02B1C821}" presName="parentLin" presStyleCnt="0"/>
      <dgm:spPr/>
    </dgm:pt>
    <dgm:pt modelId="{9799C92F-5B96-4F60-8C5E-D6681328664E}" type="pres">
      <dgm:prSet presAssocID="{A8D26E1D-05D8-48F5-83B8-2F5E02B1C821}" presName="parentLeftMargin" presStyleLbl="node1" presStyleIdx="0" presStyleCnt="4"/>
      <dgm:spPr/>
    </dgm:pt>
    <dgm:pt modelId="{6AFE09FD-A9E0-49CC-ACB7-8A6AD59E7466}" type="pres">
      <dgm:prSet presAssocID="{A8D26E1D-05D8-48F5-83B8-2F5E02B1C821}" presName="parentText" presStyleLbl="node1" presStyleIdx="1" presStyleCnt="4">
        <dgm:presLayoutVars>
          <dgm:chMax val="0"/>
          <dgm:bulletEnabled val="1"/>
        </dgm:presLayoutVars>
      </dgm:prSet>
      <dgm:spPr/>
    </dgm:pt>
    <dgm:pt modelId="{B56543CD-CF41-439A-8BEE-1796A7DC2BD1}" type="pres">
      <dgm:prSet presAssocID="{A8D26E1D-05D8-48F5-83B8-2F5E02B1C821}" presName="negativeSpace" presStyleCnt="0"/>
      <dgm:spPr/>
    </dgm:pt>
    <dgm:pt modelId="{29AFC74F-6EC8-4D1E-A78E-644F0FEC7A7F}" type="pres">
      <dgm:prSet presAssocID="{A8D26E1D-05D8-48F5-83B8-2F5E02B1C821}" presName="childText" presStyleLbl="conFgAcc1" presStyleIdx="1" presStyleCnt="4">
        <dgm:presLayoutVars>
          <dgm:bulletEnabled val="1"/>
        </dgm:presLayoutVars>
      </dgm:prSet>
      <dgm:spPr/>
    </dgm:pt>
    <dgm:pt modelId="{89DF746F-2B39-4A05-A139-55DE965B92EE}" type="pres">
      <dgm:prSet presAssocID="{B041FD49-126B-4A47-A35E-90130C4B3558}" presName="spaceBetweenRectangles" presStyleCnt="0"/>
      <dgm:spPr/>
    </dgm:pt>
    <dgm:pt modelId="{0513F3C0-61CE-4BB3-8EA4-14A66BE6D261}" type="pres">
      <dgm:prSet presAssocID="{0DA6A774-ABA2-4198-BF87-8067A5F3F7AD}" presName="parentLin" presStyleCnt="0"/>
      <dgm:spPr/>
    </dgm:pt>
    <dgm:pt modelId="{DC8CB0E2-64DA-453F-9F64-FDAC1F9E3333}" type="pres">
      <dgm:prSet presAssocID="{0DA6A774-ABA2-4198-BF87-8067A5F3F7AD}" presName="parentLeftMargin" presStyleLbl="node1" presStyleIdx="1" presStyleCnt="4"/>
      <dgm:spPr/>
    </dgm:pt>
    <dgm:pt modelId="{41C95594-1712-41DE-AA8E-6871957BF67E}" type="pres">
      <dgm:prSet presAssocID="{0DA6A774-ABA2-4198-BF87-8067A5F3F7AD}" presName="parentText" presStyleLbl="node1" presStyleIdx="2" presStyleCnt="4">
        <dgm:presLayoutVars>
          <dgm:chMax val="0"/>
          <dgm:bulletEnabled val="1"/>
        </dgm:presLayoutVars>
      </dgm:prSet>
      <dgm:spPr/>
    </dgm:pt>
    <dgm:pt modelId="{60DBE7E1-6C72-4F1C-BD85-8E16C98141A9}" type="pres">
      <dgm:prSet presAssocID="{0DA6A774-ABA2-4198-BF87-8067A5F3F7AD}" presName="negativeSpace" presStyleCnt="0"/>
      <dgm:spPr/>
    </dgm:pt>
    <dgm:pt modelId="{6AEDDB39-024B-4F2C-A755-E04B41FC4663}" type="pres">
      <dgm:prSet presAssocID="{0DA6A774-ABA2-4198-BF87-8067A5F3F7AD}" presName="childText" presStyleLbl="conFgAcc1" presStyleIdx="2" presStyleCnt="4">
        <dgm:presLayoutVars>
          <dgm:bulletEnabled val="1"/>
        </dgm:presLayoutVars>
      </dgm:prSet>
      <dgm:spPr/>
    </dgm:pt>
    <dgm:pt modelId="{ABF7BFFA-8CE2-41A2-A7CF-2E7461A5DCE6}" type="pres">
      <dgm:prSet presAssocID="{ED3632CE-4A8E-4DA0-9EBD-E2A8636AC48E}" presName="spaceBetweenRectangles" presStyleCnt="0"/>
      <dgm:spPr/>
    </dgm:pt>
    <dgm:pt modelId="{A5F1C885-E449-4A66-BE48-3CEB36718860}" type="pres">
      <dgm:prSet presAssocID="{57E87704-8D94-4336-B60B-0EE305B53271}" presName="parentLin" presStyleCnt="0"/>
      <dgm:spPr/>
    </dgm:pt>
    <dgm:pt modelId="{43C661D4-33B6-4D70-97A3-345860166297}" type="pres">
      <dgm:prSet presAssocID="{57E87704-8D94-4336-B60B-0EE305B53271}" presName="parentLeftMargin" presStyleLbl="node1" presStyleIdx="2" presStyleCnt="4"/>
      <dgm:spPr/>
    </dgm:pt>
    <dgm:pt modelId="{2991B6B7-7E0A-47D8-A6AD-6CEB7989BE34}" type="pres">
      <dgm:prSet presAssocID="{57E87704-8D94-4336-B60B-0EE305B53271}" presName="parentText" presStyleLbl="node1" presStyleIdx="3" presStyleCnt="4">
        <dgm:presLayoutVars>
          <dgm:chMax val="0"/>
          <dgm:bulletEnabled val="1"/>
        </dgm:presLayoutVars>
      </dgm:prSet>
      <dgm:spPr/>
    </dgm:pt>
    <dgm:pt modelId="{4B00698A-B788-4DA9-801E-6C3B7D31F4F6}" type="pres">
      <dgm:prSet presAssocID="{57E87704-8D94-4336-B60B-0EE305B53271}" presName="negativeSpace" presStyleCnt="0"/>
      <dgm:spPr/>
    </dgm:pt>
    <dgm:pt modelId="{6BD2138B-29A6-4146-BD22-ADD1E264EFEC}" type="pres">
      <dgm:prSet presAssocID="{57E87704-8D94-4336-B60B-0EE305B53271}" presName="childText" presStyleLbl="conFgAcc1" presStyleIdx="3" presStyleCnt="4">
        <dgm:presLayoutVars>
          <dgm:bulletEnabled val="1"/>
        </dgm:presLayoutVars>
      </dgm:prSet>
      <dgm:spPr/>
    </dgm:pt>
  </dgm:ptLst>
  <dgm:cxnLst>
    <dgm:cxn modelId="{D3EAE508-C91B-4714-B0E4-6EAC7C291922}" type="presOf" srcId="{57E87704-8D94-4336-B60B-0EE305B53271}" destId="{2991B6B7-7E0A-47D8-A6AD-6CEB7989BE34}" srcOrd="1" destOrd="0" presId="urn:microsoft.com/office/officeart/2005/8/layout/list1"/>
    <dgm:cxn modelId="{69BF8D26-B502-41CC-A33D-E19A5B6858C9}" srcId="{30666C0D-B4B7-4F55-9971-E68B80C699F3}" destId="{395BFA6E-CA59-41D5-B4F0-7E4151B01C88}" srcOrd="0" destOrd="0" parTransId="{60BECF78-3A12-4457-99EC-6BDB2E739924}" sibTransId="{64044C67-59A9-40E7-A5CD-261B9CD6E12D}"/>
    <dgm:cxn modelId="{86B2AD26-4CDB-4BE3-AF12-F0AF79B1DAA4}" srcId="{A8D26E1D-05D8-48F5-83B8-2F5E02B1C821}" destId="{0D1EAAAE-20F2-4D81-BE47-81BF1853F7A5}" srcOrd="0" destOrd="0" parTransId="{90560EE2-68C9-4662-B5CA-70084EA27A6D}" sibTransId="{296E01AC-1899-4D56-AC25-74B075596E32}"/>
    <dgm:cxn modelId="{79924328-F014-4587-89F0-36A37124C7AC}" type="presOf" srcId="{30666C0D-B4B7-4F55-9971-E68B80C699F3}" destId="{C54F2763-1C27-47F7-831D-A04F1843BC95}" srcOrd="0" destOrd="0" presId="urn:microsoft.com/office/officeart/2005/8/layout/list1"/>
    <dgm:cxn modelId="{94A51832-5A5A-455E-9E3C-40BEB1EBE080}" srcId="{30666C0D-B4B7-4F55-9971-E68B80C699F3}" destId="{57E87704-8D94-4336-B60B-0EE305B53271}" srcOrd="3" destOrd="0" parTransId="{296B4867-FD27-4F48-8245-543B2F4C58D6}" sibTransId="{CE7611C4-50C4-4740-9791-0467A91CB3CA}"/>
    <dgm:cxn modelId="{650B5F34-002A-4467-AD6A-4C12FD826FB9}" srcId="{30666C0D-B4B7-4F55-9971-E68B80C699F3}" destId="{0DA6A774-ABA2-4198-BF87-8067A5F3F7AD}" srcOrd="2" destOrd="0" parTransId="{4DCAFAD6-C82A-40B2-AC89-BC0AC61BDA25}" sibTransId="{ED3632CE-4A8E-4DA0-9EBD-E2A8636AC48E}"/>
    <dgm:cxn modelId="{FB668D45-42F7-417C-80A6-9C8327DD30AE}" type="presOf" srcId="{57E87704-8D94-4336-B60B-0EE305B53271}" destId="{43C661D4-33B6-4D70-97A3-345860166297}" srcOrd="0" destOrd="0" presId="urn:microsoft.com/office/officeart/2005/8/layout/list1"/>
    <dgm:cxn modelId="{47B11F65-AA3A-4B17-AFEB-3F2798179B7B}" type="presOf" srcId="{A8D26E1D-05D8-48F5-83B8-2F5E02B1C821}" destId="{9799C92F-5B96-4F60-8C5E-D6681328664E}" srcOrd="0" destOrd="0" presId="urn:microsoft.com/office/officeart/2005/8/layout/list1"/>
    <dgm:cxn modelId="{092C2A6D-F39F-43B2-8FF3-817014DBB481}" type="presOf" srcId="{0DA6A774-ABA2-4198-BF87-8067A5F3F7AD}" destId="{41C95594-1712-41DE-AA8E-6871957BF67E}" srcOrd="1" destOrd="0" presId="urn:microsoft.com/office/officeart/2005/8/layout/list1"/>
    <dgm:cxn modelId="{0661C286-96CD-4799-8D4D-39F219BC57C4}" type="presOf" srcId="{0DA6A774-ABA2-4198-BF87-8067A5F3F7AD}" destId="{DC8CB0E2-64DA-453F-9F64-FDAC1F9E3333}" srcOrd="0" destOrd="0" presId="urn:microsoft.com/office/officeart/2005/8/layout/list1"/>
    <dgm:cxn modelId="{377EDD95-E03F-4C60-922E-5B6CC4DE0DF4}" type="presOf" srcId="{0D1EAAAE-20F2-4D81-BE47-81BF1853F7A5}" destId="{29AFC74F-6EC8-4D1E-A78E-644F0FEC7A7F}" srcOrd="0" destOrd="0" presId="urn:microsoft.com/office/officeart/2005/8/layout/list1"/>
    <dgm:cxn modelId="{66E35FC5-B2E2-4613-BAF4-5267587F2117}" srcId="{30666C0D-B4B7-4F55-9971-E68B80C699F3}" destId="{A8D26E1D-05D8-48F5-83B8-2F5E02B1C821}" srcOrd="1" destOrd="0" parTransId="{23B34787-CDC4-46F3-99A4-6E594A8C21D8}" sibTransId="{B041FD49-126B-4A47-A35E-90130C4B3558}"/>
    <dgm:cxn modelId="{DA85A1CB-BD59-4297-86AE-CB134897C99A}" type="presOf" srcId="{395BFA6E-CA59-41D5-B4F0-7E4151B01C88}" destId="{762A9DC4-F8DC-4F40-BD38-8051EB6D3CCC}" srcOrd="0" destOrd="0" presId="urn:microsoft.com/office/officeart/2005/8/layout/list1"/>
    <dgm:cxn modelId="{5B47A4FC-F6B2-45E3-A26E-A1BDA2AAF1F7}" type="presOf" srcId="{395BFA6E-CA59-41D5-B4F0-7E4151B01C88}" destId="{DBDD9419-5430-4BDE-8DF8-52FB8EC0E64B}" srcOrd="1" destOrd="0" presId="urn:microsoft.com/office/officeart/2005/8/layout/list1"/>
    <dgm:cxn modelId="{78D7DFFD-EA61-45B9-BC09-823F21C06228}" type="presOf" srcId="{A8D26E1D-05D8-48F5-83B8-2F5E02B1C821}" destId="{6AFE09FD-A9E0-49CC-ACB7-8A6AD59E7466}" srcOrd="1" destOrd="0" presId="urn:microsoft.com/office/officeart/2005/8/layout/list1"/>
    <dgm:cxn modelId="{D75E8612-99E2-41BA-B434-8E05686E22C9}" type="presParOf" srcId="{C54F2763-1C27-47F7-831D-A04F1843BC95}" destId="{E498353E-23B0-4582-BF3D-173FCD1508CC}" srcOrd="0" destOrd="0" presId="urn:microsoft.com/office/officeart/2005/8/layout/list1"/>
    <dgm:cxn modelId="{ECE1EF23-6586-4D35-872C-31B36C20ACFF}" type="presParOf" srcId="{E498353E-23B0-4582-BF3D-173FCD1508CC}" destId="{762A9DC4-F8DC-4F40-BD38-8051EB6D3CCC}" srcOrd="0" destOrd="0" presId="urn:microsoft.com/office/officeart/2005/8/layout/list1"/>
    <dgm:cxn modelId="{96C2A8E3-3E43-4F69-9DB1-6B5D4BBB7EA7}" type="presParOf" srcId="{E498353E-23B0-4582-BF3D-173FCD1508CC}" destId="{DBDD9419-5430-4BDE-8DF8-52FB8EC0E64B}" srcOrd="1" destOrd="0" presId="urn:microsoft.com/office/officeart/2005/8/layout/list1"/>
    <dgm:cxn modelId="{446F93B9-E5EB-45C4-8CB3-6CC4F9576169}" type="presParOf" srcId="{C54F2763-1C27-47F7-831D-A04F1843BC95}" destId="{D0A1D67E-BD33-4B6E-8CF1-AF148748C315}" srcOrd="1" destOrd="0" presId="urn:microsoft.com/office/officeart/2005/8/layout/list1"/>
    <dgm:cxn modelId="{B31B0EBA-930C-4CDA-9E17-D367ED9F15F9}" type="presParOf" srcId="{C54F2763-1C27-47F7-831D-A04F1843BC95}" destId="{F6581A43-1C3F-4D98-AFE1-0C9E16CAA47C}" srcOrd="2" destOrd="0" presId="urn:microsoft.com/office/officeart/2005/8/layout/list1"/>
    <dgm:cxn modelId="{DC48ACD7-E399-4801-90B2-FF22EC710C13}" type="presParOf" srcId="{C54F2763-1C27-47F7-831D-A04F1843BC95}" destId="{B598FA10-D735-4BCF-926C-A717476FEFD8}" srcOrd="3" destOrd="0" presId="urn:microsoft.com/office/officeart/2005/8/layout/list1"/>
    <dgm:cxn modelId="{ECBFDFDF-521D-4309-B4BF-283BCDFDC883}" type="presParOf" srcId="{C54F2763-1C27-47F7-831D-A04F1843BC95}" destId="{369641A5-799F-4F8E-A0EC-47B80DC8421C}" srcOrd="4" destOrd="0" presId="urn:microsoft.com/office/officeart/2005/8/layout/list1"/>
    <dgm:cxn modelId="{F42E25EB-32D4-4FEB-8FD9-0032D5DE538B}" type="presParOf" srcId="{369641A5-799F-4F8E-A0EC-47B80DC8421C}" destId="{9799C92F-5B96-4F60-8C5E-D6681328664E}" srcOrd="0" destOrd="0" presId="urn:microsoft.com/office/officeart/2005/8/layout/list1"/>
    <dgm:cxn modelId="{4CC1FC12-6B7C-46B7-8D36-F5E3AFB272C5}" type="presParOf" srcId="{369641A5-799F-4F8E-A0EC-47B80DC8421C}" destId="{6AFE09FD-A9E0-49CC-ACB7-8A6AD59E7466}" srcOrd="1" destOrd="0" presId="urn:microsoft.com/office/officeart/2005/8/layout/list1"/>
    <dgm:cxn modelId="{6BFF28D6-855F-4F45-A4CB-C8E8C0243660}" type="presParOf" srcId="{C54F2763-1C27-47F7-831D-A04F1843BC95}" destId="{B56543CD-CF41-439A-8BEE-1796A7DC2BD1}" srcOrd="5" destOrd="0" presId="urn:microsoft.com/office/officeart/2005/8/layout/list1"/>
    <dgm:cxn modelId="{6E8202F0-9E1F-4E01-ADB7-1BD943622A73}" type="presParOf" srcId="{C54F2763-1C27-47F7-831D-A04F1843BC95}" destId="{29AFC74F-6EC8-4D1E-A78E-644F0FEC7A7F}" srcOrd="6" destOrd="0" presId="urn:microsoft.com/office/officeart/2005/8/layout/list1"/>
    <dgm:cxn modelId="{78C2DF85-8EF0-4259-B5A8-41887790E996}" type="presParOf" srcId="{C54F2763-1C27-47F7-831D-A04F1843BC95}" destId="{89DF746F-2B39-4A05-A139-55DE965B92EE}" srcOrd="7" destOrd="0" presId="urn:microsoft.com/office/officeart/2005/8/layout/list1"/>
    <dgm:cxn modelId="{B3403E99-42FE-4242-8AA0-4AAB34DE6D04}" type="presParOf" srcId="{C54F2763-1C27-47F7-831D-A04F1843BC95}" destId="{0513F3C0-61CE-4BB3-8EA4-14A66BE6D261}" srcOrd="8" destOrd="0" presId="urn:microsoft.com/office/officeart/2005/8/layout/list1"/>
    <dgm:cxn modelId="{D0D8F310-BA95-4A02-B66C-4EF76E7083F2}" type="presParOf" srcId="{0513F3C0-61CE-4BB3-8EA4-14A66BE6D261}" destId="{DC8CB0E2-64DA-453F-9F64-FDAC1F9E3333}" srcOrd="0" destOrd="0" presId="urn:microsoft.com/office/officeart/2005/8/layout/list1"/>
    <dgm:cxn modelId="{C885D028-383D-47CE-B54C-EA564014BBFC}" type="presParOf" srcId="{0513F3C0-61CE-4BB3-8EA4-14A66BE6D261}" destId="{41C95594-1712-41DE-AA8E-6871957BF67E}" srcOrd="1" destOrd="0" presId="urn:microsoft.com/office/officeart/2005/8/layout/list1"/>
    <dgm:cxn modelId="{C374DF4D-FEF6-4395-9554-860C42445207}" type="presParOf" srcId="{C54F2763-1C27-47F7-831D-A04F1843BC95}" destId="{60DBE7E1-6C72-4F1C-BD85-8E16C98141A9}" srcOrd="9" destOrd="0" presId="urn:microsoft.com/office/officeart/2005/8/layout/list1"/>
    <dgm:cxn modelId="{738C504F-DE8A-4E3C-9D2E-7532FCC16560}" type="presParOf" srcId="{C54F2763-1C27-47F7-831D-A04F1843BC95}" destId="{6AEDDB39-024B-4F2C-A755-E04B41FC4663}" srcOrd="10" destOrd="0" presId="urn:microsoft.com/office/officeart/2005/8/layout/list1"/>
    <dgm:cxn modelId="{4514618F-1204-4ED3-BC2B-C29F7B174FB6}" type="presParOf" srcId="{C54F2763-1C27-47F7-831D-A04F1843BC95}" destId="{ABF7BFFA-8CE2-41A2-A7CF-2E7461A5DCE6}" srcOrd="11" destOrd="0" presId="urn:microsoft.com/office/officeart/2005/8/layout/list1"/>
    <dgm:cxn modelId="{06709CCC-FAA4-4F0E-B396-DDCDC0812599}" type="presParOf" srcId="{C54F2763-1C27-47F7-831D-A04F1843BC95}" destId="{A5F1C885-E449-4A66-BE48-3CEB36718860}" srcOrd="12" destOrd="0" presId="urn:microsoft.com/office/officeart/2005/8/layout/list1"/>
    <dgm:cxn modelId="{B03D4F6F-E3E2-41E4-BFFE-B46623E70928}" type="presParOf" srcId="{A5F1C885-E449-4A66-BE48-3CEB36718860}" destId="{43C661D4-33B6-4D70-97A3-345860166297}" srcOrd="0" destOrd="0" presId="urn:microsoft.com/office/officeart/2005/8/layout/list1"/>
    <dgm:cxn modelId="{26376E57-3E7B-472C-9885-0DE504F3D814}" type="presParOf" srcId="{A5F1C885-E449-4A66-BE48-3CEB36718860}" destId="{2991B6B7-7E0A-47D8-A6AD-6CEB7989BE34}" srcOrd="1" destOrd="0" presId="urn:microsoft.com/office/officeart/2005/8/layout/list1"/>
    <dgm:cxn modelId="{3A9C7760-69FB-4D02-A127-6033EA1817B9}" type="presParOf" srcId="{C54F2763-1C27-47F7-831D-A04F1843BC95}" destId="{4B00698A-B788-4DA9-801E-6C3B7D31F4F6}" srcOrd="13" destOrd="0" presId="urn:microsoft.com/office/officeart/2005/8/layout/list1"/>
    <dgm:cxn modelId="{B9E0B5CB-0510-4C26-BAAF-B33A0B746997}" type="presParOf" srcId="{C54F2763-1C27-47F7-831D-A04F1843BC95}" destId="{6BD2138B-29A6-4146-BD22-ADD1E264EF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ED9CCB5-34FB-4F0F-AB7F-315059EE230C}">
      <dgm:prSet/>
      <dgm:spPr/>
      <dgm:t>
        <a:bodyPr/>
        <a:lstStyle/>
        <a:p>
          <a:r>
            <a:rPr lang="en-US" dirty="0"/>
            <a:t>Ensure a common understanding of terminology used in NATO testing contexts</a:t>
          </a:r>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dgm:spPr/>
      <dgm:t>
        <a:bodyPr/>
        <a:lstStyle/>
        <a:p>
          <a:r>
            <a:rPr lang="en-US" dirty="0"/>
            <a:t>All testers across all member nations share a common terminology that allows them to talk about performance</a:t>
          </a:r>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07556DCA-B122-469C-A229-C90D2D4A525A}">
      <dgm:prSet/>
      <dgm:spPr/>
      <dgm:t>
        <a:bodyPr/>
        <a:lstStyle/>
        <a:p>
          <a:r>
            <a:rPr lang="en-US"/>
            <a:t>Prepare testers and raters to participate in a benchmarking research initiative</a:t>
          </a:r>
        </a:p>
      </dgm:t>
    </dgm:pt>
    <dgm:pt modelId="{55BDA5A1-F935-4108-994D-ADCE64ED62CA}" type="parTrans" cxnId="{EAB8DF4C-672C-4BF5-9BB0-DD90720288EF}">
      <dgm:prSet/>
      <dgm:spPr/>
      <dgm:t>
        <a:bodyPr/>
        <a:lstStyle/>
        <a:p>
          <a:endParaRPr lang="en-US"/>
        </a:p>
      </dgm:t>
    </dgm:pt>
    <dgm:pt modelId="{981E8BE7-CE3C-4D2C-8E98-3C113A8F962E}" type="sibTrans" cxnId="{EAB8DF4C-672C-4BF5-9BB0-DD90720288EF}">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3">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3">
        <dgm:presLayoutVars>
          <dgm:chMax val="0"/>
          <dgm:bulletEnabled val="1"/>
        </dgm:presLayoutVars>
      </dgm:prSet>
      <dgm:spPr/>
    </dgm:pt>
    <dgm:pt modelId="{5AA184A4-69F8-4395-9E16-3458DA2F9FC7}" type="pres">
      <dgm:prSet presAssocID="{070177F9-6289-47AA-926D-D9FA9FE1A9FC}" presName="spacer" presStyleCnt="0"/>
      <dgm:spPr/>
    </dgm:pt>
    <dgm:pt modelId="{21B9B1CC-5DF9-4771-BBB5-71BCFFABC00B}" type="pres">
      <dgm:prSet presAssocID="{07556DCA-B122-469C-A229-C90D2D4A525A}" presName="parentText" presStyleLbl="node1" presStyleIdx="2" presStyleCnt="3">
        <dgm:presLayoutVars>
          <dgm:chMax val="0"/>
          <dgm:bulletEnabled val="1"/>
        </dgm:presLayoutVars>
      </dgm:prSet>
      <dgm:spPr/>
    </dgm:pt>
  </dgm:ptLst>
  <dgm:cxnLst>
    <dgm:cxn modelId="{EAB8DF4C-672C-4BF5-9BB0-DD90720288EF}" srcId="{4E780B17-74F4-4C50-A639-A6EFEB60547F}" destId="{07556DCA-B122-469C-A229-C90D2D4A525A}" srcOrd="2" destOrd="0" parTransId="{55BDA5A1-F935-4108-994D-ADCE64ED62CA}" sibTransId="{981E8BE7-CE3C-4D2C-8E98-3C113A8F962E}"/>
    <dgm:cxn modelId="{C4882759-5CE8-4D4F-AFEE-0188D5A43605}" type="presOf" srcId="{BED9CCB5-34FB-4F0F-AB7F-315059EE230C}" destId="{CAD1DAE0-273A-471F-9C28-2630ACFDED19}"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D3D213FD-505D-484D-8211-6F1294A0BAD6}" type="presOf" srcId="{07556DCA-B122-469C-A229-C90D2D4A525A}" destId="{21B9B1CC-5DF9-4771-BBB5-71BCFFABC00B}" srcOrd="0" destOrd="0" presId="urn:microsoft.com/office/officeart/2005/8/layout/vList2"/>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 modelId="{8D60D30F-7869-4BD7-AD47-CA8F0E552B8E}" type="presParOf" srcId="{3005F155-1451-48FE-9B22-EAE198418FEB}" destId="{5AA184A4-69F8-4395-9E16-3458DA2F9FC7}" srcOrd="3" destOrd="0" presId="urn:microsoft.com/office/officeart/2005/8/layout/vList2"/>
    <dgm:cxn modelId="{24DAE711-2F6D-4524-8BC4-44161BE33CB0}" type="presParOf" srcId="{3005F155-1451-48FE-9B22-EAE198418FEB}" destId="{21B9B1CC-5DF9-4771-BBB5-71BCFFABC0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3EE63-5921-4AE4-BF38-315E96BB53DD}"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005BAEDB-837F-4F36-A5A5-1E69978A5D47}">
      <dgm:prSet/>
      <dgm:spPr/>
      <dgm:t>
        <a:bodyPr/>
        <a:lstStyle/>
        <a:p>
          <a:r>
            <a:rPr lang="en-US"/>
            <a:t>Can consistently handle tasks at level</a:t>
          </a:r>
        </a:p>
      </dgm:t>
    </dgm:pt>
    <dgm:pt modelId="{54D54EB5-4DA5-4EEF-B868-D3F26371FF76}" type="parTrans" cxnId="{223758C4-12DC-4575-A92A-E36832BE31A7}">
      <dgm:prSet/>
      <dgm:spPr/>
      <dgm:t>
        <a:bodyPr/>
        <a:lstStyle/>
        <a:p>
          <a:endParaRPr lang="en-US"/>
        </a:p>
      </dgm:t>
    </dgm:pt>
    <dgm:pt modelId="{8CB56D13-F732-475B-97F5-3C1A37EABF91}" type="sibTrans" cxnId="{223758C4-12DC-4575-A92A-E36832BE31A7}">
      <dgm:prSet/>
      <dgm:spPr/>
      <dgm:t>
        <a:bodyPr/>
        <a:lstStyle/>
        <a:p>
          <a:endParaRPr lang="en-US"/>
        </a:p>
      </dgm:t>
    </dgm:pt>
    <dgm:pt modelId="{436D03D9-32DA-453B-A73D-9731CAF4C876}">
      <dgm:prSet/>
      <dgm:spPr/>
      <dgm:t>
        <a:bodyPr/>
        <a:lstStyle/>
        <a:p>
          <a:r>
            <a:rPr lang="en-US"/>
            <a:t>Establishes a new floor and “working level”</a:t>
          </a:r>
        </a:p>
      </dgm:t>
    </dgm:pt>
    <dgm:pt modelId="{4D6A3FA1-189E-4EE9-A67B-2A9541830CA1}" type="parTrans" cxnId="{920D7F21-FD26-4413-A8DA-47344F3900A5}">
      <dgm:prSet/>
      <dgm:spPr/>
      <dgm:t>
        <a:bodyPr/>
        <a:lstStyle/>
        <a:p>
          <a:endParaRPr lang="en-US"/>
        </a:p>
      </dgm:t>
    </dgm:pt>
    <dgm:pt modelId="{418B4A98-0C7F-4800-85EB-B8D439B9B47D}" type="sibTrans" cxnId="{920D7F21-FD26-4413-A8DA-47344F3900A5}">
      <dgm:prSet/>
      <dgm:spPr/>
      <dgm:t>
        <a:bodyPr/>
        <a:lstStyle/>
        <a:p>
          <a:endParaRPr lang="en-US"/>
        </a:p>
      </dgm:t>
    </dgm:pt>
    <dgm:pt modelId="{4E4D2273-0BE2-4E67-93B3-D5FA50A39E3D}">
      <dgm:prSet/>
      <dgm:spPr/>
      <dgm:t>
        <a:bodyPr/>
        <a:lstStyle/>
        <a:p>
          <a:r>
            <a:rPr lang="en-US"/>
            <a:t>Cannot handle one or more criteria for the level</a:t>
          </a:r>
        </a:p>
      </dgm:t>
    </dgm:pt>
    <dgm:pt modelId="{6112A956-47AB-40D8-AF76-39D3B35AC470}" type="parTrans" cxnId="{EE3BFD3C-3CAA-4237-937D-5CAB63085C76}">
      <dgm:prSet/>
      <dgm:spPr/>
      <dgm:t>
        <a:bodyPr/>
        <a:lstStyle/>
        <a:p>
          <a:endParaRPr lang="en-US"/>
        </a:p>
      </dgm:t>
    </dgm:pt>
    <dgm:pt modelId="{7B9BEDF9-FC51-4F78-8947-70A79C6F8D5A}" type="sibTrans" cxnId="{EE3BFD3C-3CAA-4237-937D-5CAB63085C76}">
      <dgm:prSet/>
      <dgm:spPr/>
      <dgm:t>
        <a:bodyPr/>
        <a:lstStyle/>
        <a:p>
          <a:endParaRPr lang="en-US"/>
        </a:p>
      </dgm:t>
    </dgm:pt>
    <dgm:pt modelId="{D51B75C3-BAF4-4BE2-A2F3-B62940D906EF}">
      <dgm:prSet/>
      <dgm:spPr/>
      <dgm:t>
        <a:bodyPr/>
        <a:lstStyle/>
        <a:p>
          <a:r>
            <a:rPr lang="en-US"/>
            <a:t>Establishes the ceiling </a:t>
          </a:r>
        </a:p>
      </dgm:t>
    </dgm:pt>
    <dgm:pt modelId="{FD635881-2962-47A1-8054-9A4D2780367C}" type="parTrans" cxnId="{C0DFF76A-763B-4DB9-A234-64C63F4650F7}">
      <dgm:prSet/>
      <dgm:spPr/>
      <dgm:t>
        <a:bodyPr/>
        <a:lstStyle/>
        <a:p>
          <a:endParaRPr lang="en-US"/>
        </a:p>
      </dgm:t>
    </dgm:pt>
    <dgm:pt modelId="{A46F1660-B1F0-44D8-AD6E-C7CAE60002DA}" type="sibTrans" cxnId="{C0DFF76A-763B-4DB9-A234-64C63F4650F7}">
      <dgm:prSet/>
      <dgm:spPr/>
      <dgm:t>
        <a:bodyPr/>
        <a:lstStyle/>
        <a:p>
          <a:endParaRPr lang="en-US"/>
        </a:p>
      </dgm:t>
    </dgm:pt>
    <dgm:pt modelId="{590B0158-CA4D-4B12-9542-FB39FAA925D4}">
      <dgm:prSet/>
      <dgm:spPr/>
      <dgm:t>
        <a:bodyPr/>
        <a:lstStyle/>
        <a:p>
          <a:r>
            <a:rPr lang="en-US"/>
            <a:t>“Linguistic Breakdown”</a:t>
          </a:r>
        </a:p>
      </dgm:t>
    </dgm:pt>
    <dgm:pt modelId="{FF1E6080-C8B5-41C8-B51B-43D774934AC2}" type="parTrans" cxnId="{2CAAF349-439F-4ED6-97A8-6DD828EEB35F}">
      <dgm:prSet/>
      <dgm:spPr/>
      <dgm:t>
        <a:bodyPr/>
        <a:lstStyle/>
        <a:p>
          <a:endParaRPr lang="en-US"/>
        </a:p>
      </dgm:t>
    </dgm:pt>
    <dgm:pt modelId="{77809511-771E-479D-8F93-34B8318CD95D}" type="sibTrans" cxnId="{2CAAF349-439F-4ED6-97A8-6DD828EEB35F}">
      <dgm:prSet/>
      <dgm:spPr/>
      <dgm:t>
        <a:bodyPr/>
        <a:lstStyle/>
        <a:p>
          <a:endParaRPr lang="en-US"/>
        </a:p>
      </dgm:t>
    </dgm:pt>
    <dgm:pt modelId="{36D5A789-5A8B-47B6-9BFC-E84A23719852}">
      <dgm:prSet/>
      <dgm:spPr/>
      <dgm:t>
        <a:bodyPr/>
        <a:lstStyle/>
        <a:p>
          <a:r>
            <a:rPr lang="en-US"/>
            <a:t>The BAT-S does not probe above L3</a:t>
          </a:r>
        </a:p>
      </dgm:t>
    </dgm:pt>
    <dgm:pt modelId="{B8B56970-6185-448E-AF98-7FBDAF46BE23}" type="parTrans" cxnId="{757A0BFD-382B-44DF-B953-B2A897B4ED0E}">
      <dgm:prSet/>
      <dgm:spPr/>
      <dgm:t>
        <a:bodyPr/>
        <a:lstStyle/>
        <a:p>
          <a:endParaRPr lang="en-US"/>
        </a:p>
      </dgm:t>
    </dgm:pt>
    <dgm:pt modelId="{A780777E-B938-40CC-880C-BE201156FC17}" type="sibTrans" cxnId="{757A0BFD-382B-44DF-B953-B2A897B4ED0E}">
      <dgm:prSet/>
      <dgm:spPr/>
      <dgm:t>
        <a:bodyPr/>
        <a:lstStyle/>
        <a:p>
          <a:endParaRPr lang="en-US"/>
        </a:p>
      </dgm:t>
    </dgm:pt>
    <dgm:pt modelId="{B6DC3B2E-8E8E-4729-8374-D48B3EA928DC}" type="pres">
      <dgm:prSet presAssocID="{E623EE63-5921-4AE4-BF38-315E96BB53DD}" presName="linear" presStyleCnt="0">
        <dgm:presLayoutVars>
          <dgm:animLvl val="lvl"/>
          <dgm:resizeHandles val="exact"/>
        </dgm:presLayoutVars>
      </dgm:prSet>
      <dgm:spPr/>
    </dgm:pt>
    <dgm:pt modelId="{BDD4926F-68DB-4ED5-BB4C-EDDE698D70F2}" type="pres">
      <dgm:prSet presAssocID="{005BAEDB-837F-4F36-A5A5-1E69978A5D47}" presName="parentText" presStyleLbl="node1" presStyleIdx="0" presStyleCnt="3">
        <dgm:presLayoutVars>
          <dgm:chMax val="0"/>
          <dgm:bulletEnabled val="1"/>
        </dgm:presLayoutVars>
      </dgm:prSet>
      <dgm:spPr/>
    </dgm:pt>
    <dgm:pt modelId="{493A2583-702C-4D51-A019-D70CEDF2BD2F}" type="pres">
      <dgm:prSet presAssocID="{005BAEDB-837F-4F36-A5A5-1E69978A5D47}" presName="childText" presStyleLbl="revTx" presStyleIdx="0" presStyleCnt="2">
        <dgm:presLayoutVars>
          <dgm:bulletEnabled val="1"/>
        </dgm:presLayoutVars>
      </dgm:prSet>
      <dgm:spPr/>
    </dgm:pt>
    <dgm:pt modelId="{432BE296-8F76-493C-A6FC-1F2E89BD2FE2}" type="pres">
      <dgm:prSet presAssocID="{4E4D2273-0BE2-4E67-93B3-D5FA50A39E3D}" presName="parentText" presStyleLbl="node1" presStyleIdx="1" presStyleCnt="3">
        <dgm:presLayoutVars>
          <dgm:chMax val="0"/>
          <dgm:bulletEnabled val="1"/>
        </dgm:presLayoutVars>
      </dgm:prSet>
      <dgm:spPr/>
    </dgm:pt>
    <dgm:pt modelId="{D66B18FF-4F62-416F-8CBA-14B6393CFF2C}" type="pres">
      <dgm:prSet presAssocID="{4E4D2273-0BE2-4E67-93B3-D5FA50A39E3D}" presName="childText" presStyleLbl="revTx" presStyleIdx="1" presStyleCnt="2">
        <dgm:presLayoutVars>
          <dgm:bulletEnabled val="1"/>
        </dgm:presLayoutVars>
      </dgm:prSet>
      <dgm:spPr/>
    </dgm:pt>
    <dgm:pt modelId="{12E6BD6F-B448-4DFA-9FEF-69BB7F670003}" type="pres">
      <dgm:prSet presAssocID="{36D5A789-5A8B-47B6-9BFC-E84A23719852}" presName="parentText" presStyleLbl="node1" presStyleIdx="2" presStyleCnt="3">
        <dgm:presLayoutVars>
          <dgm:chMax val="0"/>
          <dgm:bulletEnabled val="1"/>
        </dgm:presLayoutVars>
      </dgm:prSet>
      <dgm:spPr/>
    </dgm:pt>
  </dgm:ptLst>
  <dgm:cxnLst>
    <dgm:cxn modelId="{A6A1BE0A-CAD6-4AC4-A5B3-F74320BC65A8}" type="presOf" srcId="{E623EE63-5921-4AE4-BF38-315E96BB53DD}" destId="{B6DC3B2E-8E8E-4729-8374-D48B3EA928DC}" srcOrd="0" destOrd="0" presId="urn:microsoft.com/office/officeart/2005/8/layout/vList2"/>
    <dgm:cxn modelId="{978E3E10-A0A6-47EE-84D3-61BC3F525C13}" type="presOf" srcId="{36D5A789-5A8B-47B6-9BFC-E84A23719852}" destId="{12E6BD6F-B448-4DFA-9FEF-69BB7F670003}" srcOrd="0" destOrd="0" presId="urn:microsoft.com/office/officeart/2005/8/layout/vList2"/>
    <dgm:cxn modelId="{81EDCE17-812F-463B-BA2A-6F9F811E9681}" type="presOf" srcId="{4E4D2273-0BE2-4E67-93B3-D5FA50A39E3D}" destId="{432BE296-8F76-493C-A6FC-1F2E89BD2FE2}" srcOrd="0" destOrd="0" presId="urn:microsoft.com/office/officeart/2005/8/layout/vList2"/>
    <dgm:cxn modelId="{920D7F21-FD26-4413-A8DA-47344F3900A5}" srcId="{005BAEDB-837F-4F36-A5A5-1E69978A5D47}" destId="{436D03D9-32DA-453B-A73D-9731CAF4C876}" srcOrd="0" destOrd="0" parTransId="{4D6A3FA1-189E-4EE9-A67B-2A9541830CA1}" sibTransId="{418B4A98-0C7F-4800-85EB-B8D439B9B47D}"/>
    <dgm:cxn modelId="{EE3BFD3C-3CAA-4237-937D-5CAB63085C76}" srcId="{E623EE63-5921-4AE4-BF38-315E96BB53DD}" destId="{4E4D2273-0BE2-4E67-93B3-D5FA50A39E3D}" srcOrd="1" destOrd="0" parTransId="{6112A956-47AB-40D8-AF76-39D3B35AC470}" sibTransId="{7B9BEDF9-FC51-4F78-8947-70A79C6F8D5A}"/>
    <dgm:cxn modelId="{1DC8F342-6810-4CBC-A832-009635153ED0}" type="presOf" srcId="{005BAEDB-837F-4F36-A5A5-1E69978A5D47}" destId="{BDD4926F-68DB-4ED5-BB4C-EDDE698D70F2}" srcOrd="0" destOrd="0" presId="urn:microsoft.com/office/officeart/2005/8/layout/vList2"/>
    <dgm:cxn modelId="{2CAAF349-439F-4ED6-97A8-6DD828EEB35F}" srcId="{4E4D2273-0BE2-4E67-93B3-D5FA50A39E3D}" destId="{590B0158-CA4D-4B12-9542-FB39FAA925D4}" srcOrd="1" destOrd="0" parTransId="{FF1E6080-C8B5-41C8-B51B-43D774934AC2}" sibTransId="{77809511-771E-479D-8F93-34B8318CD95D}"/>
    <dgm:cxn modelId="{C0DFF76A-763B-4DB9-A234-64C63F4650F7}" srcId="{4E4D2273-0BE2-4E67-93B3-D5FA50A39E3D}" destId="{D51B75C3-BAF4-4BE2-A2F3-B62940D906EF}" srcOrd="0" destOrd="0" parTransId="{FD635881-2962-47A1-8054-9A4D2780367C}" sibTransId="{A46F1660-B1F0-44D8-AD6E-C7CAE60002DA}"/>
    <dgm:cxn modelId="{89B28284-49A8-4600-AE3A-C4E31BCD7EFC}" type="presOf" srcId="{D51B75C3-BAF4-4BE2-A2F3-B62940D906EF}" destId="{D66B18FF-4F62-416F-8CBA-14B6393CFF2C}" srcOrd="0" destOrd="0" presId="urn:microsoft.com/office/officeart/2005/8/layout/vList2"/>
    <dgm:cxn modelId="{3E573E85-6BBA-47A1-87DF-5C963E9FD3F2}" type="presOf" srcId="{590B0158-CA4D-4B12-9542-FB39FAA925D4}" destId="{D66B18FF-4F62-416F-8CBA-14B6393CFF2C}" srcOrd="0" destOrd="1" presId="urn:microsoft.com/office/officeart/2005/8/layout/vList2"/>
    <dgm:cxn modelId="{3115BE8F-3D00-4006-8A08-44C21165CDC2}" type="presOf" srcId="{436D03D9-32DA-453B-A73D-9731CAF4C876}" destId="{493A2583-702C-4D51-A019-D70CEDF2BD2F}" srcOrd="0" destOrd="0" presId="urn:microsoft.com/office/officeart/2005/8/layout/vList2"/>
    <dgm:cxn modelId="{223758C4-12DC-4575-A92A-E36832BE31A7}" srcId="{E623EE63-5921-4AE4-BF38-315E96BB53DD}" destId="{005BAEDB-837F-4F36-A5A5-1E69978A5D47}" srcOrd="0" destOrd="0" parTransId="{54D54EB5-4DA5-4EEF-B868-D3F26371FF76}" sibTransId="{8CB56D13-F732-475B-97F5-3C1A37EABF91}"/>
    <dgm:cxn modelId="{757A0BFD-382B-44DF-B953-B2A897B4ED0E}" srcId="{E623EE63-5921-4AE4-BF38-315E96BB53DD}" destId="{36D5A789-5A8B-47B6-9BFC-E84A23719852}" srcOrd="2" destOrd="0" parTransId="{B8B56970-6185-448E-AF98-7FBDAF46BE23}" sibTransId="{A780777E-B938-40CC-880C-BE201156FC17}"/>
    <dgm:cxn modelId="{DBFE2FA0-595B-4524-829A-3858B7CDA0EF}" type="presParOf" srcId="{B6DC3B2E-8E8E-4729-8374-D48B3EA928DC}" destId="{BDD4926F-68DB-4ED5-BB4C-EDDE698D70F2}" srcOrd="0" destOrd="0" presId="urn:microsoft.com/office/officeart/2005/8/layout/vList2"/>
    <dgm:cxn modelId="{B0768432-629E-4F21-BFAD-0A6B71E25D09}" type="presParOf" srcId="{B6DC3B2E-8E8E-4729-8374-D48B3EA928DC}" destId="{493A2583-702C-4D51-A019-D70CEDF2BD2F}" srcOrd="1" destOrd="0" presId="urn:microsoft.com/office/officeart/2005/8/layout/vList2"/>
    <dgm:cxn modelId="{A8047884-0C4D-448E-8C3A-DF6E2EEF3E62}" type="presParOf" srcId="{B6DC3B2E-8E8E-4729-8374-D48B3EA928DC}" destId="{432BE296-8F76-493C-A6FC-1F2E89BD2FE2}" srcOrd="2" destOrd="0" presId="urn:microsoft.com/office/officeart/2005/8/layout/vList2"/>
    <dgm:cxn modelId="{F59B8F5A-7384-47AA-A985-888AE3FE1B7B}" type="presParOf" srcId="{B6DC3B2E-8E8E-4729-8374-D48B3EA928DC}" destId="{D66B18FF-4F62-416F-8CBA-14B6393CFF2C}" srcOrd="3" destOrd="0" presId="urn:microsoft.com/office/officeart/2005/8/layout/vList2"/>
    <dgm:cxn modelId="{FE17A503-1BE7-44E6-AEEC-ECF518CBE393}" type="presParOf" srcId="{B6DC3B2E-8E8E-4729-8374-D48B3EA928DC}" destId="{12E6BD6F-B448-4DFA-9FEF-69BB7F67000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D9CCB5-34FB-4F0F-AB7F-315059EE230C}">
      <dgm:prSet custT="1"/>
      <dgm:spPr/>
      <dgm:t>
        <a:bodyPr/>
        <a:lstStyle/>
        <a:p>
          <a:pPr algn="ctr"/>
          <a:r>
            <a:rPr lang="en-US" altLang="en-US" sz="3200" dirty="0"/>
            <a:t>Recognize the linguistic task at each level</a:t>
          </a:r>
          <a:endParaRPr lang="en-US" sz="3200" dirty="0"/>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custT="1"/>
      <dgm:spPr/>
      <dgm:t>
        <a:bodyPr/>
        <a:lstStyle/>
        <a:p>
          <a:pPr algn="ctr"/>
          <a:r>
            <a:rPr lang="en-US" altLang="en-US" sz="2800" dirty="0"/>
            <a:t>At each level there are expectations with regard to Content, Text type, and Accuracy that are indispensable for performance of the task at the given level</a:t>
          </a:r>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136C743E-9164-42CE-A857-CA7B659C9A62}">
      <dgm:prSet/>
      <dgm:spPr/>
      <dgm:t>
        <a:bodyPr/>
        <a:lstStyle/>
        <a:p>
          <a:pPr algn="ctr"/>
          <a:r>
            <a:rPr lang="en-US" altLang="en-US" dirty="0"/>
            <a:t>Every question targets a linguistic task at a specific level	</a:t>
          </a:r>
          <a:endParaRPr lang="en-US" dirty="0"/>
        </a:p>
      </dgm:t>
    </dgm:pt>
    <dgm:pt modelId="{39429B93-666C-4994-8503-C088FE8AC535}" type="parTrans" cxnId="{4B55CB2E-9F27-4068-AFA4-6721CD92DD3B}">
      <dgm:prSet/>
      <dgm:spPr/>
      <dgm:t>
        <a:bodyPr/>
        <a:lstStyle/>
        <a:p>
          <a:endParaRPr lang="en-US"/>
        </a:p>
      </dgm:t>
    </dgm:pt>
    <dgm:pt modelId="{18E43DB2-42A7-4845-9B90-DD1988A12DD0}" type="sibTrans" cxnId="{4B55CB2E-9F27-4068-AFA4-6721CD92DD3B}">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3" custScaleY="66060" custLinFactY="-1125" custLinFactNeighborX="764" custLinFactNeighborY="-100000">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3" custLinFactNeighborX="0" custLinFactNeighborY="68649">
        <dgm:presLayoutVars>
          <dgm:chMax val="0"/>
          <dgm:bulletEnabled val="1"/>
        </dgm:presLayoutVars>
      </dgm:prSet>
      <dgm:spPr/>
    </dgm:pt>
    <dgm:pt modelId="{44C9FF26-9BA4-4E0A-BA31-57BF1D11D6F5}" type="pres">
      <dgm:prSet presAssocID="{070177F9-6289-47AA-926D-D9FA9FE1A9FC}" presName="spacer" presStyleCnt="0"/>
      <dgm:spPr/>
    </dgm:pt>
    <dgm:pt modelId="{022B178F-F0D4-4DFB-B8FD-D569F2606E38}" type="pres">
      <dgm:prSet presAssocID="{136C743E-9164-42CE-A857-CA7B659C9A62}" presName="parentText" presStyleLbl="node1" presStyleIdx="2" presStyleCnt="3">
        <dgm:presLayoutVars>
          <dgm:chMax val="0"/>
          <dgm:bulletEnabled val="1"/>
        </dgm:presLayoutVars>
      </dgm:prSet>
      <dgm:spPr/>
    </dgm:pt>
  </dgm:ptLst>
  <dgm:cxnLst>
    <dgm:cxn modelId="{4B55CB2E-9F27-4068-AFA4-6721CD92DD3B}" srcId="{4E780B17-74F4-4C50-A639-A6EFEB60547F}" destId="{136C743E-9164-42CE-A857-CA7B659C9A62}" srcOrd="2" destOrd="0" parTransId="{39429B93-666C-4994-8503-C088FE8AC535}" sibTransId="{18E43DB2-42A7-4845-9B90-DD1988A12DD0}"/>
    <dgm:cxn modelId="{C4882759-5CE8-4D4F-AFEE-0188D5A43605}" type="presOf" srcId="{BED9CCB5-34FB-4F0F-AB7F-315059EE230C}" destId="{CAD1DAE0-273A-471F-9C28-2630ACFDED19}" srcOrd="0" destOrd="0" presId="urn:microsoft.com/office/officeart/2005/8/layout/vList2"/>
    <dgm:cxn modelId="{36985B83-B50F-4B5D-B45E-D6B0480CA0C6}" type="presOf" srcId="{136C743E-9164-42CE-A857-CA7B659C9A62}" destId="{022B178F-F0D4-4DFB-B8FD-D569F2606E38}"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 modelId="{68E360C9-BB96-424F-B90E-06073BED1D36}" type="presParOf" srcId="{3005F155-1451-48FE-9B22-EAE198418FEB}" destId="{44C9FF26-9BA4-4E0A-BA31-57BF1D11D6F5}" srcOrd="3" destOrd="0" presId="urn:microsoft.com/office/officeart/2005/8/layout/vList2"/>
    <dgm:cxn modelId="{12AF4A94-B63A-4303-AFC5-1440973A1A46}" type="presParOf" srcId="{3005F155-1451-48FE-9B22-EAE198418FEB}" destId="{022B178F-F0D4-4DFB-B8FD-D569F2606E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437530-F057-48AD-B65C-2E0C938846FA}"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1817363A-D9C8-4BBF-AA42-5A9A56432D8F}">
      <dgm:prSet/>
      <dgm:spPr/>
      <dgm:t>
        <a:bodyPr/>
        <a:lstStyle/>
        <a:p>
          <a:r>
            <a:rPr lang="en-US"/>
            <a:t>At level performance = Meets all the criteria and the response is either</a:t>
          </a:r>
        </a:p>
      </dgm:t>
    </dgm:pt>
    <dgm:pt modelId="{0D83C336-25FD-4944-AA99-B4BFF0C1278D}" type="parTrans" cxnId="{BBDF018C-3667-497C-BED2-AD0D6DACAAF0}">
      <dgm:prSet/>
      <dgm:spPr/>
      <dgm:t>
        <a:bodyPr/>
        <a:lstStyle/>
        <a:p>
          <a:endParaRPr lang="en-US"/>
        </a:p>
      </dgm:t>
    </dgm:pt>
    <dgm:pt modelId="{F7F26D50-8BFE-4D0D-AB04-C38D06C0D496}" type="sibTrans" cxnId="{BBDF018C-3667-497C-BED2-AD0D6DACAAF0}">
      <dgm:prSet/>
      <dgm:spPr/>
      <dgm:t>
        <a:bodyPr/>
        <a:lstStyle/>
        <a:p>
          <a:endParaRPr lang="en-US"/>
        </a:p>
      </dgm:t>
    </dgm:pt>
    <dgm:pt modelId="{8C858DB5-E3E5-4B2E-A708-19656450614F}">
      <dgm:prSet/>
      <dgm:spPr/>
      <dgm:t>
        <a:bodyPr/>
        <a:lstStyle/>
        <a:p>
          <a:r>
            <a:rPr lang="en-US"/>
            <a:t>Strong or</a:t>
          </a:r>
        </a:p>
      </dgm:t>
    </dgm:pt>
    <dgm:pt modelId="{AEB174C1-EFFB-40FE-A17E-B882968DD0CF}" type="parTrans" cxnId="{53DDEB61-4262-495F-9C23-615945D3DB08}">
      <dgm:prSet/>
      <dgm:spPr/>
      <dgm:t>
        <a:bodyPr/>
        <a:lstStyle/>
        <a:p>
          <a:endParaRPr lang="en-US"/>
        </a:p>
      </dgm:t>
    </dgm:pt>
    <dgm:pt modelId="{A40C63CC-B428-479C-BE6D-2BD60ACE8636}" type="sibTrans" cxnId="{53DDEB61-4262-495F-9C23-615945D3DB08}">
      <dgm:prSet/>
      <dgm:spPr/>
      <dgm:t>
        <a:bodyPr/>
        <a:lstStyle/>
        <a:p>
          <a:endParaRPr lang="en-US"/>
        </a:p>
      </dgm:t>
    </dgm:pt>
    <dgm:pt modelId="{BCF723B6-F137-405D-A1C0-968BBECB2BDC}">
      <dgm:prSet/>
      <dgm:spPr/>
      <dgm:t>
        <a:bodyPr/>
        <a:lstStyle/>
        <a:p>
          <a:r>
            <a:rPr lang="en-US"/>
            <a:t>Minimal</a:t>
          </a:r>
        </a:p>
      </dgm:t>
    </dgm:pt>
    <dgm:pt modelId="{CAFC5A7C-4064-442F-9F53-A207C982D654}" type="parTrans" cxnId="{C83B4788-0D09-4B93-BEE1-0CE9061E6C88}">
      <dgm:prSet/>
      <dgm:spPr/>
      <dgm:t>
        <a:bodyPr/>
        <a:lstStyle/>
        <a:p>
          <a:endParaRPr lang="en-US"/>
        </a:p>
      </dgm:t>
    </dgm:pt>
    <dgm:pt modelId="{4F92EED4-50FC-40CF-823F-8FDB05CD6B0E}" type="sibTrans" cxnId="{C83B4788-0D09-4B93-BEE1-0CE9061E6C88}">
      <dgm:prSet/>
      <dgm:spPr/>
      <dgm:t>
        <a:bodyPr/>
        <a:lstStyle/>
        <a:p>
          <a:endParaRPr lang="en-US"/>
        </a:p>
      </dgm:t>
    </dgm:pt>
    <dgm:pt modelId="{B2A55B53-D6FE-4E13-BEEC-13C9AFD524B2}">
      <dgm:prSet/>
      <dgm:spPr/>
      <dgm:t>
        <a:bodyPr/>
        <a:lstStyle/>
        <a:p>
          <a:r>
            <a:rPr lang="en-US"/>
            <a:t>Minimal performance at level</a:t>
          </a:r>
        </a:p>
      </dgm:t>
    </dgm:pt>
    <dgm:pt modelId="{D93E7CDC-518E-4243-82D8-739EBA2B1BA6}" type="parTrans" cxnId="{1AFEDE4A-6660-4B9B-BAFF-BEF8B4841603}">
      <dgm:prSet/>
      <dgm:spPr/>
      <dgm:t>
        <a:bodyPr/>
        <a:lstStyle/>
        <a:p>
          <a:endParaRPr lang="en-US"/>
        </a:p>
      </dgm:t>
    </dgm:pt>
    <dgm:pt modelId="{B221FE1B-24DA-4165-99D4-A41D24288596}" type="sibTrans" cxnId="{1AFEDE4A-6660-4B9B-BAFF-BEF8B4841603}">
      <dgm:prSet/>
      <dgm:spPr/>
      <dgm:t>
        <a:bodyPr/>
        <a:lstStyle/>
        <a:p>
          <a:endParaRPr lang="en-US"/>
        </a:p>
      </dgm:t>
    </dgm:pt>
    <dgm:pt modelId="{CA006F43-9E31-424D-B9CC-E1BFFF246038}">
      <dgm:prSet/>
      <dgm:spPr/>
      <dgm:t>
        <a:bodyPr/>
        <a:lstStyle/>
        <a:p>
          <a:r>
            <a:rPr lang="en-US"/>
            <a:t>Meets criteria for level</a:t>
          </a:r>
        </a:p>
      </dgm:t>
    </dgm:pt>
    <dgm:pt modelId="{AF92B2CB-9D29-4194-9E71-9AA30BDBFB02}" type="parTrans" cxnId="{7B1A0807-D510-437A-BB93-C679C377002E}">
      <dgm:prSet/>
      <dgm:spPr/>
      <dgm:t>
        <a:bodyPr/>
        <a:lstStyle/>
        <a:p>
          <a:endParaRPr lang="en-US"/>
        </a:p>
      </dgm:t>
    </dgm:pt>
    <dgm:pt modelId="{765557F6-7547-413E-BF8C-40FD5DF20687}" type="sibTrans" cxnId="{7B1A0807-D510-437A-BB93-C679C377002E}">
      <dgm:prSet/>
      <dgm:spPr/>
      <dgm:t>
        <a:bodyPr/>
        <a:lstStyle/>
        <a:p>
          <a:endParaRPr lang="en-US"/>
        </a:p>
      </dgm:t>
    </dgm:pt>
    <dgm:pt modelId="{50A75637-EB94-4E53-9F74-514998296694}">
      <dgm:prSet/>
      <dgm:spPr/>
      <dgm:t>
        <a:bodyPr/>
        <a:lstStyle/>
        <a:p>
          <a:r>
            <a:rPr lang="en-US"/>
            <a:t>Minimal quantity and/or quality for the level</a:t>
          </a:r>
        </a:p>
      </dgm:t>
    </dgm:pt>
    <dgm:pt modelId="{B209B269-658C-4633-B5A7-EF0BD3C2BA76}" type="parTrans" cxnId="{969CDAAE-EEC6-43E7-BE73-81DBE2990FC5}">
      <dgm:prSet/>
      <dgm:spPr/>
      <dgm:t>
        <a:bodyPr/>
        <a:lstStyle/>
        <a:p>
          <a:endParaRPr lang="en-US"/>
        </a:p>
      </dgm:t>
    </dgm:pt>
    <dgm:pt modelId="{BC01A876-5E17-4E0A-912E-1A3F7ACDCCD6}" type="sibTrans" cxnId="{969CDAAE-EEC6-43E7-BE73-81DBE2990FC5}">
      <dgm:prSet/>
      <dgm:spPr/>
      <dgm:t>
        <a:bodyPr/>
        <a:lstStyle/>
        <a:p>
          <a:endParaRPr lang="en-US"/>
        </a:p>
      </dgm:t>
    </dgm:pt>
    <dgm:pt modelId="{D4591AD6-2C5B-4754-8D64-77C0E596E15A}">
      <dgm:prSet/>
      <dgm:spPr/>
      <dgm:t>
        <a:bodyPr/>
        <a:lstStyle/>
        <a:p>
          <a:r>
            <a:rPr lang="en-US"/>
            <a:t>Generally does not exceed minimal requirements</a:t>
          </a:r>
        </a:p>
      </dgm:t>
    </dgm:pt>
    <dgm:pt modelId="{A279D837-8816-41C4-A1EF-1574A4343AA9}" type="parTrans" cxnId="{FFC53754-097A-48FB-9DBF-65C54D25D747}">
      <dgm:prSet/>
      <dgm:spPr/>
      <dgm:t>
        <a:bodyPr/>
        <a:lstStyle/>
        <a:p>
          <a:endParaRPr lang="en-US"/>
        </a:p>
      </dgm:t>
    </dgm:pt>
    <dgm:pt modelId="{4DCB7635-2ED2-49D9-B50F-30339D782A75}" type="sibTrans" cxnId="{FFC53754-097A-48FB-9DBF-65C54D25D747}">
      <dgm:prSet/>
      <dgm:spPr/>
      <dgm:t>
        <a:bodyPr/>
        <a:lstStyle/>
        <a:p>
          <a:endParaRPr lang="en-US"/>
        </a:p>
      </dgm:t>
    </dgm:pt>
    <dgm:pt modelId="{12654A77-117B-4945-9286-763370EFEB17}">
      <dgm:prSet/>
      <dgm:spPr/>
      <dgm:t>
        <a:bodyPr/>
        <a:lstStyle/>
        <a:p>
          <a:r>
            <a:rPr lang="en-US"/>
            <a:t>Typically, no features of the next higher level</a:t>
          </a:r>
        </a:p>
      </dgm:t>
    </dgm:pt>
    <dgm:pt modelId="{F8DA5BCF-9726-48D3-942E-C77531062C16}" type="parTrans" cxnId="{91CE859F-778B-4199-B489-C0085C06D68F}">
      <dgm:prSet/>
      <dgm:spPr/>
      <dgm:t>
        <a:bodyPr/>
        <a:lstStyle/>
        <a:p>
          <a:endParaRPr lang="en-US"/>
        </a:p>
      </dgm:t>
    </dgm:pt>
    <dgm:pt modelId="{2E8627B4-4FC7-4206-88FB-814AB1A911EB}" type="sibTrans" cxnId="{91CE859F-778B-4199-B489-C0085C06D68F}">
      <dgm:prSet/>
      <dgm:spPr/>
      <dgm:t>
        <a:bodyPr/>
        <a:lstStyle/>
        <a:p>
          <a:endParaRPr lang="en-US"/>
        </a:p>
      </dgm:t>
    </dgm:pt>
    <dgm:pt modelId="{F09F85DE-6425-4956-BE78-D2E6A49ECDE1}" type="pres">
      <dgm:prSet presAssocID="{1B437530-F057-48AD-B65C-2E0C938846FA}" presName="linear" presStyleCnt="0">
        <dgm:presLayoutVars>
          <dgm:animLvl val="lvl"/>
          <dgm:resizeHandles val="exact"/>
        </dgm:presLayoutVars>
      </dgm:prSet>
      <dgm:spPr/>
    </dgm:pt>
    <dgm:pt modelId="{A3801816-BA21-4F5F-9A43-C3CE508D17B8}" type="pres">
      <dgm:prSet presAssocID="{1817363A-D9C8-4BBF-AA42-5A9A56432D8F}" presName="parentText" presStyleLbl="node1" presStyleIdx="0" presStyleCnt="2">
        <dgm:presLayoutVars>
          <dgm:chMax val="0"/>
          <dgm:bulletEnabled val="1"/>
        </dgm:presLayoutVars>
      </dgm:prSet>
      <dgm:spPr/>
    </dgm:pt>
    <dgm:pt modelId="{A05D6A6E-9DB8-46E5-A28F-1A41DBA6EF8D}" type="pres">
      <dgm:prSet presAssocID="{1817363A-D9C8-4BBF-AA42-5A9A56432D8F}" presName="childText" presStyleLbl="revTx" presStyleIdx="0" presStyleCnt="2">
        <dgm:presLayoutVars>
          <dgm:bulletEnabled val="1"/>
        </dgm:presLayoutVars>
      </dgm:prSet>
      <dgm:spPr/>
    </dgm:pt>
    <dgm:pt modelId="{19A63657-B015-44F3-BBE9-3CCBFADF3F42}" type="pres">
      <dgm:prSet presAssocID="{B2A55B53-D6FE-4E13-BEEC-13C9AFD524B2}" presName="parentText" presStyleLbl="node1" presStyleIdx="1" presStyleCnt="2">
        <dgm:presLayoutVars>
          <dgm:chMax val="0"/>
          <dgm:bulletEnabled val="1"/>
        </dgm:presLayoutVars>
      </dgm:prSet>
      <dgm:spPr/>
    </dgm:pt>
    <dgm:pt modelId="{D0C911CC-7FF1-49B7-8892-F1D9362F9766}" type="pres">
      <dgm:prSet presAssocID="{B2A55B53-D6FE-4E13-BEEC-13C9AFD524B2}" presName="childText" presStyleLbl="revTx" presStyleIdx="1" presStyleCnt="2">
        <dgm:presLayoutVars>
          <dgm:bulletEnabled val="1"/>
        </dgm:presLayoutVars>
      </dgm:prSet>
      <dgm:spPr/>
    </dgm:pt>
  </dgm:ptLst>
  <dgm:cxnLst>
    <dgm:cxn modelId="{7B1A0807-D510-437A-BB93-C679C377002E}" srcId="{B2A55B53-D6FE-4E13-BEEC-13C9AFD524B2}" destId="{CA006F43-9E31-424D-B9CC-E1BFFF246038}" srcOrd="0" destOrd="0" parTransId="{AF92B2CB-9D29-4194-9E71-9AA30BDBFB02}" sibTransId="{765557F6-7547-413E-BF8C-40FD5DF20687}"/>
    <dgm:cxn modelId="{1AD86016-F7E3-49AE-A2BF-7CF454A4C5C9}" type="presOf" srcId="{8C858DB5-E3E5-4B2E-A708-19656450614F}" destId="{A05D6A6E-9DB8-46E5-A28F-1A41DBA6EF8D}" srcOrd="0" destOrd="0" presId="urn:microsoft.com/office/officeart/2005/8/layout/vList2"/>
    <dgm:cxn modelId="{E8DE7748-0FC0-4B4D-87B2-E0D69DBCEFDC}" type="presOf" srcId="{CA006F43-9E31-424D-B9CC-E1BFFF246038}" destId="{D0C911CC-7FF1-49B7-8892-F1D9362F9766}" srcOrd="0" destOrd="0" presId="urn:microsoft.com/office/officeart/2005/8/layout/vList2"/>
    <dgm:cxn modelId="{1AFEDE4A-6660-4B9B-BAFF-BEF8B4841603}" srcId="{1B437530-F057-48AD-B65C-2E0C938846FA}" destId="{B2A55B53-D6FE-4E13-BEEC-13C9AFD524B2}" srcOrd="1" destOrd="0" parTransId="{D93E7CDC-518E-4243-82D8-739EBA2B1BA6}" sibTransId="{B221FE1B-24DA-4165-99D4-A41D24288596}"/>
    <dgm:cxn modelId="{FFC53754-097A-48FB-9DBF-65C54D25D747}" srcId="{B2A55B53-D6FE-4E13-BEEC-13C9AFD524B2}" destId="{D4591AD6-2C5B-4754-8D64-77C0E596E15A}" srcOrd="2" destOrd="0" parTransId="{A279D837-8816-41C4-A1EF-1574A4343AA9}" sibTransId="{4DCB7635-2ED2-49D9-B50F-30339D782A75}"/>
    <dgm:cxn modelId="{53DDEB61-4262-495F-9C23-615945D3DB08}" srcId="{1817363A-D9C8-4BBF-AA42-5A9A56432D8F}" destId="{8C858DB5-E3E5-4B2E-A708-19656450614F}" srcOrd="0" destOrd="0" parTransId="{AEB174C1-EFFB-40FE-A17E-B882968DD0CF}" sibTransId="{A40C63CC-B428-479C-BE6D-2BD60ACE8636}"/>
    <dgm:cxn modelId="{3C69EC61-63E8-474D-ACDC-85EA657BFC7A}" type="presOf" srcId="{BCF723B6-F137-405D-A1C0-968BBECB2BDC}" destId="{A05D6A6E-9DB8-46E5-A28F-1A41DBA6EF8D}" srcOrd="0" destOrd="1" presId="urn:microsoft.com/office/officeart/2005/8/layout/vList2"/>
    <dgm:cxn modelId="{29306668-1AD2-422B-BCF6-DB128B929048}" type="presOf" srcId="{12654A77-117B-4945-9286-763370EFEB17}" destId="{D0C911CC-7FF1-49B7-8892-F1D9362F9766}" srcOrd="0" destOrd="3" presId="urn:microsoft.com/office/officeart/2005/8/layout/vList2"/>
    <dgm:cxn modelId="{06D6CC75-1847-4261-83E1-B509F5B83126}" type="presOf" srcId="{D4591AD6-2C5B-4754-8D64-77C0E596E15A}" destId="{D0C911CC-7FF1-49B7-8892-F1D9362F9766}" srcOrd="0" destOrd="2" presId="urn:microsoft.com/office/officeart/2005/8/layout/vList2"/>
    <dgm:cxn modelId="{B1BA4F78-6D20-4594-8037-40FAB3D3EE18}" type="presOf" srcId="{50A75637-EB94-4E53-9F74-514998296694}" destId="{D0C911CC-7FF1-49B7-8892-F1D9362F9766}" srcOrd="0" destOrd="1" presId="urn:microsoft.com/office/officeart/2005/8/layout/vList2"/>
    <dgm:cxn modelId="{BF9C537F-EC64-4F1B-8BBA-C48424E01987}" type="presOf" srcId="{B2A55B53-D6FE-4E13-BEEC-13C9AFD524B2}" destId="{19A63657-B015-44F3-BBE9-3CCBFADF3F42}" srcOrd="0" destOrd="0" presId="urn:microsoft.com/office/officeart/2005/8/layout/vList2"/>
    <dgm:cxn modelId="{C83B4788-0D09-4B93-BEE1-0CE9061E6C88}" srcId="{1817363A-D9C8-4BBF-AA42-5A9A56432D8F}" destId="{BCF723B6-F137-405D-A1C0-968BBECB2BDC}" srcOrd="1" destOrd="0" parTransId="{CAFC5A7C-4064-442F-9F53-A207C982D654}" sibTransId="{4F92EED4-50FC-40CF-823F-8FDB05CD6B0E}"/>
    <dgm:cxn modelId="{BBDF018C-3667-497C-BED2-AD0D6DACAAF0}" srcId="{1B437530-F057-48AD-B65C-2E0C938846FA}" destId="{1817363A-D9C8-4BBF-AA42-5A9A56432D8F}" srcOrd="0" destOrd="0" parTransId="{0D83C336-25FD-4944-AA99-B4BFF0C1278D}" sibTransId="{F7F26D50-8BFE-4D0D-AB04-C38D06C0D496}"/>
    <dgm:cxn modelId="{073F1190-288A-4790-BFE2-F84625633C7A}" type="presOf" srcId="{1817363A-D9C8-4BBF-AA42-5A9A56432D8F}" destId="{A3801816-BA21-4F5F-9A43-C3CE508D17B8}" srcOrd="0" destOrd="0" presId="urn:microsoft.com/office/officeart/2005/8/layout/vList2"/>
    <dgm:cxn modelId="{91CE859F-778B-4199-B489-C0085C06D68F}" srcId="{B2A55B53-D6FE-4E13-BEEC-13C9AFD524B2}" destId="{12654A77-117B-4945-9286-763370EFEB17}" srcOrd="3" destOrd="0" parTransId="{F8DA5BCF-9726-48D3-942E-C77531062C16}" sibTransId="{2E8627B4-4FC7-4206-88FB-814AB1A911EB}"/>
    <dgm:cxn modelId="{969CDAAE-EEC6-43E7-BE73-81DBE2990FC5}" srcId="{B2A55B53-D6FE-4E13-BEEC-13C9AFD524B2}" destId="{50A75637-EB94-4E53-9F74-514998296694}" srcOrd="1" destOrd="0" parTransId="{B209B269-658C-4633-B5A7-EF0BD3C2BA76}" sibTransId="{BC01A876-5E17-4E0A-912E-1A3F7ACDCCD6}"/>
    <dgm:cxn modelId="{33695AB8-E6A5-4EDE-ACE0-C08BFEB719D3}" type="presOf" srcId="{1B437530-F057-48AD-B65C-2E0C938846FA}" destId="{F09F85DE-6425-4956-BE78-D2E6A49ECDE1}" srcOrd="0" destOrd="0" presId="urn:microsoft.com/office/officeart/2005/8/layout/vList2"/>
    <dgm:cxn modelId="{92C8FDF1-5048-4D76-B239-8DAD47A0E3DC}" type="presParOf" srcId="{F09F85DE-6425-4956-BE78-D2E6A49ECDE1}" destId="{A3801816-BA21-4F5F-9A43-C3CE508D17B8}" srcOrd="0" destOrd="0" presId="urn:microsoft.com/office/officeart/2005/8/layout/vList2"/>
    <dgm:cxn modelId="{6B9A1F4E-A9C2-4FC6-A315-010BCE7D6D88}" type="presParOf" srcId="{F09F85DE-6425-4956-BE78-D2E6A49ECDE1}" destId="{A05D6A6E-9DB8-46E5-A28F-1A41DBA6EF8D}" srcOrd="1" destOrd="0" presId="urn:microsoft.com/office/officeart/2005/8/layout/vList2"/>
    <dgm:cxn modelId="{88D07DFB-93F4-488D-97D5-BA27E096273E}" type="presParOf" srcId="{F09F85DE-6425-4956-BE78-D2E6A49ECDE1}" destId="{19A63657-B015-44F3-BBE9-3CCBFADF3F42}" srcOrd="2" destOrd="0" presId="urn:microsoft.com/office/officeart/2005/8/layout/vList2"/>
    <dgm:cxn modelId="{7F84B579-E2F4-46D4-8080-373FBCA0D7E0}" type="presParOf" srcId="{F09F85DE-6425-4956-BE78-D2E6A49ECDE1}" destId="{D0C911CC-7FF1-49B7-8892-F1D9362F976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F6FE6-56BD-4D8B-9B69-EDEA16151EED}"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E530AE15-459A-44D0-AD95-2C5A2164CC4B}">
      <dgm:prSet/>
      <dgm:spPr/>
      <dgm:t>
        <a:bodyPr/>
        <a:lstStyle/>
        <a:p>
          <a:r>
            <a:rPr lang="en-US"/>
            <a:t>Below-level performance = Does not meet all the criteria </a:t>
          </a:r>
        </a:p>
      </dgm:t>
    </dgm:pt>
    <dgm:pt modelId="{145CDD8B-DA44-41C3-9548-B5B0F618BE5E}" type="parTrans" cxnId="{1389D4F1-A3FB-4E65-8C45-591D89DD6837}">
      <dgm:prSet/>
      <dgm:spPr/>
      <dgm:t>
        <a:bodyPr/>
        <a:lstStyle/>
        <a:p>
          <a:endParaRPr lang="en-US"/>
        </a:p>
      </dgm:t>
    </dgm:pt>
    <dgm:pt modelId="{A7312494-0F70-42D6-AF5C-A27B5ADFEFFC}" type="sibTrans" cxnId="{1389D4F1-A3FB-4E65-8C45-591D89DD6837}">
      <dgm:prSet/>
      <dgm:spPr/>
      <dgm:t>
        <a:bodyPr/>
        <a:lstStyle/>
        <a:p>
          <a:endParaRPr lang="en-US"/>
        </a:p>
      </dgm:t>
    </dgm:pt>
    <dgm:pt modelId="{08C68A1F-EA83-4E4F-9987-76E7162B0F14}">
      <dgm:prSet/>
      <dgm:spPr/>
      <dgm:t>
        <a:bodyPr/>
        <a:lstStyle/>
        <a:p>
          <a:r>
            <a:rPr lang="en-US" dirty="0"/>
            <a:t>Does not meet one or more of the assessment criteria of the level of the task</a:t>
          </a:r>
        </a:p>
      </dgm:t>
    </dgm:pt>
    <dgm:pt modelId="{CD166808-CF3A-4A4A-B799-27BEAF77C58F}" type="parTrans" cxnId="{39A2A775-CD79-4411-8393-9F3DAC642D47}">
      <dgm:prSet/>
      <dgm:spPr/>
      <dgm:t>
        <a:bodyPr/>
        <a:lstStyle/>
        <a:p>
          <a:endParaRPr lang="en-US"/>
        </a:p>
      </dgm:t>
    </dgm:pt>
    <dgm:pt modelId="{5A3D98CF-F490-499E-8AE6-EFE9E3E090EC}" type="sibTrans" cxnId="{39A2A775-CD79-4411-8393-9F3DAC642D47}">
      <dgm:prSet/>
      <dgm:spPr/>
      <dgm:t>
        <a:bodyPr/>
        <a:lstStyle/>
        <a:p>
          <a:endParaRPr lang="en-US"/>
        </a:p>
      </dgm:t>
    </dgm:pt>
    <dgm:pt modelId="{BD5AFBF5-3E90-4884-9B9B-FDC3B3F17F38}">
      <dgm:prSet/>
      <dgm:spPr/>
      <dgm:t>
        <a:bodyPr/>
        <a:lstStyle/>
        <a:p>
          <a:r>
            <a:rPr lang="en-US"/>
            <a:t>Does not show control of the linguistic features required for the level	</a:t>
          </a:r>
        </a:p>
      </dgm:t>
    </dgm:pt>
    <dgm:pt modelId="{FBEC73BB-8146-4603-BC9D-B8B2554BD4FB}" type="parTrans" cxnId="{6229D4FE-BC73-41C1-898E-E76A9EC446CA}">
      <dgm:prSet/>
      <dgm:spPr/>
      <dgm:t>
        <a:bodyPr/>
        <a:lstStyle/>
        <a:p>
          <a:endParaRPr lang="en-US"/>
        </a:p>
      </dgm:t>
    </dgm:pt>
    <dgm:pt modelId="{D583CC47-57CD-4A4B-8407-F6855EC93243}" type="sibTrans" cxnId="{6229D4FE-BC73-41C1-898E-E76A9EC446CA}">
      <dgm:prSet/>
      <dgm:spPr/>
      <dgm:t>
        <a:bodyPr/>
        <a:lstStyle/>
        <a:p>
          <a:endParaRPr lang="en-US"/>
        </a:p>
      </dgm:t>
    </dgm:pt>
    <dgm:pt modelId="{6AEF181C-AE2D-4EBC-8D28-44069D861351}">
      <dgm:prSet/>
      <dgm:spPr/>
      <dgm:t>
        <a:bodyPr/>
        <a:lstStyle/>
        <a:p>
          <a:r>
            <a:rPr lang="en-US"/>
            <a:t>Below level - Partial performance</a:t>
          </a:r>
        </a:p>
      </dgm:t>
    </dgm:pt>
    <dgm:pt modelId="{0A62214C-7180-40EF-9771-F7954947047E}" type="parTrans" cxnId="{836269BC-62A2-42A9-9F0F-63C116A2A019}">
      <dgm:prSet/>
      <dgm:spPr/>
      <dgm:t>
        <a:bodyPr/>
        <a:lstStyle/>
        <a:p>
          <a:endParaRPr lang="en-US"/>
        </a:p>
      </dgm:t>
    </dgm:pt>
    <dgm:pt modelId="{19A6A4D0-0D23-4C2D-9155-51A80EAD0671}" type="sibTrans" cxnId="{836269BC-62A2-42A9-9F0F-63C116A2A019}">
      <dgm:prSet/>
      <dgm:spPr/>
      <dgm:t>
        <a:bodyPr/>
        <a:lstStyle/>
        <a:p>
          <a:endParaRPr lang="en-US"/>
        </a:p>
      </dgm:t>
    </dgm:pt>
    <dgm:pt modelId="{87713415-8547-43B4-BBF7-1E02FEC49477}">
      <dgm:prSet/>
      <dgm:spPr/>
      <dgm:t>
        <a:bodyPr/>
        <a:lstStyle/>
        <a:p>
          <a:r>
            <a:rPr lang="en-US"/>
            <a:t>May show evidence of some or most of the linguistic features of the level </a:t>
          </a:r>
        </a:p>
      </dgm:t>
    </dgm:pt>
    <dgm:pt modelId="{1BF54BFE-44DF-4D9E-8E5F-DA49C8D3AC47}" type="parTrans" cxnId="{1D648618-41B0-40D7-92EF-AC86BA98DFB7}">
      <dgm:prSet/>
      <dgm:spPr/>
      <dgm:t>
        <a:bodyPr/>
        <a:lstStyle/>
        <a:p>
          <a:endParaRPr lang="en-US"/>
        </a:p>
      </dgm:t>
    </dgm:pt>
    <dgm:pt modelId="{D0BCB942-7780-4AE1-BD7E-62BA2E4FA1E2}" type="sibTrans" cxnId="{1D648618-41B0-40D7-92EF-AC86BA98DFB7}">
      <dgm:prSet/>
      <dgm:spPr/>
      <dgm:t>
        <a:bodyPr/>
        <a:lstStyle/>
        <a:p>
          <a:endParaRPr lang="en-US"/>
        </a:p>
      </dgm:t>
    </dgm:pt>
    <dgm:pt modelId="{7EB583FB-C909-42FF-8989-858A31964FEA}">
      <dgm:prSet/>
      <dgm:spPr/>
      <dgm:t>
        <a:bodyPr/>
        <a:lstStyle/>
        <a:p>
          <a:r>
            <a:rPr lang="en-US"/>
            <a:t>Below level – Total breakdown  </a:t>
          </a:r>
        </a:p>
      </dgm:t>
    </dgm:pt>
    <dgm:pt modelId="{C9CEA317-53A1-4C8D-A984-488C78FE4628}" type="parTrans" cxnId="{BCA2E8E0-5C74-4876-B846-B4561A9524EE}">
      <dgm:prSet/>
      <dgm:spPr/>
      <dgm:t>
        <a:bodyPr/>
        <a:lstStyle/>
        <a:p>
          <a:endParaRPr lang="en-US"/>
        </a:p>
      </dgm:t>
    </dgm:pt>
    <dgm:pt modelId="{15005CED-B954-47D4-8269-7DFD8E940776}" type="sibTrans" cxnId="{BCA2E8E0-5C74-4876-B846-B4561A9524EE}">
      <dgm:prSet/>
      <dgm:spPr/>
      <dgm:t>
        <a:bodyPr/>
        <a:lstStyle/>
        <a:p>
          <a:endParaRPr lang="en-US"/>
        </a:p>
      </dgm:t>
    </dgm:pt>
    <dgm:pt modelId="{1F2614F8-45F7-4023-AD53-9608EBFE8367}">
      <dgm:prSet/>
      <dgm:spPr/>
      <dgm:t>
        <a:bodyPr/>
        <a:lstStyle/>
        <a:p>
          <a:r>
            <a:rPr lang="en-US"/>
            <a:t>Shows little or no evidence of the linguistic features of the level</a:t>
          </a:r>
        </a:p>
      </dgm:t>
    </dgm:pt>
    <dgm:pt modelId="{A38F4AA2-DD5F-4CB5-8A40-79DBD0A2F9FB}" type="parTrans" cxnId="{0B591388-653F-4800-9B74-8B3546750526}">
      <dgm:prSet/>
      <dgm:spPr/>
      <dgm:t>
        <a:bodyPr/>
        <a:lstStyle/>
        <a:p>
          <a:endParaRPr lang="en-US"/>
        </a:p>
      </dgm:t>
    </dgm:pt>
    <dgm:pt modelId="{0A51DA21-2013-4153-B561-752F4398542B}" type="sibTrans" cxnId="{0B591388-653F-4800-9B74-8B3546750526}">
      <dgm:prSet/>
      <dgm:spPr/>
      <dgm:t>
        <a:bodyPr/>
        <a:lstStyle/>
        <a:p>
          <a:endParaRPr lang="en-US"/>
        </a:p>
      </dgm:t>
    </dgm:pt>
    <dgm:pt modelId="{ABA10180-232F-499B-8C61-9F75E7090279}" type="pres">
      <dgm:prSet presAssocID="{C13F6FE6-56BD-4D8B-9B69-EDEA16151EED}" presName="linear" presStyleCnt="0">
        <dgm:presLayoutVars>
          <dgm:animLvl val="lvl"/>
          <dgm:resizeHandles val="exact"/>
        </dgm:presLayoutVars>
      </dgm:prSet>
      <dgm:spPr/>
    </dgm:pt>
    <dgm:pt modelId="{5289C06F-5726-40E2-8B72-28CE4D446BA6}" type="pres">
      <dgm:prSet presAssocID="{E530AE15-459A-44D0-AD95-2C5A2164CC4B}" presName="parentText" presStyleLbl="node1" presStyleIdx="0" presStyleCnt="3">
        <dgm:presLayoutVars>
          <dgm:chMax val="0"/>
          <dgm:bulletEnabled val="1"/>
        </dgm:presLayoutVars>
      </dgm:prSet>
      <dgm:spPr/>
    </dgm:pt>
    <dgm:pt modelId="{B6302A14-14DB-4261-9265-916043D8702A}" type="pres">
      <dgm:prSet presAssocID="{E530AE15-459A-44D0-AD95-2C5A2164CC4B}" presName="childText" presStyleLbl="revTx" presStyleIdx="0" presStyleCnt="3" custLinFactNeighborX="-119" custLinFactNeighborY="-3324">
        <dgm:presLayoutVars>
          <dgm:bulletEnabled val="1"/>
        </dgm:presLayoutVars>
      </dgm:prSet>
      <dgm:spPr/>
    </dgm:pt>
    <dgm:pt modelId="{2F1E66C1-E7C9-4976-9B15-D2CE1AA541AC}" type="pres">
      <dgm:prSet presAssocID="{6AEF181C-AE2D-4EBC-8D28-44069D861351}" presName="parentText" presStyleLbl="node1" presStyleIdx="1" presStyleCnt="3">
        <dgm:presLayoutVars>
          <dgm:chMax val="0"/>
          <dgm:bulletEnabled val="1"/>
        </dgm:presLayoutVars>
      </dgm:prSet>
      <dgm:spPr/>
    </dgm:pt>
    <dgm:pt modelId="{58A92FB9-530E-4D33-8FBF-B6D6BBE97EA7}" type="pres">
      <dgm:prSet presAssocID="{6AEF181C-AE2D-4EBC-8D28-44069D861351}" presName="childText" presStyleLbl="revTx" presStyleIdx="1" presStyleCnt="3">
        <dgm:presLayoutVars>
          <dgm:bulletEnabled val="1"/>
        </dgm:presLayoutVars>
      </dgm:prSet>
      <dgm:spPr/>
    </dgm:pt>
    <dgm:pt modelId="{7EA225E5-4B6F-4F26-BD8E-23AD37C43F0E}" type="pres">
      <dgm:prSet presAssocID="{7EB583FB-C909-42FF-8989-858A31964FEA}" presName="parentText" presStyleLbl="node1" presStyleIdx="2" presStyleCnt="3">
        <dgm:presLayoutVars>
          <dgm:chMax val="0"/>
          <dgm:bulletEnabled val="1"/>
        </dgm:presLayoutVars>
      </dgm:prSet>
      <dgm:spPr/>
    </dgm:pt>
    <dgm:pt modelId="{E1FF7457-380E-4991-A4DC-65193797948C}" type="pres">
      <dgm:prSet presAssocID="{7EB583FB-C909-42FF-8989-858A31964FEA}" presName="childText" presStyleLbl="revTx" presStyleIdx="2" presStyleCnt="3">
        <dgm:presLayoutVars>
          <dgm:bulletEnabled val="1"/>
        </dgm:presLayoutVars>
      </dgm:prSet>
      <dgm:spPr/>
    </dgm:pt>
  </dgm:ptLst>
  <dgm:cxnLst>
    <dgm:cxn modelId="{4BE4AF07-19B6-45BA-91A0-A993B4299597}" type="presOf" srcId="{E530AE15-459A-44D0-AD95-2C5A2164CC4B}" destId="{5289C06F-5726-40E2-8B72-28CE4D446BA6}" srcOrd="0" destOrd="0" presId="urn:microsoft.com/office/officeart/2005/8/layout/vList2"/>
    <dgm:cxn modelId="{83719612-18B2-4900-B60A-785B49F22E7D}" type="presOf" srcId="{7EB583FB-C909-42FF-8989-858A31964FEA}" destId="{7EA225E5-4B6F-4F26-BD8E-23AD37C43F0E}" srcOrd="0" destOrd="0" presId="urn:microsoft.com/office/officeart/2005/8/layout/vList2"/>
    <dgm:cxn modelId="{1D648618-41B0-40D7-92EF-AC86BA98DFB7}" srcId="{6AEF181C-AE2D-4EBC-8D28-44069D861351}" destId="{87713415-8547-43B4-BBF7-1E02FEC49477}" srcOrd="0" destOrd="0" parTransId="{1BF54BFE-44DF-4D9E-8E5F-DA49C8D3AC47}" sibTransId="{D0BCB942-7780-4AE1-BD7E-62BA2E4FA1E2}"/>
    <dgm:cxn modelId="{6B7DD31C-8BFC-42F8-A03B-35C921D7E1B6}" type="presOf" srcId="{BD5AFBF5-3E90-4884-9B9B-FDC3B3F17F38}" destId="{B6302A14-14DB-4261-9265-916043D8702A}" srcOrd="0" destOrd="1" presId="urn:microsoft.com/office/officeart/2005/8/layout/vList2"/>
    <dgm:cxn modelId="{76364631-5E66-4FD4-8492-FDD2421AE0B8}" type="presOf" srcId="{1F2614F8-45F7-4023-AD53-9608EBFE8367}" destId="{E1FF7457-380E-4991-A4DC-65193797948C}" srcOrd="0" destOrd="0" presId="urn:microsoft.com/office/officeart/2005/8/layout/vList2"/>
    <dgm:cxn modelId="{D793604B-B931-4A4F-AEC3-C5947EFD1424}" type="presOf" srcId="{08C68A1F-EA83-4E4F-9987-76E7162B0F14}" destId="{B6302A14-14DB-4261-9265-916043D8702A}" srcOrd="0" destOrd="0" presId="urn:microsoft.com/office/officeart/2005/8/layout/vList2"/>
    <dgm:cxn modelId="{39A2A775-CD79-4411-8393-9F3DAC642D47}" srcId="{E530AE15-459A-44D0-AD95-2C5A2164CC4B}" destId="{08C68A1F-EA83-4E4F-9987-76E7162B0F14}" srcOrd="0" destOrd="0" parTransId="{CD166808-CF3A-4A4A-B799-27BEAF77C58F}" sibTransId="{5A3D98CF-F490-499E-8AE6-EFE9E3E090EC}"/>
    <dgm:cxn modelId="{0BD1DC75-C5CD-45AA-8BDA-D3E3C599A811}" type="presOf" srcId="{6AEF181C-AE2D-4EBC-8D28-44069D861351}" destId="{2F1E66C1-E7C9-4976-9B15-D2CE1AA541AC}" srcOrd="0" destOrd="0" presId="urn:microsoft.com/office/officeart/2005/8/layout/vList2"/>
    <dgm:cxn modelId="{3382217D-5B38-4F36-B45F-E274F0938F08}" type="presOf" srcId="{C13F6FE6-56BD-4D8B-9B69-EDEA16151EED}" destId="{ABA10180-232F-499B-8C61-9F75E7090279}" srcOrd="0" destOrd="0" presId="urn:microsoft.com/office/officeart/2005/8/layout/vList2"/>
    <dgm:cxn modelId="{0B591388-653F-4800-9B74-8B3546750526}" srcId="{7EB583FB-C909-42FF-8989-858A31964FEA}" destId="{1F2614F8-45F7-4023-AD53-9608EBFE8367}" srcOrd="0" destOrd="0" parTransId="{A38F4AA2-DD5F-4CB5-8A40-79DBD0A2F9FB}" sibTransId="{0A51DA21-2013-4153-B561-752F4398542B}"/>
    <dgm:cxn modelId="{F1AB9BA3-89F6-4013-81C2-74636F1C3383}" type="presOf" srcId="{87713415-8547-43B4-BBF7-1E02FEC49477}" destId="{58A92FB9-530E-4D33-8FBF-B6D6BBE97EA7}" srcOrd="0" destOrd="0" presId="urn:microsoft.com/office/officeart/2005/8/layout/vList2"/>
    <dgm:cxn modelId="{836269BC-62A2-42A9-9F0F-63C116A2A019}" srcId="{C13F6FE6-56BD-4D8B-9B69-EDEA16151EED}" destId="{6AEF181C-AE2D-4EBC-8D28-44069D861351}" srcOrd="1" destOrd="0" parTransId="{0A62214C-7180-40EF-9771-F7954947047E}" sibTransId="{19A6A4D0-0D23-4C2D-9155-51A80EAD0671}"/>
    <dgm:cxn modelId="{BCA2E8E0-5C74-4876-B846-B4561A9524EE}" srcId="{C13F6FE6-56BD-4D8B-9B69-EDEA16151EED}" destId="{7EB583FB-C909-42FF-8989-858A31964FEA}" srcOrd="2" destOrd="0" parTransId="{C9CEA317-53A1-4C8D-A984-488C78FE4628}" sibTransId="{15005CED-B954-47D4-8269-7DFD8E940776}"/>
    <dgm:cxn modelId="{1389D4F1-A3FB-4E65-8C45-591D89DD6837}" srcId="{C13F6FE6-56BD-4D8B-9B69-EDEA16151EED}" destId="{E530AE15-459A-44D0-AD95-2C5A2164CC4B}" srcOrd="0" destOrd="0" parTransId="{145CDD8B-DA44-41C3-9548-B5B0F618BE5E}" sibTransId="{A7312494-0F70-42D6-AF5C-A27B5ADFEFFC}"/>
    <dgm:cxn modelId="{6229D4FE-BC73-41C1-898E-E76A9EC446CA}" srcId="{E530AE15-459A-44D0-AD95-2C5A2164CC4B}" destId="{BD5AFBF5-3E90-4884-9B9B-FDC3B3F17F38}" srcOrd="1" destOrd="0" parTransId="{FBEC73BB-8146-4603-BC9D-B8B2554BD4FB}" sibTransId="{D583CC47-57CD-4A4B-8407-F6855EC93243}"/>
    <dgm:cxn modelId="{0F18B1E1-BD40-4DF9-875B-ABBBCEDAD5DF}" type="presParOf" srcId="{ABA10180-232F-499B-8C61-9F75E7090279}" destId="{5289C06F-5726-40E2-8B72-28CE4D446BA6}" srcOrd="0" destOrd="0" presId="urn:microsoft.com/office/officeart/2005/8/layout/vList2"/>
    <dgm:cxn modelId="{FA388756-F0D2-4226-87D2-A45DE41EC8E4}" type="presParOf" srcId="{ABA10180-232F-499B-8C61-9F75E7090279}" destId="{B6302A14-14DB-4261-9265-916043D8702A}" srcOrd="1" destOrd="0" presId="urn:microsoft.com/office/officeart/2005/8/layout/vList2"/>
    <dgm:cxn modelId="{B99E9773-B0B8-4899-BA73-5C4950CE41AF}" type="presParOf" srcId="{ABA10180-232F-499B-8C61-9F75E7090279}" destId="{2F1E66C1-E7C9-4976-9B15-D2CE1AA541AC}" srcOrd="2" destOrd="0" presId="urn:microsoft.com/office/officeart/2005/8/layout/vList2"/>
    <dgm:cxn modelId="{AA61E17F-4F7B-4F25-B442-1A6F11E478E2}" type="presParOf" srcId="{ABA10180-232F-499B-8C61-9F75E7090279}" destId="{58A92FB9-530E-4D33-8FBF-B6D6BBE97EA7}" srcOrd="3" destOrd="0" presId="urn:microsoft.com/office/officeart/2005/8/layout/vList2"/>
    <dgm:cxn modelId="{6C04D4F5-840D-47C0-8391-B38F42794942}" type="presParOf" srcId="{ABA10180-232F-499B-8C61-9F75E7090279}" destId="{7EA225E5-4B6F-4F26-BD8E-23AD37C43F0E}" srcOrd="4" destOrd="0" presId="urn:microsoft.com/office/officeart/2005/8/layout/vList2"/>
    <dgm:cxn modelId="{9DA5BA4F-180C-47C6-B5E5-39FD76E27FE8}" type="presParOf" srcId="{ABA10180-232F-499B-8C61-9F75E7090279}" destId="{E1FF7457-380E-4991-A4DC-65193797948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76E9D7-090B-42D7-B62A-773469C8ECD6}"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5D4BEB9-3A79-4DDA-8F57-43D9BD85F930}">
      <dgm:prSet/>
      <dgm:spPr/>
      <dgm:t>
        <a:bodyPr/>
        <a:lstStyle/>
        <a:p>
          <a:r>
            <a:rPr lang="en-US"/>
            <a:t>First impressions</a:t>
          </a:r>
        </a:p>
      </dgm:t>
    </dgm:pt>
    <dgm:pt modelId="{7AF3A05C-4251-4D2C-B29A-698D6FAC2BC6}" type="parTrans" cxnId="{EBDD9434-01E3-4D2B-9B50-E3CC13BE9FCC}">
      <dgm:prSet/>
      <dgm:spPr/>
      <dgm:t>
        <a:bodyPr/>
        <a:lstStyle/>
        <a:p>
          <a:endParaRPr lang="en-US"/>
        </a:p>
      </dgm:t>
    </dgm:pt>
    <dgm:pt modelId="{7904304A-93DA-4C8C-A738-1AB8252B76DA}" type="sibTrans" cxnId="{EBDD9434-01E3-4D2B-9B50-E3CC13BE9FCC}">
      <dgm:prSet/>
      <dgm:spPr/>
      <dgm:t>
        <a:bodyPr/>
        <a:lstStyle/>
        <a:p>
          <a:endParaRPr lang="en-US"/>
        </a:p>
      </dgm:t>
    </dgm:pt>
    <dgm:pt modelId="{AB82CDFE-D700-45AE-9B75-7AC3B5BF0B36}">
      <dgm:prSet/>
      <dgm:spPr/>
      <dgm:t>
        <a:bodyPr/>
        <a:lstStyle/>
        <a:p>
          <a:r>
            <a:rPr lang="en-US"/>
            <a:t>Personality </a:t>
          </a:r>
        </a:p>
      </dgm:t>
    </dgm:pt>
    <dgm:pt modelId="{283C2A03-8AC5-4E2D-B9C4-A385CE9E3C44}" type="parTrans" cxnId="{D6CEA0A2-C2BA-47F6-BC5A-E90BCD50D370}">
      <dgm:prSet/>
      <dgm:spPr/>
      <dgm:t>
        <a:bodyPr/>
        <a:lstStyle/>
        <a:p>
          <a:endParaRPr lang="en-US"/>
        </a:p>
      </dgm:t>
    </dgm:pt>
    <dgm:pt modelId="{03104534-58AC-4B73-938C-DA87CA1098D8}" type="sibTrans" cxnId="{D6CEA0A2-C2BA-47F6-BC5A-E90BCD50D370}">
      <dgm:prSet/>
      <dgm:spPr/>
      <dgm:t>
        <a:bodyPr/>
        <a:lstStyle/>
        <a:p>
          <a:endParaRPr lang="en-US"/>
        </a:p>
      </dgm:t>
    </dgm:pt>
    <dgm:pt modelId="{560B9B4A-7FDB-483A-92BE-567FDEC7E3FA}">
      <dgm:prSet/>
      <dgm:spPr/>
      <dgm:t>
        <a:bodyPr/>
        <a:lstStyle/>
        <a:p>
          <a:r>
            <a:rPr lang="en-US"/>
            <a:t>Originality or uniqueness</a:t>
          </a:r>
        </a:p>
      </dgm:t>
    </dgm:pt>
    <dgm:pt modelId="{E524C25B-CACD-495E-A70D-216A729D5CAA}" type="parTrans" cxnId="{17C0C984-D59F-4CA3-A4AF-123F94F0143B}">
      <dgm:prSet/>
      <dgm:spPr/>
      <dgm:t>
        <a:bodyPr/>
        <a:lstStyle/>
        <a:p>
          <a:endParaRPr lang="en-US"/>
        </a:p>
      </dgm:t>
    </dgm:pt>
    <dgm:pt modelId="{85C3C8B4-CFA3-4EFC-9C17-8170BD52C3D0}" type="sibTrans" cxnId="{17C0C984-D59F-4CA3-A4AF-123F94F0143B}">
      <dgm:prSet/>
      <dgm:spPr/>
      <dgm:t>
        <a:bodyPr/>
        <a:lstStyle/>
        <a:p>
          <a:endParaRPr lang="en-US"/>
        </a:p>
      </dgm:t>
    </dgm:pt>
    <dgm:pt modelId="{FF0414E7-E498-463B-B938-53FFEBE98771}">
      <dgm:prSet/>
      <dgm:spPr/>
      <dgm:t>
        <a:bodyPr/>
        <a:lstStyle/>
        <a:p>
          <a:r>
            <a:rPr lang="en-US"/>
            <a:t>Charm/likeability (or lack of it)</a:t>
          </a:r>
        </a:p>
      </dgm:t>
    </dgm:pt>
    <dgm:pt modelId="{40068B62-0632-4CE6-BAED-F12DF3CD64AF}" type="parTrans" cxnId="{2BA957A3-562F-4E2E-B969-7AECD99AED9B}">
      <dgm:prSet/>
      <dgm:spPr/>
      <dgm:t>
        <a:bodyPr/>
        <a:lstStyle/>
        <a:p>
          <a:endParaRPr lang="en-US"/>
        </a:p>
      </dgm:t>
    </dgm:pt>
    <dgm:pt modelId="{409883A8-29E1-4FFC-AFD4-5B486CDA040A}" type="sibTrans" cxnId="{2BA957A3-562F-4E2E-B969-7AECD99AED9B}">
      <dgm:prSet/>
      <dgm:spPr/>
      <dgm:t>
        <a:bodyPr/>
        <a:lstStyle/>
        <a:p>
          <a:endParaRPr lang="en-US"/>
        </a:p>
      </dgm:t>
    </dgm:pt>
    <dgm:pt modelId="{3A020B3C-3737-407A-B7C3-447A63F1FA09}">
      <dgm:prSet/>
      <dgm:spPr/>
      <dgm:t>
        <a:bodyPr/>
        <a:lstStyle/>
        <a:p>
          <a:r>
            <a:rPr lang="en-US"/>
            <a:t>Name, title, position</a:t>
          </a:r>
        </a:p>
      </dgm:t>
    </dgm:pt>
    <dgm:pt modelId="{CAC8488C-6C6D-4F35-8F39-A974E9B3C7BE}" type="parTrans" cxnId="{1BFD99E9-1825-42CB-A8F6-C5323E2261AF}">
      <dgm:prSet/>
      <dgm:spPr/>
      <dgm:t>
        <a:bodyPr/>
        <a:lstStyle/>
        <a:p>
          <a:endParaRPr lang="en-US"/>
        </a:p>
      </dgm:t>
    </dgm:pt>
    <dgm:pt modelId="{AB7B5B66-899B-4831-A851-B19EC4868B73}" type="sibTrans" cxnId="{1BFD99E9-1825-42CB-A8F6-C5323E2261AF}">
      <dgm:prSet/>
      <dgm:spPr/>
      <dgm:t>
        <a:bodyPr/>
        <a:lstStyle/>
        <a:p>
          <a:endParaRPr lang="en-US"/>
        </a:p>
      </dgm:t>
    </dgm:pt>
    <dgm:pt modelId="{AA3BA8F1-7077-4023-89CE-B8A91A519A62}">
      <dgm:prSet/>
      <dgm:spPr/>
      <dgm:t>
        <a:bodyPr/>
        <a:lstStyle/>
        <a:p>
          <a:r>
            <a:rPr lang="en-US"/>
            <a:t>Effort or enthusiasm</a:t>
          </a:r>
        </a:p>
      </dgm:t>
    </dgm:pt>
    <dgm:pt modelId="{786BD560-393D-46FE-8E47-2EB18B33BE73}" type="parTrans" cxnId="{1813CF69-8232-40C9-A6F8-EBFB0B929C55}">
      <dgm:prSet/>
      <dgm:spPr/>
      <dgm:t>
        <a:bodyPr/>
        <a:lstStyle/>
        <a:p>
          <a:endParaRPr lang="en-US"/>
        </a:p>
      </dgm:t>
    </dgm:pt>
    <dgm:pt modelId="{2449AC2C-3C1A-4591-B3EB-77A61EF48B5D}" type="sibTrans" cxnId="{1813CF69-8232-40C9-A6F8-EBFB0B929C55}">
      <dgm:prSet/>
      <dgm:spPr/>
      <dgm:t>
        <a:bodyPr/>
        <a:lstStyle/>
        <a:p>
          <a:endParaRPr lang="en-US"/>
        </a:p>
      </dgm:t>
    </dgm:pt>
    <dgm:pt modelId="{B3E9B836-6D8B-48B6-8350-CA6F1889BAC7}">
      <dgm:prSet/>
      <dgm:spPr/>
      <dgm:t>
        <a:bodyPr/>
        <a:lstStyle/>
        <a:p>
          <a:r>
            <a:rPr lang="en-US"/>
            <a:t>Opinions relative to your own</a:t>
          </a:r>
        </a:p>
      </dgm:t>
    </dgm:pt>
    <dgm:pt modelId="{03640EEC-0996-4BDE-80D8-6B8121A322ED}" type="parTrans" cxnId="{1AF71EA2-123A-4562-A4D1-262E63170586}">
      <dgm:prSet/>
      <dgm:spPr/>
      <dgm:t>
        <a:bodyPr/>
        <a:lstStyle/>
        <a:p>
          <a:endParaRPr lang="en-US"/>
        </a:p>
      </dgm:t>
    </dgm:pt>
    <dgm:pt modelId="{6B6CAAAB-5177-47DB-A7B9-00851ABDDCE3}" type="sibTrans" cxnId="{1AF71EA2-123A-4562-A4D1-262E63170586}">
      <dgm:prSet/>
      <dgm:spPr/>
      <dgm:t>
        <a:bodyPr/>
        <a:lstStyle/>
        <a:p>
          <a:endParaRPr lang="en-US"/>
        </a:p>
      </dgm:t>
    </dgm:pt>
    <dgm:pt modelId="{A9DA02D4-D08F-4705-8235-529CADEA961B}" type="pres">
      <dgm:prSet presAssocID="{A776E9D7-090B-42D7-B62A-773469C8ECD6}" presName="linear" presStyleCnt="0">
        <dgm:presLayoutVars>
          <dgm:animLvl val="lvl"/>
          <dgm:resizeHandles val="exact"/>
        </dgm:presLayoutVars>
      </dgm:prSet>
      <dgm:spPr/>
    </dgm:pt>
    <dgm:pt modelId="{6E35CB89-0E8F-495F-8CC4-5DE5AB281D45}" type="pres">
      <dgm:prSet presAssocID="{45D4BEB9-3A79-4DDA-8F57-43D9BD85F930}" presName="parentText" presStyleLbl="node1" presStyleIdx="0" presStyleCnt="7">
        <dgm:presLayoutVars>
          <dgm:chMax val="0"/>
          <dgm:bulletEnabled val="1"/>
        </dgm:presLayoutVars>
      </dgm:prSet>
      <dgm:spPr/>
    </dgm:pt>
    <dgm:pt modelId="{D68E0A87-F475-40F9-B839-FDEDC2458350}" type="pres">
      <dgm:prSet presAssocID="{7904304A-93DA-4C8C-A738-1AB8252B76DA}" presName="spacer" presStyleCnt="0"/>
      <dgm:spPr/>
    </dgm:pt>
    <dgm:pt modelId="{60DE26DB-0030-4C95-9CCC-BE0B1416B74D}" type="pres">
      <dgm:prSet presAssocID="{AB82CDFE-D700-45AE-9B75-7AC3B5BF0B36}" presName="parentText" presStyleLbl="node1" presStyleIdx="1" presStyleCnt="7">
        <dgm:presLayoutVars>
          <dgm:chMax val="0"/>
          <dgm:bulletEnabled val="1"/>
        </dgm:presLayoutVars>
      </dgm:prSet>
      <dgm:spPr/>
    </dgm:pt>
    <dgm:pt modelId="{EDD6E59A-6052-41EF-8B35-970FFFFBBA53}" type="pres">
      <dgm:prSet presAssocID="{03104534-58AC-4B73-938C-DA87CA1098D8}" presName="spacer" presStyleCnt="0"/>
      <dgm:spPr/>
    </dgm:pt>
    <dgm:pt modelId="{67714977-E997-4C45-801D-5AE1CD605230}" type="pres">
      <dgm:prSet presAssocID="{560B9B4A-7FDB-483A-92BE-567FDEC7E3FA}" presName="parentText" presStyleLbl="node1" presStyleIdx="2" presStyleCnt="7">
        <dgm:presLayoutVars>
          <dgm:chMax val="0"/>
          <dgm:bulletEnabled val="1"/>
        </dgm:presLayoutVars>
      </dgm:prSet>
      <dgm:spPr/>
    </dgm:pt>
    <dgm:pt modelId="{0961B863-8BA3-4AB4-A4A0-18382E10E6BB}" type="pres">
      <dgm:prSet presAssocID="{85C3C8B4-CFA3-4EFC-9C17-8170BD52C3D0}" presName="spacer" presStyleCnt="0"/>
      <dgm:spPr/>
    </dgm:pt>
    <dgm:pt modelId="{F74C6703-FC54-498A-B1BA-E44ED2B40BC0}" type="pres">
      <dgm:prSet presAssocID="{FF0414E7-E498-463B-B938-53FFEBE98771}" presName="parentText" presStyleLbl="node1" presStyleIdx="3" presStyleCnt="7">
        <dgm:presLayoutVars>
          <dgm:chMax val="0"/>
          <dgm:bulletEnabled val="1"/>
        </dgm:presLayoutVars>
      </dgm:prSet>
      <dgm:spPr/>
    </dgm:pt>
    <dgm:pt modelId="{908F6F78-7BB2-4B5B-8174-C13682D1FEE5}" type="pres">
      <dgm:prSet presAssocID="{409883A8-29E1-4FFC-AFD4-5B486CDA040A}" presName="spacer" presStyleCnt="0"/>
      <dgm:spPr/>
    </dgm:pt>
    <dgm:pt modelId="{A69C43D5-17CE-4A8C-A857-C932F781FD0B}" type="pres">
      <dgm:prSet presAssocID="{3A020B3C-3737-407A-B7C3-447A63F1FA09}" presName="parentText" presStyleLbl="node1" presStyleIdx="4" presStyleCnt="7">
        <dgm:presLayoutVars>
          <dgm:chMax val="0"/>
          <dgm:bulletEnabled val="1"/>
        </dgm:presLayoutVars>
      </dgm:prSet>
      <dgm:spPr/>
    </dgm:pt>
    <dgm:pt modelId="{BC4161FE-8E98-4294-9EC0-3DD6C1EDB83E}" type="pres">
      <dgm:prSet presAssocID="{AB7B5B66-899B-4831-A851-B19EC4868B73}" presName="spacer" presStyleCnt="0"/>
      <dgm:spPr/>
    </dgm:pt>
    <dgm:pt modelId="{9BA34A74-B161-428F-8BDB-EE7DC152B94D}" type="pres">
      <dgm:prSet presAssocID="{AA3BA8F1-7077-4023-89CE-B8A91A519A62}" presName="parentText" presStyleLbl="node1" presStyleIdx="5" presStyleCnt="7">
        <dgm:presLayoutVars>
          <dgm:chMax val="0"/>
          <dgm:bulletEnabled val="1"/>
        </dgm:presLayoutVars>
      </dgm:prSet>
      <dgm:spPr/>
    </dgm:pt>
    <dgm:pt modelId="{3A29610B-436D-402A-90A2-E0BCF816D973}" type="pres">
      <dgm:prSet presAssocID="{2449AC2C-3C1A-4591-B3EB-77A61EF48B5D}" presName="spacer" presStyleCnt="0"/>
      <dgm:spPr/>
    </dgm:pt>
    <dgm:pt modelId="{2FDA4E37-6EB0-4F47-B333-A39CC8C9C3F7}" type="pres">
      <dgm:prSet presAssocID="{B3E9B836-6D8B-48B6-8350-CA6F1889BAC7}" presName="parentText" presStyleLbl="node1" presStyleIdx="6" presStyleCnt="7">
        <dgm:presLayoutVars>
          <dgm:chMax val="0"/>
          <dgm:bulletEnabled val="1"/>
        </dgm:presLayoutVars>
      </dgm:prSet>
      <dgm:spPr/>
    </dgm:pt>
  </dgm:ptLst>
  <dgm:cxnLst>
    <dgm:cxn modelId="{3147F609-E04C-4320-9464-17C429E53F9D}" type="presOf" srcId="{3A020B3C-3737-407A-B7C3-447A63F1FA09}" destId="{A69C43D5-17CE-4A8C-A857-C932F781FD0B}" srcOrd="0" destOrd="0" presId="urn:microsoft.com/office/officeart/2005/8/layout/vList2"/>
    <dgm:cxn modelId="{EBDD9434-01E3-4D2B-9B50-E3CC13BE9FCC}" srcId="{A776E9D7-090B-42D7-B62A-773469C8ECD6}" destId="{45D4BEB9-3A79-4DDA-8F57-43D9BD85F930}" srcOrd="0" destOrd="0" parTransId="{7AF3A05C-4251-4D2C-B29A-698D6FAC2BC6}" sibTransId="{7904304A-93DA-4C8C-A738-1AB8252B76DA}"/>
    <dgm:cxn modelId="{BBC3B849-C4C1-49FA-9F0F-5DC9B4C0798C}" type="presOf" srcId="{AB82CDFE-D700-45AE-9B75-7AC3B5BF0B36}" destId="{60DE26DB-0030-4C95-9CCC-BE0B1416B74D}" srcOrd="0" destOrd="0" presId="urn:microsoft.com/office/officeart/2005/8/layout/vList2"/>
    <dgm:cxn modelId="{E9681A4E-EF8D-4014-888F-55B1B0501077}" type="presOf" srcId="{FF0414E7-E498-463B-B938-53FFEBE98771}" destId="{F74C6703-FC54-498A-B1BA-E44ED2B40BC0}" srcOrd="0" destOrd="0" presId="urn:microsoft.com/office/officeart/2005/8/layout/vList2"/>
    <dgm:cxn modelId="{BA503355-57FB-4EAC-83AD-375B1B2027B0}" type="presOf" srcId="{45D4BEB9-3A79-4DDA-8F57-43D9BD85F930}" destId="{6E35CB89-0E8F-495F-8CC4-5DE5AB281D45}" srcOrd="0" destOrd="0" presId="urn:microsoft.com/office/officeart/2005/8/layout/vList2"/>
    <dgm:cxn modelId="{1813CF69-8232-40C9-A6F8-EBFB0B929C55}" srcId="{A776E9D7-090B-42D7-B62A-773469C8ECD6}" destId="{AA3BA8F1-7077-4023-89CE-B8A91A519A62}" srcOrd="5" destOrd="0" parTransId="{786BD560-393D-46FE-8E47-2EB18B33BE73}" sibTransId="{2449AC2C-3C1A-4591-B3EB-77A61EF48B5D}"/>
    <dgm:cxn modelId="{17C0C984-D59F-4CA3-A4AF-123F94F0143B}" srcId="{A776E9D7-090B-42D7-B62A-773469C8ECD6}" destId="{560B9B4A-7FDB-483A-92BE-567FDEC7E3FA}" srcOrd="2" destOrd="0" parTransId="{E524C25B-CACD-495E-A70D-216A729D5CAA}" sibTransId="{85C3C8B4-CFA3-4EFC-9C17-8170BD52C3D0}"/>
    <dgm:cxn modelId="{1AF71EA2-123A-4562-A4D1-262E63170586}" srcId="{A776E9D7-090B-42D7-B62A-773469C8ECD6}" destId="{B3E9B836-6D8B-48B6-8350-CA6F1889BAC7}" srcOrd="6" destOrd="0" parTransId="{03640EEC-0996-4BDE-80D8-6B8121A322ED}" sibTransId="{6B6CAAAB-5177-47DB-A7B9-00851ABDDCE3}"/>
    <dgm:cxn modelId="{D6CEA0A2-C2BA-47F6-BC5A-E90BCD50D370}" srcId="{A776E9D7-090B-42D7-B62A-773469C8ECD6}" destId="{AB82CDFE-D700-45AE-9B75-7AC3B5BF0B36}" srcOrd="1" destOrd="0" parTransId="{283C2A03-8AC5-4E2D-B9C4-A385CE9E3C44}" sibTransId="{03104534-58AC-4B73-938C-DA87CA1098D8}"/>
    <dgm:cxn modelId="{2BA957A3-562F-4E2E-B969-7AECD99AED9B}" srcId="{A776E9D7-090B-42D7-B62A-773469C8ECD6}" destId="{FF0414E7-E498-463B-B938-53FFEBE98771}" srcOrd="3" destOrd="0" parTransId="{40068B62-0632-4CE6-BAED-F12DF3CD64AF}" sibTransId="{409883A8-29E1-4FFC-AFD4-5B486CDA040A}"/>
    <dgm:cxn modelId="{A0A09AB6-346C-40E7-A271-59BC7E7986C3}" type="presOf" srcId="{AA3BA8F1-7077-4023-89CE-B8A91A519A62}" destId="{9BA34A74-B161-428F-8BDB-EE7DC152B94D}" srcOrd="0" destOrd="0" presId="urn:microsoft.com/office/officeart/2005/8/layout/vList2"/>
    <dgm:cxn modelId="{0D74D0CF-D69B-485F-AAE6-0CDA475977BE}" type="presOf" srcId="{560B9B4A-7FDB-483A-92BE-567FDEC7E3FA}" destId="{67714977-E997-4C45-801D-5AE1CD605230}" srcOrd="0" destOrd="0" presId="urn:microsoft.com/office/officeart/2005/8/layout/vList2"/>
    <dgm:cxn modelId="{E1B542E5-4C07-40AE-8DF9-78481D223B9A}" type="presOf" srcId="{A776E9D7-090B-42D7-B62A-773469C8ECD6}" destId="{A9DA02D4-D08F-4705-8235-529CADEA961B}" srcOrd="0" destOrd="0" presId="urn:microsoft.com/office/officeart/2005/8/layout/vList2"/>
    <dgm:cxn modelId="{1BFD99E9-1825-42CB-A8F6-C5323E2261AF}" srcId="{A776E9D7-090B-42D7-B62A-773469C8ECD6}" destId="{3A020B3C-3737-407A-B7C3-447A63F1FA09}" srcOrd="4" destOrd="0" parTransId="{CAC8488C-6C6D-4F35-8F39-A974E9B3C7BE}" sibTransId="{AB7B5B66-899B-4831-A851-B19EC4868B73}"/>
    <dgm:cxn modelId="{76073EF6-11F4-4271-8BD2-3509B04CBA11}" type="presOf" srcId="{B3E9B836-6D8B-48B6-8350-CA6F1889BAC7}" destId="{2FDA4E37-6EB0-4F47-B333-A39CC8C9C3F7}" srcOrd="0" destOrd="0" presId="urn:microsoft.com/office/officeart/2005/8/layout/vList2"/>
    <dgm:cxn modelId="{2124E756-8A10-43B1-9447-A6774964571D}" type="presParOf" srcId="{A9DA02D4-D08F-4705-8235-529CADEA961B}" destId="{6E35CB89-0E8F-495F-8CC4-5DE5AB281D45}" srcOrd="0" destOrd="0" presId="urn:microsoft.com/office/officeart/2005/8/layout/vList2"/>
    <dgm:cxn modelId="{0D379908-0D44-49E6-9AE3-F75379102B01}" type="presParOf" srcId="{A9DA02D4-D08F-4705-8235-529CADEA961B}" destId="{D68E0A87-F475-40F9-B839-FDEDC2458350}" srcOrd="1" destOrd="0" presId="urn:microsoft.com/office/officeart/2005/8/layout/vList2"/>
    <dgm:cxn modelId="{8CB8BC9B-AFB6-4E4A-B89D-7140CB5B41E7}" type="presParOf" srcId="{A9DA02D4-D08F-4705-8235-529CADEA961B}" destId="{60DE26DB-0030-4C95-9CCC-BE0B1416B74D}" srcOrd="2" destOrd="0" presId="urn:microsoft.com/office/officeart/2005/8/layout/vList2"/>
    <dgm:cxn modelId="{670B7C9A-DA94-4F87-9A2A-D0369E2D9935}" type="presParOf" srcId="{A9DA02D4-D08F-4705-8235-529CADEA961B}" destId="{EDD6E59A-6052-41EF-8B35-970FFFFBBA53}" srcOrd="3" destOrd="0" presId="urn:microsoft.com/office/officeart/2005/8/layout/vList2"/>
    <dgm:cxn modelId="{AA51A98C-D38F-45E4-B79A-D9A6404E0079}" type="presParOf" srcId="{A9DA02D4-D08F-4705-8235-529CADEA961B}" destId="{67714977-E997-4C45-801D-5AE1CD605230}" srcOrd="4" destOrd="0" presId="urn:microsoft.com/office/officeart/2005/8/layout/vList2"/>
    <dgm:cxn modelId="{37D47A95-E8B4-40CF-A348-0795C101A185}" type="presParOf" srcId="{A9DA02D4-D08F-4705-8235-529CADEA961B}" destId="{0961B863-8BA3-4AB4-A4A0-18382E10E6BB}" srcOrd="5" destOrd="0" presId="urn:microsoft.com/office/officeart/2005/8/layout/vList2"/>
    <dgm:cxn modelId="{7DC85274-F319-4E3B-866B-D454CF73B6CB}" type="presParOf" srcId="{A9DA02D4-D08F-4705-8235-529CADEA961B}" destId="{F74C6703-FC54-498A-B1BA-E44ED2B40BC0}" srcOrd="6" destOrd="0" presId="urn:microsoft.com/office/officeart/2005/8/layout/vList2"/>
    <dgm:cxn modelId="{594D402A-8F13-4356-B199-A229CBDADD75}" type="presParOf" srcId="{A9DA02D4-D08F-4705-8235-529CADEA961B}" destId="{908F6F78-7BB2-4B5B-8174-C13682D1FEE5}" srcOrd="7" destOrd="0" presId="urn:microsoft.com/office/officeart/2005/8/layout/vList2"/>
    <dgm:cxn modelId="{F7BF5150-B54E-4CD4-99E6-2AFEB153AAC6}" type="presParOf" srcId="{A9DA02D4-D08F-4705-8235-529CADEA961B}" destId="{A69C43D5-17CE-4A8C-A857-C932F781FD0B}" srcOrd="8" destOrd="0" presId="urn:microsoft.com/office/officeart/2005/8/layout/vList2"/>
    <dgm:cxn modelId="{E1DEE862-85CA-4295-BD89-9FC87A4A709A}" type="presParOf" srcId="{A9DA02D4-D08F-4705-8235-529CADEA961B}" destId="{BC4161FE-8E98-4294-9EC0-3DD6C1EDB83E}" srcOrd="9" destOrd="0" presId="urn:microsoft.com/office/officeart/2005/8/layout/vList2"/>
    <dgm:cxn modelId="{BA5BF185-1ADC-4423-A2C1-5BB4DDCBC696}" type="presParOf" srcId="{A9DA02D4-D08F-4705-8235-529CADEA961B}" destId="{9BA34A74-B161-428F-8BDB-EE7DC152B94D}" srcOrd="10" destOrd="0" presId="urn:microsoft.com/office/officeart/2005/8/layout/vList2"/>
    <dgm:cxn modelId="{99F972A1-249A-4E9B-A487-E7F5E510841E}" type="presParOf" srcId="{A9DA02D4-D08F-4705-8235-529CADEA961B}" destId="{3A29610B-436D-402A-90A2-E0BCF816D973}" srcOrd="11" destOrd="0" presId="urn:microsoft.com/office/officeart/2005/8/layout/vList2"/>
    <dgm:cxn modelId="{9854CB3A-B4AD-434A-B4F2-0436D023CD51}" type="presParOf" srcId="{A9DA02D4-D08F-4705-8235-529CADEA961B}" destId="{2FDA4E37-6EB0-4F47-B333-A39CC8C9C3F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780B17-74F4-4C50-A639-A6EFEB6054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D9CCB5-34FB-4F0F-AB7F-315059EE230C}">
      <dgm:prSet/>
      <dgm:spPr/>
      <dgm:t>
        <a:bodyPr/>
        <a:lstStyle/>
        <a:p>
          <a:r>
            <a:rPr lang="en-US" altLang="en-US" dirty="0"/>
            <a:t>We are rating holistically a speaker’s performance of specific linguistic tasks. </a:t>
          </a:r>
        </a:p>
        <a:p>
          <a:endParaRPr lang="en-US" dirty="0"/>
        </a:p>
      </dgm:t>
    </dgm:pt>
    <dgm:pt modelId="{6B039E57-FF25-4CF1-88E1-005E2F1496C7}" type="parTrans" cxnId="{2424D0B4-F716-457F-B530-74549AE12206}">
      <dgm:prSet/>
      <dgm:spPr/>
      <dgm:t>
        <a:bodyPr/>
        <a:lstStyle/>
        <a:p>
          <a:endParaRPr lang="en-US"/>
        </a:p>
      </dgm:t>
    </dgm:pt>
    <dgm:pt modelId="{7E2927D8-7558-4A92-AB7C-90ADE4E21C26}" type="sibTrans" cxnId="{2424D0B4-F716-457F-B530-74549AE12206}">
      <dgm:prSet/>
      <dgm:spPr/>
      <dgm:t>
        <a:bodyPr/>
        <a:lstStyle/>
        <a:p>
          <a:endParaRPr lang="en-US"/>
        </a:p>
      </dgm:t>
    </dgm:pt>
    <dgm:pt modelId="{6310D90B-9A1F-481D-B17A-FD27BF647E9D}">
      <dgm:prSet/>
      <dgm:spPr/>
      <dgm:t>
        <a:bodyPr/>
        <a:lstStyle/>
        <a:p>
          <a:r>
            <a:rPr lang="en-US" altLang="en-US" dirty="0"/>
            <a:t>Content, Context, Accuracy and Text Type are assessed in relation to the Tasks. </a:t>
          </a:r>
          <a:endParaRPr lang="en-US" dirty="0"/>
        </a:p>
      </dgm:t>
    </dgm:pt>
    <dgm:pt modelId="{0FD674DB-14F8-4CAB-9E59-6130B70286A7}" type="parTrans" cxnId="{3BC15DE5-EBB7-4E3B-89F4-ADB13FA3AB0F}">
      <dgm:prSet/>
      <dgm:spPr/>
      <dgm:t>
        <a:bodyPr/>
        <a:lstStyle/>
        <a:p>
          <a:endParaRPr lang="en-US"/>
        </a:p>
      </dgm:t>
    </dgm:pt>
    <dgm:pt modelId="{070177F9-6289-47AA-926D-D9FA9FE1A9FC}" type="sibTrans" cxnId="{3BC15DE5-EBB7-4E3B-89F4-ADB13FA3AB0F}">
      <dgm:prSet/>
      <dgm:spPr/>
      <dgm:t>
        <a:bodyPr/>
        <a:lstStyle/>
        <a:p>
          <a:endParaRPr lang="en-US"/>
        </a:p>
      </dgm:t>
    </dgm:pt>
    <dgm:pt modelId="{3005F155-1451-48FE-9B22-EAE198418FEB}" type="pres">
      <dgm:prSet presAssocID="{4E780B17-74F4-4C50-A639-A6EFEB60547F}" presName="linear" presStyleCnt="0">
        <dgm:presLayoutVars>
          <dgm:animLvl val="lvl"/>
          <dgm:resizeHandles val="exact"/>
        </dgm:presLayoutVars>
      </dgm:prSet>
      <dgm:spPr/>
    </dgm:pt>
    <dgm:pt modelId="{CAD1DAE0-273A-471F-9C28-2630ACFDED19}" type="pres">
      <dgm:prSet presAssocID="{BED9CCB5-34FB-4F0F-AB7F-315059EE230C}" presName="parentText" presStyleLbl="node1" presStyleIdx="0" presStyleCnt="2">
        <dgm:presLayoutVars>
          <dgm:chMax val="0"/>
          <dgm:bulletEnabled val="1"/>
        </dgm:presLayoutVars>
      </dgm:prSet>
      <dgm:spPr/>
    </dgm:pt>
    <dgm:pt modelId="{70407A46-36F6-4791-8AD7-28EFB471EF92}" type="pres">
      <dgm:prSet presAssocID="{7E2927D8-7558-4A92-AB7C-90ADE4E21C26}" presName="spacer" presStyleCnt="0"/>
      <dgm:spPr/>
    </dgm:pt>
    <dgm:pt modelId="{E27A00A2-570C-47CD-A600-8BBFA4D1C0A8}" type="pres">
      <dgm:prSet presAssocID="{6310D90B-9A1F-481D-B17A-FD27BF647E9D}" presName="parentText" presStyleLbl="node1" presStyleIdx="1" presStyleCnt="2">
        <dgm:presLayoutVars>
          <dgm:chMax val="0"/>
          <dgm:bulletEnabled val="1"/>
        </dgm:presLayoutVars>
      </dgm:prSet>
      <dgm:spPr/>
    </dgm:pt>
  </dgm:ptLst>
  <dgm:cxnLst>
    <dgm:cxn modelId="{C4882759-5CE8-4D4F-AFEE-0188D5A43605}" type="presOf" srcId="{BED9CCB5-34FB-4F0F-AB7F-315059EE230C}" destId="{CAD1DAE0-273A-471F-9C28-2630ACFDED19}" srcOrd="0" destOrd="0" presId="urn:microsoft.com/office/officeart/2005/8/layout/vList2"/>
    <dgm:cxn modelId="{24110D8D-9D57-44BF-B7F2-396EAA0B0376}" type="presOf" srcId="{4E780B17-74F4-4C50-A639-A6EFEB60547F}" destId="{3005F155-1451-48FE-9B22-EAE198418FEB}" srcOrd="0" destOrd="0" presId="urn:microsoft.com/office/officeart/2005/8/layout/vList2"/>
    <dgm:cxn modelId="{2424D0B4-F716-457F-B530-74549AE12206}" srcId="{4E780B17-74F4-4C50-A639-A6EFEB60547F}" destId="{BED9CCB5-34FB-4F0F-AB7F-315059EE230C}" srcOrd="0" destOrd="0" parTransId="{6B039E57-FF25-4CF1-88E1-005E2F1496C7}" sibTransId="{7E2927D8-7558-4A92-AB7C-90ADE4E21C26}"/>
    <dgm:cxn modelId="{AE12DFDD-9BDE-46B1-A334-66538FA31095}" type="presOf" srcId="{6310D90B-9A1F-481D-B17A-FD27BF647E9D}" destId="{E27A00A2-570C-47CD-A600-8BBFA4D1C0A8}" srcOrd="0" destOrd="0" presId="urn:microsoft.com/office/officeart/2005/8/layout/vList2"/>
    <dgm:cxn modelId="{3BC15DE5-EBB7-4E3B-89F4-ADB13FA3AB0F}" srcId="{4E780B17-74F4-4C50-A639-A6EFEB60547F}" destId="{6310D90B-9A1F-481D-B17A-FD27BF647E9D}" srcOrd="1" destOrd="0" parTransId="{0FD674DB-14F8-4CAB-9E59-6130B70286A7}" sibTransId="{070177F9-6289-47AA-926D-D9FA9FE1A9FC}"/>
    <dgm:cxn modelId="{21ACDD63-FF8A-478B-A476-A06F3FBD1247}" type="presParOf" srcId="{3005F155-1451-48FE-9B22-EAE198418FEB}" destId="{CAD1DAE0-273A-471F-9C28-2630ACFDED19}" srcOrd="0" destOrd="0" presId="urn:microsoft.com/office/officeart/2005/8/layout/vList2"/>
    <dgm:cxn modelId="{37022EDE-FA91-4DB6-86B4-19537288E9B1}" type="presParOf" srcId="{3005F155-1451-48FE-9B22-EAE198418FEB}" destId="{70407A46-36F6-4791-8AD7-28EFB471EF92}" srcOrd="1" destOrd="0" presId="urn:microsoft.com/office/officeart/2005/8/layout/vList2"/>
    <dgm:cxn modelId="{5D37BCA4-95D4-4797-896F-18F89E4FD4B1}" type="presParOf" srcId="{3005F155-1451-48FE-9B22-EAE198418FEB}" destId="{E27A00A2-570C-47CD-A600-8BBFA4D1C0A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69AB-F588-444D-A531-C9E62F938C8E}">
      <dsp:nvSpPr>
        <dsp:cNvPr id="0" name=""/>
        <dsp:cNvSpPr/>
      </dsp:nvSpPr>
      <dsp:spPr>
        <a:xfrm>
          <a:off x="1235" y="0"/>
          <a:ext cx="4817566" cy="313136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5596" tIns="330200" rIns="375596" bIns="330200" numCol="1" spcCol="1270" anchor="t" anchorCtr="0">
          <a:noAutofit/>
        </a:bodyPr>
        <a:lstStyle/>
        <a:p>
          <a:pPr marL="0" lvl="0" indent="0" algn="l" defTabSz="1022350">
            <a:lnSpc>
              <a:spcPct val="90000"/>
            </a:lnSpc>
            <a:spcBef>
              <a:spcPct val="0"/>
            </a:spcBef>
            <a:spcAft>
              <a:spcPct val="35000"/>
            </a:spcAft>
            <a:buNone/>
          </a:pPr>
          <a:r>
            <a:rPr lang="en-US" sz="2300" kern="1200"/>
            <a:t>The BAT is a telephonic conversation between one tester and one interviewee</a:t>
          </a:r>
        </a:p>
      </dsp:txBody>
      <dsp:txXfrm>
        <a:off x="1235" y="1189918"/>
        <a:ext cx="4817566" cy="1878818"/>
      </dsp:txXfrm>
    </dsp:sp>
    <dsp:sp modelId="{24A0EE26-9D37-409A-BB91-937BFD6FACD2}">
      <dsp:nvSpPr>
        <dsp:cNvPr id="0" name=""/>
        <dsp:cNvSpPr/>
      </dsp:nvSpPr>
      <dsp:spPr>
        <a:xfrm>
          <a:off x="1940313" y="313136"/>
          <a:ext cx="939409" cy="93940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dirty="0"/>
            <a:t>1</a:t>
          </a:r>
        </a:p>
      </dsp:txBody>
      <dsp:txXfrm>
        <a:off x="2077886" y="450709"/>
        <a:ext cx="664263" cy="664263"/>
      </dsp:txXfrm>
    </dsp:sp>
    <dsp:sp modelId="{3A05920C-E9C3-448A-8F08-AF67A58515F7}">
      <dsp:nvSpPr>
        <dsp:cNvPr id="0" name=""/>
        <dsp:cNvSpPr/>
      </dsp:nvSpPr>
      <dsp:spPr>
        <a:xfrm>
          <a:off x="1235" y="3131292"/>
          <a:ext cx="4817566" cy="72"/>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F1109-DDAA-4CF0-81ED-9A5B92D94F26}">
      <dsp:nvSpPr>
        <dsp:cNvPr id="0" name=""/>
        <dsp:cNvSpPr/>
      </dsp:nvSpPr>
      <dsp:spPr>
        <a:xfrm>
          <a:off x="5300558" y="0"/>
          <a:ext cx="4817566" cy="3131364"/>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5596" tIns="330200" rIns="375596" bIns="330200" numCol="1" spcCol="1270" anchor="t" anchorCtr="0">
          <a:noAutofit/>
        </a:bodyPr>
        <a:lstStyle/>
        <a:p>
          <a:pPr marL="0" lvl="0" indent="0" algn="l" defTabSz="1022350">
            <a:lnSpc>
              <a:spcPct val="90000"/>
            </a:lnSpc>
            <a:spcBef>
              <a:spcPct val="0"/>
            </a:spcBef>
            <a:spcAft>
              <a:spcPct val="35000"/>
            </a:spcAft>
            <a:buNone/>
          </a:pPr>
          <a:r>
            <a:rPr lang="en-US" sz="2300" kern="1200" dirty="0"/>
            <a:t>The </a:t>
          </a:r>
          <a:r>
            <a:rPr lang="en-US" sz="2300" b="1" u="sng" kern="1200" dirty="0"/>
            <a:t>B</a:t>
          </a:r>
          <a:r>
            <a:rPr lang="en-US" sz="2300" kern="1200" dirty="0"/>
            <a:t>enchmark </a:t>
          </a:r>
          <a:r>
            <a:rPr lang="en-US" sz="2300" b="1" u="sng" kern="1200" dirty="0"/>
            <a:t>A</a:t>
          </a:r>
          <a:r>
            <a:rPr lang="en-US" sz="2300" kern="1200" dirty="0"/>
            <a:t>dvisory </a:t>
          </a:r>
          <a:r>
            <a:rPr lang="en-US" sz="2300" b="1" u="sng" kern="1200" dirty="0"/>
            <a:t>T</a:t>
          </a:r>
          <a:r>
            <a:rPr lang="en-US" sz="2300" kern="1200" dirty="0"/>
            <a:t>est answers the question:</a:t>
          </a:r>
        </a:p>
        <a:p>
          <a:pPr marL="171450" lvl="1" indent="-171450" algn="l" defTabSz="800100">
            <a:lnSpc>
              <a:spcPct val="90000"/>
            </a:lnSpc>
            <a:spcBef>
              <a:spcPct val="0"/>
            </a:spcBef>
            <a:spcAft>
              <a:spcPct val="15000"/>
            </a:spcAft>
            <a:buChar char="•"/>
          </a:pPr>
          <a:r>
            <a:rPr lang="en-US" sz="1800" b="1" kern="1200"/>
            <a:t>“What can a person DO in a language?”</a:t>
          </a:r>
          <a:endParaRPr lang="en-US" sz="1800" kern="1200"/>
        </a:p>
      </dsp:txBody>
      <dsp:txXfrm>
        <a:off x="5300558" y="1189918"/>
        <a:ext cx="4817566" cy="1878818"/>
      </dsp:txXfrm>
    </dsp:sp>
    <dsp:sp modelId="{F2D6985B-2613-4147-A1A0-E1CA3F9FD528}">
      <dsp:nvSpPr>
        <dsp:cNvPr id="0" name=""/>
        <dsp:cNvSpPr/>
      </dsp:nvSpPr>
      <dsp:spPr>
        <a:xfrm>
          <a:off x="7239636" y="313136"/>
          <a:ext cx="939409" cy="939409"/>
        </a:xfrm>
        <a:prstGeom prst="ellips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7377209" y="450709"/>
        <a:ext cx="664263" cy="664263"/>
      </dsp:txXfrm>
    </dsp:sp>
    <dsp:sp modelId="{545C7AD5-C605-4C08-852A-A730E42E866C}">
      <dsp:nvSpPr>
        <dsp:cNvPr id="0" name=""/>
        <dsp:cNvSpPr/>
      </dsp:nvSpPr>
      <dsp:spPr>
        <a:xfrm>
          <a:off x="5300558" y="3131292"/>
          <a:ext cx="4817566" cy="7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74FBA-B7D9-4E76-B154-0DF3C0F138A1}">
      <dsp:nvSpPr>
        <dsp:cNvPr id="0" name=""/>
        <dsp:cNvSpPr/>
      </dsp:nvSpPr>
      <dsp:spPr>
        <a:xfrm>
          <a:off x="0" y="120487"/>
          <a:ext cx="6269038"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Tasks</a:t>
          </a:r>
          <a:endParaRPr lang="en-US" sz="3000" kern="1200"/>
        </a:p>
      </dsp:txBody>
      <dsp:txXfrm>
        <a:off x="35125" y="155612"/>
        <a:ext cx="6198788" cy="649299"/>
      </dsp:txXfrm>
    </dsp:sp>
    <dsp:sp modelId="{6B9CEDF2-359B-4BB3-946A-0EF05575CDA9}">
      <dsp:nvSpPr>
        <dsp:cNvPr id="0" name=""/>
        <dsp:cNvSpPr/>
      </dsp:nvSpPr>
      <dsp:spPr>
        <a:xfrm>
          <a:off x="0" y="840037"/>
          <a:ext cx="626903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What the speaker can do with the language</a:t>
          </a:r>
        </a:p>
      </dsp:txBody>
      <dsp:txXfrm>
        <a:off x="0" y="840037"/>
        <a:ext cx="6269038" cy="496800"/>
      </dsp:txXfrm>
    </dsp:sp>
    <dsp:sp modelId="{55E4FDE3-4F8F-4E15-A0F4-D2070BA84FD0}">
      <dsp:nvSpPr>
        <dsp:cNvPr id="0" name=""/>
        <dsp:cNvSpPr/>
      </dsp:nvSpPr>
      <dsp:spPr>
        <a:xfrm>
          <a:off x="0" y="1336837"/>
          <a:ext cx="6269038" cy="7195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Content  </a:t>
          </a:r>
          <a:endParaRPr lang="en-US" sz="3000" kern="1200"/>
        </a:p>
      </dsp:txBody>
      <dsp:txXfrm>
        <a:off x="35125" y="1371962"/>
        <a:ext cx="6198788" cy="649299"/>
      </dsp:txXfrm>
    </dsp:sp>
    <dsp:sp modelId="{6DB4D81D-9E9D-49E9-A918-D1A55FDAF7DB}">
      <dsp:nvSpPr>
        <dsp:cNvPr id="0" name=""/>
        <dsp:cNvSpPr/>
      </dsp:nvSpPr>
      <dsp:spPr>
        <a:xfrm>
          <a:off x="0" y="2056387"/>
          <a:ext cx="626903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What topics, subject areas, settings, situations</a:t>
          </a:r>
        </a:p>
      </dsp:txBody>
      <dsp:txXfrm>
        <a:off x="0" y="2056387"/>
        <a:ext cx="6269038" cy="496800"/>
      </dsp:txXfrm>
    </dsp:sp>
    <dsp:sp modelId="{FBAA6B89-AE40-435F-91EC-21955846D993}">
      <dsp:nvSpPr>
        <dsp:cNvPr id="0" name=""/>
        <dsp:cNvSpPr/>
      </dsp:nvSpPr>
      <dsp:spPr>
        <a:xfrm>
          <a:off x="0" y="2553187"/>
          <a:ext cx="6269038" cy="7195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Accuracy</a:t>
          </a:r>
          <a:endParaRPr lang="en-US" sz="3000" kern="1200"/>
        </a:p>
      </dsp:txBody>
      <dsp:txXfrm>
        <a:off x="35125" y="2588312"/>
        <a:ext cx="6198788" cy="649299"/>
      </dsp:txXfrm>
    </dsp:sp>
    <dsp:sp modelId="{2B4674EE-4C0B-4424-A614-8FFA46A04C82}">
      <dsp:nvSpPr>
        <dsp:cNvPr id="0" name=""/>
        <dsp:cNvSpPr/>
      </dsp:nvSpPr>
      <dsp:spPr>
        <a:xfrm>
          <a:off x="0" y="3272737"/>
          <a:ext cx="626903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Acceptability and quality of the language, comprehensibility of the message</a:t>
          </a:r>
        </a:p>
      </dsp:txBody>
      <dsp:txXfrm>
        <a:off x="0" y="3272737"/>
        <a:ext cx="6269038" cy="729675"/>
      </dsp:txXfrm>
    </dsp:sp>
    <dsp:sp modelId="{DB7BFDC0-1F21-4079-843E-1E7BFAA3738E}">
      <dsp:nvSpPr>
        <dsp:cNvPr id="0" name=""/>
        <dsp:cNvSpPr/>
      </dsp:nvSpPr>
      <dsp:spPr>
        <a:xfrm>
          <a:off x="0" y="4002412"/>
          <a:ext cx="6269038"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Text type</a:t>
          </a:r>
          <a:endParaRPr lang="en-US" sz="3000" kern="1200"/>
        </a:p>
      </dsp:txBody>
      <dsp:txXfrm>
        <a:off x="35125" y="4037537"/>
        <a:ext cx="6198788" cy="649299"/>
      </dsp:txXfrm>
    </dsp:sp>
    <dsp:sp modelId="{5853A953-1D0A-4407-9F5B-48A24A1B35B5}">
      <dsp:nvSpPr>
        <dsp:cNvPr id="0" name=""/>
        <dsp:cNvSpPr/>
      </dsp:nvSpPr>
      <dsp:spPr>
        <a:xfrm>
          <a:off x="0" y="4721962"/>
          <a:ext cx="626903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How the message is organized: words, phrases, sentences, paragraph, extended discourse</a:t>
          </a:r>
        </a:p>
      </dsp:txBody>
      <dsp:txXfrm>
        <a:off x="0" y="4721962"/>
        <a:ext cx="6269038" cy="729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36979"/>
          <a:ext cx="6513603" cy="1378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The STANAG 6001 (Ed.5) Descriptors</a:t>
          </a:r>
          <a:endParaRPr lang="en-US" sz="3200" kern="1200" dirty="0"/>
        </a:p>
      </dsp:txBody>
      <dsp:txXfrm>
        <a:off x="67275" y="104254"/>
        <a:ext cx="6379053" cy="1243578"/>
      </dsp:txXfrm>
    </dsp:sp>
    <dsp:sp modelId="{E27A00A2-570C-47CD-A600-8BBFA4D1C0A8}">
      <dsp:nvSpPr>
        <dsp:cNvPr id="0" name=""/>
        <dsp:cNvSpPr/>
      </dsp:nvSpPr>
      <dsp:spPr>
        <a:xfrm>
          <a:off x="0" y="1545600"/>
          <a:ext cx="6513603" cy="208617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Demonstrate the level of  performance </a:t>
          </a:r>
        </a:p>
      </dsp:txBody>
      <dsp:txXfrm>
        <a:off x="101839" y="1647439"/>
        <a:ext cx="6309925" cy="1882498"/>
      </dsp:txXfrm>
    </dsp:sp>
    <dsp:sp modelId="{022B178F-F0D4-4DFB-B8FD-D569F2606E38}">
      <dsp:nvSpPr>
        <dsp:cNvPr id="0" name=""/>
        <dsp:cNvSpPr/>
      </dsp:nvSpPr>
      <dsp:spPr>
        <a:xfrm>
          <a:off x="0" y="3703777"/>
          <a:ext cx="6513603" cy="208617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Descriptors are ranges </a:t>
          </a:r>
        </a:p>
        <a:p>
          <a:pPr marL="0" lvl="0" indent="0" algn="ctr" defTabSz="1111250">
            <a:lnSpc>
              <a:spcPct val="90000"/>
            </a:lnSpc>
            <a:spcBef>
              <a:spcPct val="0"/>
            </a:spcBef>
            <a:spcAft>
              <a:spcPct val="35000"/>
            </a:spcAft>
            <a:buNone/>
          </a:pPr>
          <a:r>
            <a:rPr lang="en-US" altLang="en-US" sz="2500" kern="1200" dirty="0"/>
            <a:t>Criterion-referenced</a:t>
          </a:r>
        </a:p>
        <a:p>
          <a:pPr marL="0" lvl="0" indent="0" algn="ctr" defTabSz="1111250">
            <a:lnSpc>
              <a:spcPct val="90000"/>
            </a:lnSpc>
            <a:spcBef>
              <a:spcPct val="0"/>
            </a:spcBef>
            <a:spcAft>
              <a:spcPct val="35000"/>
            </a:spcAft>
            <a:buNone/>
          </a:pPr>
          <a:r>
            <a:rPr lang="en-US" altLang="en-US" sz="2500" kern="1200" dirty="0"/>
            <a:t>We compare performance with descriptors and not with other speakers</a:t>
          </a:r>
          <a:endParaRPr lang="en-US" sz="2500" kern="1200" dirty="0"/>
        </a:p>
      </dsp:txBody>
      <dsp:txXfrm>
        <a:off x="101839" y="3805616"/>
        <a:ext cx="6309925" cy="18824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B522-AD73-4D92-BA46-7AF038BFE618}">
      <dsp:nvSpPr>
        <dsp:cNvPr id="0" name=""/>
        <dsp:cNvSpPr/>
      </dsp:nvSpPr>
      <dsp:spPr>
        <a:xfrm>
          <a:off x="0" y="2720"/>
          <a:ext cx="2256853" cy="17957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Based on hierarchy of global tasks</a:t>
          </a:r>
        </a:p>
      </dsp:txBody>
      <dsp:txXfrm>
        <a:off x="87659" y="90379"/>
        <a:ext cx="2081535" cy="1620386"/>
      </dsp:txXfrm>
    </dsp:sp>
    <dsp:sp modelId="{8EE64361-EE1B-4016-A2DC-B741ACE313D1}">
      <dsp:nvSpPr>
        <dsp:cNvPr id="0" name=""/>
        <dsp:cNvSpPr/>
      </dsp:nvSpPr>
      <dsp:spPr>
        <a:xfrm rot="5400000">
          <a:off x="3544664" y="779970"/>
          <a:ext cx="1436563" cy="40121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All base levels (except 5) are further divided into base and plus levels.  </a:t>
          </a:r>
        </a:p>
      </dsp:txBody>
      <dsp:txXfrm rot="-5400000">
        <a:off x="2256854" y="2137908"/>
        <a:ext cx="3942057" cy="1296309"/>
      </dsp:txXfrm>
    </dsp:sp>
    <dsp:sp modelId="{D2D3C860-5ECE-4D88-84D2-E93AAB1BA0AF}">
      <dsp:nvSpPr>
        <dsp:cNvPr id="0" name=""/>
        <dsp:cNvSpPr/>
      </dsp:nvSpPr>
      <dsp:spPr>
        <a:xfrm>
          <a:off x="0" y="1888210"/>
          <a:ext cx="2256853" cy="17957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Six base levels:  0-5</a:t>
          </a:r>
        </a:p>
      </dsp:txBody>
      <dsp:txXfrm>
        <a:off x="87659" y="1975869"/>
        <a:ext cx="2081535" cy="1620386"/>
      </dsp:txXfrm>
    </dsp:sp>
    <dsp:sp modelId="{6DA7ABBB-9B81-49CB-8D9E-860C4341A660}">
      <dsp:nvSpPr>
        <dsp:cNvPr id="0" name=""/>
        <dsp:cNvSpPr/>
      </dsp:nvSpPr>
      <dsp:spPr>
        <a:xfrm rot="5400000">
          <a:off x="3544664" y="2665459"/>
          <a:ext cx="1436563" cy="40121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BAT2 S Ratings are reported as Base Levels and Plus levels</a:t>
          </a:r>
        </a:p>
        <a:p>
          <a:pPr marL="228600" lvl="1" indent="-228600" algn="l" defTabSz="889000">
            <a:lnSpc>
              <a:spcPct val="90000"/>
            </a:lnSpc>
            <a:spcBef>
              <a:spcPct val="0"/>
            </a:spcBef>
            <a:spcAft>
              <a:spcPct val="15000"/>
            </a:spcAft>
            <a:buChar char="•"/>
          </a:pPr>
          <a:r>
            <a:rPr lang="en-US" sz="2000" kern="1200" dirty="0"/>
            <a:t>Raters assign one of the following ratings</a:t>
          </a:r>
        </a:p>
        <a:p>
          <a:pPr marL="457200" lvl="2" indent="-228600" algn="l" defTabSz="889000">
            <a:lnSpc>
              <a:spcPct val="90000"/>
            </a:lnSpc>
            <a:spcBef>
              <a:spcPct val="0"/>
            </a:spcBef>
            <a:spcAft>
              <a:spcPct val="15000"/>
            </a:spcAft>
            <a:buChar char="•"/>
          </a:pPr>
          <a:r>
            <a:rPr lang="en-US" sz="2000" kern="1200" dirty="0"/>
            <a:t>0+, 1, 1+, 2, 2+, 3</a:t>
          </a:r>
        </a:p>
      </dsp:txBody>
      <dsp:txXfrm rot="-5400000">
        <a:off x="2256854" y="4023397"/>
        <a:ext cx="3942057" cy="1296309"/>
      </dsp:txXfrm>
    </dsp:sp>
    <dsp:sp modelId="{0E60A00C-7A59-4E3F-8F0D-40563C9B4EDD}">
      <dsp:nvSpPr>
        <dsp:cNvPr id="0" name=""/>
        <dsp:cNvSpPr/>
      </dsp:nvSpPr>
      <dsp:spPr>
        <a:xfrm>
          <a:off x="0" y="3773699"/>
          <a:ext cx="2256853" cy="17957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BAT2 S Targets Levels 0+ to 3 only</a:t>
          </a:r>
        </a:p>
      </dsp:txBody>
      <dsp:txXfrm>
        <a:off x="87659" y="3861358"/>
        <a:ext cx="2081535" cy="16203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915230"/>
          <a:ext cx="6513603" cy="8409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Produce a speech sample that clearly demonstrates:</a:t>
          </a:r>
          <a:endParaRPr lang="en-US" sz="3200" kern="1200" dirty="0"/>
        </a:p>
      </dsp:txBody>
      <dsp:txXfrm>
        <a:off x="41050" y="956280"/>
        <a:ext cx="6431503" cy="758817"/>
      </dsp:txXfrm>
    </dsp:sp>
    <dsp:sp modelId="{E27A00A2-570C-47CD-A600-8BBFA4D1C0A8}">
      <dsp:nvSpPr>
        <dsp:cNvPr id="0" name=""/>
        <dsp:cNvSpPr/>
      </dsp:nvSpPr>
      <dsp:spPr>
        <a:xfrm>
          <a:off x="0" y="2090211"/>
          <a:ext cx="6513603" cy="12729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What a speaker can do  (“</a:t>
          </a:r>
          <a:r>
            <a:rPr lang="en-US" altLang="en-US" sz="3200" b="1" kern="1200" dirty="0"/>
            <a:t>Floor</a:t>
          </a:r>
          <a:r>
            <a:rPr lang="en-US" altLang="en-US" sz="3200" kern="1200" dirty="0"/>
            <a:t>”)</a:t>
          </a:r>
        </a:p>
      </dsp:txBody>
      <dsp:txXfrm>
        <a:off x="62141" y="2152352"/>
        <a:ext cx="6389321" cy="1148678"/>
      </dsp:txXfrm>
    </dsp:sp>
    <dsp:sp modelId="{022B178F-F0D4-4DFB-B8FD-D569F2606E38}">
      <dsp:nvSpPr>
        <dsp:cNvPr id="0" name=""/>
        <dsp:cNvSpPr/>
      </dsp:nvSpPr>
      <dsp:spPr>
        <a:xfrm>
          <a:off x="0" y="3547491"/>
          <a:ext cx="6513603" cy="12729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What a speaker cannot do  (“</a:t>
          </a:r>
          <a:r>
            <a:rPr lang="en-US" altLang="en-US" sz="3200" b="1" kern="1200" dirty="0"/>
            <a:t>Ceiling</a:t>
          </a:r>
          <a:r>
            <a:rPr lang="en-US" altLang="en-US" sz="3200" kern="1200" dirty="0"/>
            <a:t>”)</a:t>
          </a:r>
          <a:endParaRPr lang="en-US" sz="3200" kern="1200" dirty="0"/>
        </a:p>
      </dsp:txBody>
      <dsp:txXfrm>
        <a:off x="62141" y="3609632"/>
        <a:ext cx="6389321" cy="1148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915230"/>
          <a:ext cx="6513603" cy="8409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All the prescribed elements across a variety of topics </a:t>
          </a:r>
          <a:endParaRPr lang="en-US" sz="3200" kern="1200" dirty="0"/>
        </a:p>
      </dsp:txBody>
      <dsp:txXfrm>
        <a:off x="41050" y="956280"/>
        <a:ext cx="6431503" cy="758817"/>
      </dsp:txXfrm>
    </dsp:sp>
    <dsp:sp modelId="{E27A00A2-570C-47CD-A600-8BBFA4D1C0A8}">
      <dsp:nvSpPr>
        <dsp:cNvPr id="0" name=""/>
        <dsp:cNvSpPr/>
      </dsp:nvSpPr>
      <dsp:spPr>
        <a:xfrm>
          <a:off x="0" y="2090211"/>
          <a:ext cx="6513603" cy="12729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Sustained performance at one level</a:t>
          </a:r>
        </a:p>
      </dsp:txBody>
      <dsp:txXfrm>
        <a:off x="62141" y="2152352"/>
        <a:ext cx="6389321" cy="1148678"/>
      </dsp:txXfrm>
    </dsp:sp>
    <dsp:sp modelId="{022B178F-F0D4-4DFB-B8FD-D569F2606E38}">
      <dsp:nvSpPr>
        <dsp:cNvPr id="0" name=""/>
        <dsp:cNvSpPr/>
      </dsp:nvSpPr>
      <dsp:spPr>
        <a:xfrm>
          <a:off x="0" y="3547491"/>
          <a:ext cx="6513603" cy="12729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Inability to sustain performance at the next higher level</a:t>
          </a:r>
          <a:endParaRPr lang="en-US" sz="3200" kern="1200" dirty="0"/>
        </a:p>
      </dsp:txBody>
      <dsp:txXfrm>
        <a:off x="62141" y="3609632"/>
        <a:ext cx="6389321"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81A43-1C3F-4D98-AFE1-0C9E16CAA47C}">
      <dsp:nvSpPr>
        <dsp:cNvPr id="0" name=""/>
        <dsp:cNvSpPr/>
      </dsp:nvSpPr>
      <dsp:spPr>
        <a:xfrm>
          <a:off x="0" y="337027"/>
          <a:ext cx="10363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D9419-5430-4BDE-8DF8-52FB8EC0E64B}">
      <dsp:nvSpPr>
        <dsp:cNvPr id="0" name=""/>
        <dsp:cNvSpPr/>
      </dsp:nvSpPr>
      <dsp:spPr>
        <a:xfrm>
          <a:off x="518160" y="27067"/>
          <a:ext cx="72542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933450">
            <a:lnSpc>
              <a:spcPct val="90000"/>
            </a:lnSpc>
            <a:spcBef>
              <a:spcPct val="0"/>
            </a:spcBef>
            <a:spcAft>
              <a:spcPct val="35000"/>
            </a:spcAft>
            <a:buNone/>
          </a:pPr>
          <a:r>
            <a:rPr lang="en-US" sz="2100" kern="1200"/>
            <a:t>Adaptive and Interactive</a:t>
          </a:r>
        </a:p>
      </dsp:txBody>
      <dsp:txXfrm>
        <a:off x="548422" y="57329"/>
        <a:ext cx="7193716" cy="559396"/>
      </dsp:txXfrm>
    </dsp:sp>
    <dsp:sp modelId="{29AFC74F-6EC8-4D1E-A78E-644F0FEC7A7F}">
      <dsp:nvSpPr>
        <dsp:cNvPr id="0" name=""/>
        <dsp:cNvSpPr/>
      </dsp:nvSpPr>
      <dsp:spPr>
        <a:xfrm>
          <a:off x="0" y="1289587"/>
          <a:ext cx="1036320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299" tIns="437388" rIns="80429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 </a:t>
          </a:r>
          <a:r>
            <a:rPr lang="en-US" sz="2100" i="1" kern="1200"/>
            <a:t>but in fact</a:t>
          </a:r>
          <a:endParaRPr lang="en-US" sz="2100" kern="1200"/>
        </a:p>
      </dsp:txBody>
      <dsp:txXfrm>
        <a:off x="0" y="1289587"/>
        <a:ext cx="10363200" cy="893025"/>
      </dsp:txXfrm>
    </dsp:sp>
    <dsp:sp modelId="{6AFE09FD-A9E0-49CC-ACB7-8A6AD59E7466}">
      <dsp:nvSpPr>
        <dsp:cNvPr id="0" name=""/>
        <dsp:cNvSpPr/>
      </dsp:nvSpPr>
      <dsp:spPr>
        <a:xfrm>
          <a:off x="518160" y="979627"/>
          <a:ext cx="72542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933450">
            <a:lnSpc>
              <a:spcPct val="90000"/>
            </a:lnSpc>
            <a:spcBef>
              <a:spcPct val="0"/>
            </a:spcBef>
            <a:spcAft>
              <a:spcPct val="35000"/>
            </a:spcAft>
            <a:buNone/>
          </a:pPr>
          <a:r>
            <a:rPr lang="en-US" sz="2100" kern="1200"/>
            <a:t>Conversation-like</a:t>
          </a:r>
        </a:p>
      </dsp:txBody>
      <dsp:txXfrm>
        <a:off x="548422" y="1009889"/>
        <a:ext cx="7193716" cy="559396"/>
      </dsp:txXfrm>
    </dsp:sp>
    <dsp:sp modelId="{6AEDDB39-024B-4F2C-A755-E04B41FC4663}">
      <dsp:nvSpPr>
        <dsp:cNvPr id="0" name=""/>
        <dsp:cNvSpPr/>
      </dsp:nvSpPr>
      <dsp:spPr>
        <a:xfrm>
          <a:off x="0" y="2605972"/>
          <a:ext cx="10363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95594-1712-41DE-AA8E-6871957BF67E}">
      <dsp:nvSpPr>
        <dsp:cNvPr id="0" name=""/>
        <dsp:cNvSpPr/>
      </dsp:nvSpPr>
      <dsp:spPr>
        <a:xfrm>
          <a:off x="518160" y="2296012"/>
          <a:ext cx="72542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933450">
            <a:lnSpc>
              <a:spcPct val="90000"/>
            </a:lnSpc>
            <a:spcBef>
              <a:spcPct val="0"/>
            </a:spcBef>
            <a:spcAft>
              <a:spcPct val="35000"/>
            </a:spcAft>
            <a:buNone/>
          </a:pPr>
          <a:r>
            <a:rPr lang="en-US" sz="2100" kern="1200"/>
            <a:t>Highly structured </a:t>
          </a:r>
        </a:p>
      </dsp:txBody>
      <dsp:txXfrm>
        <a:off x="548422" y="2326274"/>
        <a:ext cx="7193716" cy="559396"/>
      </dsp:txXfrm>
    </dsp:sp>
    <dsp:sp modelId="{6BD2138B-29A6-4146-BD22-ADD1E264EFEC}">
      <dsp:nvSpPr>
        <dsp:cNvPr id="0" name=""/>
        <dsp:cNvSpPr/>
      </dsp:nvSpPr>
      <dsp:spPr>
        <a:xfrm>
          <a:off x="0" y="3558532"/>
          <a:ext cx="1036320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1B6B7-7E0A-47D8-A6AD-6CEB7989BE34}">
      <dsp:nvSpPr>
        <dsp:cNvPr id="0" name=""/>
        <dsp:cNvSpPr/>
      </dsp:nvSpPr>
      <dsp:spPr>
        <a:xfrm>
          <a:off x="518160" y="3248572"/>
          <a:ext cx="72542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193" tIns="0" rIns="274193" bIns="0" numCol="1" spcCol="1270" anchor="ctr" anchorCtr="0">
          <a:noAutofit/>
        </a:bodyPr>
        <a:lstStyle/>
        <a:p>
          <a:pPr marL="0" lvl="0" indent="0" algn="l" defTabSz="933450">
            <a:lnSpc>
              <a:spcPct val="90000"/>
            </a:lnSpc>
            <a:spcBef>
              <a:spcPct val="0"/>
            </a:spcBef>
            <a:spcAft>
              <a:spcPct val="35000"/>
            </a:spcAft>
            <a:buNone/>
          </a:pPr>
          <a:r>
            <a:rPr lang="en-US" sz="2100" kern="1200"/>
            <a:t>Required components</a:t>
          </a:r>
        </a:p>
      </dsp:txBody>
      <dsp:txXfrm>
        <a:off x="548422" y="3278834"/>
        <a:ext cx="719371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381762"/>
          <a:ext cx="6513603" cy="164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Ensure a common understanding of terminology used in NATO testing contexts</a:t>
          </a:r>
        </a:p>
      </dsp:txBody>
      <dsp:txXfrm>
        <a:off x="80532" y="462294"/>
        <a:ext cx="6352539" cy="1488636"/>
      </dsp:txXfrm>
    </dsp:sp>
    <dsp:sp modelId="{E27A00A2-570C-47CD-A600-8BBFA4D1C0A8}">
      <dsp:nvSpPr>
        <dsp:cNvPr id="0" name=""/>
        <dsp:cNvSpPr/>
      </dsp:nvSpPr>
      <dsp:spPr>
        <a:xfrm>
          <a:off x="0" y="2117862"/>
          <a:ext cx="6513603" cy="16497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 testers across all member nations share a common terminology that allows them to talk about performance</a:t>
          </a:r>
        </a:p>
      </dsp:txBody>
      <dsp:txXfrm>
        <a:off x="80532" y="2198394"/>
        <a:ext cx="6352539" cy="1488636"/>
      </dsp:txXfrm>
    </dsp:sp>
    <dsp:sp modelId="{21B9B1CC-5DF9-4771-BBB5-71BCFFABC00B}">
      <dsp:nvSpPr>
        <dsp:cNvPr id="0" name=""/>
        <dsp:cNvSpPr/>
      </dsp:nvSpPr>
      <dsp:spPr>
        <a:xfrm>
          <a:off x="0" y="3853963"/>
          <a:ext cx="6513603" cy="16497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Prepare testers and raters to participate in a benchmarking research initiative</a:t>
          </a:r>
        </a:p>
      </dsp:txBody>
      <dsp:txXfrm>
        <a:off x="80532" y="3934495"/>
        <a:ext cx="6352539" cy="1488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4926F-68DB-4ED5-BB4C-EDDE698D70F2}">
      <dsp:nvSpPr>
        <dsp:cNvPr id="0" name=""/>
        <dsp:cNvSpPr/>
      </dsp:nvSpPr>
      <dsp:spPr>
        <a:xfrm>
          <a:off x="0" y="40306"/>
          <a:ext cx="10515600" cy="88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Can consistently handle tasks at level</a:t>
          </a:r>
        </a:p>
      </dsp:txBody>
      <dsp:txXfrm>
        <a:off x="43321" y="83627"/>
        <a:ext cx="10428958" cy="800803"/>
      </dsp:txXfrm>
    </dsp:sp>
    <dsp:sp modelId="{493A2583-702C-4D51-A019-D70CEDF2BD2F}">
      <dsp:nvSpPr>
        <dsp:cNvPr id="0" name=""/>
        <dsp:cNvSpPr/>
      </dsp:nvSpPr>
      <dsp:spPr>
        <a:xfrm>
          <a:off x="0" y="927751"/>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Establishes a new floor and “working level”</a:t>
          </a:r>
        </a:p>
      </dsp:txBody>
      <dsp:txXfrm>
        <a:off x="0" y="927751"/>
        <a:ext cx="10515600" cy="612720"/>
      </dsp:txXfrm>
    </dsp:sp>
    <dsp:sp modelId="{432BE296-8F76-493C-A6FC-1F2E89BD2FE2}">
      <dsp:nvSpPr>
        <dsp:cNvPr id="0" name=""/>
        <dsp:cNvSpPr/>
      </dsp:nvSpPr>
      <dsp:spPr>
        <a:xfrm>
          <a:off x="0" y="1540471"/>
          <a:ext cx="10515600" cy="88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Cannot handle one or more criteria for the level</a:t>
          </a:r>
        </a:p>
      </dsp:txBody>
      <dsp:txXfrm>
        <a:off x="43321" y="1583792"/>
        <a:ext cx="10428958" cy="800803"/>
      </dsp:txXfrm>
    </dsp:sp>
    <dsp:sp modelId="{D66B18FF-4F62-416F-8CBA-14B6393CFF2C}">
      <dsp:nvSpPr>
        <dsp:cNvPr id="0" name=""/>
        <dsp:cNvSpPr/>
      </dsp:nvSpPr>
      <dsp:spPr>
        <a:xfrm>
          <a:off x="0" y="2427916"/>
          <a:ext cx="10515600"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Establishes the ceiling </a:t>
          </a:r>
        </a:p>
        <a:p>
          <a:pPr marL="285750" lvl="1" indent="-285750" algn="l" defTabSz="1289050">
            <a:lnSpc>
              <a:spcPct val="90000"/>
            </a:lnSpc>
            <a:spcBef>
              <a:spcPct val="0"/>
            </a:spcBef>
            <a:spcAft>
              <a:spcPct val="20000"/>
            </a:spcAft>
            <a:buChar char="•"/>
          </a:pPr>
          <a:r>
            <a:rPr lang="en-US" sz="2900" kern="1200"/>
            <a:t>“Linguistic Breakdown”</a:t>
          </a:r>
        </a:p>
      </dsp:txBody>
      <dsp:txXfrm>
        <a:off x="0" y="2427916"/>
        <a:ext cx="10515600" cy="995670"/>
      </dsp:txXfrm>
    </dsp:sp>
    <dsp:sp modelId="{12E6BD6F-B448-4DFA-9FEF-69BB7F670003}">
      <dsp:nvSpPr>
        <dsp:cNvPr id="0" name=""/>
        <dsp:cNvSpPr/>
      </dsp:nvSpPr>
      <dsp:spPr>
        <a:xfrm>
          <a:off x="0" y="3423586"/>
          <a:ext cx="10515600" cy="88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The BAT-S does not probe above L3</a:t>
          </a:r>
        </a:p>
      </dsp:txBody>
      <dsp:txXfrm>
        <a:off x="43321" y="3466907"/>
        <a:ext cx="10428958" cy="800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0"/>
          <a:ext cx="6513603" cy="13896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Recognize the linguistic task at each level</a:t>
          </a:r>
          <a:endParaRPr lang="en-US" sz="3200" kern="1200" dirty="0"/>
        </a:p>
      </dsp:txBody>
      <dsp:txXfrm>
        <a:off x="67837" y="67837"/>
        <a:ext cx="6377929" cy="1253964"/>
      </dsp:txXfrm>
    </dsp:sp>
    <dsp:sp modelId="{E27A00A2-570C-47CD-A600-8BBFA4D1C0A8}">
      <dsp:nvSpPr>
        <dsp:cNvPr id="0" name=""/>
        <dsp:cNvSpPr/>
      </dsp:nvSpPr>
      <dsp:spPr>
        <a:xfrm>
          <a:off x="0" y="1609061"/>
          <a:ext cx="6513603" cy="210360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t>At each level there are expectations with regard to Content, Text type, and Accuracy that are indispensable for performance of the task at the given level</a:t>
          </a:r>
        </a:p>
      </dsp:txBody>
      <dsp:txXfrm>
        <a:off x="102689" y="1711750"/>
        <a:ext cx="6308225" cy="1898222"/>
      </dsp:txXfrm>
    </dsp:sp>
    <dsp:sp modelId="{022B178F-F0D4-4DFB-B8FD-D569F2606E38}">
      <dsp:nvSpPr>
        <dsp:cNvPr id="0" name=""/>
        <dsp:cNvSpPr/>
      </dsp:nvSpPr>
      <dsp:spPr>
        <a:xfrm>
          <a:off x="0" y="3746972"/>
          <a:ext cx="6513603" cy="2103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altLang="en-US" sz="3800" kern="1200" dirty="0"/>
            <a:t>Every question targets a linguistic task at a specific level	</a:t>
          </a:r>
          <a:endParaRPr lang="en-US" sz="3800" kern="1200" dirty="0"/>
        </a:p>
      </dsp:txBody>
      <dsp:txXfrm>
        <a:off x="102689" y="3849661"/>
        <a:ext cx="6308225" cy="1898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01816-BA21-4F5F-9A43-C3CE508D17B8}">
      <dsp:nvSpPr>
        <dsp:cNvPr id="0" name=""/>
        <dsp:cNvSpPr/>
      </dsp:nvSpPr>
      <dsp:spPr>
        <a:xfrm>
          <a:off x="0" y="319949"/>
          <a:ext cx="103632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At level performance = Meets all the criteria and the response is either</a:t>
          </a:r>
        </a:p>
      </dsp:txBody>
      <dsp:txXfrm>
        <a:off x="31613" y="351562"/>
        <a:ext cx="10299974" cy="584369"/>
      </dsp:txXfrm>
    </dsp:sp>
    <dsp:sp modelId="{A05D6A6E-9DB8-46E5-A28F-1A41DBA6EF8D}">
      <dsp:nvSpPr>
        <dsp:cNvPr id="0" name=""/>
        <dsp:cNvSpPr/>
      </dsp:nvSpPr>
      <dsp:spPr>
        <a:xfrm>
          <a:off x="0" y="967544"/>
          <a:ext cx="103632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Strong or</a:t>
          </a:r>
        </a:p>
        <a:p>
          <a:pPr marL="228600" lvl="1" indent="-228600" algn="l" defTabSz="933450">
            <a:lnSpc>
              <a:spcPct val="90000"/>
            </a:lnSpc>
            <a:spcBef>
              <a:spcPct val="0"/>
            </a:spcBef>
            <a:spcAft>
              <a:spcPct val="20000"/>
            </a:spcAft>
            <a:buChar char="•"/>
          </a:pPr>
          <a:r>
            <a:rPr lang="en-US" sz="2100" kern="1200"/>
            <a:t>Minimal</a:t>
          </a:r>
        </a:p>
      </dsp:txBody>
      <dsp:txXfrm>
        <a:off x="0" y="967544"/>
        <a:ext cx="10363200" cy="726570"/>
      </dsp:txXfrm>
    </dsp:sp>
    <dsp:sp modelId="{19A63657-B015-44F3-BBE9-3CCBFADF3F42}">
      <dsp:nvSpPr>
        <dsp:cNvPr id="0" name=""/>
        <dsp:cNvSpPr/>
      </dsp:nvSpPr>
      <dsp:spPr>
        <a:xfrm>
          <a:off x="0" y="1694115"/>
          <a:ext cx="10363200"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Minimal performance at level</a:t>
          </a:r>
        </a:p>
      </dsp:txBody>
      <dsp:txXfrm>
        <a:off x="31613" y="1725728"/>
        <a:ext cx="10299974" cy="584369"/>
      </dsp:txXfrm>
    </dsp:sp>
    <dsp:sp modelId="{D0C911CC-7FF1-49B7-8892-F1D9362F9766}">
      <dsp:nvSpPr>
        <dsp:cNvPr id="0" name=""/>
        <dsp:cNvSpPr/>
      </dsp:nvSpPr>
      <dsp:spPr>
        <a:xfrm>
          <a:off x="0" y="2341709"/>
          <a:ext cx="103632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Meets criteria for level</a:t>
          </a:r>
        </a:p>
        <a:p>
          <a:pPr marL="228600" lvl="1" indent="-228600" algn="l" defTabSz="933450">
            <a:lnSpc>
              <a:spcPct val="90000"/>
            </a:lnSpc>
            <a:spcBef>
              <a:spcPct val="0"/>
            </a:spcBef>
            <a:spcAft>
              <a:spcPct val="20000"/>
            </a:spcAft>
            <a:buChar char="•"/>
          </a:pPr>
          <a:r>
            <a:rPr lang="en-US" sz="2100" kern="1200"/>
            <a:t>Minimal quantity and/or quality for the level</a:t>
          </a:r>
        </a:p>
        <a:p>
          <a:pPr marL="228600" lvl="1" indent="-228600" algn="l" defTabSz="933450">
            <a:lnSpc>
              <a:spcPct val="90000"/>
            </a:lnSpc>
            <a:spcBef>
              <a:spcPct val="0"/>
            </a:spcBef>
            <a:spcAft>
              <a:spcPct val="20000"/>
            </a:spcAft>
            <a:buChar char="•"/>
          </a:pPr>
          <a:r>
            <a:rPr lang="en-US" sz="2100" kern="1200"/>
            <a:t>Generally does not exceed minimal requirements</a:t>
          </a:r>
        </a:p>
        <a:p>
          <a:pPr marL="228600" lvl="1" indent="-228600" algn="l" defTabSz="933450">
            <a:lnSpc>
              <a:spcPct val="90000"/>
            </a:lnSpc>
            <a:spcBef>
              <a:spcPct val="0"/>
            </a:spcBef>
            <a:spcAft>
              <a:spcPct val="20000"/>
            </a:spcAft>
            <a:buChar char="•"/>
          </a:pPr>
          <a:r>
            <a:rPr lang="en-US" sz="2100" kern="1200"/>
            <a:t>Typically, no features of the next higher level</a:t>
          </a:r>
        </a:p>
      </dsp:txBody>
      <dsp:txXfrm>
        <a:off x="0" y="2341709"/>
        <a:ext cx="10363200" cy="1453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9C06F-5726-40E2-8B72-28CE4D446BA6}">
      <dsp:nvSpPr>
        <dsp:cNvPr id="0" name=""/>
        <dsp:cNvSpPr/>
      </dsp:nvSpPr>
      <dsp:spPr>
        <a:xfrm>
          <a:off x="0" y="11632"/>
          <a:ext cx="10363200" cy="743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Below-level performance = Does not meet all the criteria </a:t>
          </a:r>
        </a:p>
      </dsp:txBody>
      <dsp:txXfrm>
        <a:off x="36296" y="47928"/>
        <a:ext cx="10290608" cy="670943"/>
      </dsp:txXfrm>
    </dsp:sp>
    <dsp:sp modelId="{B6302A14-14DB-4261-9265-916043D8702A}">
      <dsp:nvSpPr>
        <dsp:cNvPr id="0" name=""/>
        <dsp:cNvSpPr/>
      </dsp:nvSpPr>
      <dsp:spPr>
        <a:xfrm>
          <a:off x="0" y="730452"/>
          <a:ext cx="10363200"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Does not meet one or more of the assessment criteria of the level of the task</a:t>
          </a:r>
        </a:p>
        <a:p>
          <a:pPr marL="228600" lvl="1" indent="-228600" algn="l" defTabSz="1066800">
            <a:lnSpc>
              <a:spcPct val="90000"/>
            </a:lnSpc>
            <a:spcBef>
              <a:spcPct val="0"/>
            </a:spcBef>
            <a:spcAft>
              <a:spcPct val="20000"/>
            </a:spcAft>
            <a:buChar char="•"/>
          </a:pPr>
          <a:r>
            <a:rPr lang="en-US" sz="2400" kern="1200"/>
            <a:t>Does not show control of the linguistic features required for the level	</a:t>
          </a:r>
        </a:p>
      </dsp:txBody>
      <dsp:txXfrm>
        <a:off x="0" y="730452"/>
        <a:ext cx="10363200" cy="834210"/>
      </dsp:txXfrm>
    </dsp:sp>
    <dsp:sp modelId="{2F1E66C1-E7C9-4976-9B15-D2CE1AA541AC}">
      <dsp:nvSpPr>
        <dsp:cNvPr id="0" name=""/>
        <dsp:cNvSpPr/>
      </dsp:nvSpPr>
      <dsp:spPr>
        <a:xfrm>
          <a:off x="0" y="1589377"/>
          <a:ext cx="10363200" cy="743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Below level - Partial performance</a:t>
          </a:r>
        </a:p>
      </dsp:txBody>
      <dsp:txXfrm>
        <a:off x="36296" y="1625673"/>
        <a:ext cx="10290608" cy="670943"/>
      </dsp:txXfrm>
    </dsp:sp>
    <dsp:sp modelId="{58A92FB9-530E-4D33-8FBF-B6D6BBE97EA7}">
      <dsp:nvSpPr>
        <dsp:cNvPr id="0" name=""/>
        <dsp:cNvSpPr/>
      </dsp:nvSpPr>
      <dsp:spPr>
        <a:xfrm>
          <a:off x="0" y="2332912"/>
          <a:ext cx="103632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May show evidence of some or most of the linguistic features of the level </a:t>
          </a:r>
        </a:p>
      </dsp:txBody>
      <dsp:txXfrm>
        <a:off x="0" y="2332912"/>
        <a:ext cx="10363200" cy="513360"/>
      </dsp:txXfrm>
    </dsp:sp>
    <dsp:sp modelId="{7EA225E5-4B6F-4F26-BD8E-23AD37C43F0E}">
      <dsp:nvSpPr>
        <dsp:cNvPr id="0" name=""/>
        <dsp:cNvSpPr/>
      </dsp:nvSpPr>
      <dsp:spPr>
        <a:xfrm>
          <a:off x="0" y="2846272"/>
          <a:ext cx="10363200" cy="743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Below level – Total breakdown  </a:t>
          </a:r>
        </a:p>
      </dsp:txBody>
      <dsp:txXfrm>
        <a:off x="36296" y="2882568"/>
        <a:ext cx="10290608" cy="670943"/>
      </dsp:txXfrm>
    </dsp:sp>
    <dsp:sp modelId="{E1FF7457-380E-4991-A4DC-65193797948C}">
      <dsp:nvSpPr>
        <dsp:cNvPr id="0" name=""/>
        <dsp:cNvSpPr/>
      </dsp:nvSpPr>
      <dsp:spPr>
        <a:xfrm>
          <a:off x="0" y="3589807"/>
          <a:ext cx="103632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Shows little or no evidence of the linguistic features of the level</a:t>
          </a:r>
        </a:p>
      </dsp:txBody>
      <dsp:txXfrm>
        <a:off x="0" y="3589807"/>
        <a:ext cx="10363200" cy="513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5CB89-0E8F-495F-8CC4-5DE5AB281D45}">
      <dsp:nvSpPr>
        <dsp:cNvPr id="0" name=""/>
        <dsp:cNvSpPr/>
      </dsp:nvSpPr>
      <dsp:spPr>
        <a:xfrm>
          <a:off x="0" y="20474"/>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First impressions</a:t>
          </a:r>
        </a:p>
      </dsp:txBody>
      <dsp:txXfrm>
        <a:off x="25759" y="46233"/>
        <a:ext cx="10311682" cy="476152"/>
      </dsp:txXfrm>
    </dsp:sp>
    <dsp:sp modelId="{60DE26DB-0030-4C95-9CCC-BE0B1416B74D}">
      <dsp:nvSpPr>
        <dsp:cNvPr id="0" name=""/>
        <dsp:cNvSpPr/>
      </dsp:nvSpPr>
      <dsp:spPr>
        <a:xfrm>
          <a:off x="0" y="611504"/>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Personality </a:t>
          </a:r>
        </a:p>
      </dsp:txBody>
      <dsp:txXfrm>
        <a:off x="25759" y="637263"/>
        <a:ext cx="10311682" cy="476152"/>
      </dsp:txXfrm>
    </dsp:sp>
    <dsp:sp modelId="{67714977-E997-4C45-801D-5AE1CD605230}">
      <dsp:nvSpPr>
        <dsp:cNvPr id="0" name=""/>
        <dsp:cNvSpPr/>
      </dsp:nvSpPr>
      <dsp:spPr>
        <a:xfrm>
          <a:off x="0" y="1202534"/>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Originality or uniqueness</a:t>
          </a:r>
        </a:p>
      </dsp:txBody>
      <dsp:txXfrm>
        <a:off x="25759" y="1228293"/>
        <a:ext cx="10311682" cy="476152"/>
      </dsp:txXfrm>
    </dsp:sp>
    <dsp:sp modelId="{F74C6703-FC54-498A-B1BA-E44ED2B40BC0}">
      <dsp:nvSpPr>
        <dsp:cNvPr id="0" name=""/>
        <dsp:cNvSpPr/>
      </dsp:nvSpPr>
      <dsp:spPr>
        <a:xfrm>
          <a:off x="0" y="1793565"/>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Charm/likeability (or lack of it)</a:t>
          </a:r>
        </a:p>
      </dsp:txBody>
      <dsp:txXfrm>
        <a:off x="25759" y="1819324"/>
        <a:ext cx="10311682" cy="476152"/>
      </dsp:txXfrm>
    </dsp:sp>
    <dsp:sp modelId="{A69C43D5-17CE-4A8C-A857-C932F781FD0B}">
      <dsp:nvSpPr>
        <dsp:cNvPr id="0" name=""/>
        <dsp:cNvSpPr/>
      </dsp:nvSpPr>
      <dsp:spPr>
        <a:xfrm>
          <a:off x="0" y="2384595"/>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Name, title, position</a:t>
          </a:r>
        </a:p>
      </dsp:txBody>
      <dsp:txXfrm>
        <a:off x="25759" y="2410354"/>
        <a:ext cx="10311682" cy="476152"/>
      </dsp:txXfrm>
    </dsp:sp>
    <dsp:sp modelId="{9BA34A74-B161-428F-8BDB-EE7DC152B94D}">
      <dsp:nvSpPr>
        <dsp:cNvPr id="0" name=""/>
        <dsp:cNvSpPr/>
      </dsp:nvSpPr>
      <dsp:spPr>
        <a:xfrm>
          <a:off x="0" y="2975625"/>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Effort or enthusiasm</a:t>
          </a:r>
        </a:p>
      </dsp:txBody>
      <dsp:txXfrm>
        <a:off x="25759" y="3001384"/>
        <a:ext cx="10311682" cy="476152"/>
      </dsp:txXfrm>
    </dsp:sp>
    <dsp:sp modelId="{2FDA4E37-6EB0-4F47-B333-A39CC8C9C3F7}">
      <dsp:nvSpPr>
        <dsp:cNvPr id="0" name=""/>
        <dsp:cNvSpPr/>
      </dsp:nvSpPr>
      <dsp:spPr>
        <a:xfrm>
          <a:off x="0" y="3566655"/>
          <a:ext cx="10363200" cy="5276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Opinions relative to your own</a:t>
          </a:r>
        </a:p>
      </dsp:txBody>
      <dsp:txXfrm>
        <a:off x="25759" y="3592414"/>
        <a:ext cx="10311682" cy="476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DAE0-273A-471F-9C28-2630ACFDED19}">
      <dsp:nvSpPr>
        <dsp:cNvPr id="0" name=""/>
        <dsp:cNvSpPr/>
      </dsp:nvSpPr>
      <dsp:spPr>
        <a:xfrm>
          <a:off x="0" y="32293"/>
          <a:ext cx="6513603" cy="2857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altLang="en-US" sz="3700" kern="1200" dirty="0"/>
            <a:t>We are rating holistically a speaker’s performance of specific linguistic tasks. </a:t>
          </a:r>
        </a:p>
        <a:p>
          <a:pPr marL="0" lvl="0" indent="0" algn="l" defTabSz="1644650">
            <a:lnSpc>
              <a:spcPct val="90000"/>
            </a:lnSpc>
            <a:spcBef>
              <a:spcPct val="0"/>
            </a:spcBef>
            <a:spcAft>
              <a:spcPct val="35000"/>
            </a:spcAft>
            <a:buNone/>
          </a:pPr>
          <a:endParaRPr lang="en-US" sz="3700" kern="1200" dirty="0"/>
        </a:p>
      </dsp:txBody>
      <dsp:txXfrm>
        <a:off x="139474" y="171767"/>
        <a:ext cx="6234655" cy="2578192"/>
      </dsp:txXfrm>
    </dsp:sp>
    <dsp:sp modelId="{E27A00A2-570C-47CD-A600-8BBFA4D1C0A8}">
      <dsp:nvSpPr>
        <dsp:cNvPr id="0" name=""/>
        <dsp:cNvSpPr/>
      </dsp:nvSpPr>
      <dsp:spPr>
        <a:xfrm>
          <a:off x="0" y="2995993"/>
          <a:ext cx="6513603" cy="28571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altLang="en-US" sz="3700" kern="1200" dirty="0"/>
            <a:t>Content, Context, Accuracy and Text Type are assessed in relation to the Tasks. </a:t>
          </a:r>
          <a:endParaRPr lang="en-US" sz="3700" kern="1200" dirty="0"/>
        </a:p>
      </dsp:txBody>
      <dsp:txXfrm>
        <a:off x="139474" y="3135467"/>
        <a:ext cx="6234655" cy="257819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997B6-77E7-4C79-B123-E3BF9837BD89}" type="datetimeFigureOut">
              <a:rPr lang="en-US" smtClean="0"/>
              <a:t>9/2/19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40EE8-DAAB-4E00-92C0-98EA700A4CC0}" type="slidenum">
              <a:rPr lang="en-US" smtClean="0"/>
              <a:t>‹#›</a:t>
            </a:fld>
            <a:endParaRPr lang="en-US"/>
          </a:p>
        </p:txBody>
      </p:sp>
    </p:spTree>
    <p:extLst>
      <p:ext uri="{BB962C8B-B14F-4D97-AF65-F5344CB8AC3E}">
        <p14:creationId xmlns:p14="http://schemas.microsoft.com/office/powerpoint/2010/main" val="144809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80FAC0-7A04-4292-8BB8-D5DE506929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54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073A70A-F843-4688-A369-AFC46FB35A85}"/>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61ED2DB8-1D18-48D6-A8E4-489888E51C9D}" type="slidenum">
              <a:rPr lang="en-US" altLang="en-US" smtClean="0">
                <a:latin typeface="Arial" panose="020B0604020202020204" pitchFamily="34" charset="0"/>
              </a:rPr>
              <a:pPr fontAlgn="base">
                <a:spcAft>
                  <a:spcPct val="0"/>
                </a:spcAft>
              </a:pPr>
              <a:t>13</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AD33E2F3-D1DF-431B-BBA6-8CCC18F9DB6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0B98649-865B-4A19-B135-CBECD9EA66A1}"/>
              </a:ext>
            </a:extLst>
          </p:cNvPr>
          <p:cNvSpPr>
            <a:spLocks noGrp="1" noChangeArrowheads="1"/>
          </p:cNvSpPr>
          <p:nvPr>
            <p:ph type="body" idx="1"/>
          </p:nvPr>
        </p:nvSpPr>
        <p:spPr>
          <a:noFill/>
        </p:spPr>
        <p:txBody>
          <a:bodyPr/>
          <a:lstStyle/>
          <a:p>
            <a:pPr eaLnBrk="1" hangingPunct="1"/>
            <a:r>
              <a:rPr lang="en-US" altLang="en-US"/>
              <a:t>Fill in task and level as a group and then do the Handout with 20 questions for practice in pairs.</a:t>
            </a:r>
          </a:p>
          <a:p>
            <a:pPr eaLnBrk="1" hangingPunct="1"/>
            <a:endParaRPr lang="en-US" altLang="en-US"/>
          </a:p>
          <a:p>
            <a:pPr eaLnBrk="1" hangingPunct="1"/>
            <a:r>
              <a:rPr lang="en-US" altLang="en-US" sz="1600" b="1"/>
              <a:t>Questions can be taken from the snippets they are going to hear later in the afternoon.</a:t>
            </a:r>
          </a:p>
          <a:p>
            <a:pPr eaLnBrk="1" hangingPunct="1"/>
            <a:endParaRPr lang="en-US" altLang="en-US" sz="1600" b="1"/>
          </a:p>
          <a:p>
            <a:pPr eaLnBrk="1" hangingPunct="1"/>
            <a:endParaRPr lang="en-US" altLang="en-US" sz="16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8939F89-1071-4CF1-8484-2E361D53B02B}"/>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9B313DC7-BAB7-4A14-BD10-23ABF25E282E}"/>
              </a:ext>
            </a:extLst>
          </p:cNvPr>
          <p:cNvSpPr>
            <a:spLocks noGrp="1" noChangeArrowheads="1"/>
          </p:cNvSpPr>
          <p:nvPr>
            <p:ph type="body" idx="1"/>
          </p:nvPr>
        </p:nvSpPr>
        <p:spPr>
          <a:noFill/>
        </p:spPr>
        <p:txBody>
          <a:bodyPr/>
          <a:lstStyle/>
          <a:p>
            <a:pPr lvl="1" eaLnBrk="1" hangingPunct="1"/>
            <a:endParaRPr lang="en-US" altLang="en-US"/>
          </a:p>
          <a:p>
            <a:pPr eaLnBrk="1" hangingPunct="1"/>
            <a:r>
              <a:rPr lang="en-US" altLang="en-US"/>
              <a:t>BELOW LEVEL performance of a task means that the response </a:t>
            </a:r>
          </a:p>
          <a:p>
            <a:pPr lvl="1" eaLnBrk="1" hangingPunct="1"/>
            <a:r>
              <a:rPr lang="en-US" altLang="en-US"/>
              <a:t>does not meet one or more of the assessment criteria of the level of the task</a:t>
            </a:r>
          </a:p>
          <a:p>
            <a:pPr lvl="1" eaLnBrk="1" hangingPunct="1"/>
            <a:r>
              <a:rPr lang="en-US" altLang="en-US"/>
              <a:t>does not show control of the linguistic features required for the level</a:t>
            </a:r>
          </a:p>
          <a:p>
            <a:pPr lvl="1" eaLnBrk="1" hangingPunct="1"/>
            <a:endParaRPr lang="en-US" altLang="en-US"/>
          </a:p>
          <a:p>
            <a:pPr eaLnBrk="1" hangingPunct="1"/>
            <a:r>
              <a:rPr lang="en-US" altLang="en-US"/>
              <a:t>PARTIAL performance means that the response may</a:t>
            </a:r>
          </a:p>
          <a:p>
            <a:pPr lvl="1" eaLnBrk="1" hangingPunct="1"/>
            <a:r>
              <a:rPr lang="en-US" altLang="en-US"/>
              <a:t>meet some or most,</a:t>
            </a:r>
            <a:r>
              <a:rPr lang="en-US" altLang="en-US" b="1"/>
              <a:t> but not all,</a:t>
            </a:r>
            <a:r>
              <a:rPr lang="en-US" altLang="en-US"/>
              <a:t> of the assessment criteria for the level </a:t>
            </a:r>
          </a:p>
          <a:p>
            <a:pPr lvl="1" eaLnBrk="1" hangingPunct="1"/>
            <a:r>
              <a:rPr lang="en-US" altLang="en-US"/>
              <a:t>show evidence of some or most, </a:t>
            </a:r>
            <a:r>
              <a:rPr lang="en-US" altLang="en-US" b="1"/>
              <a:t>but not all, </a:t>
            </a:r>
            <a:r>
              <a:rPr lang="en-US" altLang="en-US"/>
              <a:t>of the linguistic features of the level </a:t>
            </a:r>
          </a:p>
          <a:p>
            <a:pPr eaLnBrk="1" hangingPunct="1"/>
            <a:r>
              <a:rPr lang="en-US" altLang="en-US"/>
              <a:t>TOTAL BREAKDOWN in performance means that the response </a:t>
            </a:r>
          </a:p>
          <a:p>
            <a:pPr lvl="1" eaLnBrk="1" hangingPunct="1"/>
            <a:r>
              <a:rPr lang="en-US" altLang="en-US"/>
              <a:t>meets few if any of the assessment criteria for the level</a:t>
            </a:r>
          </a:p>
          <a:p>
            <a:pPr lvl="1" eaLnBrk="1" hangingPunct="1"/>
            <a:r>
              <a:rPr lang="en-US" altLang="en-US"/>
              <a:t>shows little or no evidence of the linguistic features of the level</a:t>
            </a:r>
            <a:endParaRPr lang="en-US" altLang="en-US" b="1"/>
          </a:p>
          <a:p>
            <a:pPr lvl="1" eaLnBrk="1" hangingPunct="1"/>
            <a:endParaRPr lang="en-US" altLang="en-US" b="1"/>
          </a:p>
          <a:p>
            <a:pPr lvl="1" eaLnBrk="1" hangingPunct="1"/>
            <a:endParaRPr lang="en-US" altLang="en-US"/>
          </a:p>
          <a:p>
            <a:pPr lvl="1" eaLnBrk="1" hangingPunct="1"/>
            <a:endParaRPr lang="en-US" altLang="en-US"/>
          </a:p>
          <a:p>
            <a:endParaRPr lang="en-US" altLang="en-US"/>
          </a:p>
        </p:txBody>
      </p:sp>
      <p:sp>
        <p:nvSpPr>
          <p:cNvPr id="70660" name="Slide Number Placeholder 3">
            <a:extLst>
              <a:ext uri="{FF2B5EF4-FFF2-40B4-BE49-F238E27FC236}">
                <a16:creationId xmlns:a16="http://schemas.microsoft.com/office/drawing/2014/main" id="{4B9B44A0-9D9D-4AED-BA84-A7E7FF9217F1}"/>
              </a:ext>
            </a:extLst>
          </p:cNvPr>
          <p:cNvSpPr>
            <a:spLocks noGrp="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2762EC29-E3A4-4847-9C25-9433B19FCF0B}" type="slidenum">
              <a:rPr lang="en-US" altLang="en-US" smtClean="0">
                <a:latin typeface="Arial" panose="020B0604020202020204" pitchFamily="34" charset="0"/>
              </a:rPr>
              <a:pPr fontAlgn="base">
                <a:spcAft>
                  <a:spcPct val="0"/>
                </a:spcAft>
              </a:pPr>
              <a:t>15</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5DE3346-7DD6-491A-B119-B57D6BB314E3}"/>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E4123CBD-9D46-484F-AE4B-EF3013857921}"/>
              </a:ext>
            </a:extLst>
          </p:cNvPr>
          <p:cNvSpPr>
            <a:spLocks noGrp="1" noChangeArrowheads="1"/>
          </p:cNvSpPr>
          <p:nvPr>
            <p:ph type="body" idx="1"/>
          </p:nvPr>
        </p:nvSpPr>
        <p:spPr>
          <a:noFill/>
        </p:spPr>
        <p:txBody>
          <a:bodyPr/>
          <a:lstStyle/>
          <a:p>
            <a:pPr lvl="1" eaLnBrk="1" hangingPunct="1"/>
            <a:endParaRPr lang="en-US" altLang="en-US" b="1"/>
          </a:p>
          <a:p>
            <a:pPr lvl="1" eaLnBrk="1" hangingPunct="1"/>
            <a:endParaRPr lang="en-US" altLang="en-US"/>
          </a:p>
          <a:p>
            <a:pPr lvl="1" eaLnBrk="1" hangingPunct="1"/>
            <a:endParaRPr lang="en-US" altLang="en-US"/>
          </a:p>
          <a:p>
            <a:endParaRPr lang="en-US" altLang="en-US"/>
          </a:p>
        </p:txBody>
      </p:sp>
      <p:sp>
        <p:nvSpPr>
          <p:cNvPr id="72708" name="Slide Number Placeholder 3">
            <a:extLst>
              <a:ext uri="{FF2B5EF4-FFF2-40B4-BE49-F238E27FC236}">
                <a16:creationId xmlns:a16="http://schemas.microsoft.com/office/drawing/2014/main" id="{EE748C74-E312-4E64-9E06-2A7F9B718EA3}"/>
              </a:ext>
            </a:extLst>
          </p:cNvPr>
          <p:cNvSpPr>
            <a:spLocks noGrp="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D0EA90D8-6880-41F8-BBA3-7D7CE68F5A38}" type="slidenum">
              <a:rPr lang="en-US" altLang="en-US" smtClean="0">
                <a:latin typeface="Arial" panose="020B0604020202020204" pitchFamily="34" charset="0"/>
              </a:rPr>
              <a:pPr fontAlgn="base">
                <a:spcAft>
                  <a:spcPct val="0"/>
                </a:spcAft>
              </a:pPr>
              <a:t>16</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5B7670A-32EB-46F1-8F02-5C2AD4B484FE}"/>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60DDD131-8984-4E7A-991C-BFC97A1D2530}" type="slidenum">
              <a:rPr lang="en-US" altLang="en-US" smtClean="0">
                <a:latin typeface="Arial" panose="020B0604020202020204" pitchFamily="34" charset="0"/>
              </a:rPr>
              <a:pPr fontAlgn="base">
                <a:spcAft>
                  <a:spcPct val="0"/>
                </a:spcAft>
              </a:pPr>
              <a:t>17</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0FF0AB0E-40AA-4A8E-97E7-382CC97B59A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28E1390-3AD6-4E7D-AC93-F24E3790BF5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6433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B7193F4-FC15-43C0-AD08-56574960B617}"/>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26C76E6A-E185-41B1-A33B-3E1B7DFA4B89}" type="slidenum">
              <a:rPr lang="en-US" altLang="en-US" smtClean="0">
                <a:latin typeface="Arial" panose="020B0604020202020204" pitchFamily="34" charset="0"/>
              </a:rPr>
              <a:pPr fontAlgn="base">
                <a:spcAft>
                  <a:spcPct val="0"/>
                </a:spcAft>
              </a:pPr>
              <a:t>19</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530AE3D5-5B63-47B1-98CA-2FD8736A048E}"/>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8D34015-F7EE-4B98-9937-DBD40392228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56AB10E-A3DE-4774-9798-269882EE881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F3490DCE-7693-431D-BE3B-5E2F277FC6D3}" type="slidenum">
              <a:rPr lang="en-US" altLang="en-US" smtClean="0">
                <a:latin typeface="Arial" panose="020B0604020202020204" pitchFamily="34" charset="0"/>
              </a:rPr>
              <a:pPr fontAlgn="base">
                <a:spcAft>
                  <a:spcPct val="0"/>
                </a:spcAft>
              </a:pPr>
              <a:t>20</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0561F268-0494-47E3-8EB9-55A854E2CBDE}"/>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B4381397-30C6-48D6-991C-8215390AF352}"/>
              </a:ext>
            </a:extLst>
          </p:cNvPr>
          <p:cNvSpPr>
            <a:spLocks noGrp="1" noChangeArrowheads="1"/>
          </p:cNvSpPr>
          <p:nvPr>
            <p:ph type="body" idx="1"/>
          </p:nvPr>
        </p:nvSpPr>
        <p:spPr>
          <a:noFill/>
        </p:spPr>
        <p:txBody>
          <a:bodyPr/>
          <a:lstStyle/>
          <a:p>
            <a:pPr eaLnBrk="1" hangingPunct="1"/>
            <a:r>
              <a:rPr lang="en-US" altLang="en-US"/>
              <a:t>You can add here that if the speaker really fails on one of the probes – that can be forgiven if the performance on the other three probes is strong.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C603684-C1D6-46A6-994D-D5EA24953CC5}"/>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3D6D8693-E77B-410B-BECB-1E1A0033EC62}" type="slidenum">
              <a:rPr lang="en-US" altLang="en-US" smtClean="0">
                <a:latin typeface="Arial" panose="020B0604020202020204" pitchFamily="34" charset="0"/>
              </a:rPr>
              <a:pPr fontAlgn="base">
                <a:spcAft>
                  <a:spcPct val="0"/>
                </a:spcAft>
              </a:pPr>
              <a:t>21</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F3BBABB5-05BF-4639-AB99-0932B8C7C19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C2438922-3504-4F4F-B994-86B7F2FAEA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62E3ECE-D69A-4A49-8452-5C5CD181E7C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61EAD56-0264-496B-A197-D88DD4EBDAF1}"/>
              </a:ext>
            </a:extLst>
          </p:cNvPr>
          <p:cNvSpPr>
            <a:spLocks noGrp="1" noChangeArrowheads="1"/>
          </p:cNvSpPr>
          <p:nvPr>
            <p:ph type="body" idx="1"/>
          </p:nvPr>
        </p:nvSpPr>
        <p:spPr>
          <a:noFill/>
        </p:spPr>
        <p:txBody>
          <a:bodyPr/>
          <a:lstStyle/>
          <a:p>
            <a:pPr eaLnBrk="1" hangingPunct="1"/>
            <a:r>
              <a:rPr lang="en-US" alt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D387EAE-1F8B-436B-A3BA-CADFA29DA55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E276E233-3DA5-426B-9EE8-D00CC482F6AA}" type="slidenum">
              <a:rPr lang="en-US" altLang="en-US" smtClean="0">
                <a:latin typeface="Arial" panose="020B0604020202020204" pitchFamily="34" charset="0"/>
              </a:rPr>
              <a:pPr fontAlgn="base">
                <a:spcAft>
                  <a:spcPct val="0"/>
                </a:spcAft>
              </a:pPr>
              <a:t>23</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F8C5FD31-5677-4589-94E4-4E2A14E1F6BC}"/>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6EAACFE-6782-4BAA-98F7-87EE998B251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119D945-86F8-4FA8-9828-D04C46036BDC}"/>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4CC0C97E-BECF-40C2-94D9-CC9FFC7D3942}" type="slidenum">
              <a:rPr lang="en-US" altLang="en-US" smtClean="0">
                <a:latin typeface="Arial" panose="020B0604020202020204" pitchFamily="34" charset="0"/>
              </a:rPr>
              <a:pPr fontAlgn="base">
                <a:spcAft>
                  <a:spcPct val="0"/>
                </a:spcAft>
              </a:pPr>
              <a:t>24</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16FBE89A-B4A7-4EAE-92AB-970CA63C471A}"/>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5CF69B0-7779-4C64-A770-8C0FE73C42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2056F7C-7301-4015-867B-BFEA8F819F54}"/>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1E3DB715-56C6-4B2B-ADF9-64D07A460672}" type="slidenum">
              <a:rPr lang="en-US" altLang="en-US" smtClean="0">
                <a:latin typeface="Arial" panose="020B0604020202020204" pitchFamily="34" charset="0"/>
              </a:rPr>
              <a:pPr fontAlgn="base">
                <a:spcAft>
                  <a:spcPct val="0"/>
                </a:spcAft>
              </a:pPr>
              <a:t>3</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A84D71CB-7D8C-420F-94B6-CD2412ABEC7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AE24FD3-ECD4-4595-8E9F-648ABE42CF21}"/>
              </a:ext>
            </a:extLst>
          </p:cNvPr>
          <p:cNvSpPr>
            <a:spLocks noGrp="1" noChangeArrowheads="1"/>
          </p:cNvSpPr>
          <p:nvPr>
            <p:ph type="body" idx="1"/>
          </p:nvPr>
        </p:nvSpPr>
        <p:spPr>
          <a:xfrm>
            <a:off x="914400" y="4418013"/>
            <a:ext cx="5029200" cy="4181475"/>
          </a:xfrm>
          <a:noFill/>
        </p:spPr>
        <p:txBody>
          <a:bodyPr/>
          <a:lstStyle/>
          <a:p>
            <a:pPr eaLnBrk="1" hangingPunct="1"/>
            <a:r>
              <a:rPr lang="en-US" altLang="en-US"/>
              <a:t> </a:t>
            </a:r>
          </a:p>
        </p:txBody>
      </p:sp>
    </p:spTree>
    <p:extLst>
      <p:ext uri="{BB962C8B-B14F-4D97-AF65-F5344CB8AC3E}">
        <p14:creationId xmlns:p14="http://schemas.microsoft.com/office/powerpoint/2010/main" val="46377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28</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99584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89467C0-065F-4666-8D02-B2769BAAD4C0}"/>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FAF124A0-FAE5-4014-BBE7-041A7646C870}" type="slidenum">
              <a:rPr lang="en-US" altLang="en-US" smtClean="0">
                <a:latin typeface="Arial" panose="020B0604020202020204" pitchFamily="34" charset="0"/>
              </a:rPr>
              <a:pPr fontAlgn="base">
                <a:spcAft>
                  <a:spcPct val="0"/>
                </a:spcAft>
              </a:pPr>
              <a:t>29</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30B3C178-FD5A-4106-81B5-1EEBC260022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C610B87-5323-4B58-B719-DF19AAC1E15A}"/>
              </a:ext>
            </a:extLst>
          </p:cNvPr>
          <p:cNvSpPr>
            <a:spLocks noGrp="1" noChangeArrowheads="1"/>
          </p:cNvSpPr>
          <p:nvPr>
            <p:ph type="body" idx="1"/>
          </p:nvPr>
        </p:nvSpPr>
        <p:spPr>
          <a:noFill/>
        </p:spPr>
        <p:txBody>
          <a:bodyPr/>
          <a:lstStyle/>
          <a:p>
            <a:pPr eaLnBrk="1" hangingPunct="1"/>
            <a:r>
              <a:rPr lang="en-US" altLang="en-US"/>
              <a:t>In discussing accuracy we include lexical accuracy, grammatical structure control, pronunciation, intonation, delivery, etc.</a:t>
            </a:r>
          </a:p>
          <a:p>
            <a:pPr eaLnBrk="1" hangingPunct="1"/>
            <a:r>
              <a:rPr lang="en-US" altLang="en-US"/>
              <a:t>We will always refer to accuracy as comprehensibility to include all these concepts</a:t>
            </a:r>
          </a:p>
        </p:txBody>
      </p:sp>
    </p:spTree>
    <p:extLst>
      <p:ext uri="{BB962C8B-B14F-4D97-AF65-F5344CB8AC3E}">
        <p14:creationId xmlns:p14="http://schemas.microsoft.com/office/powerpoint/2010/main" val="3004138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D410762-7F6C-4CB2-8D5F-9A7621013B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B26DE835-13C2-4DC2-BEE3-57CD6D596B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10002E83-8C53-4C10-9E3D-D2EF37EBF1D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159C131-B976-47CB-88E9-3C27923AF6A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31</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3239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76C92F3-5ACA-4422-9757-0EF823B4EF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Calibri" panose="020F0502020204030204" pitchFamily="34" charset="0"/>
              </a:defRPr>
            </a:lvl1pPr>
            <a:lvl2pPr marL="742950" indent="-285750" defTabSz="936625">
              <a:defRPr>
                <a:solidFill>
                  <a:schemeClr val="tx1"/>
                </a:solidFill>
                <a:latin typeface="Calibri" panose="020F0502020204030204" pitchFamily="34" charset="0"/>
              </a:defRPr>
            </a:lvl2pPr>
            <a:lvl3pPr marL="1143000" indent="-228600" defTabSz="936625">
              <a:defRPr>
                <a:solidFill>
                  <a:schemeClr val="tx1"/>
                </a:solidFill>
                <a:latin typeface="Calibri" panose="020F0502020204030204" pitchFamily="34" charset="0"/>
              </a:defRPr>
            </a:lvl3pPr>
            <a:lvl4pPr marL="1600200" indent="-228600" defTabSz="936625">
              <a:defRPr>
                <a:solidFill>
                  <a:schemeClr val="tx1"/>
                </a:solidFill>
                <a:latin typeface="Calibri" panose="020F0502020204030204" pitchFamily="34" charset="0"/>
              </a:defRPr>
            </a:lvl4pPr>
            <a:lvl5pPr marL="2057400" indent="-228600" defTabSz="936625">
              <a:defRPr>
                <a:solidFill>
                  <a:schemeClr val="tx1"/>
                </a:solidFill>
                <a:latin typeface="Calibri" panose="020F0502020204030204" pitchFamily="34" charset="0"/>
              </a:defRPr>
            </a:lvl5pPr>
            <a:lvl6pPr marL="2514600" indent="-228600" defTabSz="936625" eaLnBrk="0" fontAlgn="base" hangingPunct="0">
              <a:spcBef>
                <a:spcPct val="0"/>
              </a:spcBef>
              <a:spcAft>
                <a:spcPct val="0"/>
              </a:spcAft>
              <a:defRPr>
                <a:solidFill>
                  <a:schemeClr val="tx1"/>
                </a:solidFill>
                <a:latin typeface="Calibri" panose="020F0502020204030204" pitchFamily="34" charset="0"/>
              </a:defRPr>
            </a:lvl6pPr>
            <a:lvl7pPr marL="2971800" indent="-228600" defTabSz="936625" eaLnBrk="0" fontAlgn="base" hangingPunct="0">
              <a:spcBef>
                <a:spcPct val="0"/>
              </a:spcBef>
              <a:spcAft>
                <a:spcPct val="0"/>
              </a:spcAft>
              <a:defRPr>
                <a:solidFill>
                  <a:schemeClr val="tx1"/>
                </a:solidFill>
                <a:latin typeface="Calibri" panose="020F0502020204030204" pitchFamily="34" charset="0"/>
              </a:defRPr>
            </a:lvl7pPr>
            <a:lvl8pPr marL="3429000" indent="-228600" defTabSz="936625" eaLnBrk="0" fontAlgn="base" hangingPunct="0">
              <a:spcBef>
                <a:spcPct val="0"/>
              </a:spcBef>
              <a:spcAft>
                <a:spcPct val="0"/>
              </a:spcAft>
              <a:defRPr>
                <a:solidFill>
                  <a:schemeClr val="tx1"/>
                </a:solidFill>
                <a:latin typeface="Calibri" panose="020F0502020204030204" pitchFamily="34" charset="0"/>
              </a:defRPr>
            </a:lvl8pPr>
            <a:lvl9pPr marL="3886200" indent="-228600" defTabSz="936625"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72B1D0D2-C430-4EA7-905A-E6834D4DC638}" type="slidenum">
              <a:rPr lang="en-US" altLang="en-US" smtClean="0">
                <a:latin typeface="Times New Roman" panose="02020603050405020304" pitchFamily="18" charset="0"/>
                <a:ea typeface="MS PGothic" panose="020B0600070205080204" pitchFamily="34" charset="-128"/>
              </a:rPr>
              <a:pPr fontAlgn="base">
                <a:spcAft>
                  <a:spcPct val="0"/>
                </a:spcAft>
              </a:pPr>
              <a:t>32</a:t>
            </a:fld>
            <a:endParaRPr lang="en-US" altLang="en-US">
              <a:latin typeface="Times New Roman" panose="02020603050405020304" pitchFamily="18" charset="0"/>
              <a:ea typeface="MS PGothic" panose="020B0600070205080204" pitchFamily="34" charset="-128"/>
            </a:endParaRPr>
          </a:p>
        </p:txBody>
      </p:sp>
      <p:sp>
        <p:nvSpPr>
          <p:cNvPr id="31747" name="Rectangle 2">
            <a:extLst>
              <a:ext uri="{FF2B5EF4-FFF2-40B4-BE49-F238E27FC236}">
                <a16:creationId xmlns:a16="http://schemas.microsoft.com/office/drawing/2014/main" id="{C22C0F8A-3496-4B60-943E-6CD30338C75A}"/>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CDBF7A2C-027F-47F4-91A7-C06B852D18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t>1.  Four levels are delineated according to a hierarchy of global tasks.  This hierarachy is summarized in a rating scale spanning a wide range of performance profiles.  Page 3</a:t>
            </a:r>
          </a:p>
          <a:p>
            <a:endParaRPr lang="en-US" altLang="en-US"/>
          </a:p>
          <a:p>
            <a:r>
              <a:rPr lang="en-US" altLang="en-US"/>
              <a:t>2. Each major h level represents a profile of functional language ability.</a:t>
            </a:r>
          </a:p>
          <a:p>
            <a:endParaRPr lang="en-US" altLang="en-US"/>
          </a:p>
          <a:p>
            <a:r>
              <a:rPr lang="en-US" altLang="en-US"/>
              <a:t>3.  The sub-levels differ from each other in terms of the quantity as well as the quality of language produced and in some cases by the tasks performed.</a:t>
            </a:r>
          </a:p>
        </p:txBody>
      </p:sp>
    </p:spTree>
    <p:extLst>
      <p:ext uri="{BB962C8B-B14F-4D97-AF65-F5344CB8AC3E}">
        <p14:creationId xmlns:p14="http://schemas.microsoft.com/office/powerpoint/2010/main" val="2018192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23D930B-D851-4E5A-A68A-005E7FF68872}"/>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133347CB-8016-44CD-B61A-B9BABEE9BF8B}" type="slidenum">
              <a:rPr lang="en-US" altLang="en-US" smtClean="0">
                <a:latin typeface="Arial" panose="020B0604020202020204" pitchFamily="34" charset="0"/>
              </a:rPr>
              <a:pPr fontAlgn="base">
                <a:spcAft>
                  <a:spcPct val="0"/>
                </a:spcAft>
              </a:pPr>
              <a:t>33</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2CADC39C-39EE-4D9C-84BC-B641F010A4F4}"/>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41C379A-07ED-4853-AED1-E2A62A0936B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94DC477-C6BC-4B73-B6AB-EF3C34DF9350}"/>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F352EC5F-C3CD-43A4-9C54-0CE2B9DC6113}" type="slidenum">
              <a:rPr lang="en-US" altLang="en-US" smtClean="0">
                <a:latin typeface="Arial" panose="020B0604020202020204" pitchFamily="34" charset="0"/>
              </a:rPr>
              <a:pPr fontAlgn="base">
                <a:spcAft>
                  <a:spcPct val="0"/>
                </a:spcAft>
              </a:pPr>
              <a:t>34</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0EF86010-98EA-48BC-A57B-B49FA54964D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9606D2C-FDEB-4682-B474-7049BDCF15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F37EA99-5ECA-4BBD-8360-111746E613B8}"/>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11C746E6-F6C8-4F71-B361-E967BA9262F3}" type="slidenum">
              <a:rPr lang="en-US" altLang="en-US" smtClean="0">
                <a:latin typeface="Arial" panose="020B0604020202020204" pitchFamily="34" charset="0"/>
              </a:rPr>
              <a:pPr fontAlgn="base">
                <a:spcAft>
                  <a:spcPct val="0"/>
                </a:spcAft>
              </a:pPr>
              <a:t>35</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731A5FA8-A77B-487B-A5B5-A979E37AB45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BEFEB33-950C-4F7E-82B9-E57F1643103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2407DDA-1411-4A7B-AA71-08015A3964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Calibri" panose="020F0502020204030204" pitchFamily="34" charset="0"/>
              </a:defRPr>
            </a:lvl1pPr>
            <a:lvl2pPr marL="742950" indent="-285750" defTabSz="936625">
              <a:defRPr>
                <a:solidFill>
                  <a:schemeClr val="tx1"/>
                </a:solidFill>
                <a:latin typeface="Calibri" panose="020F0502020204030204" pitchFamily="34" charset="0"/>
              </a:defRPr>
            </a:lvl2pPr>
            <a:lvl3pPr marL="1143000" indent="-228600" defTabSz="936625">
              <a:defRPr>
                <a:solidFill>
                  <a:schemeClr val="tx1"/>
                </a:solidFill>
                <a:latin typeface="Calibri" panose="020F0502020204030204" pitchFamily="34" charset="0"/>
              </a:defRPr>
            </a:lvl3pPr>
            <a:lvl4pPr marL="1600200" indent="-228600" defTabSz="936625">
              <a:defRPr>
                <a:solidFill>
                  <a:schemeClr val="tx1"/>
                </a:solidFill>
                <a:latin typeface="Calibri" panose="020F0502020204030204" pitchFamily="34" charset="0"/>
              </a:defRPr>
            </a:lvl4pPr>
            <a:lvl5pPr marL="2057400" indent="-228600" defTabSz="936625">
              <a:defRPr>
                <a:solidFill>
                  <a:schemeClr val="tx1"/>
                </a:solidFill>
                <a:latin typeface="Calibri" panose="020F0502020204030204" pitchFamily="34" charset="0"/>
              </a:defRPr>
            </a:lvl5pPr>
            <a:lvl6pPr marL="2514600" indent="-228600" defTabSz="936625" eaLnBrk="0" fontAlgn="base" hangingPunct="0">
              <a:spcBef>
                <a:spcPct val="0"/>
              </a:spcBef>
              <a:spcAft>
                <a:spcPct val="0"/>
              </a:spcAft>
              <a:defRPr>
                <a:solidFill>
                  <a:schemeClr val="tx1"/>
                </a:solidFill>
                <a:latin typeface="Calibri" panose="020F0502020204030204" pitchFamily="34" charset="0"/>
              </a:defRPr>
            </a:lvl6pPr>
            <a:lvl7pPr marL="2971800" indent="-228600" defTabSz="936625" eaLnBrk="0" fontAlgn="base" hangingPunct="0">
              <a:spcBef>
                <a:spcPct val="0"/>
              </a:spcBef>
              <a:spcAft>
                <a:spcPct val="0"/>
              </a:spcAft>
              <a:defRPr>
                <a:solidFill>
                  <a:schemeClr val="tx1"/>
                </a:solidFill>
                <a:latin typeface="Calibri" panose="020F0502020204030204" pitchFamily="34" charset="0"/>
              </a:defRPr>
            </a:lvl7pPr>
            <a:lvl8pPr marL="3429000" indent="-228600" defTabSz="936625" eaLnBrk="0" fontAlgn="base" hangingPunct="0">
              <a:spcBef>
                <a:spcPct val="0"/>
              </a:spcBef>
              <a:spcAft>
                <a:spcPct val="0"/>
              </a:spcAft>
              <a:defRPr>
                <a:solidFill>
                  <a:schemeClr val="tx1"/>
                </a:solidFill>
                <a:latin typeface="Calibri" panose="020F0502020204030204" pitchFamily="34" charset="0"/>
              </a:defRPr>
            </a:lvl8pPr>
            <a:lvl9pPr marL="3886200" indent="-228600" defTabSz="93662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36625" rtl="0" eaLnBrk="1" fontAlgn="base" latinLnBrk="0" hangingPunct="1">
              <a:lnSpc>
                <a:spcPct val="100000"/>
              </a:lnSpc>
              <a:spcBef>
                <a:spcPts val="0"/>
              </a:spcBef>
              <a:spcAft>
                <a:spcPct val="0"/>
              </a:spcAft>
              <a:buClrTx/>
              <a:buSzTx/>
              <a:buFontTx/>
              <a:buNone/>
              <a:tabLst/>
              <a:defRPr/>
            </a:pPr>
            <a:fld id="{48FCA6D1-31F2-4FCC-A049-34E43B9D358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36625" rtl="0" eaLnBrk="1" fontAlgn="base" latinLnBrk="0" hangingPunct="1">
                <a:lnSpc>
                  <a:spcPct val="100000"/>
                </a:lnSpc>
                <a:spcBef>
                  <a:spcPts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34819" name="Rectangle 2">
            <a:extLst>
              <a:ext uri="{FF2B5EF4-FFF2-40B4-BE49-F238E27FC236}">
                <a16:creationId xmlns:a16="http://schemas.microsoft.com/office/drawing/2014/main" id="{309FAC9B-69E0-4025-B687-0B58487469D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B852828-C57F-46B0-A666-1C97108273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Tree>
    <p:extLst>
      <p:ext uri="{BB962C8B-B14F-4D97-AF65-F5344CB8AC3E}">
        <p14:creationId xmlns:p14="http://schemas.microsoft.com/office/powerpoint/2010/main" val="69656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37</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672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C355E7F-2827-4FFF-AE23-1EB95E265804}"/>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896938" rtl="0" eaLnBrk="1" fontAlgn="base" latinLnBrk="0" hangingPunct="1">
              <a:lnSpc>
                <a:spcPct val="100000"/>
              </a:lnSpc>
              <a:spcBef>
                <a:spcPts val="0"/>
              </a:spcBef>
              <a:spcAft>
                <a:spcPct val="0"/>
              </a:spcAft>
              <a:buClrTx/>
              <a:buSzTx/>
              <a:buFontTx/>
              <a:buNone/>
              <a:tabLst/>
              <a:defRPr/>
            </a:pPr>
            <a:fld id="{C2FD4AC5-6D4F-4DAA-A115-5C2F765B653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896938" rtl="0" eaLnBrk="1" fontAlgn="base" latinLnBrk="0" hangingPunct="1">
                <a:lnSpc>
                  <a:spcPct val="100000"/>
                </a:lnSpc>
                <a:spcBef>
                  <a:spcPts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C91252BA-7488-4DBE-840E-5C1E89AA959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D792BDC-3CF5-415D-B625-FC942F0FBF4A}"/>
              </a:ext>
            </a:extLst>
          </p:cNvPr>
          <p:cNvSpPr>
            <a:spLocks noGrp="1" noChangeArrowheads="1"/>
          </p:cNvSpPr>
          <p:nvPr>
            <p:ph type="body" idx="1"/>
          </p:nvPr>
        </p:nvSpPr>
        <p:spPr>
          <a:noFill/>
        </p:spPr>
        <p:txBody>
          <a:bodyPr/>
          <a:lstStyle/>
          <a:p>
            <a:pPr eaLnBrk="1" hangingPunct="1"/>
            <a:r>
              <a:rPr lang="en-US" altLang="en-US"/>
              <a:t>Explain the meaning of each of these terms.  Point out the conversation “veneer” is just that.  The Interview is designed to elicit a sample of language in which the tasks for the level can be addressed.  Those tasks that cannot be elicited through a conversational mode, are elicited via other means  (Role Plays and Preludes). At this point, let participants know that you are going to begin with a broad overview of the OPI and then address each aspect in greater detail.  The next couple of slides will serve an an “Advanced organizer” for what’s coming.</a:t>
            </a:r>
          </a:p>
        </p:txBody>
      </p:sp>
    </p:spTree>
    <p:extLst>
      <p:ext uri="{BB962C8B-B14F-4D97-AF65-F5344CB8AC3E}">
        <p14:creationId xmlns:p14="http://schemas.microsoft.com/office/powerpoint/2010/main" val="2735195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63EFE20-36E3-4515-909A-CF550B768358}"/>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6A6EE503-4F24-4112-9BFB-E4A0023D103A}" type="slidenum">
              <a:rPr lang="en-US" altLang="en-US" smtClean="0">
                <a:latin typeface="Arial" panose="020B0604020202020204" pitchFamily="34" charset="0"/>
              </a:rPr>
              <a:pPr fontAlgn="base">
                <a:spcAft>
                  <a:spcPct val="0"/>
                </a:spcAft>
              </a:pPr>
              <a:t>38</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00D6126A-F479-467B-8BAC-8E26B0A1769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C08A223-B744-4365-B0C3-C76DAA04E99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22515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39</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42336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4DE0444-DC42-41DF-945E-F3478E69D34D}"/>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D408837E-3B66-460A-9533-16E0CCBE68E3}" type="slidenum">
              <a:rPr lang="en-US" altLang="en-US" smtClean="0">
                <a:latin typeface="Arial" panose="020B0604020202020204" pitchFamily="34" charset="0"/>
              </a:rPr>
              <a:pPr fontAlgn="base">
                <a:spcAft>
                  <a:spcPct val="0"/>
                </a:spcAft>
              </a:pPr>
              <a:t>40</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69C7BF3C-827B-4753-97DC-4AF5AAC2B37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6B72AAD-9B51-4F01-BF85-095D18864E8E}"/>
              </a:ext>
            </a:extLst>
          </p:cNvPr>
          <p:cNvSpPr>
            <a:spLocks noGrp="1" noChangeArrowheads="1"/>
          </p:cNvSpPr>
          <p:nvPr>
            <p:ph type="body" idx="1"/>
          </p:nvPr>
        </p:nvSpPr>
        <p:spPr>
          <a:noFill/>
        </p:spPr>
        <p:txBody>
          <a:bodyPr/>
          <a:lstStyle/>
          <a:p>
            <a:pPr eaLnBrk="1" hangingPunct="1"/>
            <a:r>
              <a:rPr lang="en-US" altLang="en-US"/>
              <a:t>Quick overview of the terms – you will come back to each one separately.  </a:t>
            </a:r>
          </a:p>
        </p:txBody>
      </p:sp>
    </p:spTree>
    <p:extLst>
      <p:ext uri="{BB962C8B-B14F-4D97-AF65-F5344CB8AC3E}">
        <p14:creationId xmlns:p14="http://schemas.microsoft.com/office/powerpoint/2010/main" val="653732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A3A3D05-AD1F-405A-8076-E59C38219431}"/>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DF9B9842-5520-485D-B3B9-76A08E993703}" type="slidenum">
              <a:rPr lang="en-US" altLang="en-US" smtClean="0">
                <a:latin typeface="Arial" panose="020B0604020202020204" pitchFamily="34" charset="0"/>
              </a:rPr>
              <a:pPr fontAlgn="base">
                <a:spcAft>
                  <a:spcPct val="0"/>
                </a:spcAft>
              </a:pPr>
              <a:t>41</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6C1B53E5-39DA-4E4E-93E6-DEE8E7463CA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E9704ED-115F-4633-B827-CD9073A25363}"/>
              </a:ext>
            </a:extLst>
          </p:cNvPr>
          <p:cNvSpPr>
            <a:spLocks noGrp="1" noChangeArrowheads="1"/>
          </p:cNvSpPr>
          <p:nvPr>
            <p:ph type="body" idx="1"/>
          </p:nvPr>
        </p:nvSpPr>
        <p:spPr>
          <a:xfrm>
            <a:off x="914400" y="4418013"/>
            <a:ext cx="5029200" cy="4181475"/>
          </a:xfrm>
          <a:noFill/>
        </p:spPr>
        <p:txBody>
          <a:bodyPr/>
          <a:lstStyle/>
          <a:p>
            <a:pPr eaLnBrk="1" hangingPunct="1">
              <a:lnSpc>
                <a:spcPct val="100000"/>
              </a:lnSpc>
              <a:spcBef>
                <a:spcPct val="50000"/>
              </a:spcBef>
              <a:buClr>
                <a:srgbClr val="006699"/>
              </a:buClr>
              <a:buSzPct val="115000"/>
            </a:pPr>
            <a:r>
              <a:rPr lang="en-US" altLang="en-US" dirty="0"/>
              <a:t> </a:t>
            </a:r>
            <a:r>
              <a:rPr lang="en-US" altLang="en-US" sz="2600" dirty="0"/>
              <a:t>Start with social courtesies and conversational openers </a:t>
            </a:r>
          </a:p>
          <a:p>
            <a:pPr eaLnBrk="1" hangingPunct="1">
              <a:lnSpc>
                <a:spcPct val="100000"/>
              </a:lnSpc>
              <a:spcBef>
                <a:spcPct val="50000"/>
              </a:spcBef>
              <a:buClr>
                <a:srgbClr val="006699"/>
              </a:buClr>
              <a:buSzPct val="115000"/>
            </a:pPr>
            <a:r>
              <a:rPr lang="en-US" altLang="en-US" sz="2600" dirty="0"/>
              <a:t>Ask open-ended questions</a:t>
            </a:r>
          </a:p>
          <a:p>
            <a:pPr eaLnBrk="1" hangingPunct="1">
              <a:lnSpc>
                <a:spcPct val="100000"/>
              </a:lnSpc>
              <a:spcBef>
                <a:spcPct val="50000"/>
              </a:spcBef>
              <a:buClr>
                <a:srgbClr val="006699"/>
              </a:buClr>
              <a:buSzPct val="115000"/>
            </a:pPr>
            <a:r>
              <a:rPr lang="en-US" altLang="en-US" sz="2600" dirty="0"/>
              <a:t>Identify topics</a:t>
            </a:r>
          </a:p>
          <a:p>
            <a:pPr lvl="1" eaLnBrk="1" hangingPunct="1">
              <a:lnSpc>
                <a:spcPct val="100000"/>
              </a:lnSpc>
              <a:spcBef>
                <a:spcPct val="0"/>
              </a:spcBef>
              <a:buClr>
                <a:srgbClr val="006699"/>
              </a:buClr>
              <a:buSzPct val="115000"/>
            </a:pPr>
            <a:r>
              <a:rPr lang="en-US" altLang="en-US" sz="2300" dirty="0"/>
              <a:t>Biographical information</a:t>
            </a:r>
          </a:p>
          <a:p>
            <a:pPr lvl="1" eaLnBrk="1" hangingPunct="1">
              <a:lnSpc>
                <a:spcPct val="100000"/>
              </a:lnSpc>
              <a:spcBef>
                <a:spcPct val="0"/>
              </a:spcBef>
              <a:buClr>
                <a:srgbClr val="006699"/>
              </a:buClr>
              <a:buSzPct val="115000"/>
            </a:pPr>
            <a:r>
              <a:rPr lang="en-US" altLang="en-US" sz="2300" dirty="0"/>
              <a:t>Educational background </a:t>
            </a:r>
          </a:p>
          <a:p>
            <a:pPr lvl="1" eaLnBrk="1" hangingPunct="1">
              <a:lnSpc>
                <a:spcPct val="100000"/>
              </a:lnSpc>
              <a:spcBef>
                <a:spcPct val="0"/>
              </a:spcBef>
              <a:buClr>
                <a:srgbClr val="006699"/>
              </a:buClr>
              <a:buSzPct val="115000"/>
            </a:pPr>
            <a:r>
              <a:rPr lang="en-US" altLang="en-US" sz="2300" dirty="0"/>
              <a:t>Professional experience</a:t>
            </a:r>
          </a:p>
          <a:p>
            <a:pPr lvl="1" eaLnBrk="1" hangingPunct="1">
              <a:lnSpc>
                <a:spcPct val="100000"/>
              </a:lnSpc>
              <a:spcBef>
                <a:spcPct val="0"/>
              </a:spcBef>
              <a:buClr>
                <a:srgbClr val="006699"/>
              </a:buClr>
              <a:buSzPct val="115000"/>
            </a:pPr>
            <a:r>
              <a:rPr lang="en-US" altLang="en-US" sz="2300" dirty="0"/>
              <a:t>Travel and other extra-community experiences</a:t>
            </a:r>
            <a:endParaRPr lang="en-US" altLang="en-US" sz="2000" dirty="0"/>
          </a:p>
          <a:p>
            <a:pPr eaLnBrk="1" hangingPunct="1">
              <a:lnSpc>
                <a:spcPct val="100000"/>
              </a:lnSpc>
              <a:spcBef>
                <a:spcPct val="50000"/>
              </a:spcBef>
              <a:buClr>
                <a:srgbClr val="006699"/>
              </a:buClr>
              <a:buSzPct val="115000"/>
            </a:pPr>
            <a:r>
              <a:rPr lang="en-US" altLang="en-US" sz="2600" dirty="0"/>
              <a:t>Listen</a:t>
            </a:r>
          </a:p>
          <a:p>
            <a:pPr eaLnBrk="1" hangingPunct="1">
              <a:lnSpc>
                <a:spcPct val="100000"/>
              </a:lnSpc>
              <a:spcBef>
                <a:spcPct val="50000"/>
              </a:spcBef>
              <a:buClr>
                <a:srgbClr val="006699"/>
              </a:buClr>
              <a:buSzPct val="115000"/>
            </a:pPr>
            <a:r>
              <a:rPr lang="en-US" altLang="en-US" sz="2600" dirty="0"/>
              <a:t>At the end of the warm up phase, select a working level.  </a:t>
            </a:r>
          </a:p>
          <a:p>
            <a:pPr eaLnBrk="1" hangingPunct="1"/>
            <a:endParaRPr lang="en-US" altLang="en-US" dirty="0"/>
          </a:p>
        </p:txBody>
      </p:sp>
    </p:spTree>
    <p:extLst>
      <p:ext uri="{BB962C8B-B14F-4D97-AF65-F5344CB8AC3E}">
        <p14:creationId xmlns:p14="http://schemas.microsoft.com/office/powerpoint/2010/main" val="215051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19E7033-073F-4760-AAA5-2B7C84085B8D}"/>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11A43E6C-A904-46C2-8267-218926FB3BBB}" type="slidenum">
              <a:rPr lang="en-US" altLang="en-US" smtClean="0">
                <a:latin typeface="Arial" panose="020B0604020202020204" pitchFamily="34" charset="0"/>
              </a:rPr>
              <a:pPr fontAlgn="base">
                <a:spcAft>
                  <a:spcPct val="0"/>
                </a:spcAft>
              </a:pPr>
              <a:t>42</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A98410BB-A106-4EDB-BEA4-9B778DB8D27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C6E1BA3-C271-43B1-BFCE-B418F61F909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0616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32D6768-E974-4BC4-83AB-7766A5AA887F}"/>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E3C829BB-8660-40EE-8A2E-387F44114C24}" type="slidenum">
              <a:rPr lang="en-US" altLang="en-US" smtClean="0">
                <a:latin typeface="Arial" panose="020B0604020202020204" pitchFamily="34" charset="0"/>
              </a:rPr>
              <a:pPr fontAlgn="base">
                <a:spcAft>
                  <a:spcPct val="0"/>
                </a:spcAft>
              </a:pPr>
              <a:t>43</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06B15CCD-C3C1-4462-A031-825A9A5889D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6632C0F-0572-44DE-BA71-F5704A2FFD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7BE3B39-CEEB-4F20-B764-330D496E0AC7}"/>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08FCF149-F6A4-4060-8841-EF49FCA3FE86}" type="slidenum">
              <a:rPr lang="en-US" altLang="en-US" smtClean="0">
                <a:latin typeface="Arial" panose="020B0604020202020204" pitchFamily="34" charset="0"/>
              </a:rPr>
              <a:pPr fontAlgn="base">
                <a:spcAft>
                  <a:spcPct val="0"/>
                </a:spcAft>
              </a:pPr>
              <a:t>44</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DE103AE6-0E27-4618-8A81-7AA3B98206B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7D572C6-200B-4C0A-AF9F-214F9A85154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69327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CE72814-914A-4C26-9593-EA1527CAE64C}"/>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896938" rtl="0" eaLnBrk="1" fontAlgn="base" latinLnBrk="0" hangingPunct="1">
              <a:lnSpc>
                <a:spcPct val="100000"/>
              </a:lnSpc>
              <a:spcBef>
                <a:spcPct val="0"/>
              </a:spcBef>
              <a:spcAft>
                <a:spcPct val="0"/>
              </a:spcAft>
              <a:buClrTx/>
              <a:buSzTx/>
              <a:buFontTx/>
              <a:buNone/>
              <a:tabLst/>
              <a:defRPr/>
            </a:pPr>
            <a:fld id="{B854AF7D-FD0A-4F28-B6E0-FCD5CD4352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896938"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C491F0F8-50AD-4FF7-B950-C80D6A00F02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A360B83-BEC7-402A-94BD-52B4B2B816A2}"/>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51204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55E5B58-B96D-4096-914C-B122E77DC567}"/>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98BE13E4-E490-442A-BB1F-480FB85E3148}" type="slidenum">
              <a:rPr lang="en-US" altLang="en-US" smtClean="0">
                <a:latin typeface="Arial" panose="020B0604020202020204" pitchFamily="34" charset="0"/>
              </a:rPr>
              <a:pPr fontAlgn="base">
                <a:spcAft>
                  <a:spcPct val="0"/>
                </a:spcAft>
              </a:pPr>
              <a:t>47</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48112C51-F7AC-4A01-BE16-49C9CAA6047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7A9D3178-E9C5-4E2E-BFF6-C3509710E63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0319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63EFE20-36E3-4515-909A-CF550B768358}"/>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6A6EE503-4F24-4112-9BFB-E4A0023D103A}" type="slidenum">
              <a:rPr lang="en-US" altLang="en-US" smtClean="0">
                <a:latin typeface="Arial" panose="020B0604020202020204" pitchFamily="34" charset="0"/>
              </a:rPr>
              <a:pPr fontAlgn="base">
                <a:spcAft>
                  <a:spcPct val="0"/>
                </a:spcAft>
              </a:pPr>
              <a:t>5</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00D6126A-F479-467B-8BAC-8E26B0A1769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C08A223-B744-4365-B0C3-C76DAA04E99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6034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6</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9419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01A28DE-7105-4B9B-8DA1-019297A68E2F}"/>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C474A31A-DF7C-4257-9634-8829AD8197FE}" type="slidenum">
              <a:rPr lang="en-US" altLang="en-US" smtClean="0">
                <a:latin typeface="Arial" panose="020B0604020202020204" pitchFamily="34" charset="0"/>
              </a:rPr>
              <a:pPr fontAlgn="base">
                <a:spcAft>
                  <a:spcPct val="0"/>
                </a:spcAft>
              </a:pPr>
              <a:t>7</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CA797813-CC2E-4FD2-A5C9-A61BA50F1F3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D10C12F-F7F5-438D-B942-0977CBED1AB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F3DB788-16D8-42CE-9A1C-21951132FE9A}"/>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E6EA975-FB7B-40B6-ACE4-2D49A2F410FA}" type="slidenum">
              <a:rPr lang="en-US" altLang="en-US" smtClean="0">
                <a:latin typeface="Arial" panose="020B0604020202020204" pitchFamily="34" charset="0"/>
              </a:rPr>
              <a:pPr fontAlgn="base">
                <a:spcAft>
                  <a:spcPct val="0"/>
                </a:spcAft>
              </a:pPr>
              <a:t>8</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BB69C3E5-E032-4D8A-AD64-82CC6021612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E56BBBF-E881-444F-8FA6-1DFBA9FE4E0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1785270-5C6F-47F3-8EB9-6C55B7B336B9}"/>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E6963475-C711-404D-90F5-CEE8B17C9C9E}" type="slidenum">
              <a:rPr lang="en-US" altLang="en-US" smtClean="0">
                <a:latin typeface="Arial" panose="020B0604020202020204" pitchFamily="34" charset="0"/>
              </a:rPr>
              <a:pPr fontAlgn="base">
                <a:spcAft>
                  <a:spcPct val="0"/>
                </a:spcAft>
              </a:pPr>
              <a:t>9</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039E5760-3B50-4E35-A8DF-2B379F915F6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1A8B11C-C88D-4060-A9C8-4C6BB260FD3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5022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40AB461-443F-4459-B694-D39ED20A1AC6}"/>
              </a:ext>
            </a:extLst>
          </p:cNvPr>
          <p:cNvSpPr>
            <a:spLocks noGrp="1" noChangeArrowheads="1"/>
          </p:cNvSpPr>
          <p:nvPr>
            <p:ph type="sldNum" sz="quarter" idx="5"/>
          </p:nvPr>
        </p:nvSpPr>
        <p:spPr>
          <a:noFill/>
        </p:spPr>
        <p:txBody>
          <a:bodyPr/>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fontAlgn="base">
              <a:spcAft>
                <a:spcPct val="0"/>
              </a:spcAft>
            </a:pPr>
            <a:fld id="{860AFBF1-48B8-47FC-8792-529C75687796}" type="slidenum">
              <a:rPr lang="en-US" altLang="en-US" smtClean="0">
                <a:latin typeface="Arial" panose="020B0604020202020204" pitchFamily="34" charset="0"/>
              </a:rPr>
              <a:pPr fontAlgn="base">
                <a:spcAft>
                  <a:spcPct val="0"/>
                </a:spcAft>
              </a:pPr>
              <a:t>12</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D7890258-35E5-45EB-83D8-AA6E5E50101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AB8D0CC4-7EE5-4D15-9EB0-C3A187127F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014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3B32DC-7942-468C-93F1-78D273912B2D}"/>
              </a:ext>
            </a:extLst>
          </p:cNvPr>
          <p:cNvSpPr/>
          <p:nvPr/>
        </p:nvSpPr>
        <p:spPr>
          <a:xfrm>
            <a:off x="4038600" y="3630614"/>
            <a:ext cx="4199467" cy="92075"/>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87424B9E-4C0C-4228-A507-1420B8D0C97E}"/>
              </a:ext>
            </a:extLst>
          </p:cNvPr>
          <p:cNvSpPr>
            <a:spLocks noGrp="1"/>
          </p:cNvSpPr>
          <p:nvPr>
            <p:ph type="ctrTitle"/>
          </p:nvPr>
        </p:nvSpPr>
        <p:spPr>
          <a:xfrm>
            <a:off x="1524000" y="1122363"/>
            <a:ext cx="9144000" cy="2387600"/>
          </a:xfrm>
          <a:ln>
            <a:noFill/>
          </a:ln>
        </p:spPr>
        <p:txBody>
          <a:bodyPr anchor="b"/>
          <a:lstStyle>
            <a:lvl1pPr algn="ctr">
              <a:defRPr sz="4500">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59CEBB2-FCEB-436D-8945-73A4CE83B171}"/>
              </a:ext>
            </a:extLst>
          </p:cNvPr>
          <p:cNvSpPr>
            <a:spLocks noGrp="1"/>
          </p:cNvSpPr>
          <p:nvPr>
            <p:ph type="subTitle" idx="1"/>
          </p:nvPr>
        </p:nvSpPr>
        <p:spPr>
          <a:xfrm>
            <a:off x="1524000" y="4105275"/>
            <a:ext cx="9144000" cy="1655762"/>
          </a:xfrm>
        </p:spPr>
        <p:txBody>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9754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912D9-355D-4A58-A75F-B34EA84776DF}"/>
              </a:ext>
            </a:extLst>
          </p:cNvPr>
          <p:cNvSpPr/>
          <p:nvPr/>
        </p:nvSpPr>
        <p:spPr>
          <a:xfrm>
            <a:off x="3672418" y="1498601"/>
            <a:ext cx="4847167" cy="73025"/>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57083111-C1FF-49BE-B8D7-A71B7FB94BF4}"/>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2AA38B7-DD36-4732-AA1A-77CC3A118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082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A46D9C-B639-4A2C-8796-55AF2B5E1883}"/>
              </a:ext>
            </a:extLst>
          </p:cNvPr>
          <p:cNvSpPr/>
          <p:nvPr/>
        </p:nvSpPr>
        <p:spPr>
          <a:xfrm rot="5400000">
            <a:off x="7902311" y="3225536"/>
            <a:ext cx="2189162" cy="91016"/>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Vertical Title 1">
            <a:extLst>
              <a:ext uri="{FF2B5EF4-FFF2-40B4-BE49-F238E27FC236}">
                <a16:creationId xmlns:a16="http://schemas.microsoft.com/office/drawing/2014/main" id="{EEAFFF58-5543-4C54-B09F-CC492236AD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6B412DE-1833-45E1-8A26-E7802B1D635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37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1277-4374-48C6-A5B5-A646F8E3449D}"/>
              </a:ext>
            </a:extLst>
          </p:cNvPr>
          <p:cNvSpPr>
            <a:spLocks noGrp="1"/>
          </p:cNvSpPr>
          <p:nvPr>
            <p:ph type="title"/>
          </p:nvPr>
        </p:nvSpPr>
        <p:spPr>
          <a:xfrm>
            <a:off x="1801285" y="304800"/>
            <a:ext cx="10390716" cy="1462088"/>
          </a:xfrm>
        </p:spPr>
        <p:txBody>
          <a:bodyPr/>
          <a:lstStyle/>
          <a:p>
            <a:r>
              <a:rPr lang="en-US"/>
              <a:t>Click to edit Master title style</a:t>
            </a:r>
          </a:p>
        </p:txBody>
      </p:sp>
      <p:sp>
        <p:nvSpPr>
          <p:cNvPr id="3" name="Table Placeholder 2">
            <a:extLst>
              <a:ext uri="{FF2B5EF4-FFF2-40B4-BE49-F238E27FC236}">
                <a16:creationId xmlns:a16="http://schemas.microsoft.com/office/drawing/2014/main" id="{A18154BE-2608-419B-ABD1-F4FBDB9AB144}"/>
              </a:ext>
            </a:extLst>
          </p:cNvPr>
          <p:cNvSpPr>
            <a:spLocks noGrp="1"/>
          </p:cNvSpPr>
          <p:nvPr>
            <p:ph type="tbl" idx="1"/>
          </p:nvPr>
        </p:nvSpPr>
        <p:spPr>
          <a:xfrm>
            <a:off x="1576917" y="2017713"/>
            <a:ext cx="10363200" cy="4114800"/>
          </a:xfrm>
        </p:spPr>
        <p:txBody>
          <a:bodyPr rtlCol="0">
            <a:normAutofit/>
          </a:bodyPr>
          <a:lstStyle/>
          <a:p>
            <a:pPr lvl="0"/>
            <a:endParaRPr lang="en-US" noProof="0"/>
          </a:p>
        </p:txBody>
      </p:sp>
    </p:spTree>
    <p:extLst>
      <p:ext uri="{BB962C8B-B14F-4D97-AF65-F5344CB8AC3E}">
        <p14:creationId xmlns:p14="http://schemas.microsoft.com/office/powerpoint/2010/main" val="279586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C69E-95DD-414B-8F80-7303D94A8960}"/>
              </a:ext>
            </a:extLst>
          </p:cNvPr>
          <p:cNvSpPr>
            <a:spLocks noGrp="1"/>
          </p:cNvSpPr>
          <p:nvPr>
            <p:ph type="title"/>
          </p:nvPr>
        </p:nvSpPr>
        <p:spPr>
          <a:xfrm>
            <a:off x="1801285" y="304800"/>
            <a:ext cx="10390716" cy="14620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5827D2-731E-4572-BE9B-5C3EA9E2A6FE}"/>
              </a:ext>
            </a:extLst>
          </p:cNvPr>
          <p:cNvSpPr>
            <a:spLocks noGrp="1"/>
          </p:cNvSpPr>
          <p:nvPr>
            <p:ph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7ED48-CA7F-48E9-BE9E-101BFA99D285}"/>
              </a:ext>
            </a:extLst>
          </p:cNvPr>
          <p:cNvSpPr>
            <a:spLocks noGrp="1"/>
          </p:cNvSpPr>
          <p:nvPr>
            <p:ph type="body" sz="half" idx="2"/>
          </p:nvPr>
        </p:nvSpPr>
        <p:spPr>
          <a:xfrm>
            <a:off x="68601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47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137105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216008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344461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57528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393666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15416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AF90-AA7D-44B6-844D-87AF7E444572}"/>
              </a:ext>
            </a:extLst>
          </p:cNvPr>
          <p:cNvSpPr>
            <a:spLocks noGrp="1"/>
          </p:cNvSpPr>
          <p:nvPr>
            <p:ph type="title"/>
          </p:nvPr>
        </p:nvSpPr>
        <p:spPr/>
        <p:txBody>
          <a:bodyPr/>
          <a:lstStyle>
            <a:lvl1pPr>
              <a:defRPr>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DEC8498-5427-4313-B4C5-39FB8BB84080}"/>
              </a:ext>
            </a:extLst>
          </p:cNvPr>
          <p:cNvSpPr>
            <a:spLocks noGrp="1"/>
          </p:cNvSpPr>
          <p:nvPr>
            <p:ph idx="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0585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383336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51058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186134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48572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40BE8-292E-471C-936E-C44148593EC1}" type="datetimeFigureOut">
              <a:rPr lang="en-US" smtClean="0"/>
              <a:pPr/>
              <a:t>9/2/19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385169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6C7C29-A899-43CD-9412-D02CDEEDBADF}"/>
              </a:ext>
            </a:extLst>
          </p:cNvPr>
          <p:cNvSpPr/>
          <p:nvPr/>
        </p:nvSpPr>
        <p:spPr>
          <a:xfrm>
            <a:off x="4038600" y="4333875"/>
            <a:ext cx="4199467" cy="90488"/>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513FFE5F-D239-4E57-95DC-8C070180EB17}"/>
              </a:ext>
            </a:extLst>
          </p:cNvPr>
          <p:cNvSpPr>
            <a:spLocks noGrp="1"/>
          </p:cNvSpPr>
          <p:nvPr>
            <p:ph type="title"/>
          </p:nvPr>
        </p:nvSpPr>
        <p:spPr>
          <a:xfrm>
            <a:off x="831851" y="1343980"/>
            <a:ext cx="10515600" cy="2852737"/>
          </a:xfrm>
        </p:spPr>
        <p:txBody>
          <a:bodyPr anchor="b"/>
          <a:lstStyle>
            <a:lvl1pPr>
              <a:defRPr sz="4500">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B91387-B18A-4D64-898E-9E55F8004ED2}"/>
              </a:ext>
            </a:extLst>
          </p:cNvPr>
          <p:cNvSpPr>
            <a:spLocks noGrp="1"/>
          </p:cNvSpPr>
          <p:nvPr>
            <p:ph type="body" idx="1"/>
          </p:nvPr>
        </p:nvSpPr>
        <p:spPr>
          <a:xfrm>
            <a:off x="831851" y="4589465"/>
            <a:ext cx="10515600" cy="1500187"/>
          </a:xfrm>
        </p:spPr>
        <p:txBody>
          <a:bodyPr/>
          <a:lstStyle>
            <a:lvl1pPr marL="0" indent="0" algn="ctr">
              <a:buNone/>
              <a:defRPr sz="1800">
                <a:solidFill>
                  <a:srgbClr val="1C5081"/>
                </a:solidFill>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469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AF6D34-C123-43B3-8476-A9FEFE7ADBF4}"/>
              </a:ext>
            </a:extLst>
          </p:cNvPr>
          <p:cNvSpPr/>
          <p:nvPr/>
        </p:nvSpPr>
        <p:spPr>
          <a:xfrm>
            <a:off x="3672418" y="1498601"/>
            <a:ext cx="4847167" cy="73025"/>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6F36B477-9C2C-4E28-8CE3-F9995AF821C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921CFE-E310-402C-8D79-B397AA0E14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51B967-2C55-4C6C-A3E4-6EF381F7F0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83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BC5308-1BF2-43DD-A764-F2336D93A88C}"/>
              </a:ext>
            </a:extLst>
          </p:cNvPr>
          <p:cNvSpPr/>
          <p:nvPr/>
        </p:nvSpPr>
        <p:spPr>
          <a:xfrm>
            <a:off x="3672418" y="1498601"/>
            <a:ext cx="4847167" cy="73025"/>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E8F2EC3F-AE05-4237-9F22-97BE7A611A7B}"/>
              </a:ext>
            </a:extLst>
          </p:cNvPr>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EE0BBF-84EB-4252-ACD3-EF618C63AB3C}"/>
              </a:ext>
            </a:extLst>
          </p:cNvPr>
          <p:cNvSpPr>
            <a:spLocks noGrp="1"/>
          </p:cNvSpPr>
          <p:nvPr>
            <p:ph type="body" idx="1"/>
          </p:nvPr>
        </p:nvSpPr>
        <p:spPr>
          <a:xfrm>
            <a:off x="839789" y="1681163"/>
            <a:ext cx="5157787" cy="823912"/>
          </a:xfrm>
        </p:spPr>
        <p:txBody>
          <a:bodyPr anchor="b"/>
          <a:lstStyle>
            <a:lvl1pPr marL="0" indent="0">
              <a:buNone/>
              <a:defRPr sz="1800" b="0">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28A51EF-2782-4E5A-998F-2C22C3912E1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2BA116-D9FA-417B-AC02-9980992EDE93}"/>
              </a:ext>
            </a:extLst>
          </p:cNvPr>
          <p:cNvSpPr>
            <a:spLocks noGrp="1"/>
          </p:cNvSpPr>
          <p:nvPr>
            <p:ph type="body" sz="quarter" idx="3"/>
          </p:nvPr>
        </p:nvSpPr>
        <p:spPr>
          <a:xfrm>
            <a:off x="6172201" y="1681163"/>
            <a:ext cx="5183188" cy="823912"/>
          </a:xfrm>
        </p:spPr>
        <p:txBody>
          <a:bodyPr anchor="b"/>
          <a:lstStyle>
            <a:lvl1pPr marL="0" indent="0">
              <a:buNone/>
              <a:defRPr sz="1800" b="0">
                <a:latin typeface="Lato" panose="020F0502020204030203" pitchFamily="34" charset="0"/>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B15E709-D21E-486E-9652-80351516FFA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03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F9CE10-2E41-42FF-BBE9-90A1A73A3D6A}"/>
              </a:ext>
            </a:extLst>
          </p:cNvPr>
          <p:cNvSpPr/>
          <p:nvPr/>
        </p:nvSpPr>
        <p:spPr>
          <a:xfrm>
            <a:off x="3672418" y="1498601"/>
            <a:ext cx="4847167" cy="73025"/>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F4EA937F-67D3-430D-9987-F950B72D5C0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011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7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D6C294-8946-4DF6-8CEE-3F8138297D51}"/>
              </a:ext>
            </a:extLst>
          </p:cNvPr>
          <p:cNvSpPr/>
          <p:nvPr/>
        </p:nvSpPr>
        <p:spPr>
          <a:xfrm>
            <a:off x="1695452" y="2184401"/>
            <a:ext cx="2188633" cy="61913"/>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1DF35E5E-8041-4A08-A69F-CA16EBBA160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17411E-2545-47BA-A407-03817254504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D6647-FC5D-466A-A971-ACEAF46C0589}"/>
              </a:ext>
            </a:extLst>
          </p:cNvPr>
          <p:cNvSpPr>
            <a:spLocks noGrp="1"/>
          </p:cNvSpPr>
          <p:nvPr>
            <p:ph type="body" sz="half" idx="2"/>
          </p:nvPr>
        </p:nvSpPr>
        <p:spPr>
          <a:xfrm>
            <a:off x="839788" y="2435629"/>
            <a:ext cx="3932237" cy="343335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5516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4A31D9-6330-4838-ACE6-D11EFCBB48C2}"/>
              </a:ext>
            </a:extLst>
          </p:cNvPr>
          <p:cNvSpPr/>
          <p:nvPr/>
        </p:nvSpPr>
        <p:spPr>
          <a:xfrm>
            <a:off x="1695452" y="2184401"/>
            <a:ext cx="2188633" cy="61913"/>
          </a:xfrm>
          <a:prstGeom prst="rect">
            <a:avLst/>
          </a:prstGeom>
          <a:solidFill>
            <a:srgbClr val="6EBF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 name="Title 1">
            <a:extLst>
              <a:ext uri="{FF2B5EF4-FFF2-40B4-BE49-F238E27FC236}">
                <a16:creationId xmlns:a16="http://schemas.microsoft.com/office/drawing/2014/main" id="{ECFC7412-11FE-43F3-9BCC-0FE2B2B7587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EE25324-8F9A-4042-91D0-A8B696DDD2FB}"/>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a:extLst>
              <a:ext uri="{FF2B5EF4-FFF2-40B4-BE49-F238E27FC236}">
                <a16:creationId xmlns:a16="http://schemas.microsoft.com/office/drawing/2014/main" id="{A9178DAA-3D88-4422-BCA3-87CBB5864090}"/>
              </a:ext>
            </a:extLst>
          </p:cNvPr>
          <p:cNvSpPr>
            <a:spLocks noGrp="1"/>
          </p:cNvSpPr>
          <p:nvPr>
            <p:ph type="body" sz="half" idx="2"/>
          </p:nvPr>
        </p:nvSpPr>
        <p:spPr>
          <a:xfrm>
            <a:off x="839788" y="2435629"/>
            <a:ext cx="3932237" cy="343335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82883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0684E727-957A-4AA3-8783-990EC2927F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1151" y="230188"/>
            <a:ext cx="4510616"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F6D7D7DC-3586-4691-B823-E8253F7FA6A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C17B39C-C4BA-446D-BB53-B3191B7DA4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7">
            <a:extLst>
              <a:ext uri="{FF2B5EF4-FFF2-40B4-BE49-F238E27FC236}">
                <a16:creationId xmlns:a16="http://schemas.microsoft.com/office/drawing/2014/main" id="{2B4C50B6-A703-42BB-A2A5-779BC340439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451600"/>
            <a:ext cx="1219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2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6" r:id="rId13"/>
  </p:sldLayoutIdLst>
  <p:txStyles>
    <p:titleStyle>
      <a:lvl1pPr algn="ctr" defTabSz="685800" rtl="0" eaLnBrk="0" fontAlgn="base" hangingPunct="0">
        <a:lnSpc>
          <a:spcPct val="90000"/>
        </a:lnSpc>
        <a:spcBef>
          <a:spcPct val="0"/>
        </a:spcBef>
        <a:spcAft>
          <a:spcPct val="0"/>
        </a:spcAft>
        <a:defRPr sz="3300" kern="1200">
          <a:solidFill>
            <a:srgbClr val="1C5081"/>
          </a:solidFill>
          <a:latin typeface="Lato Light" panose="020F0502020204030203" pitchFamily="34" charset="0"/>
          <a:ea typeface="Lato Light" panose="020F0502020204030203" pitchFamily="34" charset="0"/>
          <a:cs typeface="Lato Light" panose="020F0502020204030203" pitchFamily="34" charset="0"/>
        </a:defRPr>
      </a:lvl1pPr>
      <a:lvl2pPr algn="ctr" defTabSz="685800" rtl="0" eaLnBrk="0" fontAlgn="base" hangingPunct="0">
        <a:lnSpc>
          <a:spcPct val="90000"/>
        </a:lnSpc>
        <a:spcBef>
          <a:spcPct val="0"/>
        </a:spcBef>
        <a:spcAft>
          <a:spcPct val="0"/>
        </a:spcAft>
        <a:defRPr sz="3300">
          <a:solidFill>
            <a:srgbClr val="1C5081"/>
          </a:solidFill>
          <a:latin typeface="Lato Light"/>
          <a:ea typeface="Lato Light"/>
          <a:cs typeface="Lato Light"/>
        </a:defRPr>
      </a:lvl2pPr>
      <a:lvl3pPr algn="ctr" defTabSz="685800" rtl="0" eaLnBrk="0" fontAlgn="base" hangingPunct="0">
        <a:lnSpc>
          <a:spcPct val="90000"/>
        </a:lnSpc>
        <a:spcBef>
          <a:spcPct val="0"/>
        </a:spcBef>
        <a:spcAft>
          <a:spcPct val="0"/>
        </a:spcAft>
        <a:defRPr sz="3300">
          <a:solidFill>
            <a:srgbClr val="1C5081"/>
          </a:solidFill>
          <a:latin typeface="Lato Light"/>
          <a:ea typeface="Lato Light"/>
          <a:cs typeface="Lato Light"/>
        </a:defRPr>
      </a:lvl3pPr>
      <a:lvl4pPr algn="ctr" defTabSz="685800" rtl="0" eaLnBrk="0" fontAlgn="base" hangingPunct="0">
        <a:lnSpc>
          <a:spcPct val="90000"/>
        </a:lnSpc>
        <a:spcBef>
          <a:spcPct val="0"/>
        </a:spcBef>
        <a:spcAft>
          <a:spcPct val="0"/>
        </a:spcAft>
        <a:defRPr sz="3300">
          <a:solidFill>
            <a:srgbClr val="1C5081"/>
          </a:solidFill>
          <a:latin typeface="Lato Light"/>
          <a:ea typeface="Lato Light"/>
          <a:cs typeface="Lato Light"/>
        </a:defRPr>
      </a:lvl4pPr>
      <a:lvl5pPr algn="ctr" defTabSz="685800" rtl="0" eaLnBrk="0" fontAlgn="base" hangingPunct="0">
        <a:lnSpc>
          <a:spcPct val="90000"/>
        </a:lnSpc>
        <a:spcBef>
          <a:spcPct val="0"/>
        </a:spcBef>
        <a:spcAft>
          <a:spcPct val="0"/>
        </a:spcAft>
        <a:defRPr sz="3300">
          <a:solidFill>
            <a:srgbClr val="1C5081"/>
          </a:solidFill>
          <a:latin typeface="Lato Light"/>
          <a:ea typeface="Lato Light"/>
          <a:cs typeface="Lato Light"/>
        </a:defRPr>
      </a:lvl5pPr>
      <a:lvl6pPr marL="457200" algn="ctr" defTabSz="685800" rtl="0" fontAlgn="base">
        <a:lnSpc>
          <a:spcPct val="90000"/>
        </a:lnSpc>
        <a:spcBef>
          <a:spcPct val="0"/>
        </a:spcBef>
        <a:spcAft>
          <a:spcPct val="0"/>
        </a:spcAft>
        <a:defRPr sz="3300">
          <a:solidFill>
            <a:srgbClr val="1C5081"/>
          </a:solidFill>
          <a:latin typeface="Lato Light"/>
          <a:ea typeface="Lato Light"/>
          <a:cs typeface="Lato Light"/>
        </a:defRPr>
      </a:lvl6pPr>
      <a:lvl7pPr marL="914400" algn="ctr" defTabSz="685800" rtl="0" fontAlgn="base">
        <a:lnSpc>
          <a:spcPct val="90000"/>
        </a:lnSpc>
        <a:spcBef>
          <a:spcPct val="0"/>
        </a:spcBef>
        <a:spcAft>
          <a:spcPct val="0"/>
        </a:spcAft>
        <a:defRPr sz="3300">
          <a:solidFill>
            <a:srgbClr val="1C5081"/>
          </a:solidFill>
          <a:latin typeface="Lato Light"/>
          <a:ea typeface="Lato Light"/>
          <a:cs typeface="Lato Light"/>
        </a:defRPr>
      </a:lvl7pPr>
      <a:lvl8pPr marL="1371600" algn="ctr" defTabSz="685800" rtl="0" fontAlgn="base">
        <a:lnSpc>
          <a:spcPct val="90000"/>
        </a:lnSpc>
        <a:spcBef>
          <a:spcPct val="0"/>
        </a:spcBef>
        <a:spcAft>
          <a:spcPct val="0"/>
        </a:spcAft>
        <a:defRPr sz="3300">
          <a:solidFill>
            <a:srgbClr val="1C5081"/>
          </a:solidFill>
          <a:latin typeface="Lato Light"/>
          <a:ea typeface="Lato Light"/>
          <a:cs typeface="Lato Light"/>
        </a:defRPr>
      </a:lvl8pPr>
      <a:lvl9pPr marL="1828800" algn="ctr" defTabSz="685800" rtl="0" fontAlgn="base">
        <a:lnSpc>
          <a:spcPct val="90000"/>
        </a:lnSpc>
        <a:spcBef>
          <a:spcPct val="0"/>
        </a:spcBef>
        <a:spcAft>
          <a:spcPct val="0"/>
        </a:spcAft>
        <a:defRPr sz="3300">
          <a:solidFill>
            <a:srgbClr val="1C5081"/>
          </a:solidFill>
          <a:latin typeface="Lato Light"/>
          <a:ea typeface="Lato Light"/>
          <a:cs typeface="Lato Light"/>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C5081"/>
          </a:solidFill>
          <a:latin typeface="Lato" panose="020F0502020204030203" pitchFamily="34" charset="0"/>
          <a:ea typeface="Lato" panose="020F0502020204030203" pitchFamily="34" charset="0"/>
          <a:cs typeface="Lato" panose="020F0502020204030203"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C508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C508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C508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C508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40BE8-292E-471C-936E-C44148593EC1}" type="datetimeFigureOut">
              <a:rPr lang="en-US" smtClean="0"/>
              <a:pPr/>
              <a:t>9/2/19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D43E-16DD-4794-9DBB-C6D2234FCE00}" type="slidenum">
              <a:rPr lang="en-US" smtClean="0"/>
              <a:pPr/>
              <a:t>‹#›</a:t>
            </a:fld>
            <a:endParaRPr lang="en-US" dirty="0"/>
          </a:p>
        </p:txBody>
      </p:sp>
    </p:spTree>
    <p:extLst>
      <p:ext uri="{BB962C8B-B14F-4D97-AF65-F5344CB8AC3E}">
        <p14:creationId xmlns:p14="http://schemas.microsoft.com/office/powerpoint/2010/main" val="3358302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8" y="3816095"/>
            <a:ext cx="9229344" cy="194403"/>
          </a:xfrm>
        </p:spPr>
        <p:txBody>
          <a:bodyPr>
            <a:normAutofit fontScale="90000"/>
          </a:bodyPr>
          <a:lstStyle/>
          <a:p>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br>
              <a:rPr lang="en-US" dirty="0">
                <a:solidFill>
                  <a:schemeClr val="accent5">
                    <a:lumMod val="50000"/>
                  </a:schemeClr>
                </a:solidFill>
              </a:rPr>
            </a:br>
            <a:r>
              <a:rPr lang="en-US" sz="4400" dirty="0">
                <a:solidFill>
                  <a:schemeClr val="accent5">
                    <a:lumMod val="50000"/>
                  </a:schemeClr>
                </a:solidFill>
              </a:rPr>
              <a:t>BILC Testing Workshop</a:t>
            </a:r>
            <a:br>
              <a:rPr lang="en-US" sz="4400" dirty="0">
                <a:solidFill>
                  <a:schemeClr val="accent5">
                    <a:lumMod val="50000"/>
                  </a:schemeClr>
                </a:solidFill>
              </a:rPr>
            </a:br>
            <a:r>
              <a:rPr lang="en-US" sz="3600" dirty="0">
                <a:solidFill>
                  <a:schemeClr val="accent5">
                    <a:lumMod val="50000"/>
                  </a:schemeClr>
                </a:solidFill>
              </a:rPr>
              <a:t>Tours, France</a:t>
            </a:r>
            <a:br>
              <a:rPr lang="en-US" sz="3600" dirty="0">
                <a:solidFill>
                  <a:schemeClr val="accent5">
                    <a:lumMod val="50000"/>
                  </a:schemeClr>
                </a:solidFill>
              </a:rPr>
            </a:br>
            <a:r>
              <a:rPr lang="en-US" sz="3600" dirty="0">
                <a:solidFill>
                  <a:schemeClr val="accent5">
                    <a:lumMod val="50000"/>
                  </a:schemeClr>
                </a:solidFill>
              </a:rPr>
              <a:t>September 3-5, 2019</a:t>
            </a:r>
            <a:br>
              <a:rPr lang="en-US" dirty="0">
                <a:solidFill>
                  <a:schemeClr val="accent5">
                    <a:lumMod val="50000"/>
                  </a:schemeClr>
                </a:solidFill>
              </a:rPr>
            </a:br>
            <a:br>
              <a:rPr lang="en-US" dirty="0">
                <a:solidFill>
                  <a:schemeClr val="accent5">
                    <a:lumMod val="50000"/>
                  </a:schemeClr>
                </a:solidFill>
              </a:rPr>
            </a:br>
            <a:endParaRPr lang="en-US" dirty="0">
              <a:solidFill>
                <a:schemeClr val="accent5">
                  <a:lumMod val="50000"/>
                </a:schemeClr>
              </a:solidFill>
            </a:endParaRPr>
          </a:p>
        </p:txBody>
      </p:sp>
      <p:sp>
        <p:nvSpPr>
          <p:cNvPr id="3" name="Subtitle 2"/>
          <p:cNvSpPr>
            <a:spLocks noGrp="1"/>
          </p:cNvSpPr>
          <p:nvPr>
            <p:ph type="subTitle" idx="1"/>
          </p:nvPr>
        </p:nvSpPr>
        <p:spPr>
          <a:xfrm>
            <a:off x="1481328" y="3442112"/>
            <a:ext cx="10128080" cy="2870240"/>
          </a:xfrm>
        </p:spPr>
        <p:txBody>
          <a:bodyPr>
            <a:normAutofit fontScale="92500" lnSpcReduction="20000"/>
          </a:bodyPr>
          <a:lstStyle/>
          <a:p>
            <a:r>
              <a:rPr lang="en-US" sz="4000" dirty="0">
                <a:solidFill>
                  <a:schemeClr val="accent5">
                    <a:lumMod val="50000"/>
                  </a:schemeClr>
                </a:solidFill>
              </a:rPr>
              <a:t>Workshop #1</a:t>
            </a:r>
            <a:endParaRPr lang="en-US" sz="5400" dirty="0">
              <a:solidFill>
                <a:schemeClr val="accent5">
                  <a:lumMod val="50000"/>
                </a:schemeClr>
              </a:solidFill>
            </a:endParaRPr>
          </a:p>
          <a:p>
            <a:endParaRPr lang="en-US" sz="4400" dirty="0"/>
          </a:p>
          <a:p>
            <a:r>
              <a:rPr lang="en-US" sz="5200" dirty="0"/>
              <a:t>BAT2 Speaking </a:t>
            </a:r>
          </a:p>
          <a:p>
            <a:r>
              <a:rPr lang="en-US" sz="4400" dirty="0"/>
              <a:t> </a:t>
            </a:r>
          </a:p>
          <a:p>
            <a:r>
              <a:rPr lang="en-US" sz="4400" dirty="0"/>
              <a:t> </a:t>
            </a:r>
            <a:endParaRPr lang="en-US" sz="4400" dirty="0">
              <a:solidFill>
                <a:schemeClr val="accent5">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23" y="4676740"/>
            <a:ext cx="1647463" cy="1623891"/>
          </a:xfrm>
          <a:prstGeom prst="rect">
            <a:avLst/>
          </a:prstGeom>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01" y="990712"/>
            <a:ext cx="1721791" cy="136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1145" y="4489719"/>
            <a:ext cx="1623891" cy="1623891"/>
          </a:xfrm>
          <a:prstGeom prst="rect">
            <a:avLst/>
          </a:prstGeom>
        </p:spPr>
      </p:pic>
      <p:pic>
        <p:nvPicPr>
          <p:cNvPr id="21" name="Picture 20">
            <a:extLst>
              <a:ext uri="{FF2B5EF4-FFF2-40B4-BE49-F238E27FC236}">
                <a16:creationId xmlns:a16="http://schemas.microsoft.com/office/drawing/2014/main" id="{2CE6F972-542B-4907-8B85-0B1DFCC52E5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81328" y="2795932"/>
            <a:ext cx="2584045" cy="1850735"/>
          </a:xfrm>
          <a:prstGeom prst="rect">
            <a:avLst/>
          </a:prstGeom>
        </p:spPr>
      </p:pic>
      <p:pic>
        <p:nvPicPr>
          <p:cNvPr id="22" name="Picture 21">
            <a:extLst>
              <a:ext uri="{FF2B5EF4-FFF2-40B4-BE49-F238E27FC236}">
                <a16:creationId xmlns:a16="http://schemas.microsoft.com/office/drawing/2014/main" id="{154DD3AF-BE59-4B30-8A1E-6B9FC83A2E0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168714" y="653410"/>
            <a:ext cx="2799214" cy="2004843"/>
          </a:xfrm>
          <a:prstGeom prst="rect">
            <a:avLst/>
          </a:prstGeom>
        </p:spPr>
      </p:pic>
    </p:spTree>
    <p:extLst>
      <p:ext uri="{BB962C8B-B14F-4D97-AF65-F5344CB8AC3E}">
        <p14:creationId xmlns:p14="http://schemas.microsoft.com/office/powerpoint/2010/main" val="305596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6A4D9E8-318E-4FF3-A178-72C07B78C9F6}"/>
              </a:ext>
            </a:extLst>
          </p:cNvPr>
          <p:cNvSpPr>
            <a:spLocks noGrp="1" noChangeArrowheads="1"/>
          </p:cNvSpPr>
          <p:nvPr>
            <p:ph type="title"/>
          </p:nvPr>
        </p:nvSpPr>
        <p:spPr/>
        <p:txBody>
          <a:bodyPr/>
          <a:lstStyle/>
          <a:p>
            <a:r>
              <a:rPr lang="en-US" altLang="en-US"/>
              <a:t>Role Play Situations</a:t>
            </a:r>
          </a:p>
        </p:txBody>
      </p:sp>
      <p:sp>
        <p:nvSpPr>
          <p:cNvPr id="47107" name="Content Placeholder 2">
            <a:extLst>
              <a:ext uri="{FF2B5EF4-FFF2-40B4-BE49-F238E27FC236}">
                <a16:creationId xmlns:a16="http://schemas.microsoft.com/office/drawing/2014/main" id="{D71E25CC-FF79-4B4C-BB78-20FB10CCC0D4}"/>
              </a:ext>
            </a:extLst>
          </p:cNvPr>
          <p:cNvSpPr>
            <a:spLocks noGrp="1" noChangeArrowheads="1"/>
          </p:cNvSpPr>
          <p:nvPr>
            <p:ph idx="1"/>
          </p:nvPr>
        </p:nvSpPr>
        <p:spPr/>
        <p:txBody>
          <a:bodyPr/>
          <a:lstStyle/>
          <a:p>
            <a:r>
              <a:rPr lang="en-US" altLang="en-US" sz="2800"/>
              <a:t>At L1 - </a:t>
            </a:r>
          </a:p>
          <a:p>
            <a:pPr lvl="1"/>
            <a:r>
              <a:rPr lang="en-US" altLang="en-US" sz="2400"/>
              <a:t>Ability to handle a simple social situation</a:t>
            </a:r>
          </a:p>
          <a:p>
            <a:r>
              <a:rPr lang="en-US" altLang="en-US" sz="2800"/>
              <a:t>At L2</a:t>
            </a:r>
          </a:p>
          <a:p>
            <a:pPr lvl="1"/>
            <a:r>
              <a:rPr lang="en-US" altLang="en-US" sz="2400"/>
              <a:t>Ability to deal with and resolve a situation with a complication or unexpected turn of event.</a:t>
            </a:r>
            <a:endParaRPr lang="en-US" altLang="en-US" sz="2800"/>
          </a:p>
          <a:p>
            <a:r>
              <a:rPr lang="en-US" altLang="en-US" sz="2800"/>
              <a:t>At L3</a:t>
            </a:r>
          </a:p>
          <a:p>
            <a:pPr lvl="1"/>
            <a:r>
              <a:rPr lang="en-US" altLang="en-US" sz="2400"/>
              <a:t>Ability to deal with a linguistically unfamiliar situation</a:t>
            </a:r>
          </a:p>
        </p:txBody>
      </p:sp>
    </p:spTree>
    <p:extLst>
      <p:ext uri="{BB962C8B-B14F-4D97-AF65-F5344CB8AC3E}">
        <p14:creationId xmlns:p14="http://schemas.microsoft.com/office/powerpoint/2010/main" val="368156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a:extLst>
              <a:ext uri="{FF2B5EF4-FFF2-40B4-BE49-F238E27FC236}">
                <a16:creationId xmlns:a16="http://schemas.microsoft.com/office/drawing/2014/main" id="{0E4A60FE-721D-4D7B-BDC1-86279EAD6A6F}"/>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48681" y="0"/>
            <a:ext cx="6054812" cy="6858000"/>
          </a:xfrm>
        </p:spPr>
      </p:pic>
    </p:spTree>
    <p:extLst>
      <p:ext uri="{BB962C8B-B14F-4D97-AF65-F5344CB8AC3E}">
        <p14:creationId xmlns:p14="http://schemas.microsoft.com/office/powerpoint/2010/main" val="98892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dirty="0">
                <a:solidFill>
                  <a:srgbClr val="FFFFFF"/>
                </a:solidFill>
              </a:rPr>
              <a:t>How  do we rate?</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extLst>
              <p:ext uri="{D42A27DB-BD31-4B8C-83A1-F6EECF244321}">
                <p14:modId xmlns:p14="http://schemas.microsoft.com/office/powerpoint/2010/main" val="23847985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82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08CBD90-51F0-4055-9D8A-21E3D3713B08}"/>
              </a:ext>
            </a:extLst>
          </p:cNvPr>
          <p:cNvSpPr>
            <a:spLocks noGrp="1" noChangeArrowheads="1"/>
          </p:cNvSpPr>
          <p:nvPr>
            <p:ph type="title"/>
          </p:nvPr>
        </p:nvSpPr>
        <p:spPr>
          <a:xfrm>
            <a:off x="2312990" y="549275"/>
            <a:ext cx="7733054" cy="1032390"/>
          </a:xfrm>
        </p:spPr>
        <p:txBody>
          <a:bodyPr/>
          <a:lstStyle/>
          <a:p>
            <a:pPr eaLnBrk="1" hangingPunct="1"/>
            <a:r>
              <a:rPr lang="en-US" altLang="en-US" sz="4000" dirty="0">
                <a:latin typeface="+mn-lt"/>
              </a:rPr>
              <a:t>Activity: Identify the task and level</a:t>
            </a:r>
          </a:p>
        </p:txBody>
      </p:sp>
      <p:graphicFrame>
        <p:nvGraphicFramePr>
          <p:cNvPr id="564267" name="Group 43">
            <a:extLst>
              <a:ext uri="{FF2B5EF4-FFF2-40B4-BE49-F238E27FC236}">
                <a16:creationId xmlns:a16="http://schemas.microsoft.com/office/drawing/2014/main" id="{92F2CC47-A19C-4CFA-90C7-B7A10EB8910B}"/>
              </a:ext>
            </a:extLst>
          </p:cNvPr>
          <p:cNvGraphicFramePr>
            <a:graphicFrameLocks noGrp="1"/>
          </p:cNvGraphicFramePr>
          <p:nvPr>
            <p:ph type="tbl" idx="1"/>
          </p:nvPr>
        </p:nvGraphicFramePr>
        <p:xfrm>
          <a:off x="1866900" y="1905001"/>
          <a:ext cx="8458200" cy="4213226"/>
        </p:xfrm>
        <a:graphic>
          <a:graphicData uri="http://schemas.openxmlformats.org/drawingml/2006/table">
            <a:tbl>
              <a:tblPr/>
              <a:tblGrid>
                <a:gridCol w="4572000">
                  <a:extLst>
                    <a:ext uri="{9D8B030D-6E8A-4147-A177-3AD203B41FA5}">
                      <a16:colId xmlns:a16="http://schemas.microsoft.com/office/drawing/2014/main" val="223475936"/>
                    </a:ext>
                  </a:extLst>
                </a:gridCol>
                <a:gridCol w="2819400">
                  <a:extLst>
                    <a:ext uri="{9D8B030D-6E8A-4147-A177-3AD203B41FA5}">
                      <a16:colId xmlns:a16="http://schemas.microsoft.com/office/drawing/2014/main" val="330379794"/>
                    </a:ext>
                  </a:extLst>
                </a:gridCol>
                <a:gridCol w="1066800">
                  <a:extLst>
                    <a:ext uri="{9D8B030D-6E8A-4147-A177-3AD203B41FA5}">
                      <a16:colId xmlns:a16="http://schemas.microsoft.com/office/drawing/2014/main" val="3494464905"/>
                    </a:ext>
                  </a:extLst>
                </a:gridCol>
              </a:tblGrid>
              <a:tr h="563563">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Task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7970688"/>
                  </a:ext>
                </a:extLst>
              </a:tr>
              <a:tr h="1228725">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Tahoma" panose="020B0604030504040204" pitchFamily="34" charset="0"/>
                        </a:rPr>
                        <a:t>Tell me about your first day in Mexico. What happened that day? Tell me all about 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1190251"/>
                  </a:ext>
                </a:extLst>
              </a:tr>
              <a:tr h="1228725">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Tahoma" panose="020B0604030504040204" pitchFamily="34" charset="0"/>
                        </a:rPr>
                        <a:t>What arguments speak in favor of increasing the legal driving age to 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0045835"/>
                  </a:ext>
                </a:extLst>
              </a:tr>
              <a:tr h="1192213">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Tahoma" panose="020B0604030504040204" pitchFamily="34" charset="0"/>
                        </a:rPr>
                        <a:t>Tell me about your best friend. Why do you like that person?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28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02112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3F84F27-502C-43BD-A5BA-636313E2A9E6}"/>
              </a:ext>
            </a:extLst>
          </p:cNvPr>
          <p:cNvSpPr>
            <a:spLocks noGrp="1" noChangeArrowheads="1"/>
          </p:cNvSpPr>
          <p:nvPr>
            <p:ph type="body" idx="1"/>
          </p:nvPr>
        </p:nvSpPr>
        <p:spPr>
          <a:xfrm>
            <a:off x="1803400" y="2133601"/>
            <a:ext cx="8229600" cy="5135563"/>
          </a:xfrm>
        </p:spPr>
        <p:txBody>
          <a:bodyPr/>
          <a:lstStyle/>
          <a:p>
            <a:pPr eaLnBrk="1" hangingPunct="1"/>
            <a:r>
              <a:rPr lang="en-US" altLang="en-US" sz="2800"/>
              <a:t>Listen to the speaker’s response to the task elicited by the tester</a:t>
            </a:r>
          </a:p>
          <a:p>
            <a:pPr lvl="1" eaLnBrk="1" hangingPunct="1"/>
            <a:r>
              <a:rPr lang="en-US" altLang="en-US" sz="2500"/>
              <a:t>Rate only performance during the “core” phase</a:t>
            </a:r>
          </a:p>
          <a:p>
            <a:pPr eaLnBrk="1" hangingPunct="1"/>
            <a:r>
              <a:rPr lang="en-US" altLang="en-US" sz="2800"/>
              <a:t>Compare performance of tasks with the Assessment Criteria </a:t>
            </a:r>
          </a:p>
          <a:p>
            <a:pPr eaLnBrk="1" hangingPunct="1"/>
            <a:r>
              <a:rPr lang="en-US" altLang="en-US" sz="2800"/>
              <a:t>Decide whether the response is at level or below level</a:t>
            </a:r>
          </a:p>
        </p:txBody>
      </p:sp>
      <p:sp>
        <p:nvSpPr>
          <p:cNvPr id="68611" name="Title 2">
            <a:extLst>
              <a:ext uri="{FF2B5EF4-FFF2-40B4-BE49-F238E27FC236}">
                <a16:creationId xmlns:a16="http://schemas.microsoft.com/office/drawing/2014/main" id="{69FC8568-7465-4432-AE50-50023ECB65F2}"/>
              </a:ext>
            </a:extLst>
          </p:cNvPr>
          <p:cNvSpPr>
            <a:spLocks noGrp="1" noChangeArrowheads="1"/>
          </p:cNvSpPr>
          <p:nvPr>
            <p:ph type="title"/>
          </p:nvPr>
        </p:nvSpPr>
        <p:spPr>
          <a:xfrm>
            <a:off x="1803400" y="365126"/>
            <a:ext cx="8483600" cy="1325563"/>
          </a:xfrm>
        </p:spPr>
        <p:txBody>
          <a:bodyPr/>
          <a:lstStyle/>
          <a:p>
            <a:br>
              <a:rPr lang="en-US" altLang="en-US" dirty="0"/>
            </a:br>
            <a:br>
              <a:rPr lang="en-US" altLang="en-US" dirty="0"/>
            </a:br>
            <a:r>
              <a:rPr lang="en-US" altLang="en-US" sz="4000" dirty="0">
                <a:latin typeface="+mn-lt"/>
              </a:rPr>
              <a:t>Rating the Sample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5" name="Title 2">
            <a:extLst>
              <a:ext uri="{FF2B5EF4-FFF2-40B4-BE49-F238E27FC236}">
                <a16:creationId xmlns:a16="http://schemas.microsoft.com/office/drawing/2014/main" id="{3466F057-231D-454F-A1FE-A7000CCDC8EC}"/>
              </a:ext>
            </a:extLst>
          </p:cNvPr>
          <p:cNvSpPr>
            <a:spLocks noGrp="1" noChangeArrowheads="1"/>
          </p:cNvSpPr>
          <p:nvPr>
            <p:ph type="title"/>
          </p:nvPr>
        </p:nvSpPr>
        <p:spPr bwMode="auto">
          <a:xfrm>
            <a:off x="615037" y="341871"/>
            <a:ext cx="10390716" cy="1462088"/>
          </a:xfrm>
          <a:prstGeom prst="rect">
            <a:avLst/>
          </a:prstGeom>
          <a:noFill/>
          <a:ln>
            <a:noFill/>
          </a:ln>
        </p:spPr>
        <p:txBody>
          <a:bodyPr wrap="square" anchor="ctr">
            <a:normAutofit fontScale="90000"/>
          </a:bodyPr>
          <a:lstStyle/>
          <a:p>
            <a:br>
              <a:rPr lang="en-US" altLang="en-US" dirty="0"/>
            </a:br>
            <a:r>
              <a:rPr lang="en-US" altLang="en-US" sz="4000" dirty="0">
                <a:latin typeface="+mn-lt"/>
              </a:rPr>
              <a:t>Rating the Sample</a:t>
            </a:r>
            <a:br>
              <a:rPr lang="en-US" altLang="en-US" sz="4000" dirty="0">
                <a:latin typeface="+mn-lt"/>
              </a:rPr>
            </a:br>
            <a:r>
              <a:rPr lang="en-US" altLang="en-US" sz="4000" dirty="0">
                <a:latin typeface="+mn-lt"/>
              </a:rPr>
              <a:t>At Level Performance</a:t>
            </a:r>
          </a:p>
        </p:txBody>
      </p:sp>
      <p:graphicFrame>
        <p:nvGraphicFramePr>
          <p:cNvPr id="69637" name="Rectangle 2">
            <a:extLst>
              <a:ext uri="{FF2B5EF4-FFF2-40B4-BE49-F238E27FC236}">
                <a16:creationId xmlns:a16="http://schemas.microsoft.com/office/drawing/2014/main" id="{A6159BC5-5BC9-41C4-8EDF-77413071D2CE}"/>
              </a:ext>
            </a:extLst>
          </p:cNvPr>
          <p:cNvGraphicFramePr/>
          <p:nvPr>
            <p:extLst>
              <p:ext uri="{D42A27DB-BD31-4B8C-83A1-F6EECF244321}">
                <p14:modId xmlns:p14="http://schemas.microsoft.com/office/powerpoint/2010/main" val="2598291148"/>
              </p:ext>
            </p:extLst>
          </p:nvPr>
        </p:nvGraphicFramePr>
        <p:xfrm>
          <a:off x="1218571" y="1931216"/>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3" name="Title 2">
            <a:extLst>
              <a:ext uri="{FF2B5EF4-FFF2-40B4-BE49-F238E27FC236}">
                <a16:creationId xmlns:a16="http://schemas.microsoft.com/office/drawing/2014/main" id="{9A0536F3-01AF-4258-B9AA-4A96C12F6091}"/>
              </a:ext>
            </a:extLst>
          </p:cNvPr>
          <p:cNvSpPr>
            <a:spLocks noGrp="1" noChangeArrowheads="1"/>
          </p:cNvSpPr>
          <p:nvPr>
            <p:ph type="title"/>
          </p:nvPr>
        </p:nvSpPr>
        <p:spPr bwMode="auto">
          <a:xfrm>
            <a:off x="900642" y="292443"/>
            <a:ext cx="10390716" cy="1462088"/>
          </a:xfrm>
          <a:prstGeom prst="rect">
            <a:avLst/>
          </a:prstGeom>
          <a:noFill/>
          <a:ln>
            <a:noFill/>
          </a:ln>
        </p:spPr>
        <p:txBody>
          <a:bodyPr wrap="square" anchor="ctr">
            <a:normAutofit/>
          </a:bodyPr>
          <a:lstStyle/>
          <a:p>
            <a:br>
              <a:rPr lang="en-US" altLang="en-US" dirty="0"/>
            </a:br>
            <a:r>
              <a:rPr lang="en-US" altLang="en-US" dirty="0">
                <a:latin typeface="+mn-lt"/>
              </a:rPr>
              <a:t>Rating the Sample</a:t>
            </a:r>
            <a:br>
              <a:rPr lang="en-US" altLang="en-US" dirty="0">
                <a:latin typeface="+mn-lt"/>
              </a:rPr>
            </a:br>
            <a:r>
              <a:rPr lang="en-US" altLang="en-US" dirty="0">
                <a:latin typeface="+mn-lt"/>
              </a:rPr>
              <a:t>Below Level Performance</a:t>
            </a:r>
          </a:p>
        </p:txBody>
      </p:sp>
      <p:graphicFrame>
        <p:nvGraphicFramePr>
          <p:cNvPr id="71685" name="Rectangle 2">
            <a:extLst>
              <a:ext uri="{FF2B5EF4-FFF2-40B4-BE49-F238E27FC236}">
                <a16:creationId xmlns:a16="http://schemas.microsoft.com/office/drawing/2014/main" id="{ED061789-A15E-481E-B624-202477FF1088}"/>
              </a:ext>
            </a:extLst>
          </p:cNvPr>
          <p:cNvGraphicFramePr/>
          <p:nvPr>
            <p:extLst>
              <p:ext uri="{D42A27DB-BD31-4B8C-83A1-F6EECF244321}">
                <p14:modId xmlns:p14="http://schemas.microsoft.com/office/powerpoint/2010/main" val="2799990496"/>
              </p:ext>
            </p:extLst>
          </p:nvPr>
        </p:nvGraphicFramePr>
        <p:xfrm>
          <a:off x="1576917" y="2017713"/>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1FAE310-D73A-4B5A-B663-52A0D4685B1A}"/>
              </a:ext>
            </a:extLst>
          </p:cNvPr>
          <p:cNvSpPr>
            <a:spLocks noGrp="1" noChangeArrowheads="1"/>
          </p:cNvSpPr>
          <p:nvPr>
            <p:ph type="title"/>
          </p:nvPr>
        </p:nvSpPr>
        <p:spPr>
          <a:xfrm>
            <a:off x="1636498" y="494401"/>
            <a:ext cx="7793038" cy="1462087"/>
          </a:xfrm>
        </p:spPr>
        <p:txBody>
          <a:bodyPr/>
          <a:lstStyle/>
          <a:p>
            <a:pPr eaLnBrk="1" hangingPunct="1"/>
            <a:r>
              <a:rPr lang="en-US" altLang="en-US" sz="4000" dirty="0">
                <a:latin typeface="+mn-lt"/>
              </a:rPr>
              <a:t>Rating Protocol</a:t>
            </a:r>
          </a:p>
        </p:txBody>
      </p:sp>
      <p:sp>
        <p:nvSpPr>
          <p:cNvPr id="2" name="Rectangle 3">
            <a:extLst>
              <a:ext uri="{FF2B5EF4-FFF2-40B4-BE49-F238E27FC236}">
                <a16:creationId xmlns:a16="http://schemas.microsoft.com/office/drawing/2014/main" id="{C5100CC2-2296-485F-894D-1B4C3C3974DB}"/>
              </a:ext>
            </a:extLst>
          </p:cNvPr>
          <p:cNvSpPr>
            <a:spLocks noGrp="1" noChangeArrowheads="1"/>
          </p:cNvSpPr>
          <p:nvPr>
            <p:ph idx="1"/>
          </p:nvPr>
        </p:nvSpPr>
        <p:spPr>
          <a:xfrm>
            <a:off x="1470454" y="2133600"/>
            <a:ext cx="8684785" cy="4114800"/>
          </a:xfrm>
        </p:spPr>
        <p:txBody>
          <a:bodyPr/>
          <a:lstStyle/>
          <a:p>
            <a:pPr eaLnBrk="1" hangingPunct="1">
              <a:defRPr/>
            </a:pPr>
            <a:r>
              <a:rPr lang="en-US" altLang="en-US" sz="3200" dirty="0">
                <a:latin typeface="Lato"/>
                <a:ea typeface="Lato"/>
                <a:cs typeface="Lato"/>
              </a:rPr>
              <a:t>In order to be rated at a level, the performance must meet</a:t>
            </a:r>
          </a:p>
          <a:p>
            <a:pPr marL="685800" lvl="1" indent="-228600" eaLnBrk="1" hangingPunct="1">
              <a:defRPr/>
            </a:pPr>
            <a:r>
              <a:rPr lang="en-US" altLang="en-US" sz="2800" dirty="0">
                <a:solidFill>
                  <a:srgbClr val="FF0000"/>
                </a:solidFill>
                <a:latin typeface="Lato"/>
                <a:ea typeface="Lato"/>
                <a:cs typeface="Lato"/>
              </a:rPr>
              <a:t>All</a:t>
            </a:r>
            <a:r>
              <a:rPr lang="en-US" altLang="en-US" sz="2800" dirty="0">
                <a:latin typeface="Lato"/>
                <a:ea typeface="Lato"/>
                <a:cs typeface="Lato"/>
              </a:rPr>
              <a:t> the criteria for the level</a:t>
            </a:r>
          </a:p>
          <a:p>
            <a:pPr marL="685800" lvl="1" indent="-228600" eaLnBrk="1" hangingPunct="1">
              <a:defRPr/>
            </a:pPr>
            <a:r>
              <a:rPr lang="en-US" altLang="en-US" sz="2800" dirty="0">
                <a:latin typeface="Lato"/>
                <a:ea typeface="Lato"/>
                <a:cs typeface="Lato"/>
              </a:rPr>
              <a:t>Across </a:t>
            </a:r>
            <a:r>
              <a:rPr lang="en-US" altLang="en-US" sz="2800" dirty="0">
                <a:solidFill>
                  <a:srgbClr val="FF0000"/>
                </a:solidFill>
                <a:latin typeface="Lato"/>
                <a:ea typeface="Lato"/>
                <a:cs typeface="Lato"/>
              </a:rPr>
              <a:t>all</a:t>
            </a:r>
            <a:r>
              <a:rPr lang="en-US" altLang="en-US" sz="2800" dirty="0">
                <a:latin typeface="Lato"/>
                <a:ea typeface="Lato"/>
                <a:cs typeface="Lato"/>
              </a:rPr>
              <a:t> the tasks and topics of the level</a:t>
            </a:r>
          </a:p>
          <a:p>
            <a:pPr marL="685800" lvl="1" indent="-228600" eaLnBrk="1" hangingPunct="1">
              <a:defRPr/>
            </a:pPr>
            <a:r>
              <a:rPr lang="en-US" altLang="en-US" sz="2800" dirty="0">
                <a:solidFill>
                  <a:srgbClr val="FF0000"/>
                </a:solidFill>
                <a:latin typeface="Lato"/>
                <a:ea typeface="Lato"/>
                <a:cs typeface="Lato"/>
              </a:rPr>
              <a:t>All</a:t>
            </a:r>
            <a:r>
              <a:rPr lang="en-US" altLang="en-US" sz="2800" dirty="0">
                <a:latin typeface="Lato"/>
                <a:ea typeface="Lato"/>
                <a:cs typeface="Lato"/>
              </a:rPr>
              <a:t> the time</a:t>
            </a:r>
          </a:p>
          <a:p>
            <a:pPr marL="685800" lvl="1" indent="-228600" eaLnBrk="1" hangingPunct="1">
              <a:defRPr/>
            </a:pPr>
            <a:endParaRPr lang="en-US" altLang="en-US" sz="2400" dirty="0">
              <a:latin typeface="Lato"/>
              <a:ea typeface="Lato"/>
              <a:cs typeface="Lato"/>
            </a:endParaRPr>
          </a:p>
          <a:p>
            <a:pPr marL="457200" lvl="1" indent="0" eaLnBrk="1" hangingPunct="1">
              <a:buNone/>
              <a:defRPr/>
            </a:pPr>
            <a:endParaRPr lang="en-US" altLang="en-US" sz="2400" dirty="0">
              <a:latin typeface="Lato"/>
              <a:ea typeface="Lato"/>
              <a:cs typeface="Lato"/>
            </a:endParaRPr>
          </a:p>
        </p:txBody>
      </p:sp>
    </p:spTree>
    <p:extLst>
      <p:ext uri="{BB962C8B-B14F-4D97-AF65-F5344CB8AC3E}">
        <p14:creationId xmlns:p14="http://schemas.microsoft.com/office/powerpoint/2010/main" val="76449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A2F982E7-874F-40ED-B6EB-8CB9AA99FBCF}"/>
              </a:ext>
            </a:extLst>
          </p:cNvPr>
          <p:cNvSpPr>
            <a:spLocks noGrp="1" noChangeArrowheads="1"/>
          </p:cNvSpPr>
          <p:nvPr>
            <p:ph type="title"/>
          </p:nvPr>
        </p:nvSpPr>
        <p:spPr>
          <a:xfrm>
            <a:off x="1383957" y="681037"/>
            <a:ext cx="8321246" cy="888271"/>
          </a:xfrm>
        </p:spPr>
        <p:txBody>
          <a:bodyPr/>
          <a:lstStyle/>
          <a:p>
            <a:br>
              <a:rPr lang="en-US" altLang="en-US" sz="4000" dirty="0">
                <a:latin typeface="+mn-lt"/>
              </a:rPr>
            </a:br>
            <a:r>
              <a:rPr lang="en-US" altLang="en-US" sz="4000" dirty="0">
                <a:latin typeface="+mn-lt"/>
              </a:rPr>
              <a:t>“Plus” Levels   0+, 1+, 2+</a:t>
            </a:r>
            <a:br>
              <a:rPr lang="en-US" altLang="en-US" sz="4000" dirty="0">
                <a:latin typeface="+mn-lt"/>
              </a:rPr>
            </a:br>
            <a:endParaRPr lang="en-US" altLang="en-US" sz="4000" dirty="0">
              <a:latin typeface="+mn-lt"/>
            </a:endParaRPr>
          </a:p>
        </p:txBody>
      </p:sp>
      <p:sp>
        <p:nvSpPr>
          <p:cNvPr id="89091" name="Content Placeholder 2">
            <a:extLst>
              <a:ext uri="{FF2B5EF4-FFF2-40B4-BE49-F238E27FC236}">
                <a16:creationId xmlns:a16="http://schemas.microsoft.com/office/drawing/2014/main" id="{A52988FB-168E-4648-8FFC-3A74C07A23F1}"/>
              </a:ext>
            </a:extLst>
          </p:cNvPr>
          <p:cNvSpPr>
            <a:spLocks noGrp="1" noChangeArrowheads="1"/>
          </p:cNvSpPr>
          <p:nvPr>
            <p:ph idx="1"/>
          </p:nvPr>
        </p:nvSpPr>
        <p:spPr/>
        <p:txBody>
          <a:bodyPr/>
          <a:lstStyle/>
          <a:p>
            <a:endParaRPr lang="en-US" altLang="en-US" i="1" dirty="0"/>
          </a:p>
          <a:p>
            <a:r>
              <a:rPr lang="en-US" altLang="en-US" sz="2800" i="1" dirty="0"/>
              <a:t>“Plus level” proficiency as described in this document is understood as language proficiency that is more than halfway between two base levels.</a:t>
            </a:r>
          </a:p>
          <a:p>
            <a:r>
              <a:rPr lang="en-US" altLang="en-US" sz="2800" i="1" dirty="0"/>
              <a:t> “Plus level” proficiency </a:t>
            </a:r>
            <a:r>
              <a:rPr lang="en-US" altLang="en-US" sz="2800" b="1" i="1" dirty="0">
                <a:solidFill>
                  <a:srgbClr val="FF0000"/>
                </a:solidFill>
              </a:rPr>
              <a:t>substantially exceeds </a:t>
            </a:r>
            <a:r>
              <a:rPr lang="en-US" altLang="en-US" sz="2800" i="1" dirty="0"/>
              <a:t>the base skill level but </a:t>
            </a:r>
            <a:r>
              <a:rPr lang="en-US" altLang="en-US" sz="2800" b="1" i="1" dirty="0">
                <a:solidFill>
                  <a:srgbClr val="FF0000"/>
                </a:solidFill>
              </a:rPr>
              <a:t>does not fully or consistently meet</a:t>
            </a:r>
            <a:r>
              <a:rPr lang="en-US" altLang="en-US" sz="2800" i="1" dirty="0">
                <a:solidFill>
                  <a:srgbClr val="FF0000"/>
                </a:solidFill>
              </a:rPr>
              <a:t> </a:t>
            </a:r>
            <a:r>
              <a:rPr lang="en-US" altLang="en-US" sz="2800" b="1" i="1" dirty="0">
                <a:solidFill>
                  <a:srgbClr val="FF0000"/>
                </a:solidFill>
              </a:rPr>
              <a:t>all </a:t>
            </a:r>
            <a:r>
              <a:rPr lang="en-US" altLang="en-US" sz="2800" i="1" dirty="0"/>
              <a:t>of the criteria for the next higher base level.</a:t>
            </a:r>
            <a:endParaRPr lang="en-US" altLang="en-US" sz="2800" dirty="0"/>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E994BA5-57F1-4012-AB2F-CB0C7A0FCDED}"/>
              </a:ext>
            </a:extLst>
          </p:cNvPr>
          <p:cNvSpPr>
            <a:spLocks noGrp="1" noChangeArrowheads="1"/>
          </p:cNvSpPr>
          <p:nvPr>
            <p:ph type="title"/>
          </p:nvPr>
        </p:nvSpPr>
        <p:spPr>
          <a:xfrm>
            <a:off x="2362200" y="762000"/>
            <a:ext cx="7793038" cy="1462088"/>
          </a:xfrm>
        </p:spPr>
        <p:txBody>
          <a:bodyPr/>
          <a:lstStyle/>
          <a:p>
            <a:pPr eaLnBrk="1" hangingPunct="1"/>
            <a:r>
              <a:rPr lang="en-US" altLang="en-US" sz="4000" dirty="0">
                <a:latin typeface="+mn-lt"/>
              </a:rPr>
              <a:t>In order to assign a “</a:t>
            </a:r>
            <a:r>
              <a:rPr lang="en-US" altLang="en-US" sz="4000" b="1" i="1" dirty="0">
                <a:latin typeface="+mn-lt"/>
              </a:rPr>
              <a:t>plus</a:t>
            </a:r>
            <a:r>
              <a:rPr lang="en-US" altLang="en-US" sz="4000" dirty="0">
                <a:latin typeface="+mn-lt"/>
              </a:rPr>
              <a:t>” rating</a:t>
            </a:r>
          </a:p>
        </p:txBody>
      </p:sp>
      <p:sp>
        <p:nvSpPr>
          <p:cNvPr id="95235" name="Rectangle 3">
            <a:extLst>
              <a:ext uri="{FF2B5EF4-FFF2-40B4-BE49-F238E27FC236}">
                <a16:creationId xmlns:a16="http://schemas.microsoft.com/office/drawing/2014/main" id="{6AF7D34B-AA66-4827-9046-D758CF8605BC}"/>
              </a:ext>
            </a:extLst>
          </p:cNvPr>
          <p:cNvSpPr>
            <a:spLocks noGrp="1" noChangeArrowheads="1"/>
          </p:cNvSpPr>
          <p:nvPr>
            <p:ph idx="1"/>
          </p:nvPr>
        </p:nvSpPr>
        <p:spPr>
          <a:xfrm>
            <a:off x="1260389" y="2224088"/>
            <a:ext cx="9008075" cy="4114800"/>
          </a:xfrm>
        </p:spPr>
        <p:txBody>
          <a:bodyPr/>
          <a:lstStyle/>
          <a:p>
            <a:pPr eaLnBrk="1" hangingPunct="1"/>
            <a:r>
              <a:rPr lang="en-US" altLang="en-US" sz="2800" dirty="0"/>
              <a:t>Sample must contain all the requirements for the base level</a:t>
            </a:r>
          </a:p>
          <a:p>
            <a:pPr eaLnBrk="1" hangingPunct="1"/>
            <a:r>
              <a:rPr lang="en-US" altLang="en-US" sz="2800" dirty="0"/>
              <a:t>Sample must contain a </a:t>
            </a:r>
            <a:r>
              <a:rPr lang="en-US" altLang="en-US" sz="2800" b="1" dirty="0"/>
              <a:t>sufficient number </a:t>
            </a:r>
            <a:r>
              <a:rPr lang="en-US" altLang="en-US" sz="2800" dirty="0"/>
              <a:t>of spirals to the next higher level to make a case for the </a:t>
            </a:r>
            <a:r>
              <a:rPr lang="en-US" altLang="en-US" sz="2800" i="1" dirty="0"/>
              <a:t>plus</a:t>
            </a:r>
            <a:r>
              <a:rPr lang="en-US" altLang="en-US" sz="2800" dirty="0"/>
              <a:t> level</a:t>
            </a:r>
          </a:p>
          <a:p>
            <a:pPr eaLnBrk="1" hangingPunct="1"/>
            <a:r>
              <a:rPr lang="en-US" altLang="en-US" sz="2800" dirty="0"/>
              <a:t>Performance in response to the spirals must show patterns of strength</a:t>
            </a:r>
          </a:p>
          <a:p>
            <a:pPr eaLnBrk="1" hangingPunct="1"/>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571969-4627-4399-881C-954D52ADF920}"/>
              </a:ext>
            </a:extLst>
          </p:cNvPr>
          <p:cNvSpPr>
            <a:spLocks noGrp="1"/>
          </p:cNvSpPr>
          <p:nvPr>
            <p:ph type="title"/>
          </p:nvPr>
        </p:nvSpPr>
        <p:spPr>
          <a:xfrm>
            <a:off x="640079" y="2053641"/>
            <a:ext cx="3669161" cy="2760098"/>
          </a:xfrm>
        </p:spPr>
        <p:txBody>
          <a:bodyPr>
            <a:normAutofit/>
          </a:bodyPr>
          <a:lstStyle/>
          <a:p>
            <a:r>
              <a:rPr lang="en-US">
                <a:solidFill>
                  <a:srgbClr val="FFFFFF"/>
                </a:solidFill>
              </a:rPr>
              <a:t>BAT2 Speaking Workshop Agenda</a:t>
            </a:r>
          </a:p>
        </p:txBody>
      </p:sp>
      <p:sp>
        <p:nvSpPr>
          <p:cNvPr id="8" name="Content Placeholder 7">
            <a:extLst>
              <a:ext uri="{FF2B5EF4-FFF2-40B4-BE49-F238E27FC236}">
                <a16:creationId xmlns:a16="http://schemas.microsoft.com/office/drawing/2014/main" id="{82A1B444-BD4F-4AEA-91A5-6A36E2FE962D}"/>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Welcome and Introductions</a:t>
            </a:r>
          </a:p>
          <a:p>
            <a:r>
              <a:rPr lang="en-US" sz="2400">
                <a:solidFill>
                  <a:srgbClr val="000000"/>
                </a:solidFill>
              </a:rPr>
              <a:t>BAT2 S – Overview</a:t>
            </a:r>
          </a:p>
          <a:p>
            <a:pPr lvl="1"/>
            <a:r>
              <a:rPr lang="en-US">
                <a:solidFill>
                  <a:srgbClr val="000000"/>
                </a:solidFill>
              </a:rPr>
              <a:t>Format</a:t>
            </a:r>
          </a:p>
          <a:p>
            <a:pPr lvl="1"/>
            <a:r>
              <a:rPr lang="en-US">
                <a:solidFill>
                  <a:srgbClr val="000000"/>
                </a:solidFill>
              </a:rPr>
              <a:t>Protocol</a:t>
            </a:r>
          </a:p>
          <a:p>
            <a:pPr lvl="1"/>
            <a:r>
              <a:rPr lang="en-US">
                <a:solidFill>
                  <a:srgbClr val="000000"/>
                </a:solidFill>
              </a:rPr>
              <a:t>Rating</a:t>
            </a:r>
          </a:p>
          <a:p>
            <a:r>
              <a:rPr lang="en-US" sz="2400">
                <a:solidFill>
                  <a:srgbClr val="000000"/>
                </a:solidFill>
              </a:rPr>
              <a:t>Review pre-workshop assignment</a:t>
            </a:r>
          </a:p>
          <a:p>
            <a:r>
              <a:rPr lang="en-US" sz="2400">
                <a:solidFill>
                  <a:srgbClr val="000000"/>
                </a:solidFill>
              </a:rPr>
              <a:t>Listen to snippets</a:t>
            </a:r>
          </a:p>
          <a:p>
            <a:r>
              <a:rPr lang="en-US" sz="2400">
                <a:solidFill>
                  <a:srgbClr val="000000"/>
                </a:solidFill>
              </a:rPr>
              <a:t>Listen to BAT2 samples</a:t>
            </a:r>
          </a:p>
          <a:p>
            <a:r>
              <a:rPr lang="en-US" sz="2400">
                <a:solidFill>
                  <a:srgbClr val="000000"/>
                </a:solidFill>
              </a:rPr>
              <a:t>Q/A</a:t>
            </a:r>
          </a:p>
          <a:p>
            <a:pPr lvl="1"/>
            <a:endParaRPr lang="en-US">
              <a:solidFill>
                <a:srgbClr val="000000"/>
              </a:solidFill>
            </a:endParaRPr>
          </a:p>
        </p:txBody>
      </p:sp>
    </p:spTree>
    <p:extLst>
      <p:ext uri="{BB962C8B-B14F-4D97-AF65-F5344CB8AC3E}">
        <p14:creationId xmlns:p14="http://schemas.microsoft.com/office/powerpoint/2010/main" val="114749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24EE4FC-8E15-4E99-849F-851464C9CCD3}"/>
              </a:ext>
            </a:extLst>
          </p:cNvPr>
          <p:cNvSpPr>
            <a:spLocks noGrp="1" noChangeArrowheads="1"/>
          </p:cNvSpPr>
          <p:nvPr>
            <p:ph type="title"/>
          </p:nvPr>
        </p:nvSpPr>
        <p:spPr>
          <a:xfrm>
            <a:off x="2281239" y="1066800"/>
            <a:ext cx="7793037" cy="1462088"/>
          </a:xfrm>
        </p:spPr>
        <p:txBody>
          <a:bodyPr/>
          <a:lstStyle/>
          <a:p>
            <a:pPr eaLnBrk="1" hangingPunct="1"/>
            <a:r>
              <a:rPr lang="en-US" altLang="en-US" sz="4000" dirty="0">
                <a:latin typeface="+mn-lt"/>
              </a:rPr>
              <a:t>Another Way of Looking at the </a:t>
            </a:r>
            <a:br>
              <a:rPr lang="en-US" altLang="en-US" sz="4000" dirty="0">
                <a:latin typeface="+mn-lt"/>
              </a:rPr>
            </a:br>
            <a:r>
              <a:rPr lang="en-US" altLang="en-US" sz="4000" dirty="0">
                <a:latin typeface="+mn-lt"/>
              </a:rPr>
              <a:t>Plus Rating</a:t>
            </a:r>
          </a:p>
        </p:txBody>
      </p:sp>
      <p:sp>
        <p:nvSpPr>
          <p:cNvPr id="90115" name="Rectangle 3">
            <a:extLst>
              <a:ext uri="{FF2B5EF4-FFF2-40B4-BE49-F238E27FC236}">
                <a16:creationId xmlns:a16="http://schemas.microsoft.com/office/drawing/2014/main" id="{5C31CE5B-8A99-48E3-B1EC-389F4FEA46A3}"/>
              </a:ext>
            </a:extLst>
          </p:cNvPr>
          <p:cNvSpPr>
            <a:spLocks noGrp="1" noChangeArrowheads="1"/>
          </p:cNvSpPr>
          <p:nvPr>
            <p:ph idx="1"/>
          </p:nvPr>
        </p:nvSpPr>
        <p:spPr>
          <a:xfrm>
            <a:off x="1841157" y="2737022"/>
            <a:ext cx="7996924" cy="3395663"/>
          </a:xfrm>
        </p:spPr>
        <p:txBody>
          <a:bodyPr/>
          <a:lstStyle/>
          <a:p>
            <a:pPr eaLnBrk="1" hangingPunct="1">
              <a:spcBef>
                <a:spcPct val="50000"/>
              </a:spcBef>
            </a:pPr>
            <a:r>
              <a:rPr lang="en-US" altLang="en-US" sz="2800" dirty="0"/>
              <a:t>Consider</a:t>
            </a:r>
            <a:r>
              <a:rPr lang="en-US" altLang="en-US" sz="2800" b="1" dirty="0"/>
              <a:t> </a:t>
            </a:r>
            <a:r>
              <a:rPr lang="en-US" altLang="en-US" sz="2800" dirty="0"/>
              <a:t>the performance when targeting the next higher level</a:t>
            </a:r>
          </a:p>
          <a:p>
            <a:pPr eaLnBrk="1" hangingPunct="1">
              <a:spcBef>
                <a:spcPct val="50000"/>
              </a:spcBef>
            </a:pPr>
            <a:r>
              <a:rPr lang="en-US" altLang="en-US" sz="2800" dirty="0"/>
              <a:t>Listen for a “preponderance of evidence” of ability at the next higher level during the spiraling</a:t>
            </a:r>
          </a:p>
          <a:p>
            <a:pPr eaLnBrk="1" hangingPunct="1">
              <a:spcBef>
                <a:spcPct val="50000"/>
              </a:spcBef>
              <a:buFont typeface="Wingdings" panose="05000000000000000000" pitchFamily="2" charset="2"/>
              <a:buNone/>
            </a:pP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F3FDA26-8970-4417-8F75-E63DF496B586}"/>
              </a:ext>
            </a:extLst>
          </p:cNvPr>
          <p:cNvSpPr>
            <a:spLocks noGrp="1" noChangeArrowheads="1"/>
          </p:cNvSpPr>
          <p:nvPr>
            <p:ph type="title"/>
          </p:nvPr>
        </p:nvSpPr>
        <p:spPr>
          <a:xfrm>
            <a:off x="1905000" y="914400"/>
            <a:ext cx="8229600" cy="1066800"/>
          </a:xfrm>
        </p:spPr>
        <p:txBody>
          <a:bodyPr/>
          <a:lstStyle/>
          <a:p>
            <a:pPr eaLnBrk="1" hangingPunct="1"/>
            <a:r>
              <a:rPr lang="en-US" altLang="en-US" sz="3600"/>
              <a:t>Recap – the Plus Rating    </a:t>
            </a:r>
          </a:p>
        </p:txBody>
      </p:sp>
      <p:sp>
        <p:nvSpPr>
          <p:cNvPr id="101379" name="Rectangle 3">
            <a:extLst>
              <a:ext uri="{FF2B5EF4-FFF2-40B4-BE49-F238E27FC236}">
                <a16:creationId xmlns:a16="http://schemas.microsoft.com/office/drawing/2014/main" id="{222D78A8-4B6F-4E99-9119-827AC5FC345E}"/>
              </a:ext>
            </a:extLst>
          </p:cNvPr>
          <p:cNvSpPr>
            <a:spLocks noGrp="1" noChangeArrowheads="1"/>
          </p:cNvSpPr>
          <p:nvPr>
            <p:ph idx="1"/>
          </p:nvPr>
        </p:nvSpPr>
        <p:spPr>
          <a:xfrm>
            <a:off x="2317750" y="2362201"/>
            <a:ext cx="7556500" cy="3394075"/>
          </a:xfrm>
        </p:spPr>
        <p:txBody>
          <a:bodyPr/>
          <a:lstStyle/>
          <a:p>
            <a:pPr eaLnBrk="1" hangingPunct="1"/>
            <a:r>
              <a:rPr lang="en-US" altLang="en-US" sz="2400"/>
              <a:t>Substantial amount of language is at the next higher level</a:t>
            </a:r>
          </a:p>
          <a:p>
            <a:pPr eaLnBrk="1" hangingPunct="1">
              <a:spcBef>
                <a:spcPct val="50000"/>
              </a:spcBef>
            </a:pPr>
            <a:r>
              <a:rPr lang="en-US" altLang="en-US" sz="2400"/>
              <a:t>Performance at next higher level is </a:t>
            </a:r>
            <a:r>
              <a:rPr lang="en-US" altLang="en-US" sz="2400" i="1" u="sng"/>
              <a:t>not sustained</a:t>
            </a:r>
            <a:r>
              <a:rPr lang="en-US" altLang="en-US" sz="2400" i="1"/>
              <a:t> </a:t>
            </a:r>
            <a:r>
              <a:rPr lang="en-US" altLang="en-US" sz="2400"/>
              <a:t>across the tasks and topics of the next higher level  </a:t>
            </a:r>
            <a:endParaRPr lang="en-US" altLang="en-US" sz="2400" u="sn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BBAFDA2-9D56-4FBD-AA12-230F8D58A40F}"/>
              </a:ext>
            </a:extLst>
          </p:cNvPr>
          <p:cNvSpPr>
            <a:spLocks noGrp="1" noChangeArrowheads="1"/>
          </p:cNvSpPr>
          <p:nvPr>
            <p:ph type="body" idx="1"/>
          </p:nvPr>
        </p:nvSpPr>
        <p:spPr>
          <a:xfrm>
            <a:off x="838200" y="2139778"/>
            <a:ext cx="10814221" cy="5715000"/>
          </a:xfrm>
        </p:spPr>
        <p:txBody>
          <a:bodyPr/>
          <a:lstStyle/>
          <a:p>
            <a:pPr eaLnBrk="1" hangingPunct="1"/>
            <a:r>
              <a:rPr lang="en-US" altLang="en-US" sz="2800" dirty="0"/>
              <a:t>Rate the entire interview holistically, considering performance across topics and tasks</a:t>
            </a:r>
          </a:p>
          <a:p>
            <a:pPr eaLnBrk="1" hangingPunct="1"/>
            <a:r>
              <a:rPr lang="en-US" altLang="en-US" sz="2800" dirty="0"/>
              <a:t>Refer to the Assessment Criteria</a:t>
            </a:r>
          </a:p>
          <a:p>
            <a:pPr eaLnBrk="1" hangingPunct="1"/>
            <a:r>
              <a:rPr lang="en-US" altLang="en-US" sz="2800" dirty="0"/>
              <a:t>Compare your preliminary rating to the STANAG descriptors</a:t>
            </a:r>
          </a:p>
          <a:p>
            <a:pPr eaLnBrk="1" hangingPunct="1"/>
            <a:r>
              <a:rPr lang="en-US" altLang="en-US" sz="2800" dirty="0"/>
              <a:t>Use the Interview Review Grid to summarize the interview</a:t>
            </a:r>
          </a:p>
          <a:p>
            <a:pPr lvl="1" eaLnBrk="1" hangingPunct="1">
              <a:buFontTx/>
              <a:buNone/>
            </a:pPr>
            <a:endParaRPr lang="en-US" altLang="en-US" dirty="0"/>
          </a:p>
        </p:txBody>
      </p:sp>
      <p:sp>
        <p:nvSpPr>
          <p:cNvPr id="76803" name="Title 2">
            <a:extLst>
              <a:ext uri="{FF2B5EF4-FFF2-40B4-BE49-F238E27FC236}">
                <a16:creationId xmlns:a16="http://schemas.microsoft.com/office/drawing/2014/main" id="{BADF0F07-C91D-429D-B1CF-67C4629159E0}"/>
              </a:ext>
            </a:extLst>
          </p:cNvPr>
          <p:cNvSpPr>
            <a:spLocks noGrp="1" noChangeArrowheads="1"/>
          </p:cNvSpPr>
          <p:nvPr>
            <p:ph type="title"/>
          </p:nvPr>
        </p:nvSpPr>
        <p:spPr>
          <a:xfrm>
            <a:off x="838200" y="365126"/>
            <a:ext cx="10515600" cy="1325563"/>
          </a:xfrm>
        </p:spPr>
        <p:txBody>
          <a:bodyPr/>
          <a:lstStyle/>
          <a:p>
            <a:r>
              <a:rPr lang="en-US" altLang="en-US" sz="4000" dirty="0">
                <a:latin typeface="+mn-lt"/>
              </a:rPr>
              <a:t>Rating the Interview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3564E9B-F408-40C5-9954-E09D0F3F216C}"/>
              </a:ext>
            </a:extLst>
          </p:cNvPr>
          <p:cNvSpPr>
            <a:spLocks noGrp="1" noChangeArrowheads="1"/>
          </p:cNvSpPr>
          <p:nvPr>
            <p:ph type="title"/>
          </p:nvPr>
        </p:nvSpPr>
        <p:spPr bwMode="auto">
          <a:xfrm>
            <a:off x="900642" y="317157"/>
            <a:ext cx="10390716" cy="1462088"/>
          </a:xfrm>
          <a:prstGeom prst="rect">
            <a:avLst/>
          </a:prstGeom>
          <a:noFill/>
          <a:ln>
            <a:noFill/>
          </a:ln>
        </p:spPr>
        <p:txBody>
          <a:bodyPr wrap="square" anchor="ctr">
            <a:normAutofit/>
          </a:bodyPr>
          <a:lstStyle/>
          <a:p>
            <a:pPr eaLnBrk="1" hangingPunct="1"/>
            <a:r>
              <a:rPr lang="en-US" altLang="en-US" sz="4000" dirty="0">
                <a:latin typeface="+mn-lt"/>
              </a:rPr>
              <a:t>The Interview </a:t>
            </a:r>
            <a:br>
              <a:rPr lang="en-US" altLang="en-US" sz="4000" dirty="0">
                <a:latin typeface="+mn-lt"/>
              </a:rPr>
            </a:br>
            <a:r>
              <a:rPr lang="en-US" altLang="en-US" sz="4000" dirty="0">
                <a:latin typeface="+mn-lt"/>
              </a:rPr>
              <a:t>What are we </a:t>
            </a:r>
            <a:r>
              <a:rPr lang="en-US" altLang="en-US" sz="4000" i="1" u="sng" dirty="0">
                <a:latin typeface="+mn-lt"/>
              </a:rPr>
              <a:t>not</a:t>
            </a:r>
            <a:r>
              <a:rPr lang="en-US" altLang="en-US" sz="4000" dirty="0">
                <a:latin typeface="+mn-lt"/>
              </a:rPr>
              <a:t> rating</a:t>
            </a:r>
          </a:p>
        </p:txBody>
      </p:sp>
      <p:graphicFrame>
        <p:nvGraphicFramePr>
          <p:cNvPr id="78853" name="Rectangle 3">
            <a:extLst>
              <a:ext uri="{FF2B5EF4-FFF2-40B4-BE49-F238E27FC236}">
                <a16:creationId xmlns:a16="http://schemas.microsoft.com/office/drawing/2014/main" id="{7C1F3B82-DEBB-47F1-A892-F73A39D51AB0}"/>
              </a:ext>
            </a:extLst>
          </p:cNvPr>
          <p:cNvGraphicFramePr>
            <a:graphicFrameLocks noGrp="1"/>
          </p:cNvGraphicFramePr>
          <p:nvPr>
            <p:ph type="tbl" idx="1"/>
            <p:extLst>
              <p:ext uri="{D42A27DB-BD31-4B8C-83A1-F6EECF244321}">
                <p14:modId xmlns:p14="http://schemas.microsoft.com/office/powerpoint/2010/main" val="463360096"/>
              </p:ext>
            </p:extLst>
          </p:nvPr>
        </p:nvGraphicFramePr>
        <p:xfrm>
          <a:off x="1107360" y="1968286"/>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9DA1B35-AFDE-452B-8286-E51440AD35F6}"/>
              </a:ext>
            </a:extLst>
          </p:cNvPr>
          <p:cNvSpPr>
            <a:spLocks noGrp="1" noChangeArrowheads="1"/>
          </p:cNvSpPr>
          <p:nvPr>
            <p:ph type="title"/>
          </p:nvPr>
        </p:nvSpPr>
        <p:spPr>
          <a:xfrm>
            <a:off x="2057400" y="685800"/>
            <a:ext cx="8077200" cy="1462088"/>
          </a:xfrm>
        </p:spPr>
        <p:txBody>
          <a:bodyPr/>
          <a:lstStyle/>
          <a:p>
            <a:pPr eaLnBrk="1" hangingPunct="1"/>
            <a:r>
              <a:rPr lang="en-US" altLang="en-US" sz="4000" dirty="0">
                <a:latin typeface="+mn-lt"/>
              </a:rPr>
              <a:t>BAT2 S Rating – Words of Wisdom</a:t>
            </a:r>
          </a:p>
        </p:txBody>
      </p:sp>
      <p:sp>
        <p:nvSpPr>
          <p:cNvPr id="596995" name="Rectangle 3">
            <a:extLst>
              <a:ext uri="{FF2B5EF4-FFF2-40B4-BE49-F238E27FC236}">
                <a16:creationId xmlns:a16="http://schemas.microsoft.com/office/drawing/2014/main" id="{EDB48D11-7978-48BC-B8B2-1632D6A9D584}"/>
              </a:ext>
            </a:extLst>
          </p:cNvPr>
          <p:cNvSpPr>
            <a:spLocks noGrp="1" noChangeArrowheads="1"/>
          </p:cNvSpPr>
          <p:nvPr>
            <p:ph idx="1"/>
          </p:nvPr>
        </p:nvSpPr>
        <p:spPr>
          <a:xfrm>
            <a:off x="1729946" y="2286000"/>
            <a:ext cx="8785654" cy="4114800"/>
          </a:xfrm>
        </p:spPr>
        <p:txBody>
          <a:bodyPr rtlCol="0">
            <a:normAutofit/>
          </a:bodyPr>
          <a:lstStyle/>
          <a:p>
            <a:pPr marL="396875" indent="-396875" eaLnBrk="1" fontAlgn="auto" hangingPunct="1">
              <a:spcAft>
                <a:spcPts val="0"/>
              </a:spcAft>
              <a:defRPr/>
            </a:pPr>
            <a:r>
              <a:rPr lang="en-US" altLang="en-US" sz="2800" dirty="0"/>
              <a:t>Consider the overall performance</a:t>
            </a:r>
          </a:p>
          <a:p>
            <a:pPr marL="396875" indent="-396875" eaLnBrk="1" fontAlgn="auto" hangingPunct="1">
              <a:spcAft>
                <a:spcPts val="0"/>
              </a:spcAft>
              <a:defRPr/>
            </a:pPr>
            <a:r>
              <a:rPr lang="en-US" altLang="en-US" sz="2800" dirty="0"/>
              <a:t>Consider all the criteria for the level</a:t>
            </a:r>
          </a:p>
          <a:p>
            <a:pPr marL="396875" indent="-396875" eaLnBrk="1" fontAlgn="auto" hangingPunct="1">
              <a:spcAft>
                <a:spcPts val="0"/>
              </a:spcAft>
              <a:defRPr/>
            </a:pPr>
            <a:r>
              <a:rPr lang="en-US" altLang="en-US" sz="2800" dirty="0"/>
              <a:t>Evaluate the ability to carry out the tasks in terms of the other criteria</a:t>
            </a:r>
          </a:p>
          <a:p>
            <a:pPr marL="396875" lvl="1" indent="-396875" eaLnBrk="1" fontAlgn="auto" hangingPunct="1">
              <a:spcAft>
                <a:spcPts val="0"/>
              </a:spcAft>
              <a:defRPr/>
            </a:pPr>
            <a:r>
              <a:rPr lang="en-US" altLang="en-US" sz="2800" dirty="0"/>
              <a:t>Content, context, text type, accuracy</a:t>
            </a:r>
          </a:p>
          <a:p>
            <a:pPr marL="396875" indent="-396875" eaLnBrk="1" fontAlgn="auto" hangingPunct="1">
              <a:spcAft>
                <a:spcPts val="0"/>
              </a:spcAft>
              <a:defRPr/>
            </a:pPr>
            <a:r>
              <a:rPr lang="en-US" altLang="en-US" sz="2800" dirty="0"/>
              <a:t>Evaluate HOLISTICALLY</a:t>
            </a:r>
          </a:p>
          <a:p>
            <a:pPr eaLnBrk="1" fontAlgn="auto" hangingPunct="1">
              <a:spcAft>
                <a:spcPts val="0"/>
              </a:spcAft>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56752EC-4AE8-45C6-A5BE-C6FFC57517B9}"/>
              </a:ext>
            </a:extLst>
          </p:cNvPr>
          <p:cNvSpPr>
            <a:spLocks noGrp="1" noChangeArrowheads="1"/>
          </p:cNvSpPr>
          <p:nvPr>
            <p:ph type="title"/>
          </p:nvPr>
        </p:nvSpPr>
        <p:spPr>
          <a:xfrm>
            <a:off x="815547" y="1824038"/>
            <a:ext cx="4191430" cy="1600200"/>
          </a:xfrm>
        </p:spPr>
        <p:txBody>
          <a:bodyPr/>
          <a:lstStyle/>
          <a:p>
            <a:pPr eaLnBrk="1" hangingPunct="1"/>
            <a:r>
              <a:rPr lang="en-US" altLang="en-US" sz="2800" dirty="0">
                <a:latin typeface="+mn-lt"/>
              </a:rPr>
              <a:t>Let’s Listen and Rate!</a:t>
            </a:r>
          </a:p>
        </p:txBody>
      </p:sp>
      <p:pic>
        <p:nvPicPr>
          <p:cNvPr id="94211" name="Picture 2">
            <a:extLst>
              <a:ext uri="{FF2B5EF4-FFF2-40B4-BE49-F238E27FC236}">
                <a16:creationId xmlns:a16="http://schemas.microsoft.com/office/drawing/2014/main" id="{11C4407D-84AE-41ED-936F-64F30CF0F41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9" b="1259"/>
          <a:stretch>
            <a:fillRect/>
          </a:stretch>
        </p:blipFill>
        <p:spPr>
          <a:xfrm>
            <a:off x="5411788" y="987426"/>
            <a:ext cx="4629150" cy="4873625"/>
          </a:xfrm>
          <a:noFill/>
        </p:spPr>
      </p:pic>
      <p:pic>
        <p:nvPicPr>
          <p:cNvPr id="4" name="Picture 3">
            <a:extLst>
              <a:ext uri="{FF2B5EF4-FFF2-40B4-BE49-F238E27FC236}">
                <a16:creationId xmlns:a16="http://schemas.microsoft.com/office/drawing/2014/main" id="{ADABC9C1-98C2-41D7-9869-B4374CB148F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3892" y="4351555"/>
            <a:ext cx="2949676" cy="21126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3DB363-7B27-4B48-A382-1E29167304F1}"/>
              </a:ext>
            </a:extLst>
          </p:cNvPr>
          <p:cNvSpPr>
            <a:spLocks noGrp="1"/>
          </p:cNvSpPr>
          <p:nvPr>
            <p:ph type="ctrTitle"/>
          </p:nvPr>
        </p:nvSpPr>
        <p:spPr/>
        <p:txBody>
          <a:bodyPr/>
          <a:lstStyle/>
          <a:p>
            <a:r>
              <a:rPr lang="en-US" dirty="0"/>
              <a:t>Extra Slides</a:t>
            </a:r>
          </a:p>
        </p:txBody>
      </p:sp>
      <p:sp>
        <p:nvSpPr>
          <p:cNvPr id="6" name="Subtitle 5">
            <a:extLst>
              <a:ext uri="{FF2B5EF4-FFF2-40B4-BE49-F238E27FC236}">
                <a16:creationId xmlns:a16="http://schemas.microsoft.com/office/drawing/2014/main" id="{1FD6E0E7-7F7F-469F-A9DE-37D210A507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531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3">
            <a:extLst>
              <a:ext uri="{FF2B5EF4-FFF2-40B4-BE49-F238E27FC236}">
                <a16:creationId xmlns:a16="http://schemas.microsoft.com/office/drawing/2014/main" id="{AC8E9C2C-4598-4DC7-964B-A22DC5238464}"/>
              </a:ext>
            </a:extLst>
          </p:cNvPr>
          <p:cNvGraphicFramePr>
            <a:graphicFrameLocks noGrp="1"/>
          </p:cNvGraphicFramePr>
          <p:nvPr>
            <p:extLst>
              <p:ext uri="{D42A27DB-BD31-4B8C-83A1-F6EECF244321}">
                <p14:modId xmlns:p14="http://schemas.microsoft.com/office/powerpoint/2010/main" val="1540288250"/>
              </p:ext>
            </p:extLst>
          </p:nvPr>
        </p:nvGraphicFramePr>
        <p:xfrm>
          <a:off x="1511643" y="1192428"/>
          <a:ext cx="8927758" cy="5436973"/>
        </p:xfrm>
        <a:graphic>
          <a:graphicData uri="http://schemas.openxmlformats.org/drawingml/2006/table">
            <a:tbl>
              <a:tblPr/>
              <a:tblGrid>
                <a:gridCol w="627984">
                  <a:extLst>
                    <a:ext uri="{9D8B030D-6E8A-4147-A177-3AD203B41FA5}">
                      <a16:colId xmlns:a16="http://schemas.microsoft.com/office/drawing/2014/main" val="401703118"/>
                    </a:ext>
                  </a:extLst>
                </a:gridCol>
                <a:gridCol w="2735925">
                  <a:extLst>
                    <a:ext uri="{9D8B030D-6E8A-4147-A177-3AD203B41FA5}">
                      <a16:colId xmlns:a16="http://schemas.microsoft.com/office/drawing/2014/main" val="2986383375"/>
                    </a:ext>
                  </a:extLst>
                </a:gridCol>
                <a:gridCol w="1727953">
                  <a:extLst>
                    <a:ext uri="{9D8B030D-6E8A-4147-A177-3AD203B41FA5}">
                      <a16:colId xmlns:a16="http://schemas.microsoft.com/office/drawing/2014/main" val="2609619877"/>
                    </a:ext>
                  </a:extLst>
                </a:gridCol>
                <a:gridCol w="2159941">
                  <a:extLst>
                    <a:ext uri="{9D8B030D-6E8A-4147-A177-3AD203B41FA5}">
                      <a16:colId xmlns:a16="http://schemas.microsoft.com/office/drawing/2014/main" val="999205720"/>
                    </a:ext>
                  </a:extLst>
                </a:gridCol>
                <a:gridCol w="1675955">
                  <a:extLst>
                    <a:ext uri="{9D8B030D-6E8A-4147-A177-3AD203B41FA5}">
                      <a16:colId xmlns:a16="http://schemas.microsoft.com/office/drawing/2014/main" val="3345517981"/>
                    </a:ext>
                  </a:extLst>
                </a:gridCol>
              </a:tblGrid>
              <a:tr h="853495">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800000"/>
                          </a:solidFill>
                          <a:effectLst/>
                          <a:latin typeface="Arial" panose="020B0604020202020204" pitchFamily="34" charset="0"/>
                          <a:ea typeface="Times New Roman" panose="02020603050405020304" pitchFamily="18" charset="0"/>
                          <a:cs typeface="Arial" panose="020B0604020202020204" pitchFamily="34" charset="0"/>
                        </a:rPr>
                        <a:t>Level</a:t>
                      </a:r>
                      <a:endParaRPr kumimoji="0" lang="en-US" altLang="en-US" sz="12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GB" altLang="en-US" sz="1000" b="0" i="0" u="none" strike="noStrike" cap="none" normalizeH="0" baseline="0" dirty="0">
                          <a:ln>
                            <a:noFill/>
                          </a:ln>
                          <a:solidFill>
                            <a:srgbClr val="800000"/>
                          </a:solidFill>
                          <a:effectLst/>
                          <a:latin typeface="Arial Black" panose="020B0A04020102020204" pitchFamily="34" charset="0"/>
                          <a:ea typeface="Times New Roman" panose="02020603050405020304" pitchFamily="18" charset="0"/>
                          <a:cs typeface="Arial" panose="020B0604020202020204" pitchFamily="34" charset="0"/>
                        </a:rPr>
                        <a:t>Tasks</a:t>
                      </a:r>
                      <a:endParaRPr kumimoji="0" lang="en-US" altLang="en-US" sz="12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1000" b="1"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What a person can do with the language</a:t>
                      </a:r>
                      <a:endPar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900" b="0"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(tasks accomplished, atti­tu­des expressed, tones con­vey­ed)</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GB" altLang="en-US" sz="1000" b="0" i="0" u="none" strike="noStrike" cap="none" normalizeH="0" baseline="0" dirty="0">
                          <a:ln>
                            <a:noFill/>
                          </a:ln>
                          <a:solidFill>
                            <a:srgbClr val="800000"/>
                          </a:solidFill>
                          <a:effectLst/>
                          <a:latin typeface="Arial Black" panose="020B0A04020102020204" pitchFamily="34" charset="0"/>
                          <a:ea typeface="Times New Roman" panose="02020603050405020304" pitchFamily="18" charset="0"/>
                          <a:cs typeface="Arial" panose="020B0604020202020204" pitchFamily="34" charset="0"/>
                        </a:rPr>
                        <a:t>Content / Topics</a:t>
                      </a:r>
                      <a:endParaRPr kumimoji="0" lang="en-US" altLang="en-US" sz="12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1000" b="1"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What a person can talk about</a:t>
                      </a:r>
                      <a:endPar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900" b="0"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(subject areas, activities and jobs addressed; settings)</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GB" altLang="en-US" sz="1000" b="0" i="0" u="none" strike="noStrike" cap="none" normalizeH="0" baseline="0" dirty="0">
                          <a:ln>
                            <a:noFill/>
                          </a:ln>
                          <a:solidFill>
                            <a:srgbClr val="800000"/>
                          </a:solidFill>
                          <a:effectLst/>
                          <a:latin typeface="Arial Black" panose="020B0A04020102020204" pitchFamily="34" charset="0"/>
                          <a:ea typeface="Times New Roman" panose="02020603050405020304" pitchFamily="18" charset="0"/>
                          <a:cs typeface="Arial" panose="020B0604020202020204" pitchFamily="34" charset="0"/>
                        </a:rPr>
                        <a:t>Accuracy</a:t>
                      </a:r>
                      <a:endParaRPr kumimoji="0" lang="en-US" altLang="en-US" sz="12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1000" b="1"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How well a person can use the language</a:t>
                      </a:r>
                      <a:endParaRPr kumimoji="0" lang="en-US"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900" b="0"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(acceptability, quality and correct­ness of message conveyed)</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GB" altLang="en-US" sz="1000" b="0" i="0" u="none" strike="noStrike" cap="none" normalizeH="0" baseline="0" dirty="0">
                          <a:ln>
                            <a:noFill/>
                          </a:ln>
                          <a:solidFill>
                            <a:srgbClr val="800000"/>
                          </a:solidFill>
                          <a:effectLst/>
                          <a:latin typeface="Arial Black" panose="020B0A04020102020204" pitchFamily="34" charset="0"/>
                          <a:ea typeface="Times New Roman" panose="02020603050405020304" pitchFamily="18" charset="0"/>
                          <a:cs typeface="Arial" panose="020B0604020202020204" pitchFamily="34" charset="0"/>
                        </a:rPr>
                        <a:t>Text produced</a:t>
                      </a:r>
                      <a:endParaRPr kumimoji="0" lang="en-US" altLang="en-US" sz="12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00113" algn="l"/>
                        </a:tabLst>
                      </a:pPr>
                      <a:r>
                        <a:rPr kumimoji="0" lang="en-US" altLang="en-US" sz="900" b="0" i="1"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(length and organi­zation of utterance; kinds of discourse)</a:t>
                      </a:r>
                      <a:endPar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411062733"/>
                  </a:ext>
                </a:extLst>
              </a:tr>
              <a:tr h="316069">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No functional ability.</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None or isolated words.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Unintelligible.</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Random words and phrases.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anchor="ctr"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5179599"/>
                  </a:ext>
                </a:extLst>
              </a:tr>
              <a:tr h="663815">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Can make short utterances and ask very simple questions using memorized material and set expressions.</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Immediate survival needs such as greetings, brief personal data, numbers, time expressions, common objects.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Understandable with difficulty even to a native speaker used to dealing with foreigners.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Memorized words and short phrases.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2136364"/>
                  </a:ext>
                </a:extLst>
              </a:tr>
              <a:tr h="663815">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Can create sentences; begin, maintain, and close short conversations by asking and answering simple questions; satisfy simple daily needs; resolve basic situations.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Everyday survival topics and courtesy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Intelligible with some effort to a native speaker used to dealing with foreigners; often miscommunicates.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Discrete sentences.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6064574"/>
                  </a:ext>
                </a:extLst>
              </a:tr>
              <a:tr h="663815">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Able to participate in predictable conversations about all survival needs and limited social demands; shows limited/inconsistent ability to describe, narrate, give instructions.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Basic needs, own back­ground, family, interests, travel, and simple work-related matters.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Faulty but comprehensible to a native speaker used to dealing with foreigners.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Strings of related sentences.</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2528710"/>
                  </a:ext>
                </a:extLst>
              </a:tr>
              <a:tr h="663815">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Can describe people, places, and things; narrate current, past and future activities in full paragraphs; state facts; give instructions or directions; ask and answer questions in the workplace; deal with non-routine daily situations. </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Concrete topics such as own background, family, interests, work, travel, and current events.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Understandable to a native speaker </a:t>
                      </a:r>
                      <a:r>
                        <a:rPr kumimoji="0" lang="en-US" altLang="en-US" sz="900" b="0" i="1"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not</a:t>
                      </a: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 used to dealing with foreigners; sometimes miscommunicates.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Full paragraphs, minimally cohesive.</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059561"/>
                  </a:ext>
                </a:extLst>
              </a:tr>
              <a:tr h="948334">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Able to communicate in many informal and formal conversations; uses language effectively to describe, narrate, report facts, give detailed instructions and directions, handle unfamiliar situations; uses it less effectively to support opinions, clarify points, answer objections.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Practical, social, everyday professional topics, particular interests, special fields of competence, and to some extent abstract topics.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Communicates relatively well with native speakers not used to dealing with foreigners. Speech is usually appropriate to the situation, with occasional errors in vocabulary, more complex structures, or pronunciation.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Discourse beyond the paragraph level.</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658934"/>
                  </a:ext>
                </a:extLst>
              </a:tr>
              <a:tr h="663815">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900113" algn="l"/>
                        </a:tabLst>
                      </a:pPr>
                      <a:r>
                        <a:rPr kumimoji="0" lang="en-US"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689" marB="45689" anchor="ctr" horzOverflow="overflow">
                    <a:lnL w="508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Can converse in most formal and informal situations; discuss abstract topics; support opinions; hypothesize; deal with unfamiliar topics and situations; describe in detail; clarify points.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Practical, social, professional and abstract topics, particular interests, and special fields of competence.</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Speaks readily, with only sporadic non-patterned errors in basic structures. Errors almost never interfere with under­standing and rarely disturb the native speaker.</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tabLst>
                          <a:tab pos="900113" algn="l"/>
                        </a:tabLst>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tabLst>
                          <a:tab pos="900113" algn="l"/>
                        </a:tabLst>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tabLst>
                          <a:tab pos="900113" algn="l"/>
                        </a:tabLst>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tabLst>
                          <a:tab pos="900113" algn="l"/>
                        </a:tabLst>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tabLst>
                          <a:tab pos="900113" algn="l"/>
                        </a:tabLs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900113" algn="l"/>
                        </a:tabLst>
                      </a:pPr>
                      <a:r>
                        <a:rPr kumimoji="0" lang="en-US" altLang="en-US" sz="900" b="0"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Extended discourse.</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689" marB="45689" horzOverflow="overflow">
                    <a:lnL w="127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1862452"/>
                  </a:ext>
                </a:extLst>
              </a:tr>
            </a:tbl>
          </a:graphicData>
        </a:graphic>
      </p:graphicFrame>
      <p:sp>
        <p:nvSpPr>
          <p:cNvPr id="5" name="Rectangle 2">
            <a:extLst>
              <a:ext uri="{FF2B5EF4-FFF2-40B4-BE49-F238E27FC236}">
                <a16:creationId xmlns:a16="http://schemas.microsoft.com/office/drawing/2014/main" id="{05959436-5013-4A1A-8C00-9C9A6E21FE5D}"/>
              </a:ext>
            </a:extLst>
          </p:cNvPr>
          <p:cNvSpPr txBox="1">
            <a:spLocks noChangeArrowheads="1"/>
          </p:cNvSpPr>
          <p:nvPr/>
        </p:nvSpPr>
        <p:spPr>
          <a:xfrm>
            <a:off x="6096000" y="228600"/>
            <a:ext cx="4343400" cy="685800"/>
          </a:xfrm>
          <a:prstGeom prst="rect">
            <a:avLst/>
          </a:prstGeom>
        </p:spPr>
        <p:txBody>
          <a:bodyPr anchor="ctr">
            <a:noAutofit/>
          </a:bodyPr>
          <a:lstStyle>
            <a:lvl1pPr algn="ctr" defTabSz="685800" rtl="0" eaLnBrk="1" latinLnBrk="0" hangingPunct="1">
              <a:lnSpc>
                <a:spcPct val="90000"/>
              </a:lnSpc>
              <a:spcBef>
                <a:spcPct val="0"/>
              </a:spcBef>
              <a:buNone/>
              <a:defRPr sz="3300" kern="1200">
                <a:solidFill>
                  <a:srgbClr val="1C5081"/>
                </a:solidFill>
                <a:latin typeface="Lato Light" panose="020F0502020204030203" pitchFamily="34" charset="0"/>
                <a:ea typeface="Lato Light" panose="020F0502020204030203" pitchFamily="34" charset="0"/>
                <a:cs typeface="Lato Light" panose="020F0502020204030203" pitchFamily="34" charset="0"/>
              </a:defRPr>
            </a:lvl1pPr>
          </a:lstStyle>
          <a:p>
            <a:pPr algn="r">
              <a:defRPr/>
            </a:pPr>
            <a:r>
              <a:rPr lang="en-US" altLang="en-US" sz="2800" dirty="0">
                <a:latin typeface="+mn-lt"/>
              </a:rPr>
              <a:t>STANAG Assessment Criteria</a:t>
            </a:r>
          </a:p>
          <a:p>
            <a:pPr algn="r">
              <a:defRPr/>
            </a:pPr>
            <a:r>
              <a:rPr lang="en-US" altLang="en-US" sz="2800" b="1" dirty="0">
                <a:latin typeface="+mn-lt"/>
              </a:rPr>
              <a:t>Speaking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dirty="0">
                <a:solidFill>
                  <a:srgbClr val="FFFFFF"/>
                </a:solidFill>
              </a:rPr>
              <a:t>What are we rating?</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extLst>
              <p:ext uri="{D42A27DB-BD31-4B8C-83A1-F6EECF244321}">
                <p14:modId xmlns:p14="http://schemas.microsoft.com/office/powerpoint/2010/main" val="13018915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40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7"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a:extLst>
              <a:ext uri="{FF2B5EF4-FFF2-40B4-BE49-F238E27FC236}">
                <a16:creationId xmlns:a16="http://schemas.microsoft.com/office/drawing/2014/main" id="{CD5FA71B-BB9D-4CA6-8217-1B4374B8B0DD}"/>
              </a:ext>
            </a:extLst>
          </p:cNvPr>
          <p:cNvSpPr>
            <a:spLocks noGrp="1" noChangeArrowheads="1"/>
          </p:cNvSpPr>
          <p:nvPr>
            <p:ph type="title"/>
          </p:nvPr>
        </p:nvSpPr>
        <p:spPr>
          <a:xfrm>
            <a:off x="943277" y="712269"/>
            <a:ext cx="3370998" cy="5502264"/>
          </a:xfrm>
        </p:spPr>
        <p:txBody>
          <a:bodyPr>
            <a:normAutofit/>
          </a:bodyPr>
          <a:lstStyle/>
          <a:p>
            <a:pPr eaLnBrk="1" hangingPunct="1"/>
            <a:r>
              <a:rPr lang="en-US" altLang="en-US">
                <a:solidFill>
                  <a:srgbClr val="FFFFFF"/>
                </a:solidFill>
              </a:rPr>
              <a:t>Criteria used in rating</a:t>
            </a:r>
          </a:p>
        </p:txBody>
      </p:sp>
      <p:cxnSp>
        <p:nvCxnSpPr>
          <p:cNvPr id="35848"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35849" name="Rectangle 3">
            <a:extLst>
              <a:ext uri="{FF2B5EF4-FFF2-40B4-BE49-F238E27FC236}">
                <a16:creationId xmlns:a16="http://schemas.microsoft.com/office/drawing/2014/main" id="{929015A2-F0D2-4D81-A13B-91882149F320}"/>
              </a:ext>
            </a:extLst>
          </p:cNvPr>
          <p:cNvGraphicFramePr>
            <a:graphicFrameLocks noGrp="1"/>
          </p:cNvGraphicFramePr>
          <p:nvPr>
            <p:ph idx="1"/>
            <p:extLst>
              <p:ext uri="{D42A27DB-BD31-4B8C-83A1-F6EECF244321}">
                <p14:modId xmlns:p14="http://schemas.microsoft.com/office/powerpoint/2010/main" val="384267250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76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6" name="Rectangle 2">
            <a:extLst>
              <a:ext uri="{FF2B5EF4-FFF2-40B4-BE49-F238E27FC236}">
                <a16:creationId xmlns:a16="http://schemas.microsoft.com/office/drawing/2014/main" id="{F2BEF441-522F-4340-811E-96A3C34A3BCD}"/>
              </a:ext>
            </a:extLst>
          </p:cNvPr>
          <p:cNvSpPr>
            <a:spLocks noGrp="1" noChangeArrowheads="1"/>
          </p:cNvSpPr>
          <p:nvPr>
            <p:ph type="title"/>
          </p:nvPr>
        </p:nvSpPr>
        <p:spPr>
          <a:xfrm>
            <a:off x="1179226" y="826680"/>
            <a:ext cx="9833548" cy="1325563"/>
          </a:xfrm>
        </p:spPr>
        <p:txBody>
          <a:bodyPr>
            <a:normAutofit/>
          </a:bodyPr>
          <a:lstStyle/>
          <a:p>
            <a:pPr algn="ctr" eaLnBrk="1" hangingPunct="1"/>
            <a:r>
              <a:rPr lang="en-US" altLang="en-US" sz="4000">
                <a:solidFill>
                  <a:srgbClr val="FFFFFF"/>
                </a:solidFill>
              </a:rPr>
              <a:t>What is the NATO BAT2-S?</a:t>
            </a:r>
          </a:p>
        </p:txBody>
      </p:sp>
      <p:graphicFrame>
        <p:nvGraphicFramePr>
          <p:cNvPr id="26629" name="Rectangle 3">
            <a:extLst>
              <a:ext uri="{FF2B5EF4-FFF2-40B4-BE49-F238E27FC236}">
                <a16:creationId xmlns:a16="http://schemas.microsoft.com/office/drawing/2014/main" id="{C7D5F82C-D48C-47A3-8C2F-5BEE4B6BE17B}"/>
              </a:ext>
            </a:extLst>
          </p:cNvPr>
          <p:cNvGraphicFramePr>
            <a:graphicFrameLocks noGrp="1"/>
          </p:cNvGraphicFramePr>
          <p:nvPr>
            <p:ph idx="1"/>
            <p:extLst>
              <p:ext uri="{D42A27DB-BD31-4B8C-83A1-F6EECF244321}">
                <p14:modId xmlns:p14="http://schemas.microsoft.com/office/powerpoint/2010/main" val="326718302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41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D0885C-668E-4E55-81BD-CCEC731EE7B0}"/>
              </a:ext>
            </a:extLst>
          </p:cNvPr>
          <p:cNvSpPr>
            <a:spLocks noGrp="1"/>
          </p:cNvSpPr>
          <p:nvPr>
            <p:ph type="title"/>
          </p:nvPr>
        </p:nvSpPr>
        <p:spPr>
          <a:xfrm>
            <a:off x="838200" y="365126"/>
            <a:ext cx="10515600" cy="1325563"/>
          </a:xfrm>
        </p:spPr>
        <p:txBody>
          <a:bodyPr/>
          <a:lstStyle/>
          <a:p>
            <a:r>
              <a:rPr lang="en-US" sz="4000" dirty="0">
                <a:solidFill>
                  <a:schemeClr val="tx1"/>
                </a:solidFill>
                <a:latin typeface="+mn-lt"/>
              </a:rPr>
              <a:t>Assessment Criteria Chart</a:t>
            </a:r>
          </a:p>
        </p:txBody>
      </p:sp>
      <p:pic>
        <p:nvPicPr>
          <p:cNvPr id="2" name="Picture 1">
            <a:extLst>
              <a:ext uri="{FF2B5EF4-FFF2-40B4-BE49-F238E27FC236}">
                <a16:creationId xmlns:a16="http://schemas.microsoft.com/office/drawing/2014/main" id="{8E7A2AAF-D41E-4DD4-8264-173BDA2A1384}"/>
              </a:ext>
            </a:extLst>
          </p:cNvPr>
          <p:cNvPicPr>
            <a:picLocks noChangeAspect="1"/>
          </p:cNvPicPr>
          <p:nvPr/>
        </p:nvPicPr>
        <p:blipFill>
          <a:blip r:embed="rId3"/>
          <a:stretch>
            <a:fillRect/>
          </a:stretch>
        </p:blipFill>
        <p:spPr>
          <a:xfrm>
            <a:off x="708109" y="1403509"/>
            <a:ext cx="10645691" cy="52028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dirty="0">
                <a:solidFill>
                  <a:srgbClr val="FFFFFF"/>
                </a:solidFill>
              </a:rPr>
              <a:t>How are BAT2S  ratings determined?</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extLst>
              <p:ext uri="{D42A27DB-BD31-4B8C-83A1-F6EECF244321}">
                <p14:modId xmlns:p14="http://schemas.microsoft.com/office/powerpoint/2010/main" val="27142323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053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Rectangle 7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1026">
            <a:extLst>
              <a:ext uri="{FF2B5EF4-FFF2-40B4-BE49-F238E27FC236}">
                <a16:creationId xmlns:a16="http://schemas.microsoft.com/office/drawing/2014/main" id="{C14AF500-85E0-4F9E-A64B-9A55643DDCB6}"/>
              </a:ext>
            </a:extLst>
          </p:cNvPr>
          <p:cNvSpPr>
            <a:spLocks noGrp="1" noChangeArrowheads="1"/>
          </p:cNvSpPr>
          <p:nvPr>
            <p:ph type="title"/>
          </p:nvPr>
        </p:nvSpPr>
        <p:spPr>
          <a:xfrm>
            <a:off x="943277" y="712269"/>
            <a:ext cx="3370998" cy="5502264"/>
          </a:xfrm>
        </p:spPr>
        <p:txBody>
          <a:bodyPr>
            <a:normAutofit/>
          </a:bodyPr>
          <a:lstStyle/>
          <a:p>
            <a:pPr eaLnBrk="1" hangingPunct="1"/>
            <a:br>
              <a:rPr lang="en-US" altLang="en-US" b="1">
                <a:solidFill>
                  <a:srgbClr val="FFFFFF"/>
                </a:solidFill>
                <a:latin typeface="+mn-lt"/>
              </a:rPr>
            </a:br>
            <a:r>
              <a:rPr lang="en-US" altLang="en-US">
                <a:solidFill>
                  <a:srgbClr val="FFFFFF"/>
                </a:solidFill>
                <a:latin typeface="+mn-lt"/>
              </a:rPr>
              <a:t>STANAG 6001.5 Speaking Descriptors</a:t>
            </a:r>
          </a:p>
        </p:txBody>
      </p:sp>
      <p:cxnSp>
        <p:nvCxnSpPr>
          <p:cNvPr id="30727" name="Straight Connector 7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30728" name="Rectangle 1027">
            <a:extLst>
              <a:ext uri="{FF2B5EF4-FFF2-40B4-BE49-F238E27FC236}">
                <a16:creationId xmlns:a16="http://schemas.microsoft.com/office/drawing/2014/main" id="{E85EBAEA-4546-44FD-8011-721719259A94}"/>
              </a:ext>
            </a:extLst>
          </p:cNvPr>
          <p:cNvGraphicFramePr>
            <a:graphicFrameLocks noGrp="1"/>
          </p:cNvGraphicFramePr>
          <p:nvPr>
            <p:ph idx="1"/>
            <p:extLst>
              <p:ext uri="{D42A27DB-BD31-4B8C-83A1-F6EECF244321}">
                <p14:modId xmlns:p14="http://schemas.microsoft.com/office/powerpoint/2010/main" val="1223458911"/>
              </p:ext>
            </p:extLst>
          </p:nvPr>
        </p:nvGraphicFramePr>
        <p:xfrm>
          <a:off x="4979685" y="6773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10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622B6D2-5C57-4AFF-ACDD-3F5DA65DF9E8}"/>
              </a:ext>
            </a:extLst>
          </p:cNvPr>
          <p:cNvSpPr>
            <a:spLocks noGrp="1" noChangeArrowheads="1"/>
          </p:cNvSpPr>
          <p:nvPr>
            <p:ph type="title"/>
          </p:nvPr>
        </p:nvSpPr>
        <p:spPr bwMode="auto">
          <a:xfrm>
            <a:off x="838200" y="365126"/>
            <a:ext cx="10515600" cy="1325563"/>
          </a:xfrm>
          <a:prstGeom prst="rect">
            <a:avLst/>
          </a:prstGeom>
          <a:noFill/>
          <a:ln>
            <a:noFill/>
          </a:ln>
        </p:spPr>
        <p:txBody>
          <a:bodyPr wrap="square" anchor="ctr">
            <a:normAutofit/>
          </a:bodyPr>
          <a:lstStyle/>
          <a:p>
            <a:pPr eaLnBrk="1" hangingPunct="1"/>
            <a:r>
              <a:rPr lang="en-US" altLang="en-US"/>
              <a:t>Base Levels of the NATO </a:t>
            </a:r>
            <a:br>
              <a:rPr lang="en-US" altLang="en-US"/>
            </a:br>
            <a:r>
              <a:rPr lang="en-US" altLang="en-US"/>
              <a:t>STANAG 6001 Scale  </a:t>
            </a:r>
          </a:p>
        </p:txBody>
      </p:sp>
      <p:pic>
        <p:nvPicPr>
          <p:cNvPr id="39940" name="Picture 6">
            <a:extLst>
              <a:ext uri="{FF2B5EF4-FFF2-40B4-BE49-F238E27FC236}">
                <a16:creationId xmlns:a16="http://schemas.microsoft.com/office/drawing/2014/main" id="{B1AA2311-4BBB-46CD-AB21-2AA331E7372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0513" b="-1"/>
          <a:stretch/>
        </p:blipFill>
        <p:spPr>
          <a:xfrm>
            <a:off x="838200" y="1825625"/>
            <a:ext cx="5181600" cy="4351338"/>
          </a:xfrm>
          <a:prstGeom prst="rect">
            <a:avLst/>
          </a:prstGeom>
          <a:noFill/>
          <a:ln>
            <a:solidFill>
              <a:schemeClr val="bg1"/>
            </a:solidFill>
            <a:miter lim="800000"/>
            <a:headEnd/>
            <a:tailEnd/>
          </a:ln>
          <a:effectLst>
            <a:outerShdw dist="107763" dir="8100000" algn="ctr" rotWithShape="0">
              <a:srgbClr val="808080">
                <a:alpha val="75000"/>
              </a:srgbClr>
            </a:outerShdw>
          </a:effectLst>
        </p:spPr>
      </p:pic>
      <p:sp>
        <p:nvSpPr>
          <p:cNvPr id="39939" name="Rectangle 3">
            <a:extLst>
              <a:ext uri="{FF2B5EF4-FFF2-40B4-BE49-F238E27FC236}">
                <a16:creationId xmlns:a16="http://schemas.microsoft.com/office/drawing/2014/main" id="{D7589C18-C14B-42D1-8F53-4DB9785884DC}"/>
              </a:ext>
            </a:extLst>
          </p:cNvPr>
          <p:cNvSpPr>
            <a:spLocks noGrp="1" noChangeArrowheads="1"/>
          </p:cNvSpPr>
          <p:nvPr>
            <p:ph sz="half" idx="2"/>
          </p:nvPr>
        </p:nvSpPr>
        <p:spPr bwMode="auto">
          <a:xfrm>
            <a:off x="6172200" y="1825625"/>
            <a:ext cx="5181600" cy="4351338"/>
          </a:xfrm>
          <a:prstGeom prst="rect">
            <a:avLst/>
          </a:prstGeom>
          <a:noFill/>
          <a:ln>
            <a:noFill/>
          </a:ln>
        </p:spPr>
        <p:txBody>
          <a:bodyPr wrap="square" anchor="t">
            <a:normAutofit/>
          </a:bodyPr>
          <a:lstStyle/>
          <a:p>
            <a:pPr eaLnBrk="1" hangingPunct="1">
              <a:buFont typeface="Wingdings" panose="05000000000000000000" pitchFamily="2" charset="2"/>
              <a:buNone/>
            </a:pPr>
            <a:r>
              <a:rPr lang="en-US" altLang="en-US" i="1" dirty="0"/>
              <a:t>Level 1</a:t>
            </a:r>
          </a:p>
          <a:p>
            <a:pPr eaLnBrk="1" hangingPunct="1">
              <a:buFont typeface="Wingdings" panose="05000000000000000000" pitchFamily="2" charset="2"/>
              <a:buNone/>
            </a:pPr>
            <a:r>
              <a:rPr lang="en-US" altLang="en-US" i="1" dirty="0"/>
              <a:t>Survival</a:t>
            </a:r>
          </a:p>
          <a:p>
            <a:pPr eaLnBrk="1" hangingPunct="1">
              <a:buFont typeface="Wingdings" panose="05000000000000000000" pitchFamily="2" charset="2"/>
              <a:buNone/>
            </a:pPr>
            <a:endParaRPr lang="en-US" altLang="en-US" dirty="0"/>
          </a:p>
          <a:p>
            <a:pPr eaLnBrk="1" hangingPunct="1"/>
            <a:r>
              <a:rPr lang="en-US" altLang="en-US" dirty="0"/>
              <a:t>Creates, functions with language</a:t>
            </a:r>
          </a:p>
          <a:p>
            <a:pPr eaLnBrk="1" hangingPunct="1"/>
            <a:r>
              <a:rPr lang="en-US" altLang="en-US" dirty="0"/>
              <a:t>Conversational</a:t>
            </a:r>
          </a:p>
          <a:p>
            <a:pPr eaLnBrk="1" hangingPunct="1"/>
            <a:r>
              <a:rPr lang="en-US" altLang="en-US" dirty="0"/>
              <a:t>Asks and answers questions</a:t>
            </a:r>
          </a:p>
          <a:p>
            <a:pPr eaLnBrk="1" hangingPunct="1"/>
            <a:r>
              <a:rPr lang="en-US" altLang="en-US" dirty="0"/>
              <a:t>Speaks in sentences</a:t>
            </a:r>
          </a:p>
          <a:p>
            <a:pPr eaLnBrk="1" hangingPunct="1">
              <a:buFont typeface="Wingdings" panose="05000000000000000000" pitchFamily="2" charset="2"/>
              <a:buNone/>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A7AFFB9-EE6B-45FF-8592-C7DEA6F364FD}"/>
              </a:ext>
            </a:extLst>
          </p:cNvPr>
          <p:cNvSpPr>
            <a:spLocks noGrp="1" noChangeArrowheads="1"/>
          </p:cNvSpPr>
          <p:nvPr>
            <p:ph type="title"/>
          </p:nvPr>
        </p:nvSpPr>
        <p:spPr bwMode="auto">
          <a:xfrm>
            <a:off x="838200" y="365126"/>
            <a:ext cx="10515600" cy="1325563"/>
          </a:xfrm>
          <a:prstGeom prst="rect">
            <a:avLst/>
          </a:prstGeom>
          <a:noFill/>
          <a:ln>
            <a:noFill/>
          </a:ln>
        </p:spPr>
        <p:txBody>
          <a:bodyPr wrap="square" anchor="ctr">
            <a:normAutofit/>
          </a:bodyPr>
          <a:lstStyle/>
          <a:p>
            <a:pPr eaLnBrk="1" hangingPunct="1"/>
            <a:r>
              <a:rPr lang="en-US" altLang="en-US"/>
              <a:t>Major Levels of the NATO </a:t>
            </a:r>
            <a:br>
              <a:rPr lang="en-US" altLang="en-US"/>
            </a:br>
            <a:r>
              <a:rPr lang="en-US" altLang="en-US"/>
              <a:t>STANAG 6001 Scale  </a:t>
            </a:r>
          </a:p>
        </p:txBody>
      </p:sp>
      <p:sp>
        <p:nvSpPr>
          <p:cNvPr id="510979" name="Rectangle 3">
            <a:extLst>
              <a:ext uri="{FF2B5EF4-FFF2-40B4-BE49-F238E27FC236}">
                <a16:creationId xmlns:a16="http://schemas.microsoft.com/office/drawing/2014/main" id="{5E77BB3C-DE26-443C-B756-09293DBB2301}"/>
              </a:ext>
            </a:extLst>
          </p:cNvPr>
          <p:cNvSpPr>
            <a:spLocks noGrp="1" noChangeArrowheads="1"/>
          </p:cNvSpPr>
          <p:nvPr>
            <p:ph sz="half" idx="1"/>
          </p:nvPr>
        </p:nvSpPr>
        <p:spPr bwMode="auto">
          <a:xfrm>
            <a:off x="838200" y="1825625"/>
            <a:ext cx="5181600" cy="4351338"/>
          </a:xfrm>
          <a:prstGeom prst="rect">
            <a:avLst/>
          </a:prstGeom>
          <a:noFill/>
          <a:ln>
            <a:noFill/>
          </a:ln>
        </p:spPr>
        <p:txBody>
          <a:bodyPr wrap="square" rtlCol="0" anchor="t">
            <a:normAutofit/>
          </a:bodyPr>
          <a:lstStyle/>
          <a:p>
            <a:pPr eaLnBrk="1" fontAlgn="auto" hangingPunct="1">
              <a:spcAft>
                <a:spcPts val="0"/>
              </a:spcAft>
              <a:buNone/>
              <a:defRPr/>
            </a:pPr>
            <a:r>
              <a:rPr lang="en-US" altLang="en-US" i="1"/>
              <a:t>Level 2</a:t>
            </a:r>
          </a:p>
          <a:p>
            <a:pPr eaLnBrk="1" fontAlgn="auto" hangingPunct="1">
              <a:spcAft>
                <a:spcPts val="0"/>
              </a:spcAft>
              <a:buNone/>
              <a:defRPr/>
            </a:pPr>
            <a:r>
              <a:rPr lang="en-US" altLang="en-US" i="1"/>
              <a:t>Functional</a:t>
            </a:r>
          </a:p>
          <a:p>
            <a:pPr eaLnBrk="1" fontAlgn="auto" hangingPunct="1">
              <a:spcAft>
                <a:spcPts val="0"/>
              </a:spcAft>
              <a:buNone/>
              <a:defRPr/>
            </a:pPr>
            <a:endParaRPr lang="en-US" altLang="en-US"/>
          </a:p>
          <a:p>
            <a:pPr eaLnBrk="1" fontAlgn="auto" hangingPunct="1">
              <a:spcAft>
                <a:spcPts val="0"/>
              </a:spcAft>
              <a:defRPr/>
            </a:pPr>
            <a:r>
              <a:rPr lang="en-US" altLang="en-US"/>
              <a:t>Speaks with confidence </a:t>
            </a:r>
          </a:p>
          <a:p>
            <a:pPr eaLnBrk="1" fontAlgn="auto" hangingPunct="1">
              <a:spcAft>
                <a:spcPts val="0"/>
              </a:spcAft>
              <a:defRPr/>
            </a:pPr>
            <a:r>
              <a:rPr lang="en-US" altLang="en-US"/>
              <a:t>Describes with detail</a:t>
            </a:r>
          </a:p>
          <a:p>
            <a:pPr eaLnBrk="1" fontAlgn="auto" hangingPunct="1">
              <a:spcAft>
                <a:spcPts val="0"/>
              </a:spcAft>
              <a:defRPr/>
            </a:pPr>
            <a:r>
              <a:rPr lang="en-US" altLang="en-US"/>
              <a:t>Narrates in all major time frames</a:t>
            </a:r>
          </a:p>
          <a:p>
            <a:pPr eaLnBrk="1" fontAlgn="auto" hangingPunct="1">
              <a:spcAft>
                <a:spcPts val="0"/>
              </a:spcAft>
              <a:defRPr/>
            </a:pPr>
            <a:r>
              <a:rPr lang="en-US" altLang="en-US"/>
              <a:t>Reports facts; gives instructions / directions</a:t>
            </a:r>
          </a:p>
          <a:p>
            <a:pPr eaLnBrk="1" fontAlgn="auto" hangingPunct="1">
              <a:spcAft>
                <a:spcPts val="0"/>
              </a:spcAft>
              <a:defRPr/>
            </a:pPr>
            <a:r>
              <a:rPr lang="en-US" altLang="en-US"/>
              <a:t>Handles a situation with a complication</a:t>
            </a:r>
          </a:p>
          <a:p>
            <a:pPr eaLnBrk="1" fontAlgn="auto" hangingPunct="1">
              <a:spcAft>
                <a:spcPts val="0"/>
              </a:spcAft>
              <a:defRPr/>
            </a:pPr>
            <a:r>
              <a:rPr lang="en-US" altLang="en-US"/>
              <a:t>Reports on current events</a:t>
            </a:r>
          </a:p>
          <a:p>
            <a:pPr eaLnBrk="1" fontAlgn="auto" hangingPunct="1">
              <a:spcAft>
                <a:spcPts val="0"/>
              </a:spcAft>
              <a:defRPr/>
            </a:pPr>
            <a:r>
              <a:rPr lang="en-US" altLang="en-US"/>
              <a:t>Speaks in paragraphs</a:t>
            </a:r>
          </a:p>
        </p:txBody>
      </p:sp>
      <p:pic>
        <p:nvPicPr>
          <p:cNvPr id="41988" name="Picture 6">
            <a:extLst>
              <a:ext uri="{FF2B5EF4-FFF2-40B4-BE49-F238E27FC236}">
                <a16:creationId xmlns:a16="http://schemas.microsoft.com/office/drawing/2014/main" id="{597019E7-F4F5-4FF9-A104-C1333B65B00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416" r="10439" b="-3"/>
          <a:stretch/>
        </p:blipFill>
        <p:spPr bwMode="black">
          <a:xfrm>
            <a:off x="6172200" y="1825625"/>
            <a:ext cx="5181600" cy="4351338"/>
          </a:xfrm>
          <a:prstGeom prst="rect">
            <a:avLst/>
          </a:prstGeom>
          <a:noFill/>
          <a:ln>
            <a:solidFill>
              <a:srgbClr val="000000"/>
            </a:solidFill>
            <a:miter lim="800000"/>
            <a:headEnd/>
            <a:tailEnd/>
          </a:ln>
          <a:effectLst>
            <a:outerShdw dist="107763" dir="8100000" algn="ctr" rotWithShape="0">
              <a:srgbClr val="000000">
                <a:alpha val="7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0D955E0-8608-4F03-B682-C788734B3062}"/>
              </a:ext>
            </a:extLst>
          </p:cNvPr>
          <p:cNvSpPr>
            <a:spLocks noGrp="1" noChangeArrowheads="1"/>
          </p:cNvSpPr>
          <p:nvPr>
            <p:ph type="title"/>
          </p:nvPr>
        </p:nvSpPr>
        <p:spPr bwMode="auto">
          <a:xfrm>
            <a:off x="838200" y="365126"/>
            <a:ext cx="10515600" cy="1325563"/>
          </a:xfrm>
          <a:prstGeom prst="rect">
            <a:avLst/>
          </a:prstGeom>
          <a:noFill/>
          <a:ln>
            <a:noFill/>
          </a:ln>
        </p:spPr>
        <p:txBody>
          <a:bodyPr wrap="square" anchor="ctr">
            <a:normAutofit/>
          </a:bodyPr>
          <a:lstStyle/>
          <a:p>
            <a:pPr eaLnBrk="1" hangingPunct="1"/>
            <a:r>
              <a:rPr lang="en-US" altLang="en-US"/>
              <a:t>Major Levels of the NATO </a:t>
            </a:r>
            <a:br>
              <a:rPr lang="en-US" altLang="en-US"/>
            </a:br>
            <a:r>
              <a:rPr lang="en-US" altLang="en-US"/>
              <a:t>STANAG 6001 Scale  </a:t>
            </a:r>
          </a:p>
        </p:txBody>
      </p:sp>
      <p:pic>
        <p:nvPicPr>
          <p:cNvPr id="44036" name="Picture 8">
            <a:extLst>
              <a:ext uri="{FF2B5EF4-FFF2-40B4-BE49-F238E27FC236}">
                <a16:creationId xmlns:a16="http://schemas.microsoft.com/office/drawing/2014/main" id="{27C87119-51FE-419C-9ACC-B0A218072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09" b="-3"/>
          <a:stretch/>
        </p:blipFill>
        <p:spPr bwMode="auto">
          <a:xfrm>
            <a:off x="838200" y="1825625"/>
            <a:ext cx="5181600"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38705C1F-D53D-49CB-874F-6FA0557C0F23}"/>
              </a:ext>
            </a:extLst>
          </p:cNvPr>
          <p:cNvSpPr>
            <a:spLocks noGrp="1" noChangeArrowheads="1"/>
          </p:cNvSpPr>
          <p:nvPr>
            <p:ph sz="half" idx="2"/>
          </p:nvPr>
        </p:nvSpPr>
        <p:spPr bwMode="auto">
          <a:xfrm>
            <a:off x="6172200" y="1825625"/>
            <a:ext cx="5181600" cy="4351338"/>
          </a:xfrm>
          <a:prstGeom prst="rect">
            <a:avLst/>
          </a:prstGeom>
          <a:noFill/>
          <a:ln>
            <a:noFill/>
          </a:ln>
        </p:spPr>
        <p:txBody>
          <a:bodyPr wrap="square" anchor="t">
            <a:normAutofit/>
          </a:bodyPr>
          <a:lstStyle/>
          <a:p>
            <a:pPr eaLnBrk="1" hangingPunct="1">
              <a:buFont typeface="Wingdings" panose="05000000000000000000" pitchFamily="2" charset="2"/>
              <a:buNone/>
            </a:pPr>
            <a:r>
              <a:rPr lang="en-US" altLang="en-US" i="1"/>
              <a:t>Level 3</a:t>
            </a:r>
          </a:p>
          <a:p>
            <a:pPr eaLnBrk="1" hangingPunct="1">
              <a:buFont typeface="Wingdings" panose="05000000000000000000" pitchFamily="2" charset="2"/>
              <a:buNone/>
            </a:pPr>
            <a:r>
              <a:rPr lang="en-US" altLang="en-US" i="1"/>
              <a:t>Professional</a:t>
            </a:r>
          </a:p>
          <a:p>
            <a:pPr eaLnBrk="1" hangingPunct="1">
              <a:buFont typeface="Wingdings" panose="05000000000000000000" pitchFamily="2" charset="2"/>
              <a:buNone/>
            </a:pPr>
            <a:endParaRPr lang="en-US" altLang="en-US"/>
          </a:p>
          <a:p>
            <a:pPr eaLnBrk="1" hangingPunct="1"/>
            <a:r>
              <a:rPr lang="en-US" altLang="en-US"/>
              <a:t>Supports opinions and hypothesizes</a:t>
            </a:r>
          </a:p>
          <a:p>
            <a:pPr eaLnBrk="1" hangingPunct="1"/>
            <a:r>
              <a:rPr lang="en-US" altLang="en-US"/>
              <a:t>Converses in casual, social, and professional settings</a:t>
            </a:r>
          </a:p>
          <a:p>
            <a:pPr eaLnBrk="1" hangingPunct="1"/>
            <a:r>
              <a:rPr lang="en-US" altLang="en-US"/>
              <a:t>Handles topics and issues on an abstract level</a:t>
            </a:r>
          </a:p>
          <a:p>
            <a:pPr eaLnBrk="1" hangingPunct="1"/>
            <a:r>
              <a:rPr lang="en-US" altLang="en-US"/>
              <a:t>Speaks in connected paragraphs-extended discourse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2EAAFB4D-F0C6-4DFE-9B55-BDD5B358F5F2}"/>
              </a:ext>
            </a:extLst>
          </p:cNvPr>
          <p:cNvSpPr>
            <a:spLocks noGrp="1" noChangeArrowheads="1"/>
          </p:cNvSpPr>
          <p:nvPr>
            <p:ph type="title"/>
          </p:nvPr>
        </p:nvSpPr>
        <p:spPr>
          <a:xfrm>
            <a:off x="3254415" y="6350"/>
            <a:ext cx="5257800" cy="1143000"/>
          </a:xfrm>
        </p:spPr>
        <p:txBody>
          <a:bodyPr/>
          <a:lstStyle/>
          <a:p>
            <a:pPr eaLnBrk="1" hangingPunct="1">
              <a:defRPr/>
            </a:pPr>
            <a:r>
              <a:rPr lang="en-US" altLang="en-US" sz="2800" b="1" dirty="0">
                <a:solidFill>
                  <a:schemeClr val="folHlink"/>
                </a:solidFill>
                <a:latin typeface="+mn-lt"/>
              </a:rPr>
              <a:t>STANAG 6001.5 Speaking</a:t>
            </a:r>
            <a:br>
              <a:rPr lang="en-US" altLang="en-US" sz="2800" b="1" dirty="0">
                <a:solidFill>
                  <a:schemeClr val="folHlink"/>
                </a:solidFill>
                <a:latin typeface="+mn-lt"/>
              </a:rPr>
            </a:br>
            <a:r>
              <a:rPr lang="en-US" altLang="en-US" sz="2800" b="1" dirty="0">
                <a:solidFill>
                  <a:schemeClr val="folHlink"/>
                </a:solidFill>
                <a:latin typeface="+mn-lt"/>
              </a:rPr>
              <a:t>Highlights Chart</a:t>
            </a:r>
          </a:p>
        </p:txBody>
      </p:sp>
      <p:graphicFrame>
        <p:nvGraphicFramePr>
          <p:cNvPr id="5" name="Table Placeholder 4">
            <a:extLst>
              <a:ext uri="{FF2B5EF4-FFF2-40B4-BE49-F238E27FC236}">
                <a16:creationId xmlns:a16="http://schemas.microsoft.com/office/drawing/2014/main" id="{BE2B8AC3-872C-A045-AEE7-30B02CBA05AC}"/>
              </a:ext>
            </a:extLst>
          </p:cNvPr>
          <p:cNvGraphicFramePr>
            <a:graphicFrameLocks noGrp="1"/>
          </p:cNvGraphicFramePr>
          <p:nvPr>
            <p:ph type="tbl" idx="1"/>
            <p:extLst>
              <p:ext uri="{D42A27DB-BD31-4B8C-83A1-F6EECF244321}">
                <p14:modId xmlns:p14="http://schemas.microsoft.com/office/powerpoint/2010/main" val="4118630868"/>
              </p:ext>
            </p:extLst>
          </p:nvPr>
        </p:nvGraphicFramePr>
        <p:xfrm>
          <a:off x="636608" y="1280161"/>
          <a:ext cx="11006751" cy="5571492"/>
        </p:xfrm>
        <a:graphic>
          <a:graphicData uri="http://schemas.openxmlformats.org/drawingml/2006/table">
            <a:tbl>
              <a:tblPr/>
              <a:tblGrid>
                <a:gridCol w="3668917">
                  <a:extLst>
                    <a:ext uri="{9D8B030D-6E8A-4147-A177-3AD203B41FA5}">
                      <a16:colId xmlns:a16="http://schemas.microsoft.com/office/drawing/2014/main" val="1033303412"/>
                    </a:ext>
                  </a:extLst>
                </a:gridCol>
                <a:gridCol w="3668917">
                  <a:extLst>
                    <a:ext uri="{9D8B030D-6E8A-4147-A177-3AD203B41FA5}">
                      <a16:colId xmlns:a16="http://schemas.microsoft.com/office/drawing/2014/main" val="558617247"/>
                    </a:ext>
                  </a:extLst>
                </a:gridCol>
                <a:gridCol w="3668917">
                  <a:extLst>
                    <a:ext uri="{9D8B030D-6E8A-4147-A177-3AD203B41FA5}">
                      <a16:colId xmlns:a16="http://schemas.microsoft.com/office/drawing/2014/main" val="1384344215"/>
                    </a:ext>
                  </a:extLst>
                </a:gridCol>
              </a:tblGrid>
              <a:tr h="420740">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FFFFFF"/>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FFFFFF"/>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1" i="0" u="none" strike="noStrike" cap="none" normalizeH="0" baseline="0">
                        <a:ln>
                          <a:noFill/>
                        </a:ln>
                        <a:solidFill>
                          <a:srgbClr val="FFFFFF"/>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39555410"/>
                  </a:ext>
                </a:extLst>
              </a:tr>
              <a:tr h="738712">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1" u="none" strike="noStrike" cap="none" normalizeH="0" baseline="0">
                          <a:ln>
                            <a:noFill/>
                          </a:ln>
                          <a:solidFill>
                            <a:srgbClr val="000000"/>
                          </a:solidFill>
                          <a:effectLst/>
                          <a:latin typeface="Times New Roman" panose="02020603050405020304" pitchFamily="18" charset="0"/>
                          <a:ea typeface="Batang" panose="02030600000101010101" pitchFamily="18" charset="-127"/>
                        </a:rPr>
                        <a:t>Level 1 speakers are characterized by the ability to:</a:t>
                      </a:r>
                      <a:endParaRPr kumimoji="0" lang="en-US" altLang="en-US" sz="14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1" u="none" strike="noStrike" cap="none" normalizeH="0" baseline="0">
                          <a:ln>
                            <a:noFill/>
                          </a:ln>
                          <a:solidFill>
                            <a:srgbClr val="000000"/>
                          </a:solidFill>
                          <a:effectLst/>
                          <a:latin typeface="Times New Roman" panose="02020603050405020304" pitchFamily="18" charset="0"/>
                          <a:ea typeface="Batang" panose="02030600000101010101" pitchFamily="18" charset="-127"/>
                        </a:rPr>
                        <a:t>Level 2 speakers are characterized by the ability to:</a:t>
                      </a:r>
                      <a:endParaRPr kumimoji="0" lang="en-US" altLang="en-US" sz="14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a:ln>
                          <a:noFill/>
                        </a:ln>
                        <a:solidFill>
                          <a:srgbClr val="000000"/>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rPr>
                        <a:t>Level 3 speakers are characterized by the ability to:</a:t>
                      </a:r>
                      <a:endParaRPr kumimoji="0" lang="en-US" altLang="en-US" sz="1400" b="0" i="0"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000000"/>
                        </a:solidFill>
                        <a:effectLst/>
                        <a:latin typeface="Calibri" panose="020F0502020204030204"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749155287"/>
                  </a:ext>
                </a:extLst>
              </a:tr>
              <a:tr h="247206">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2494995094"/>
                  </a:ext>
                </a:extLst>
              </a:tr>
              <a:tr h="1036296">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Participate in simple, direct conversations on generally predictable topics related to personal needs and daily activities.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Participate actively in conversations in most informal and some formal settings on topics of personal and general interest, such as work, background and interests, travel, current events.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Participate fully and effectively in most formal and informal conversations on topics related to practical, social and professional needs.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455557937"/>
                  </a:ext>
                </a:extLst>
              </a:tr>
              <a:tr h="622106">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rPr>
                        <a:t>Create with the language, ask and answer simple questions.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Narrate and describe in major time frames.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Provide a structured argument to explain and defend opinions and develop effective hypotheses within extended discourse.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3953432798"/>
                  </a:ext>
                </a:extLst>
              </a:tr>
              <a:tr h="622106">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rPr>
                        <a:t>Communicate personal meaning by combining language elements in discrete sentences and strings of sentences.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Sustain communication by using, with suitable accuracy and confidence, connected discourse of paragraph length and substance.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rPr>
                        <a:t>Pronunciation, albeit foreign, rarely disturbs the native speaker.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262030059"/>
                  </a:ext>
                </a:extLst>
              </a:tr>
              <a:tr h="622106">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Begin, maintain and close a simple situation without a complication.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Deal effectively with unanticipated complications through a variety of communicative devices.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Handle a linguistically unfamiliar situation.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711218380"/>
                  </a:ext>
                </a:extLst>
              </a:tr>
              <a:tr h="420740">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Can interact with native speakers used to speaking with non-natives.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Can interact with native speakers not used to dealing with non-natives.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Can maintain a level of linguistic accuracy; i.e., no patterns of error.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681700825"/>
                  </a:ext>
                </a:extLst>
              </a:tr>
              <a:tr h="420740">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Employ simple and limited vocabulary in familiar, everyday exchanges.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Give detailed instructions or directions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Discuss topics abstractly as well as concretely.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15574620"/>
                  </a:ext>
                </a:extLst>
              </a:tr>
              <a:tr h="420740">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ea typeface="Batang" panose="02030600000101010101" pitchFamily="18" charset="-127"/>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ts val="913"/>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ea typeface="Batang" panose="02030600000101010101" pitchFamily="18" charset="-127"/>
                        </a:rPr>
                        <a:t>Combine effectively structure and broad vocabulary to convey meaning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3460091363"/>
                  </a:ext>
                </a:extLst>
              </a:tr>
            </a:tbl>
          </a:graphicData>
        </a:graphic>
      </p:graphicFrame>
    </p:spTree>
    <p:extLst>
      <p:ext uri="{BB962C8B-B14F-4D97-AF65-F5344CB8AC3E}">
        <p14:creationId xmlns:p14="http://schemas.microsoft.com/office/powerpoint/2010/main" val="353673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dirty="0">
                <a:solidFill>
                  <a:srgbClr val="FFFFFF"/>
                </a:solidFill>
              </a:rPr>
              <a:t>What is the goal of every BAT2S?</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115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89AEF80-140E-47E0-BAF5-6429CDBE4179}"/>
              </a:ext>
            </a:extLst>
          </p:cNvPr>
          <p:cNvSpPr>
            <a:spLocks noGrp="1" noChangeArrowheads="1"/>
          </p:cNvSpPr>
          <p:nvPr>
            <p:ph type="title"/>
          </p:nvPr>
        </p:nvSpPr>
        <p:spPr>
          <a:xfrm>
            <a:off x="1850985" y="292471"/>
            <a:ext cx="8229600" cy="1143000"/>
          </a:xfrm>
        </p:spPr>
        <p:txBody>
          <a:bodyPr/>
          <a:lstStyle/>
          <a:p>
            <a:pPr eaLnBrk="1" hangingPunct="1"/>
            <a:r>
              <a:rPr lang="en-US" altLang="en-US" sz="4000" dirty="0">
                <a:latin typeface="+mn-lt"/>
              </a:rPr>
              <a:t>Goal of Every BAT2-S</a:t>
            </a:r>
          </a:p>
        </p:txBody>
      </p:sp>
      <p:pic>
        <p:nvPicPr>
          <p:cNvPr id="19459" name="Picture 3" descr="floor_and_ceiling">
            <a:extLst>
              <a:ext uri="{FF2B5EF4-FFF2-40B4-BE49-F238E27FC236}">
                <a16:creationId xmlns:a16="http://schemas.microsoft.com/office/drawing/2014/main" id="{E32086B6-498F-4973-AEE9-201369DB84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676400"/>
            <a:ext cx="8229600" cy="5488185"/>
          </a:xfrm>
          <a:ln>
            <a:solidFill>
              <a:srgbClr val="000000"/>
            </a:solidFill>
            <a:miter lim="800000"/>
            <a:headEnd/>
            <a:tailEnd/>
          </a:ln>
          <a:effectLst>
            <a:outerShdw dist="107763" dir="8100000" algn="ctr" rotWithShape="0">
              <a:srgbClr val="000000"/>
            </a:outerShdw>
          </a:effectLst>
        </p:spPr>
      </p:pic>
      <p:sp>
        <p:nvSpPr>
          <p:cNvPr id="19460" name="Rectangle 4">
            <a:extLst>
              <a:ext uri="{FF2B5EF4-FFF2-40B4-BE49-F238E27FC236}">
                <a16:creationId xmlns:a16="http://schemas.microsoft.com/office/drawing/2014/main" id="{124F903D-D75C-4753-A75D-9E468E549789}"/>
              </a:ext>
            </a:extLst>
          </p:cNvPr>
          <p:cNvSpPr>
            <a:spLocks noChangeArrowheads="1"/>
          </p:cNvSpPr>
          <p:nvPr/>
        </p:nvSpPr>
        <p:spPr bwMode="auto">
          <a:xfrm>
            <a:off x="4724401" y="5211366"/>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000103"/>
                </a:solidFill>
                <a:latin typeface="Arial" panose="020B0604020202020204" pitchFamily="34" charset="0"/>
              </a:rPr>
              <a:t> “floor” </a:t>
            </a:r>
            <a:r>
              <a:rPr lang="en-US" altLang="en-US" sz="2400" b="1" dirty="0">
                <a:solidFill>
                  <a:srgbClr val="000103"/>
                </a:solidFill>
                <a:latin typeface="Arial" panose="020B0604020202020204" pitchFamily="34" charset="0"/>
                <a:sym typeface="Wingdings" panose="05000000000000000000" pitchFamily="2" charset="2"/>
              </a:rPr>
              <a:t></a:t>
            </a:r>
          </a:p>
          <a:p>
            <a:pPr eaLnBrk="1" hangingPunct="1"/>
            <a:endParaRPr lang="en-US" altLang="en-US" sz="2400" dirty="0">
              <a:solidFill>
                <a:srgbClr val="FF0F06"/>
              </a:solidFill>
              <a:latin typeface="Arial" panose="020B0604020202020204" pitchFamily="34" charset="0"/>
            </a:endParaRPr>
          </a:p>
        </p:txBody>
      </p:sp>
      <p:sp>
        <p:nvSpPr>
          <p:cNvPr id="19461" name="Rectangle 5">
            <a:extLst>
              <a:ext uri="{FF2B5EF4-FFF2-40B4-BE49-F238E27FC236}">
                <a16:creationId xmlns:a16="http://schemas.microsoft.com/office/drawing/2014/main" id="{E4BF3010-A7C2-4A24-8EA3-25CB99FDD84F}"/>
              </a:ext>
            </a:extLst>
          </p:cNvPr>
          <p:cNvSpPr>
            <a:spLocks noChangeArrowheads="1"/>
          </p:cNvSpPr>
          <p:nvPr/>
        </p:nvSpPr>
        <p:spPr bwMode="auto">
          <a:xfrm>
            <a:off x="4724401" y="2378401"/>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solidFill>
                <a:srgbClr val="000103"/>
              </a:solidFill>
              <a:latin typeface="Arial" panose="020B0604020202020204" pitchFamily="34" charset="0"/>
            </a:endParaRPr>
          </a:p>
          <a:p>
            <a:pPr eaLnBrk="1" hangingPunct="1"/>
            <a:r>
              <a:rPr lang="en-US" altLang="en-US" sz="2400" b="1" dirty="0">
                <a:solidFill>
                  <a:srgbClr val="000103"/>
                </a:solidFill>
                <a:latin typeface="Arial" panose="020B0604020202020204" pitchFamily="34" charset="0"/>
              </a:rPr>
              <a:t>“ceiling” </a:t>
            </a:r>
            <a:r>
              <a:rPr lang="en-US" altLang="en-US" sz="2400" b="1" dirty="0">
                <a:solidFill>
                  <a:srgbClr val="000103"/>
                </a:solidFill>
                <a:latin typeface="Arial" panose="020B0604020202020204" pitchFamily="34" charset="0"/>
                <a:sym typeface="Wingdings" panose="05000000000000000000" pitchFamily="2" charset="2"/>
              </a:rPr>
              <a:t></a:t>
            </a:r>
            <a:endParaRPr lang="en-US" altLang="en-US" sz="2400" dirty="0">
              <a:latin typeface="Arial" panose="020B0604020202020204" pitchFamily="34" charset="0"/>
            </a:endParaRPr>
          </a:p>
        </p:txBody>
      </p:sp>
      <p:sp>
        <p:nvSpPr>
          <p:cNvPr id="19462" name="Rectangle 6">
            <a:extLst>
              <a:ext uri="{FF2B5EF4-FFF2-40B4-BE49-F238E27FC236}">
                <a16:creationId xmlns:a16="http://schemas.microsoft.com/office/drawing/2014/main" id="{B0B63A62-C52D-4B4C-A452-E915B718D25D}"/>
              </a:ext>
            </a:extLst>
          </p:cNvPr>
          <p:cNvSpPr>
            <a:spLocks noChangeArrowheads="1"/>
          </p:cNvSpPr>
          <p:nvPr/>
        </p:nvSpPr>
        <p:spPr bwMode="auto">
          <a:xfrm>
            <a:off x="2295526" y="29464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3" name="Rectangle 7">
            <a:extLst>
              <a:ext uri="{FF2B5EF4-FFF2-40B4-BE49-F238E27FC236}">
                <a16:creationId xmlns:a16="http://schemas.microsoft.com/office/drawing/2014/main" id="{226AB754-5C2D-4874-8C03-C6619D76F988}"/>
              </a:ext>
            </a:extLst>
          </p:cNvPr>
          <p:cNvSpPr>
            <a:spLocks noChangeArrowheads="1"/>
          </p:cNvSpPr>
          <p:nvPr/>
        </p:nvSpPr>
        <p:spPr bwMode="auto">
          <a:xfrm>
            <a:off x="2282826" y="28448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4" name="Line 8">
            <a:extLst>
              <a:ext uri="{FF2B5EF4-FFF2-40B4-BE49-F238E27FC236}">
                <a16:creationId xmlns:a16="http://schemas.microsoft.com/office/drawing/2014/main" id="{FB9A3457-1777-4F59-A64D-CFA6689AE1A3}"/>
              </a:ext>
            </a:extLst>
          </p:cNvPr>
          <p:cNvSpPr>
            <a:spLocks noChangeShapeType="1"/>
          </p:cNvSpPr>
          <p:nvPr/>
        </p:nvSpPr>
        <p:spPr bwMode="auto">
          <a:xfrm flipV="1">
            <a:off x="2362200" y="3048000"/>
            <a:ext cx="0" cy="1752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Rectangle 9">
            <a:extLst>
              <a:ext uri="{FF2B5EF4-FFF2-40B4-BE49-F238E27FC236}">
                <a16:creationId xmlns:a16="http://schemas.microsoft.com/office/drawing/2014/main" id="{6E138CA9-5C8E-4DC1-8C64-FD3590224F10}"/>
              </a:ext>
            </a:extLst>
          </p:cNvPr>
          <p:cNvSpPr>
            <a:spLocks noChangeArrowheads="1"/>
          </p:cNvSpPr>
          <p:nvPr/>
        </p:nvSpPr>
        <p:spPr bwMode="auto">
          <a:xfrm>
            <a:off x="2206626" y="3632201"/>
            <a:ext cx="2517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6" name="Rectangle 10">
            <a:extLst>
              <a:ext uri="{FF2B5EF4-FFF2-40B4-BE49-F238E27FC236}">
                <a16:creationId xmlns:a16="http://schemas.microsoft.com/office/drawing/2014/main" id="{B182A0DE-6DAA-4DB5-9246-084714FF09C4}"/>
              </a:ext>
            </a:extLst>
          </p:cNvPr>
          <p:cNvSpPr>
            <a:spLocks noChangeArrowheads="1"/>
          </p:cNvSpPr>
          <p:nvPr/>
        </p:nvSpPr>
        <p:spPr bwMode="auto">
          <a:xfrm>
            <a:off x="2003426" y="43434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7" name="Line 11">
            <a:extLst>
              <a:ext uri="{FF2B5EF4-FFF2-40B4-BE49-F238E27FC236}">
                <a16:creationId xmlns:a16="http://schemas.microsoft.com/office/drawing/2014/main" id="{77886A56-C257-4E7B-B01A-3366C8FFFC84}"/>
              </a:ext>
            </a:extLst>
          </p:cNvPr>
          <p:cNvSpPr>
            <a:spLocks noChangeShapeType="1"/>
          </p:cNvSpPr>
          <p:nvPr/>
        </p:nvSpPr>
        <p:spPr bwMode="auto">
          <a:xfrm>
            <a:off x="4123146" y="2482165"/>
            <a:ext cx="3352800" cy="0"/>
          </a:xfrm>
          <a:prstGeom prst="line">
            <a:avLst/>
          </a:prstGeom>
          <a:noFill/>
          <a:ln w="76200">
            <a:solidFill>
              <a:srgbClr val="FF0F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12">
            <a:extLst>
              <a:ext uri="{FF2B5EF4-FFF2-40B4-BE49-F238E27FC236}">
                <a16:creationId xmlns:a16="http://schemas.microsoft.com/office/drawing/2014/main" id="{D189D22B-D286-4B7F-8A6F-4A34550D0CC1}"/>
              </a:ext>
            </a:extLst>
          </p:cNvPr>
          <p:cNvSpPr>
            <a:spLocks noChangeShapeType="1"/>
          </p:cNvSpPr>
          <p:nvPr/>
        </p:nvSpPr>
        <p:spPr bwMode="auto">
          <a:xfrm>
            <a:off x="4063678" y="5738651"/>
            <a:ext cx="3352800" cy="0"/>
          </a:xfrm>
          <a:prstGeom prst="line">
            <a:avLst/>
          </a:prstGeom>
          <a:noFill/>
          <a:ln w="76200">
            <a:solidFill>
              <a:srgbClr val="FF0F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68394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dirty="0">
                <a:solidFill>
                  <a:srgbClr val="FFFFFF"/>
                </a:solidFill>
              </a:rPr>
              <a:t>What makes a Sample Ratable?  </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extLst>
              <p:ext uri="{D42A27DB-BD31-4B8C-83A1-F6EECF244321}">
                <p14:modId xmlns:p14="http://schemas.microsoft.com/office/powerpoint/2010/main" val="350901062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9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572CCF2-0FDC-4F60-8CC8-F0353AA5E132}"/>
              </a:ext>
            </a:extLst>
          </p:cNvPr>
          <p:cNvSpPr>
            <a:spLocks noGrp="1" noChangeArrowheads="1"/>
          </p:cNvSpPr>
          <p:nvPr>
            <p:ph type="title"/>
          </p:nvPr>
        </p:nvSpPr>
        <p:spPr bwMode="auto">
          <a:xfrm>
            <a:off x="1801285" y="304800"/>
            <a:ext cx="10390716" cy="1462088"/>
          </a:xfrm>
          <a:prstGeom prst="rect">
            <a:avLst/>
          </a:prstGeom>
          <a:noFill/>
          <a:ln>
            <a:noFill/>
          </a:ln>
        </p:spPr>
        <p:txBody>
          <a:bodyPr wrap="square" anchor="ctr">
            <a:normAutofit/>
          </a:bodyPr>
          <a:lstStyle/>
          <a:p>
            <a:pPr eaLnBrk="1" hangingPunct="1"/>
            <a:r>
              <a:rPr lang="en-US" altLang="en-US" b="1" dirty="0">
                <a:latin typeface="+mn-lt"/>
              </a:rPr>
              <a:t>About the NATO BAT2-S</a:t>
            </a:r>
          </a:p>
        </p:txBody>
      </p:sp>
      <p:graphicFrame>
        <p:nvGraphicFramePr>
          <p:cNvPr id="15365" name="Rectangle 3">
            <a:extLst>
              <a:ext uri="{FF2B5EF4-FFF2-40B4-BE49-F238E27FC236}">
                <a16:creationId xmlns:a16="http://schemas.microsoft.com/office/drawing/2014/main" id="{A085EBDE-0680-417B-BFF8-02D708DE74A7}"/>
              </a:ext>
            </a:extLst>
          </p:cNvPr>
          <p:cNvGraphicFramePr>
            <a:graphicFrameLocks noGrp="1"/>
          </p:cNvGraphicFramePr>
          <p:nvPr>
            <p:ph type="tbl" idx="1"/>
            <p:extLst>
              <p:ext uri="{D42A27DB-BD31-4B8C-83A1-F6EECF244321}">
                <p14:modId xmlns:p14="http://schemas.microsoft.com/office/powerpoint/2010/main" val="3556089856"/>
              </p:ext>
            </p:extLst>
          </p:nvPr>
        </p:nvGraphicFramePr>
        <p:xfrm>
          <a:off x="1576917" y="2017713"/>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93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6EAB0B7-F4C4-4320-AD44-FC65CC381D8B}"/>
              </a:ext>
            </a:extLst>
          </p:cNvPr>
          <p:cNvSpPr>
            <a:spLocks noGrp="1" noChangeArrowheads="1"/>
          </p:cNvSpPr>
          <p:nvPr>
            <p:ph type="title"/>
          </p:nvPr>
        </p:nvSpPr>
        <p:spPr>
          <a:xfrm>
            <a:off x="2808289" y="669925"/>
            <a:ext cx="6727825" cy="1462088"/>
          </a:xfrm>
        </p:spPr>
        <p:txBody>
          <a:bodyPr/>
          <a:lstStyle/>
          <a:p>
            <a:pPr eaLnBrk="1" hangingPunct="1"/>
            <a:r>
              <a:rPr lang="en-US" altLang="en-US" sz="4000" dirty="0">
                <a:latin typeface="+mn-lt"/>
              </a:rPr>
              <a:t>NATO BAT2-S Structure</a:t>
            </a:r>
          </a:p>
        </p:txBody>
      </p:sp>
      <p:sp>
        <p:nvSpPr>
          <p:cNvPr id="510979" name="Rectangle 3">
            <a:extLst>
              <a:ext uri="{FF2B5EF4-FFF2-40B4-BE49-F238E27FC236}">
                <a16:creationId xmlns:a16="http://schemas.microsoft.com/office/drawing/2014/main" id="{F055A4C8-E6D7-4D2C-8E7C-4BF613A86E39}"/>
              </a:ext>
            </a:extLst>
          </p:cNvPr>
          <p:cNvSpPr>
            <a:spLocks noGrp="1" noChangeArrowheads="1"/>
          </p:cNvSpPr>
          <p:nvPr>
            <p:ph idx="1"/>
          </p:nvPr>
        </p:nvSpPr>
        <p:spPr>
          <a:xfrm>
            <a:off x="1828800" y="2000251"/>
            <a:ext cx="8534400" cy="4206875"/>
          </a:xfrm>
        </p:spPr>
        <p:txBody>
          <a:bodyPr/>
          <a:lstStyle/>
          <a:p>
            <a:pPr marL="0" indent="0" eaLnBrk="1" hangingPunct="1">
              <a:buNone/>
              <a:defRPr/>
            </a:pPr>
            <a:r>
              <a:rPr lang="en-US" altLang="en-US" sz="2600" dirty="0">
                <a:latin typeface="+mn-lt"/>
                <a:ea typeface="Lato"/>
                <a:cs typeface="Lato"/>
              </a:rPr>
              <a:t>Three Phases:</a:t>
            </a:r>
          </a:p>
          <a:p>
            <a:pPr marL="0" indent="0" eaLnBrk="1" hangingPunct="1">
              <a:buNone/>
              <a:defRPr/>
            </a:pPr>
            <a:endParaRPr lang="en-US" altLang="en-US" sz="2800" dirty="0">
              <a:latin typeface="+mn-lt"/>
              <a:ea typeface="Lato"/>
              <a:cs typeface="Lato"/>
            </a:endParaRPr>
          </a:p>
          <a:p>
            <a:pPr lvl="1" eaLnBrk="1" hangingPunct="1">
              <a:defRPr/>
            </a:pPr>
            <a:r>
              <a:rPr lang="en-US" altLang="en-US" sz="2800" dirty="0">
                <a:latin typeface="+mn-lt"/>
                <a:ea typeface="Lato"/>
                <a:cs typeface="Lato"/>
              </a:rPr>
              <a:t>Initial </a:t>
            </a:r>
          </a:p>
          <a:p>
            <a:pPr lvl="1" eaLnBrk="1" hangingPunct="1">
              <a:defRPr/>
            </a:pPr>
            <a:r>
              <a:rPr lang="en-US" altLang="en-US" sz="2800" dirty="0">
                <a:latin typeface="+mn-lt"/>
                <a:ea typeface="Lato"/>
                <a:cs typeface="Lato"/>
              </a:rPr>
              <a:t>Core</a:t>
            </a:r>
          </a:p>
          <a:p>
            <a:pPr lvl="2" eaLnBrk="1" hangingPunct="1">
              <a:defRPr/>
            </a:pPr>
            <a:r>
              <a:rPr lang="en-US" altLang="en-US" sz="2800" dirty="0">
                <a:latin typeface="+mn-lt"/>
                <a:ea typeface="Lato"/>
                <a:cs typeface="Lato"/>
              </a:rPr>
              <a:t>Tasks at level (level checks)</a:t>
            </a:r>
          </a:p>
          <a:p>
            <a:pPr lvl="2" eaLnBrk="1" hangingPunct="1">
              <a:defRPr/>
            </a:pPr>
            <a:r>
              <a:rPr lang="en-US" altLang="en-US" sz="2800" dirty="0">
                <a:latin typeface="+mn-lt"/>
                <a:ea typeface="Lato"/>
                <a:cs typeface="Lato"/>
              </a:rPr>
              <a:t>Tasks that target the next higher level (probes)   </a:t>
            </a:r>
          </a:p>
          <a:p>
            <a:pPr lvl="2" eaLnBrk="1" hangingPunct="1">
              <a:defRPr/>
            </a:pPr>
            <a:r>
              <a:rPr lang="en-US" altLang="en-US" sz="2800" dirty="0">
                <a:latin typeface="+mn-lt"/>
                <a:ea typeface="Lato"/>
                <a:cs typeface="Lato"/>
              </a:rPr>
              <a:t>Role Play </a:t>
            </a:r>
          </a:p>
          <a:p>
            <a:pPr lvl="1" eaLnBrk="1" hangingPunct="1">
              <a:defRPr/>
            </a:pPr>
            <a:r>
              <a:rPr lang="en-US" altLang="en-US" sz="2800" dirty="0">
                <a:latin typeface="+mn-lt"/>
                <a:ea typeface="Lato"/>
                <a:cs typeface="Lato"/>
              </a:rPr>
              <a:t>Final</a:t>
            </a:r>
          </a:p>
        </p:txBody>
      </p:sp>
    </p:spTree>
    <p:extLst>
      <p:ext uri="{BB962C8B-B14F-4D97-AF65-F5344CB8AC3E}">
        <p14:creationId xmlns:p14="http://schemas.microsoft.com/office/powerpoint/2010/main" val="2040921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B4A6469-F58B-4941-AB25-DFC5D94BEAAA}"/>
              </a:ext>
            </a:extLst>
          </p:cNvPr>
          <p:cNvSpPr>
            <a:spLocks noGrp="1" noChangeArrowheads="1"/>
          </p:cNvSpPr>
          <p:nvPr>
            <p:ph type="title"/>
          </p:nvPr>
        </p:nvSpPr>
        <p:spPr>
          <a:xfrm>
            <a:off x="2362200" y="685800"/>
            <a:ext cx="7793038" cy="1462088"/>
          </a:xfrm>
        </p:spPr>
        <p:txBody>
          <a:bodyPr/>
          <a:lstStyle/>
          <a:p>
            <a:pPr eaLnBrk="1" hangingPunct="1"/>
            <a:r>
              <a:rPr lang="en-US" altLang="en-US" sz="4000"/>
              <a:t>Initial Phase</a:t>
            </a:r>
          </a:p>
        </p:txBody>
      </p:sp>
      <p:sp>
        <p:nvSpPr>
          <p:cNvPr id="25603" name="Rectangle 3">
            <a:extLst>
              <a:ext uri="{FF2B5EF4-FFF2-40B4-BE49-F238E27FC236}">
                <a16:creationId xmlns:a16="http://schemas.microsoft.com/office/drawing/2014/main" id="{71F052BD-C358-437C-BF3D-143DDCE5B549}"/>
              </a:ext>
            </a:extLst>
          </p:cNvPr>
          <p:cNvSpPr>
            <a:spLocks noGrp="1" noChangeArrowheads="1"/>
          </p:cNvSpPr>
          <p:nvPr>
            <p:ph type="body" sz="half" idx="2"/>
          </p:nvPr>
        </p:nvSpPr>
        <p:spPr>
          <a:xfrm>
            <a:off x="2203450" y="1981200"/>
            <a:ext cx="7924800" cy="4191000"/>
          </a:xfrm>
        </p:spPr>
        <p:txBody>
          <a:bodyPr/>
          <a:lstStyle/>
          <a:p>
            <a:pPr eaLnBrk="1" hangingPunct="1"/>
            <a:r>
              <a:rPr lang="en-US" altLang="en-US" sz="2600"/>
              <a:t>Relax the candidate </a:t>
            </a:r>
          </a:p>
          <a:p>
            <a:pPr eaLnBrk="1" hangingPunct="1"/>
            <a:r>
              <a:rPr lang="en-US" altLang="en-US" sz="2600"/>
              <a:t>Find out who the person is</a:t>
            </a:r>
          </a:p>
          <a:p>
            <a:pPr lvl="1" eaLnBrk="1" hangingPunct="1">
              <a:buFont typeface="Wingdings" panose="05000000000000000000" pitchFamily="2" charset="2"/>
              <a:buChar char="§"/>
            </a:pPr>
            <a:r>
              <a:rPr lang="en-US" altLang="en-US" sz="2200"/>
              <a:t>What the individual does</a:t>
            </a:r>
          </a:p>
          <a:p>
            <a:pPr lvl="1" eaLnBrk="1" hangingPunct="1">
              <a:buFont typeface="Wingdings" panose="05000000000000000000" pitchFamily="2" charset="2"/>
              <a:buChar char="§"/>
            </a:pPr>
            <a:r>
              <a:rPr lang="en-US" altLang="en-US" sz="2200"/>
              <a:t>Background and experiences</a:t>
            </a:r>
          </a:p>
          <a:p>
            <a:pPr lvl="1" eaLnBrk="1" hangingPunct="1">
              <a:buFont typeface="Wingdings" panose="05000000000000000000" pitchFamily="2" charset="2"/>
              <a:buChar char="§"/>
            </a:pPr>
            <a:r>
              <a:rPr lang="en-US" altLang="en-US" sz="2200"/>
              <a:t>The interviewee’s interests</a:t>
            </a:r>
          </a:p>
          <a:p>
            <a:pPr eaLnBrk="1" hangingPunct="1"/>
            <a:r>
              <a:rPr lang="en-US" altLang="en-US" sz="2600"/>
              <a:t>Get a preliminary sense of speaker’s level</a:t>
            </a:r>
          </a:p>
          <a:p>
            <a:pPr eaLnBrk="1" hangingPunct="1"/>
            <a:r>
              <a:rPr lang="en-US" altLang="en-US" sz="2600"/>
              <a:t>Gather enough information to select a “working level”</a:t>
            </a:r>
          </a:p>
          <a:p>
            <a:pPr eaLnBrk="1" hangingPunct="1"/>
            <a:r>
              <a:rPr lang="en-US" altLang="en-US" sz="2600"/>
              <a:t>Gather topics for testing tasks in Core phase</a:t>
            </a:r>
          </a:p>
        </p:txBody>
      </p:sp>
      <p:pic>
        <p:nvPicPr>
          <p:cNvPr id="25604" name="Picture 1">
            <a:extLst>
              <a:ext uri="{FF2B5EF4-FFF2-40B4-BE49-F238E27FC236}">
                <a16:creationId xmlns:a16="http://schemas.microsoft.com/office/drawing/2014/main" id="{9B51152D-B117-412F-BC42-8AEA21B8C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8" y="1295401"/>
            <a:ext cx="171926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508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D3889AC-2FF7-424F-9143-B0EC36123C96}"/>
              </a:ext>
            </a:extLst>
          </p:cNvPr>
          <p:cNvSpPr>
            <a:spLocks noGrp="1" noChangeArrowheads="1"/>
          </p:cNvSpPr>
          <p:nvPr>
            <p:ph type="title"/>
          </p:nvPr>
        </p:nvSpPr>
        <p:spPr>
          <a:xfrm>
            <a:off x="2057400" y="465139"/>
            <a:ext cx="7385050" cy="1462087"/>
          </a:xfrm>
        </p:spPr>
        <p:txBody>
          <a:bodyPr/>
          <a:lstStyle/>
          <a:p>
            <a:pPr eaLnBrk="1" hangingPunct="1"/>
            <a:r>
              <a:rPr lang="en-US" altLang="en-US" sz="4000">
                <a:latin typeface="Lato" panose="020F0502020204030203" pitchFamily="34" charset="0"/>
              </a:rPr>
              <a:t>The Core Phase – Level Checks</a:t>
            </a:r>
          </a:p>
        </p:txBody>
      </p:sp>
      <p:sp>
        <p:nvSpPr>
          <p:cNvPr id="32771" name="Rectangle 3">
            <a:extLst>
              <a:ext uri="{FF2B5EF4-FFF2-40B4-BE49-F238E27FC236}">
                <a16:creationId xmlns:a16="http://schemas.microsoft.com/office/drawing/2014/main" id="{ABA43CD7-F175-4BD4-81D6-3A41AB34B3D7}"/>
              </a:ext>
            </a:extLst>
          </p:cNvPr>
          <p:cNvSpPr>
            <a:spLocks noGrp="1" noChangeArrowheads="1"/>
          </p:cNvSpPr>
          <p:nvPr>
            <p:ph type="body" sz="half" idx="2"/>
          </p:nvPr>
        </p:nvSpPr>
        <p:spPr>
          <a:xfrm>
            <a:off x="1606550" y="1905000"/>
            <a:ext cx="8756650" cy="4343400"/>
          </a:xfrm>
        </p:spPr>
        <p:txBody>
          <a:bodyPr/>
          <a:lstStyle/>
          <a:p>
            <a:pPr marL="347663" indent="-347663" eaLnBrk="1" hangingPunct="1"/>
            <a:endParaRPr lang="en-US" altLang="en-US" sz="2600"/>
          </a:p>
          <a:p>
            <a:pPr marL="347663" indent="-347663" eaLnBrk="1" hangingPunct="1"/>
            <a:r>
              <a:rPr lang="en-US" altLang="en-US" sz="2600"/>
              <a:t>Showing what the </a:t>
            </a:r>
            <a:r>
              <a:rPr lang="en-US" altLang="en-US" sz="2600" b="1"/>
              <a:t>CAN</a:t>
            </a:r>
            <a:r>
              <a:rPr lang="en-US" altLang="en-US" sz="2600"/>
              <a:t> do </a:t>
            </a:r>
          </a:p>
          <a:p>
            <a:pPr marL="690563" lvl="1" indent="-347663" eaLnBrk="1" hangingPunct="1"/>
            <a:r>
              <a:rPr lang="en-US" altLang="en-US" sz="2300"/>
              <a:t>Questions target the working level (level checks)</a:t>
            </a:r>
          </a:p>
          <a:p>
            <a:pPr marL="690563" lvl="1" indent="-347663" eaLnBrk="1" hangingPunct="1"/>
            <a:r>
              <a:rPr lang="en-US" altLang="en-US" sz="2300"/>
              <a:t>Opportunity to use spoken language that best represents the examinee’s level of spoken language</a:t>
            </a:r>
          </a:p>
          <a:p>
            <a:pPr marL="690563" lvl="1" indent="-347663" eaLnBrk="1" hangingPunct="1"/>
            <a:r>
              <a:rPr lang="en-US" altLang="en-US" sz="2300"/>
              <a:t>Establish the </a:t>
            </a:r>
            <a:r>
              <a:rPr lang="en-US" altLang="en-US" sz="2300" b="1"/>
              <a:t>FLOOR</a:t>
            </a:r>
          </a:p>
          <a:p>
            <a:pPr marL="690563" lvl="1" indent="-347663" eaLnBrk="1" hangingPunct="1"/>
            <a:endParaRPr lang="en-US" altLang="en-US" sz="2300" b="1"/>
          </a:p>
        </p:txBody>
      </p:sp>
      <p:pic>
        <p:nvPicPr>
          <p:cNvPr id="32772" name="Picture 11" descr="Warm up">
            <a:extLst>
              <a:ext uri="{FF2B5EF4-FFF2-40B4-BE49-F238E27FC236}">
                <a16:creationId xmlns:a16="http://schemas.microsoft.com/office/drawing/2014/main" id="{8D1B11E8-43AD-4C67-8C8D-8D938867A24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2236" t="12273" r="8353"/>
          <a:stretch>
            <a:fillRect/>
          </a:stretch>
        </p:blipFill>
        <p:spPr bwMode="auto">
          <a:xfrm>
            <a:off x="6781800" y="4041776"/>
            <a:ext cx="1828800" cy="2220913"/>
          </a:xfrm>
          <a:prstGeom prst="rect">
            <a:avLst/>
          </a:prstGeom>
          <a:noFill/>
          <a:ln w="9525">
            <a:solidFill>
              <a:srgbClr val="FF140E"/>
            </a:solidFill>
            <a:miter lim="800000"/>
            <a:headEnd/>
            <a:tailEnd/>
          </a:ln>
          <a:effectLst>
            <a:outerShdw dist="117088" dir="8363922" algn="ctr" rotWithShape="0">
              <a:srgbClr val="03030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38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56297CA-F28E-4314-837D-06E95892E472}"/>
              </a:ext>
            </a:extLst>
          </p:cNvPr>
          <p:cNvSpPr>
            <a:spLocks noGrp="1" noChangeArrowheads="1"/>
          </p:cNvSpPr>
          <p:nvPr>
            <p:ph type="title"/>
          </p:nvPr>
        </p:nvSpPr>
        <p:spPr>
          <a:xfrm>
            <a:off x="2514601" y="703264"/>
            <a:ext cx="6575425" cy="1462087"/>
          </a:xfrm>
        </p:spPr>
        <p:txBody>
          <a:bodyPr/>
          <a:lstStyle/>
          <a:p>
            <a:pPr eaLnBrk="1" hangingPunct="1"/>
            <a:r>
              <a:rPr lang="en-US" altLang="en-US" sz="4000">
                <a:latin typeface="Lato" panose="020F0502020204030203" pitchFamily="34" charset="0"/>
              </a:rPr>
              <a:t>The Core Phase - Probes</a:t>
            </a:r>
          </a:p>
        </p:txBody>
      </p:sp>
      <p:sp>
        <p:nvSpPr>
          <p:cNvPr id="34819" name="Rectangle 3">
            <a:extLst>
              <a:ext uri="{FF2B5EF4-FFF2-40B4-BE49-F238E27FC236}">
                <a16:creationId xmlns:a16="http://schemas.microsoft.com/office/drawing/2014/main" id="{17B29BE5-6C94-4DDF-908A-CFB8D1229F13}"/>
              </a:ext>
            </a:extLst>
          </p:cNvPr>
          <p:cNvSpPr>
            <a:spLocks noGrp="1" noChangeArrowheads="1"/>
          </p:cNvSpPr>
          <p:nvPr>
            <p:ph type="body" sz="half" idx="2"/>
          </p:nvPr>
        </p:nvSpPr>
        <p:spPr>
          <a:xfrm>
            <a:off x="2171701" y="1981200"/>
            <a:ext cx="8245475" cy="4191000"/>
          </a:xfrm>
        </p:spPr>
        <p:txBody>
          <a:bodyPr/>
          <a:lstStyle/>
          <a:p>
            <a:pPr marL="690563" lvl="1" indent="-347663" eaLnBrk="1" hangingPunct="1"/>
            <a:endParaRPr lang="en-US" altLang="en-US" sz="2300" b="1"/>
          </a:p>
          <a:p>
            <a:pPr marL="347663" indent="-347663" eaLnBrk="1" hangingPunct="1"/>
            <a:r>
              <a:rPr lang="en-US" altLang="en-US" sz="2800"/>
              <a:t>Proving what the speaker </a:t>
            </a:r>
            <a:r>
              <a:rPr lang="en-US" altLang="en-US" sz="2800" b="1"/>
              <a:t>CANNOT</a:t>
            </a:r>
            <a:r>
              <a:rPr lang="en-US" altLang="en-US" sz="2800"/>
              <a:t> do</a:t>
            </a:r>
          </a:p>
          <a:p>
            <a:pPr marL="690563" lvl="1" indent="-347663" eaLnBrk="1" hangingPunct="1"/>
            <a:r>
              <a:rPr lang="en-US" altLang="en-US" sz="2800"/>
              <a:t>“Spiral” a topic already developed at floor level</a:t>
            </a:r>
          </a:p>
          <a:p>
            <a:pPr marL="690563" lvl="1" indent="-347663" eaLnBrk="1" hangingPunct="1"/>
            <a:r>
              <a:rPr lang="en-US" altLang="en-US" sz="2800"/>
              <a:t>Target one level above the floor</a:t>
            </a:r>
          </a:p>
          <a:p>
            <a:pPr marL="690563" lvl="1" indent="-347663" eaLnBrk="1" hangingPunct="1"/>
            <a:r>
              <a:rPr lang="en-US" altLang="en-US" sz="2800"/>
              <a:t>Establish the </a:t>
            </a:r>
            <a:r>
              <a:rPr lang="en-US" altLang="en-US" sz="2800" b="1"/>
              <a:t>CEILING</a:t>
            </a:r>
          </a:p>
        </p:txBody>
      </p:sp>
      <p:pic>
        <p:nvPicPr>
          <p:cNvPr id="34820" name="Picture 13" descr="Probe">
            <a:extLst>
              <a:ext uri="{FF2B5EF4-FFF2-40B4-BE49-F238E27FC236}">
                <a16:creationId xmlns:a16="http://schemas.microsoft.com/office/drawing/2014/main" id="{A90288AA-1737-45EA-94BB-5CC9B8DD3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59" t="16364" r="6941" b="16090"/>
          <a:stretch>
            <a:fillRect/>
          </a:stretch>
        </p:blipFill>
        <p:spPr bwMode="auto">
          <a:xfrm>
            <a:off x="7772401" y="3868738"/>
            <a:ext cx="1865313" cy="2303462"/>
          </a:xfrm>
          <a:prstGeom prst="rect">
            <a:avLst/>
          </a:prstGeom>
          <a:noFill/>
          <a:ln w="9525">
            <a:solidFill>
              <a:srgbClr val="FF140E"/>
            </a:solidFill>
            <a:miter lim="800000"/>
            <a:headEnd/>
            <a:tailEnd/>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2BF272B-686B-4A6C-A1B2-D291323C1CB8}"/>
              </a:ext>
            </a:extLst>
          </p:cNvPr>
          <p:cNvSpPr>
            <a:spLocks noGrp="1" noChangeArrowheads="1"/>
          </p:cNvSpPr>
          <p:nvPr>
            <p:ph type="title"/>
          </p:nvPr>
        </p:nvSpPr>
        <p:spPr>
          <a:xfrm>
            <a:off x="2030414" y="914400"/>
            <a:ext cx="7793037" cy="1462088"/>
          </a:xfrm>
        </p:spPr>
        <p:txBody>
          <a:bodyPr/>
          <a:lstStyle/>
          <a:p>
            <a:pPr eaLnBrk="1" hangingPunct="1"/>
            <a:r>
              <a:rPr lang="en-US" altLang="en-US" sz="4000"/>
              <a:t>The Final Phase</a:t>
            </a:r>
          </a:p>
        </p:txBody>
      </p:sp>
      <p:sp>
        <p:nvSpPr>
          <p:cNvPr id="531459" name="Rectangle 3">
            <a:extLst>
              <a:ext uri="{FF2B5EF4-FFF2-40B4-BE49-F238E27FC236}">
                <a16:creationId xmlns:a16="http://schemas.microsoft.com/office/drawing/2014/main" id="{A1FE34E3-4DBE-4238-BCF4-D7873E683FE9}"/>
              </a:ext>
            </a:extLst>
          </p:cNvPr>
          <p:cNvSpPr>
            <a:spLocks noGrp="1" noChangeArrowheads="1"/>
          </p:cNvSpPr>
          <p:nvPr>
            <p:ph type="body" sz="half" idx="2"/>
          </p:nvPr>
        </p:nvSpPr>
        <p:spPr>
          <a:xfrm>
            <a:off x="2090739" y="2208213"/>
            <a:ext cx="8104187" cy="4114800"/>
          </a:xfrm>
        </p:spPr>
        <p:txBody>
          <a:bodyPr rtlCol="0">
            <a:normAutofit/>
          </a:bodyPr>
          <a:lstStyle/>
          <a:p>
            <a:pPr marL="347663" indent="-347663" eaLnBrk="1" fontAlgn="auto" hangingPunct="1">
              <a:spcAft>
                <a:spcPts val="0"/>
              </a:spcAft>
              <a:defRPr/>
            </a:pPr>
            <a:r>
              <a:rPr lang="en-US" altLang="en-US" sz="2600" dirty="0"/>
              <a:t>Targeted at the level of comfort or below</a:t>
            </a:r>
          </a:p>
          <a:p>
            <a:pPr marL="347663" indent="-347663" eaLnBrk="1" fontAlgn="auto" hangingPunct="1">
              <a:spcAft>
                <a:spcPts val="0"/>
              </a:spcAft>
              <a:defRPr/>
            </a:pPr>
            <a:r>
              <a:rPr lang="en-US" altLang="en-US" sz="2600" dirty="0"/>
              <a:t>Leave the interviewee with a “can-do” sense</a:t>
            </a:r>
          </a:p>
          <a:p>
            <a:pPr marL="347663" indent="-347663" eaLnBrk="1" fontAlgn="auto" hangingPunct="1">
              <a:spcAft>
                <a:spcPts val="0"/>
              </a:spcAft>
              <a:defRPr/>
            </a:pPr>
            <a:r>
              <a:rPr lang="en-US" altLang="en-US" sz="2600" i="1" dirty="0"/>
              <a:t>“The interview is almost over. What plans do you have for later?”</a:t>
            </a:r>
          </a:p>
          <a:p>
            <a:pPr eaLnBrk="1" fontAlgn="auto" hangingPunct="1">
              <a:spcAft>
                <a:spcPts val="0"/>
              </a:spcAft>
              <a:defRPr/>
            </a:pPr>
            <a:endParaRPr lang="en-US" altLang="en-US" sz="2600" i="1" dirty="0"/>
          </a:p>
          <a:p>
            <a:pPr eaLnBrk="1" fontAlgn="auto" hangingPunct="1">
              <a:spcAft>
                <a:spcPts val="0"/>
              </a:spcAft>
              <a:buNone/>
              <a:defRPr/>
            </a:pPr>
            <a:endParaRPr lang="en-US" altLang="en-US" sz="2600" dirty="0"/>
          </a:p>
        </p:txBody>
      </p:sp>
      <p:pic>
        <p:nvPicPr>
          <p:cNvPr id="48132" name="Picture 15" descr="Wind Down">
            <a:extLst>
              <a:ext uri="{FF2B5EF4-FFF2-40B4-BE49-F238E27FC236}">
                <a16:creationId xmlns:a16="http://schemas.microsoft.com/office/drawing/2014/main" id="{C4512BAA-CF68-4DF8-947F-22D330879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45" t="12276" b="14067"/>
          <a:stretch>
            <a:fillRect/>
          </a:stretch>
        </p:blipFill>
        <p:spPr bwMode="auto">
          <a:xfrm>
            <a:off x="7696200" y="4027488"/>
            <a:ext cx="1784350" cy="2297112"/>
          </a:xfrm>
          <a:prstGeom prst="rect">
            <a:avLst/>
          </a:prstGeom>
          <a:noFill/>
          <a:ln w="9525">
            <a:solidFill>
              <a:srgbClr val="FF140E"/>
            </a:solidFill>
            <a:miter lim="800000"/>
            <a:headEnd/>
            <a:tailEnd/>
          </a:ln>
          <a:effectLst>
            <a:outerShdw dist="117088" dir="8363922" algn="ctr" rotWithShape="0">
              <a:srgbClr val="03030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76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7A402210-01DE-48D2-958D-25144D1471B6}"/>
              </a:ext>
            </a:extLst>
          </p:cNvPr>
          <p:cNvSpPr>
            <a:spLocks noGrp="1" noChangeArrowheads="1"/>
          </p:cNvSpPr>
          <p:nvPr>
            <p:ph type="title"/>
          </p:nvPr>
        </p:nvSpPr>
        <p:spPr/>
        <p:txBody>
          <a:bodyPr/>
          <a:lstStyle/>
          <a:p>
            <a:r>
              <a:rPr lang="en-US" altLang="en-US" sz="4000" dirty="0">
                <a:latin typeface="+mn-lt"/>
              </a:rPr>
              <a:t>Suggested BAT2 S Format</a:t>
            </a:r>
          </a:p>
        </p:txBody>
      </p:sp>
      <p:graphicFrame>
        <p:nvGraphicFramePr>
          <p:cNvPr id="7" name="Content Placeholder 6">
            <a:extLst>
              <a:ext uri="{FF2B5EF4-FFF2-40B4-BE49-F238E27FC236}">
                <a16:creationId xmlns:a16="http://schemas.microsoft.com/office/drawing/2014/main" id="{EEF366C2-CF40-42F4-A755-38F566907DE8}"/>
              </a:ext>
            </a:extLst>
          </p:cNvPr>
          <p:cNvGraphicFramePr>
            <a:graphicFrameLocks noGrp="1"/>
          </p:cNvGraphicFramePr>
          <p:nvPr>
            <p:ph idx="1"/>
          </p:nvPr>
        </p:nvGraphicFramePr>
        <p:xfrm>
          <a:off x="1524000" y="1690688"/>
          <a:ext cx="9144000" cy="5167312"/>
        </p:xfrm>
        <a:graphic>
          <a:graphicData uri="http://schemas.openxmlformats.org/drawingml/2006/table">
            <a:tbl>
              <a:tblPr/>
              <a:tblGrid>
                <a:gridCol w="1905000">
                  <a:extLst>
                    <a:ext uri="{9D8B030D-6E8A-4147-A177-3AD203B41FA5}">
                      <a16:colId xmlns:a16="http://schemas.microsoft.com/office/drawing/2014/main" val="128537939"/>
                    </a:ext>
                  </a:extLst>
                </a:gridCol>
                <a:gridCol w="2438400">
                  <a:extLst>
                    <a:ext uri="{9D8B030D-6E8A-4147-A177-3AD203B41FA5}">
                      <a16:colId xmlns:a16="http://schemas.microsoft.com/office/drawing/2014/main" val="1901697053"/>
                    </a:ext>
                  </a:extLst>
                </a:gridCol>
                <a:gridCol w="2438400">
                  <a:extLst>
                    <a:ext uri="{9D8B030D-6E8A-4147-A177-3AD203B41FA5}">
                      <a16:colId xmlns:a16="http://schemas.microsoft.com/office/drawing/2014/main" val="3709058376"/>
                    </a:ext>
                  </a:extLst>
                </a:gridCol>
                <a:gridCol w="2362200">
                  <a:extLst>
                    <a:ext uri="{9D8B030D-6E8A-4147-A177-3AD203B41FA5}">
                      <a16:colId xmlns:a16="http://schemas.microsoft.com/office/drawing/2014/main" val="1589044393"/>
                    </a:ext>
                  </a:extLst>
                </a:gridCol>
              </a:tblGrid>
              <a:tr h="998538">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 L1 Tasks</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Minimum 2 L2 tasks </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2</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5 L2 Tasks</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Minimum 2 L3 Tasks</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 L3 Tasks</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 Topics/Issues</a:t>
                      </a:r>
                      <a:endParaRPr kumimoji="0" lang="en-US" altLang="en-US" sz="12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88412483"/>
                  </a:ext>
                </a:extLst>
              </a:tr>
              <a:tr h="4168774">
                <a:tc>
                  <a:txBody>
                    <a:bodyPr/>
                    <a:lstStyle>
                      <a:lvl1pPr defTabSz="685800">
                        <a:lnSpc>
                          <a:spcPct val="90000"/>
                        </a:lnSpc>
                        <a:spcBef>
                          <a:spcPts val="750"/>
                        </a:spcBef>
                        <a:buFont typeface="Arial" panose="020B0604020202020204" pitchFamily="34" charset="0"/>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Lists in some</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content areas such as: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People</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Numbers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Foods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Colors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Objects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Clothing</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Months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Weather</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Dates, etc.</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tabLst>
                          <a:tab pos="2743200" algn="ctr"/>
                          <a:tab pos="5486400" algn="r"/>
                        </a:tabLst>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tabLst>
                          <a:tab pos="2743200" algn="ctr"/>
                          <a:tab pos="5486400" algn="r"/>
                        </a:tabLst>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tabLst>
                          <a:tab pos="2743200" algn="ctr"/>
                          <a:tab pos="5486400" algn="r"/>
                        </a:tabLst>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L1 Short Conversation</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ts val="60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L1 Role Play</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Past Narration</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Description</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L1 Ask Questions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If considering 1+</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Add</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L2 CE Report</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L2 Instructions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0"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tabLst>
                          <a:tab pos="2743200" algn="ctr"/>
                          <a:tab pos="5486400" algn="r"/>
                        </a:tabLst>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tabLst>
                          <a:tab pos="2743200" algn="ctr"/>
                          <a:tab pos="5486400" algn="r"/>
                        </a:tabLst>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tabLst>
                          <a:tab pos="2743200" algn="ctr"/>
                          <a:tab pos="5486400" algn="r"/>
                        </a:tabLst>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Past Narration (T#1)</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Description (T #2)</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CE Report (T#3)</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Supported Opinion (T#3)</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Directions/</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ts val="60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Instructions (T4)</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Abstract (T#5)</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Role Play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ts val="60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If considering 2+ Add</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L3 Hypothesis (T #5)</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L3 Supported Opinion (T #5)</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ts val="600"/>
                        </a:spcAft>
                        <a:buClrTx/>
                        <a:buSzTx/>
                        <a:buFontTx/>
                        <a:buNone/>
                        <a:tabLst>
                          <a:tab pos="2743200" algn="ctr"/>
                          <a:tab pos="5486400" algn="r"/>
                        </a:tabLst>
                      </a:pPr>
                      <a:r>
                        <a:rPr kumimoji="0" lang="en-US" altLang="en-US" sz="1400" b="0"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defTabSz="685800">
                        <a:lnSpc>
                          <a:spcPct val="90000"/>
                        </a:lnSpc>
                        <a:spcBef>
                          <a:spcPts val="750"/>
                        </a:spcBef>
                        <a:buFont typeface="Arial" panose="020B0604020202020204" pitchFamily="34" charset="0"/>
                        <a:tabLst>
                          <a:tab pos="2743200" algn="ctr"/>
                          <a:tab pos="5486400" algn="r"/>
                        </a:tabLst>
                        <a:defRPr sz="1900">
                          <a:solidFill>
                            <a:srgbClr val="1C5081"/>
                          </a:solidFill>
                          <a:latin typeface="Lato"/>
                          <a:ea typeface="Lato"/>
                          <a:cs typeface="Lato"/>
                        </a:defRPr>
                      </a:lvl1pPr>
                      <a:lvl2pPr marL="742950" indent="-285750" defTabSz="685800">
                        <a:lnSpc>
                          <a:spcPct val="90000"/>
                        </a:lnSpc>
                        <a:spcBef>
                          <a:spcPts val="375"/>
                        </a:spcBef>
                        <a:buFont typeface="Arial" panose="020B0604020202020204" pitchFamily="34" charset="0"/>
                        <a:tabLst>
                          <a:tab pos="2743200" algn="ctr"/>
                          <a:tab pos="5486400" algn="r"/>
                        </a:tabLst>
                        <a:defRPr sz="1600">
                          <a:solidFill>
                            <a:srgbClr val="1C5081"/>
                          </a:solidFill>
                          <a:latin typeface="Lato"/>
                          <a:ea typeface="Lato"/>
                          <a:cs typeface="Lato"/>
                        </a:defRPr>
                      </a:lvl2pPr>
                      <a:lvl3pPr marL="1143000" indent="-228600" defTabSz="685800">
                        <a:lnSpc>
                          <a:spcPct val="90000"/>
                        </a:lnSpc>
                        <a:spcBef>
                          <a:spcPts val="375"/>
                        </a:spcBef>
                        <a:buFont typeface="Arial" panose="020B0604020202020204" pitchFamily="34" charset="0"/>
                        <a:tabLst>
                          <a:tab pos="2743200" algn="ctr"/>
                          <a:tab pos="5486400" algn="r"/>
                        </a:tabLst>
                        <a:defRPr sz="1300">
                          <a:solidFill>
                            <a:srgbClr val="1C5081"/>
                          </a:solidFill>
                          <a:latin typeface="Lato"/>
                          <a:ea typeface="Lato"/>
                          <a:cs typeface="Lato"/>
                        </a:defRPr>
                      </a:lvl3pPr>
                      <a:lvl4pPr marL="16002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4pPr>
                      <a:lvl5pPr marL="2057400" indent="-228600" defTabSz="685800">
                        <a:lnSpc>
                          <a:spcPct val="90000"/>
                        </a:lnSpc>
                        <a:spcBef>
                          <a:spcPts val="375"/>
                        </a:spcBef>
                        <a:buFont typeface="Arial" panose="020B0604020202020204" pitchFamily="34" charset="0"/>
                        <a:tabLst>
                          <a:tab pos="2743200" algn="ctr"/>
                          <a:tab pos="5486400" algn="r"/>
                        </a:tabLst>
                        <a:defRPr sz="1100">
                          <a:solidFill>
                            <a:srgbClr val="1C5081"/>
                          </a:solidFill>
                          <a:latin typeface="Lato"/>
                          <a:ea typeface="Lato"/>
                          <a:cs typeface="Lato"/>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2743200" algn="ctr"/>
                          <a:tab pos="5486400" algn="r"/>
                        </a:tabLst>
                        <a:defRPr sz="1100">
                          <a:solidFill>
                            <a:srgbClr val="1C5081"/>
                          </a:solidFill>
                          <a:latin typeface="Lato"/>
                          <a:ea typeface="Lato"/>
                          <a:cs typeface="Lato"/>
                        </a:defRPr>
                      </a:lvl9pPr>
                    </a:lstStyle>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Past Narration</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L2 Description or CE</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Abstract (T#1)</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Supported Opinion (T#2)</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Hypothesis </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(Topic 2)</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Supported Opinion/Abstract</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(T#3)</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ts val="600"/>
                        </a:spcAft>
                        <a:buClrTx/>
                        <a:buSzTx/>
                        <a:buFontTx/>
                        <a:buNone/>
                        <a:tabLst>
                          <a:tab pos="2743200" algn="ctr"/>
                          <a:tab pos="5486400" algn="r"/>
                        </a:tabLst>
                      </a:pPr>
                      <a:r>
                        <a:rPr kumimoji="0" lang="en-US" altLang="en-US" sz="1400" b="1" i="0" u="none" strike="noStrike" cap="none" normalizeH="0" baseline="0">
                          <a:ln>
                            <a:noFill/>
                          </a:ln>
                          <a:solidFill>
                            <a:srgbClr val="000000"/>
                          </a:solidFill>
                          <a:effectLst/>
                          <a:latin typeface="Tahoma" panose="020B0604030504040204" pitchFamily="34" charset="0"/>
                          <a:cs typeface="Times New Roman" panose="02020603050405020304" pitchFamily="18" charset="0"/>
                        </a:rPr>
                        <a:t>□ L3 RP</a:t>
                      </a:r>
                      <a:endParaRPr kumimoji="0" lang="en-US" altLang="en-US" sz="12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2743200" algn="ctr"/>
                          <a:tab pos="5486400" algn="r"/>
                        </a:tabLst>
                      </a:pPr>
                      <a:r>
                        <a:rPr kumimoji="0" lang="en-US" altLang="en-US" sz="1400" b="0" i="0" u="none" strike="noStrike" cap="none" normalizeH="0" baseline="0">
                          <a:ln>
                            <a:noFill/>
                          </a:ln>
                          <a:solidFill>
                            <a:srgbClr val="0000FF"/>
                          </a:solidFill>
                          <a:effectLst/>
                          <a:latin typeface="Tahoma" panose="020B0604030504040204" pitchFamily="34" charset="0"/>
                          <a:cs typeface="Times New Roman" panose="02020603050405020304" pitchFamily="18"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981435692"/>
                  </a:ext>
                </a:extLst>
              </a:tr>
            </a:tbl>
          </a:graphicData>
        </a:graphic>
      </p:graphicFrame>
    </p:spTree>
    <p:extLst>
      <p:ext uri="{BB962C8B-B14F-4D97-AF65-F5344CB8AC3E}">
        <p14:creationId xmlns:p14="http://schemas.microsoft.com/office/powerpoint/2010/main" val="1462690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17B617-5B75-4F54-840D-F4664FB1355D}"/>
              </a:ext>
            </a:extLst>
          </p:cNvPr>
          <p:cNvSpPr>
            <a:spLocks noGrp="1" noChangeArrowheads="1"/>
          </p:cNvSpPr>
          <p:nvPr>
            <p:ph type="title"/>
          </p:nvPr>
        </p:nvSpPr>
        <p:spPr bwMode="auto">
          <a:xfrm>
            <a:off x="2496066" y="148281"/>
            <a:ext cx="5968312" cy="1600200"/>
          </a:xfrm>
          <a:prstGeom prst="rect">
            <a:avLst/>
          </a:prstGeom>
          <a:noFill/>
          <a:ln>
            <a:noFill/>
          </a:ln>
        </p:spPr>
        <p:txBody>
          <a:bodyPr wrap="square" anchor="b">
            <a:normAutofit/>
          </a:bodyPr>
          <a:lstStyle/>
          <a:p>
            <a:r>
              <a:rPr lang="en-US" altLang="en-US" sz="4000" dirty="0">
                <a:latin typeface="+mn-lt"/>
              </a:rPr>
              <a:t>Tester Review Grid</a:t>
            </a:r>
            <a:br>
              <a:rPr lang="en-US" altLang="en-US" dirty="0"/>
            </a:br>
            <a:endParaRPr lang="en-US" altLang="en-US" dirty="0"/>
          </a:p>
        </p:txBody>
      </p:sp>
      <p:sp>
        <p:nvSpPr>
          <p:cNvPr id="21507" name="Rectangle 3">
            <a:extLst>
              <a:ext uri="{FF2B5EF4-FFF2-40B4-BE49-F238E27FC236}">
                <a16:creationId xmlns:a16="http://schemas.microsoft.com/office/drawing/2014/main" id="{034989E6-F409-456B-AEE4-78E508A7323D}"/>
              </a:ext>
            </a:extLst>
          </p:cNvPr>
          <p:cNvSpPr>
            <a:spLocks noGrp="1" noChangeArrowheads="1"/>
          </p:cNvSpPr>
          <p:nvPr>
            <p:ph idx="1"/>
          </p:nvPr>
        </p:nvSpPr>
        <p:spPr bwMode="auto">
          <a:xfrm>
            <a:off x="1953057" y="2619632"/>
            <a:ext cx="9724077" cy="4873625"/>
          </a:xfrm>
          <a:prstGeom prst="rect">
            <a:avLst/>
          </a:prstGeom>
          <a:noFill/>
          <a:ln>
            <a:noFill/>
          </a:ln>
        </p:spPr>
        <p:txBody>
          <a:bodyPr wrap="square" anchor="t">
            <a:normAutofit/>
          </a:bodyPr>
          <a:lstStyle/>
          <a:p>
            <a:r>
              <a:rPr lang="en-US" altLang="en-US" dirty="0"/>
              <a:t>Summary of the tester’s and the speaker’s performance</a:t>
            </a:r>
          </a:p>
          <a:p>
            <a:r>
              <a:rPr lang="en-US" altLang="en-US" dirty="0"/>
              <a:t>Rating tool</a:t>
            </a:r>
          </a:p>
          <a:p>
            <a:r>
              <a:rPr lang="en-US" altLang="en-US" dirty="0"/>
              <a:t>Can do and Cannot do reflect performance in the Core Phase</a:t>
            </a:r>
          </a:p>
          <a:p>
            <a:r>
              <a:rPr lang="en-US" altLang="en-US" dirty="0"/>
              <a:t>Rationale summarizes performance</a:t>
            </a:r>
          </a:p>
          <a:p>
            <a:r>
              <a:rPr lang="en-US" altLang="en-US" dirty="0"/>
              <a:t>Quality assurance tool</a:t>
            </a:r>
          </a:p>
        </p:txBody>
      </p:sp>
    </p:spTree>
    <p:extLst>
      <p:ext uri="{BB962C8B-B14F-4D97-AF65-F5344CB8AC3E}">
        <p14:creationId xmlns:p14="http://schemas.microsoft.com/office/powerpoint/2010/main" val="3149212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58939D0-26CA-430A-88F8-622D424EB84D}"/>
              </a:ext>
            </a:extLst>
          </p:cNvPr>
          <p:cNvSpPr>
            <a:spLocks noGrp="1" noChangeArrowheads="1"/>
          </p:cNvSpPr>
          <p:nvPr>
            <p:ph type="title"/>
          </p:nvPr>
        </p:nvSpPr>
        <p:spPr>
          <a:xfrm>
            <a:off x="2046290" y="381000"/>
            <a:ext cx="7505484" cy="953530"/>
          </a:xfrm>
        </p:spPr>
        <p:txBody>
          <a:bodyPr/>
          <a:lstStyle/>
          <a:p>
            <a:pPr eaLnBrk="1" hangingPunct="1"/>
            <a:r>
              <a:rPr lang="en-US" altLang="en-US" sz="3600" dirty="0">
                <a:latin typeface="+mn-lt"/>
              </a:rPr>
              <a:t>Sample Rating Grid </a:t>
            </a:r>
          </a:p>
        </p:txBody>
      </p:sp>
      <p:sp>
        <p:nvSpPr>
          <p:cNvPr id="98420" name="Rectangle 644">
            <a:extLst>
              <a:ext uri="{FF2B5EF4-FFF2-40B4-BE49-F238E27FC236}">
                <a16:creationId xmlns:a16="http://schemas.microsoft.com/office/drawing/2014/main" id="{CED25D5E-CBA2-44F6-B0E2-D6EAA8B8C4BB}"/>
              </a:ext>
            </a:extLst>
          </p:cNvPr>
          <p:cNvSpPr>
            <a:spLocks noChangeArrowheads="1"/>
          </p:cNvSpPr>
          <p:nvPr/>
        </p:nvSpPr>
        <p:spPr bwMode="auto">
          <a:xfrm>
            <a:off x="729050" y="1515616"/>
            <a:ext cx="108615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750"/>
              </a:spcBef>
              <a:buFont typeface="Arial" panose="020B0604020202020204" pitchFamily="34" charset="0"/>
              <a:buChar char="•"/>
              <a:tabLst>
                <a:tab pos="2743200" algn="ctr"/>
                <a:tab pos="5486400" algn="r"/>
              </a:tabLst>
              <a:defRPr sz="2100">
                <a:solidFill>
                  <a:srgbClr val="1C5081"/>
                </a:solidFill>
                <a:latin typeface="Lato" panose="020F0502020204030203" pitchFamily="34" charset="0"/>
                <a:ea typeface="Lato" panose="020F0502020204030203" pitchFamily="34" charset="0"/>
                <a:cs typeface="Lato" panose="020F0502020204030203" pitchFamily="34" charset="0"/>
              </a:defRPr>
            </a:lvl1pPr>
            <a:lvl2pPr marL="514350" indent="-171450">
              <a:lnSpc>
                <a:spcPct val="90000"/>
              </a:lnSpc>
              <a:spcBef>
                <a:spcPts val="375"/>
              </a:spcBef>
              <a:buFont typeface="Arial" panose="020B0604020202020204" pitchFamily="34" charset="0"/>
              <a:buChar char="•"/>
              <a:tabLst>
                <a:tab pos="2743200" algn="ctr"/>
                <a:tab pos="5486400" algn="r"/>
              </a:tabLst>
              <a:defRPr>
                <a:solidFill>
                  <a:srgbClr val="1C5081"/>
                </a:solidFill>
                <a:latin typeface="Lato" panose="020F0502020204030203" pitchFamily="34" charset="0"/>
                <a:ea typeface="Lato" panose="020F0502020204030203" pitchFamily="34" charset="0"/>
                <a:cs typeface="Lato" panose="020F0502020204030203" pitchFamily="34" charset="0"/>
              </a:defRPr>
            </a:lvl2pPr>
            <a:lvl3pPr marL="857250" indent="-171450">
              <a:lnSpc>
                <a:spcPct val="90000"/>
              </a:lnSpc>
              <a:spcBef>
                <a:spcPts val="375"/>
              </a:spcBef>
              <a:buFont typeface="Arial" panose="020B0604020202020204" pitchFamily="34" charset="0"/>
              <a:buChar char="•"/>
              <a:tabLst>
                <a:tab pos="2743200" algn="ctr"/>
                <a:tab pos="5486400" algn="r"/>
              </a:tabLst>
              <a:defRPr sz="1500">
                <a:solidFill>
                  <a:srgbClr val="1C5081"/>
                </a:solidFill>
                <a:latin typeface="Lato" panose="020F0502020204030203" pitchFamily="34" charset="0"/>
                <a:ea typeface="Lato" panose="020F0502020204030203" pitchFamily="34" charset="0"/>
                <a:cs typeface="Lato" panose="020F0502020204030203" pitchFamily="34" charset="0"/>
              </a:defRPr>
            </a:lvl3pPr>
            <a:lvl4pPr marL="1200150" indent="-171450">
              <a:lnSpc>
                <a:spcPct val="90000"/>
              </a:lnSpc>
              <a:spcBef>
                <a:spcPts val="375"/>
              </a:spcBef>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4pPr>
            <a:lvl5pPr marL="1543050" indent="-171450">
              <a:lnSpc>
                <a:spcPct val="90000"/>
              </a:lnSpc>
              <a:spcBef>
                <a:spcPts val="375"/>
              </a:spcBef>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tabLst>
                <a:tab pos="2743200" algn="ctr"/>
                <a:tab pos="5486400" algn="r"/>
              </a:tabLst>
              <a:defRPr sz="1300">
                <a:solidFill>
                  <a:srgbClr val="1C5081"/>
                </a:solidFill>
                <a:latin typeface="Lato" panose="020F0502020204030203" pitchFamily="34" charset="0"/>
                <a:ea typeface="Lato" panose="020F0502020204030203" pitchFamily="34" charset="0"/>
                <a:cs typeface="Lato" panose="020F0502020204030203" pitchFamily="34" charset="0"/>
              </a:defRPr>
            </a:lvl9pPr>
          </a:lstStyle>
          <a:p>
            <a:pPr eaLnBrk="1" hangingPunct="1">
              <a:lnSpc>
                <a:spcPct val="100000"/>
              </a:lnSpc>
              <a:spcBef>
                <a:spcPct val="20000"/>
              </a:spcBef>
              <a:buFontTx/>
              <a:buNone/>
            </a:pPr>
            <a:r>
              <a:rPr lang="en-US" altLang="en-US" sz="1000" b="1">
                <a:solidFill>
                  <a:schemeClr val="tx1"/>
                </a:solidFill>
                <a:latin typeface="Tahoma" panose="020B0604030504040204" pitchFamily="34" charset="0"/>
              </a:rPr>
              <a:t>Tester Trainee Name:__________________  Interviewee Name: __________________  Rating:  __</a:t>
            </a:r>
            <a:r>
              <a:rPr lang="en-US" altLang="en-US" sz="1000" b="1" u="sng">
                <a:solidFill>
                  <a:schemeClr val="tx1"/>
                </a:solidFill>
                <a:latin typeface="Tahoma" panose="020B0604030504040204" pitchFamily="34" charset="0"/>
              </a:rPr>
              <a:t>1+</a:t>
            </a:r>
            <a:r>
              <a:rPr lang="en-US" altLang="en-US" sz="1000" b="1">
                <a:solidFill>
                  <a:schemeClr val="tx1"/>
                </a:solidFill>
                <a:latin typeface="Tahoma" panose="020B0604030504040204" pitchFamily="34" charset="0"/>
              </a:rPr>
              <a:t>__</a:t>
            </a:r>
            <a:endParaRPr lang="en-US" altLang="en-US" sz="1000">
              <a:solidFill>
                <a:schemeClr val="tx1"/>
              </a:solidFill>
              <a:latin typeface="Tahoma" panose="020B0604030504040204" pitchFamily="34" charset="0"/>
            </a:endParaRPr>
          </a:p>
          <a:p>
            <a:pPr eaLnBrk="1" hangingPunct="1">
              <a:lnSpc>
                <a:spcPct val="100000"/>
              </a:lnSpc>
              <a:spcBef>
                <a:spcPct val="20000"/>
              </a:spcBef>
              <a:buFontTx/>
              <a:buNone/>
            </a:pPr>
            <a:r>
              <a:rPr lang="en-US" altLang="en-US" sz="1000" b="1">
                <a:solidFill>
                  <a:schemeClr val="tx1"/>
                </a:solidFill>
                <a:latin typeface="Tahoma" panose="020B0604030504040204" pitchFamily="34" charset="0"/>
              </a:rPr>
              <a:t>Language of interview:      English</a:t>
            </a:r>
          </a:p>
        </p:txBody>
      </p:sp>
      <p:graphicFrame>
        <p:nvGraphicFramePr>
          <p:cNvPr id="6" name="Group 643">
            <a:extLst>
              <a:ext uri="{FF2B5EF4-FFF2-40B4-BE49-F238E27FC236}">
                <a16:creationId xmlns:a16="http://schemas.microsoft.com/office/drawing/2014/main" id="{92165692-38E9-45AB-A3D2-FC7E054FF5DD}"/>
              </a:ext>
            </a:extLst>
          </p:cNvPr>
          <p:cNvGraphicFramePr>
            <a:graphicFrameLocks noGrp="1"/>
          </p:cNvGraphicFramePr>
          <p:nvPr>
            <p:ph type="tbl" idx="1"/>
            <p:extLst>
              <p:ext uri="{D42A27DB-BD31-4B8C-83A1-F6EECF244321}">
                <p14:modId xmlns:p14="http://schemas.microsoft.com/office/powerpoint/2010/main" val="1147174287"/>
              </p:ext>
            </p:extLst>
          </p:nvPr>
        </p:nvGraphicFramePr>
        <p:xfrm>
          <a:off x="729050" y="2127589"/>
          <a:ext cx="10997512" cy="4532701"/>
        </p:xfrm>
        <a:graphic>
          <a:graphicData uri="http://schemas.openxmlformats.org/drawingml/2006/table">
            <a:tbl>
              <a:tblPr/>
              <a:tblGrid>
                <a:gridCol w="2005280">
                  <a:extLst>
                    <a:ext uri="{9D8B030D-6E8A-4147-A177-3AD203B41FA5}">
                      <a16:colId xmlns:a16="http://schemas.microsoft.com/office/drawing/2014/main" val="624699707"/>
                    </a:ext>
                  </a:extLst>
                </a:gridCol>
                <a:gridCol w="1109840">
                  <a:extLst>
                    <a:ext uri="{9D8B030D-6E8A-4147-A177-3AD203B41FA5}">
                      <a16:colId xmlns:a16="http://schemas.microsoft.com/office/drawing/2014/main" val="2987542422"/>
                    </a:ext>
                  </a:extLst>
                </a:gridCol>
                <a:gridCol w="2215477">
                  <a:extLst>
                    <a:ext uri="{9D8B030D-6E8A-4147-A177-3AD203B41FA5}">
                      <a16:colId xmlns:a16="http://schemas.microsoft.com/office/drawing/2014/main" val="780458436"/>
                    </a:ext>
                  </a:extLst>
                </a:gridCol>
                <a:gridCol w="2276435">
                  <a:extLst>
                    <a:ext uri="{9D8B030D-6E8A-4147-A177-3AD203B41FA5}">
                      <a16:colId xmlns:a16="http://schemas.microsoft.com/office/drawing/2014/main" val="92963535"/>
                    </a:ext>
                  </a:extLst>
                </a:gridCol>
                <a:gridCol w="1570172">
                  <a:extLst>
                    <a:ext uri="{9D8B030D-6E8A-4147-A177-3AD203B41FA5}">
                      <a16:colId xmlns:a16="http://schemas.microsoft.com/office/drawing/2014/main" val="2506588233"/>
                    </a:ext>
                  </a:extLst>
                </a:gridCol>
                <a:gridCol w="496065">
                  <a:extLst>
                    <a:ext uri="{9D8B030D-6E8A-4147-A177-3AD203B41FA5}">
                      <a16:colId xmlns:a16="http://schemas.microsoft.com/office/drawing/2014/main" val="1184461629"/>
                    </a:ext>
                  </a:extLst>
                </a:gridCol>
                <a:gridCol w="807157">
                  <a:extLst>
                    <a:ext uri="{9D8B030D-6E8A-4147-A177-3AD203B41FA5}">
                      <a16:colId xmlns:a16="http://schemas.microsoft.com/office/drawing/2014/main" val="2092696802"/>
                    </a:ext>
                  </a:extLst>
                </a:gridCol>
                <a:gridCol w="517086">
                  <a:extLst>
                    <a:ext uri="{9D8B030D-6E8A-4147-A177-3AD203B41FA5}">
                      <a16:colId xmlns:a16="http://schemas.microsoft.com/office/drawing/2014/main" val="1690937905"/>
                    </a:ext>
                  </a:extLst>
                </a:gridCol>
              </a:tblGrid>
              <a:tr h="650526">
                <a:tc gridSpan="8">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Warm up:</a:t>
                      </a:r>
                      <a:r>
                        <a:rPr kumimoji="0" lang="en-US" altLang="en-US" sz="8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 The interviewer begins by asking the speaker to introduce herself.  She is able to give basic biographical information with ease. She provides a short paragraph describing each of her sons.  The interviewer then asks her about her home and daily activities. She can clearly satisfy simple and predictable needs and provide biographical information. She creates sentences with ease and facility, at times linking them into short paragraphs. (In the areas of Lexical Control, Sociolinguistic Competence, Delivery, and Texts Produced, her performance shows some of the features of a Level 2 speaker.)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5513381"/>
                  </a:ext>
                </a:extLst>
              </a:tr>
              <a:tr h="220340">
                <a:tc rowSpan="2">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Tasks</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Level of task</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Topic</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Questions</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Working Level or Spiral</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level Response?</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3662579"/>
                  </a:ext>
                </a:extLst>
              </a:tr>
              <a:tr h="2203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342900" indent="-342900" algn="l">
                        <a:buClr>
                          <a:srgbClr val="006699"/>
                        </a:buClr>
                        <a:buFont typeface="Wingdings" panose="05000000000000000000" pitchFamily="2" charset="2"/>
                        <a:tabLst>
                          <a:tab pos="2743200" algn="ctr"/>
                          <a:tab pos="4800600" algn="r"/>
                          <a:tab pos="5486400" algn="r"/>
                        </a:tabLst>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tabLst>
                          <a:tab pos="2743200" algn="ctr"/>
                          <a:tab pos="4800600" algn="r"/>
                          <a:tab pos="5486400" algn="r"/>
                        </a:tabLst>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tabLst>
                          <a:tab pos="2743200" algn="ctr"/>
                          <a:tab pos="4800600" algn="r"/>
                          <a:tab pos="5486400" algn="r"/>
                        </a:tabLst>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4800600" algn="r"/>
                          <a:tab pos="5486400" algn="r"/>
                        </a:tabLst>
                      </a:pPr>
                      <a:r>
                        <a:rPr kumimoji="0" lang="en-US" altLang="en-US" sz="7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Yes</a:t>
                      </a:r>
                      <a:endParaRPr kumimoji="0" lang="en-US" altLang="en-US" sz="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tabLst>
                          <a:tab pos="2743200" algn="ctr"/>
                          <a:tab pos="4800600" algn="r"/>
                          <a:tab pos="5486400" algn="r"/>
                        </a:tabLst>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tabLst>
                          <a:tab pos="2743200" algn="ctr"/>
                          <a:tab pos="4800600" algn="r"/>
                          <a:tab pos="5486400" algn="r"/>
                        </a:tabLst>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tabLst>
                          <a:tab pos="2743200" algn="ctr"/>
                          <a:tab pos="4800600" algn="r"/>
                          <a:tab pos="5486400" algn="r"/>
                        </a:tabLst>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4800600" algn="r"/>
                          <a:tab pos="5486400" algn="r"/>
                        </a:tabLst>
                      </a:pPr>
                      <a:r>
                        <a:rPr kumimoji="0" lang="en-US" altLang="en-US" sz="7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Partially</a:t>
                      </a:r>
                      <a:endParaRPr kumimoji="0" lang="en-US" altLang="en-US" sz="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tabLst>
                          <a:tab pos="2743200" algn="ctr"/>
                          <a:tab pos="4800600" algn="r"/>
                          <a:tab pos="5486400" algn="r"/>
                        </a:tabLst>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tabLst>
                          <a:tab pos="2743200" algn="ctr"/>
                          <a:tab pos="4800600" algn="r"/>
                          <a:tab pos="5486400" algn="r"/>
                        </a:tabLst>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tabLst>
                          <a:tab pos="2743200" algn="ctr"/>
                          <a:tab pos="4800600" algn="r"/>
                          <a:tab pos="5486400" algn="r"/>
                        </a:tabLst>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tabLst>
                          <a:tab pos="2743200" algn="ctr"/>
                          <a:tab pos="4800600" algn="r"/>
                          <a:tab pos="5486400" algn="r"/>
                        </a:tabLst>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743200" algn="ctr"/>
                          <a:tab pos="4800600" algn="r"/>
                          <a:tab pos="5486400" algn="r"/>
                        </a:tabLst>
                      </a:pPr>
                      <a:r>
                        <a:rPr kumimoji="0" lang="en-US" altLang="en-US" sz="7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endParaRPr kumimoji="0" lang="en-US" altLang="en-US" sz="7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6728235"/>
                  </a:ext>
                </a:extLst>
              </a:tr>
              <a:tr h="341002">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Engage in simple conversation; create with language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1</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Family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Tell me about your oldest son.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424315"/>
                  </a:ext>
                </a:extLst>
              </a:tr>
              <a:tr h="255314">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Narrate (past)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2</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Family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Tell me a story about your son.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Spiral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394379"/>
                  </a:ext>
                </a:extLst>
              </a:tr>
              <a:tr h="220340">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Handle L1 situation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Travel arrangements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Reserve a rental car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117590"/>
                  </a:ext>
                </a:extLst>
              </a:tr>
              <a:tr h="341002">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L2 complication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2</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Travel arrangements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Reserving rental car (with complication)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Spiral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4083880"/>
                  </a:ext>
                </a:extLst>
              </a:tr>
              <a:tr h="255314">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Narrate (past)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Personal information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Tell me how you found your car.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Spiral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2365533"/>
                  </a:ext>
                </a:extLst>
              </a:tr>
              <a:tr h="341002">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Current event report</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Education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Tell me about current issues at your son’s school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Spiral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8485311"/>
                  </a:ext>
                </a:extLst>
              </a:tr>
              <a:tr h="255314">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Narrate (future)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2</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Future personal plans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Tell me about your plans for the future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Spiral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578188"/>
                  </a:ext>
                </a:extLst>
              </a:tr>
              <a:tr h="257063">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Ask simple questions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1</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Personal conversations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Ask me some questions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0418636"/>
                  </a:ext>
                </a:extLst>
              </a:tr>
              <a:tr h="257063">
                <a:tc>
                  <a:txBody>
                    <a:bodyPr/>
                    <a:lstStyle>
                      <a:lvl1pPr marL="342900" indent="-342900"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Wind-down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rgbClr val="006699"/>
                        </a:buClr>
                        <a:buSzPct val="60000"/>
                        <a:buFont typeface="Wingdings" panose="05000000000000000000" pitchFamily="2" charset="2"/>
                        <a:buNone/>
                        <a:tabLst/>
                      </a:pPr>
                      <a:endParaRPr kumimoji="0" lang="en-US" altLang="en-US" sz="700" b="0" i="0" u="none" strike="noStrike" cap="none" normalizeH="0" baseline="0">
                        <a:ln>
                          <a:noFill/>
                        </a:ln>
                        <a:solidFill>
                          <a:schemeClr val="tx1"/>
                        </a:solidFill>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1792026"/>
                  </a:ext>
                </a:extLst>
              </a:tr>
              <a:tr h="339252">
                <a:tc gridSpan="3">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Can do:  Engage in simple conversations; create with language; handle basic survival situation, all while consistently producing sentences; ask simple questions.</a:t>
                      </a:r>
                      <a:endParaRPr kumimoji="0" lang="en-US" altLang="en-US" sz="700" b="0"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Cannot do:  Narrate in major timeframes with consistency across range of topics; describe in detail; discuss current events; deal with complications.</a:t>
                      </a:r>
                      <a:endParaRPr kumimoji="0" lang="en-US" altLang="en-US" sz="700" b="0"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7920322"/>
                  </a:ext>
                </a:extLst>
              </a:tr>
              <a:tr h="578829">
                <a:tc gridSpan="8">
                  <a:txBody>
                    <a:bodyPr/>
                    <a:lstStyle>
                      <a:lvl1pPr algn="l">
                        <a:buClr>
                          <a:srgbClr val="006699"/>
                        </a:buClr>
                        <a:buFont typeface="Wingdings" panose="05000000000000000000" pitchFamily="2" charset="2"/>
                        <a:defRPr sz="2800">
                          <a:solidFill>
                            <a:schemeClr val="tx1"/>
                          </a:solidFill>
                          <a:latin typeface="Tahoma" panose="020B0604030504040204" pitchFamily="34" charset="0"/>
                        </a:defRPr>
                      </a:lvl1pPr>
                      <a:lvl2pPr marL="742950" indent="-285750" algn="l">
                        <a:buClr>
                          <a:srgbClr val="CC0066"/>
                        </a:buClr>
                        <a:buSzPct val="55000"/>
                        <a:buFont typeface="Wingdings" panose="05000000000000000000" pitchFamily="2" charset="2"/>
                        <a:defRPr sz="2400">
                          <a:solidFill>
                            <a:schemeClr val="tx1"/>
                          </a:solidFill>
                          <a:latin typeface="Tahoma" panose="020B0604030504040204" pitchFamily="34" charset="0"/>
                        </a:defRPr>
                      </a:lvl2pPr>
                      <a:lvl3pPr marL="1143000" indent="-228600" algn="l">
                        <a:buClr>
                          <a:srgbClr val="009999"/>
                        </a:buClr>
                        <a:buSzPct val="50000"/>
                        <a:buFont typeface="Wingdings" panose="05000000000000000000" pitchFamily="2" charset="2"/>
                        <a:defRPr sz="2000">
                          <a:solidFill>
                            <a:schemeClr val="tx1"/>
                          </a:solidFill>
                          <a:latin typeface="Tahoma" panose="020B0604030504040204" pitchFamily="34" charset="0"/>
                        </a:defRPr>
                      </a:lvl3pPr>
                      <a:lvl4pPr marL="1600200" indent="-228600" algn="l">
                        <a:buClr>
                          <a:schemeClr val="accent2"/>
                        </a:buClr>
                        <a:buSzPct val="55000"/>
                        <a:buFont typeface="Wingdings" panose="05000000000000000000" pitchFamily="2" charset="2"/>
                        <a:defRPr>
                          <a:solidFill>
                            <a:schemeClr val="tx1"/>
                          </a:solidFill>
                          <a:latin typeface="Tahoma" panose="020B0604030504040204" pitchFamily="34" charset="0"/>
                        </a:defRPr>
                      </a:lvl4pPr>
                      <a:lvl5pPr marL="2057400" indent="-228600" algn="l">
                        <a:buClr>
                          <a:schemeClr val="accent1"/>
                        </a:buClr>
                        <a:buSzPct val="50000"/>
                        <a:buFont typeface="Wingdings" panose="05000000000000000000"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Arial" panose="020B0604020202020204" pitchFamily="34" charset="0"/>
                        </a:rPr>
                        <a:t>Interviewee Rating Rationale: This sample is rated 1+.  Her speaking ability extends beyond immediate survival needs. Her accuracy in basic grammatical relations is evident, although not consistent.  She exhibits many features of a Level 2 speaker in terms of Lexical Control, Sociolinguistic Competence, Delivery, and Texts Produced. While handling Level 1 tasks, her Structural Control more closely resembles the descriptor for a Level 2 speaker. However, she cannot maintain the Tasks and Functions of a Level 2 speaker, and when attempting to narrate in all major time frames, her accuracy and cohesiveness decline. She does not attempt to deal with a non-routine daily situation.</a:t>
                      </a:r>
                      <a:endParaRPr kumimoji="0" lang="en-US" altLang="en-US" sz="7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480450"/>
                  </a:ext>
                </a:extLst>
              </a:tr>
            </a:tbl>
          </a:graphicData>
        </a:graphic>
      </p:graphicFrame>
    </p:spTree>
    <p:extLst>
      <p:ext uri="{BB962C8B-B14F-4D97-AF65-F5344CB8AC3E}">
        <p14:creationId xmlns:p14="http://schemas.microsoft.com/office/powerpoint/2010/main" val="8676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89AEF80-140E-47E0-BAF5-6429CDBE4179}"/>
              </a:ext>
            </a:extLst>
          </p:cNvPr>
          <p:cNvSpPr>
            <a:spLocks noGrp="1" noChangeArrowheads="1"/>
          </p:cNvSpPr>
          <p:nvPr>
            <p:ph type="title"/>
          </p:nvPr>
        </p:nvSpPr>
        <p:spPr>
          <a:xfrm>
            <a:off x="1850985" y="292471"/>
            <a:ext cx="8229600" cy="1143000"/>
          </a:xfrm>
        </p:spPr>
        <p:txBody>
          <a:bodyPr/>
          <a:lstStyle/>
          <a:p>
            <a:pPr eaLnBrk="1" hangingPunct="1"/>
            <a:r>
              <a:rPr lang="en-US" altLang="en-US" sz="4000" dirty="0">
                <a:latin typeface="+mn-lt"/>
              </a:rPr>
              <a:t>Goal of Every BAT2-S</a:t>
            </a:r>
          </a:p>
        </p:txBody>
      </p:sp>
      <p:pic>
        <p:nvPicPr>
          <p:cNvPr id="19459" name="Picture 3" descr="floor_and_ceiling">
            <a:extLst>
              <a:ext uri="{FF2B5EF4-FFF2-40B4-BE49-F238E27FC236}">
                <a16:creationId xmlns:a16="http://schemas.microsoft.com/office/drawing/2014/main" id="{E32086B6-498F-4973-AEE9-201369DB84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676400"/>
            <a:ext cx="8229600" cy="5488185"/>
          </a:xfrm>
          <a:ln>
            <a:solidFill>
              <a:srgbClr val="000000"/>
            </a:solidFill>
            <a:miter lim="800000"/>
            <a:headEnd/>
            <a:tailEnd/>
          </a:ln>
          <a:effectLst>
            <a:outerShdw dist="107763" dir="8100000" algn="ctr" rotWithShape="0">
              <a:srgbClr val="000000"/>
            </a:outerShdw>
          </a:effectLst>
        </p:spPr>
      </p:pic>
      <p:sp>
        <p:nvSpPr>
          <p:cNvPr id="19460" name="Rectangle 4">
            <a:extLst>
              <a:ext uri="{FF2B5EF4-FFF2-40B4-BE49-F238E27FC236}">
                <a16:creationId xmlns:a16="http://schemas.microsoft.com/office/drawing/2014/main" id="{124F903D-D75C-4753-A75D-9E468E549789}"/>
              </a:ext>
            </a:extLst>
          </p:cNvPr>
          <p:cNvSpPr>
            <a:spLocks noChangeArrowheads="1"/>
          </p:cNvSpPr>
          <p:nvPr/>
        </p:nvSpPr>
        <p:spPr bwMode="auto">
          <a:xfrm>
            <a:off x="4724401" y="5211366"/>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000103"/>
                </a:solidFill>
                <a:latin typeface="Arial" panose="020B0604020202020204" pitchFamily="34" charset="0"/>
              </a:rPr>
              <a:t> “floor” </a:t>
            </a:r>
            <a:r>
              <a:rPr lang="en-US" altLang="en-US" sz="2400" b="1" dirty="0">
                <a:solidFill>
                  <a:srgbClr val="000103"/>
                </a:solidFill>
                <a:latin typeface="Arial" panose="020B0604020202020204" pitchFamily="34" charset="0"/>
                <a:sym typeface="Wingdings" panose="05000000000000000000" pitchFamily="2" charset="2"/>
              </a:rPr>
              <a:t></a:t>
            </a:r>
          </a:p>
          <a:p>
            <a:pPr eaLnBrk="1" hangingPunct="1"/>
            <a:endParaRPr lang="en-US" altLang="en-US" sz="2400" dirty="0">
              <a:solidFill>
                <a:srgbClr val="FF0F06"/>
              </a:solidFill>
              <a:latin typeface="Arial" panose="020B0604020202020204" pitchFamily="34" charset="0"/>
            </a:endParaRPr>
          </a:p>
        </p:txBody>
      </p:sp>
      <p:sp>
        <p:nvSpPr>
          <p:cNvPr id="19461" name="Rectangle 5">
            <a:extLst>
              <a:ext uri="{FF2B5EF4-FFF2-40B4-BE49-F238E27FC236}">
                <a16:creationId xmlns:a16="http://schemas.microsoft.com/office/drawing/2014/main" id="{E4BF3010-A7C2-4A24-8EA3-25CB99FDD84F}"/>
              </a:ext>
            </a:extLst>
          </p:cNvPr>
          <p:cNvSpPr>
            <a:spLocks noChangeArrowheads="1"/>
          </p:cNvSpPr>
          <p:nvPr/>
        </p:nvSpPr>
        <p:spPr bwMode="auto">
          <a:xfrm>
            <a:off x="4724401" y="2378401"/>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solidFill>
                <a:srgbClr val="000103"/>
              </a:solidFill>
              <a:latin typeface="Arial" panose="020B0604020202020204" pitchFamily="34" charset="0"/>
            </a:endParaRPr>
          </a:p>
          <a:p>
            <a:pPr eaLnBrk="1" hangingPunct="1"/>
            <a:r>
              <a:rPr lang="en-US" altLang="en-US" sz="2400" b="1" dirty="0">
                <a:solidFill>
                  <a:srgbClr val="000103"/>
                </a:solidFill>
                <a:latin typeface="Arial" panose="020B0604020202020204" pitchFamily="34" charset="0"/>
              </a:rPr>
              <a:t>“ceiling” </a:t>
            </a:r>
            <a:r>
              <a:rPr lang="en-US" altLang="en-US" sz="2400" b="1" dirty="0">
                <a:solidFill>
                  <a:srgbClr val="000103"/>
                </a:solidFill>
                <a:latin typeface="Arial" panose="020B0604020202020204" pitchFamily="34" charset="0"/>
                <a:sym typeface="Wingdings" panose="05000000000000000000" pitchFamily="2" charset="2"/>
              </a:rPr>
              <a:t></a:t>
            </a:r>
            <a:endParaRPr lang="en-US" altLang="en-US" sz="2400" dirty="0">
              <a:latin typeface="Arial" panose="020B0604020202020204" pitchFamily="34" charset="0"/>
            </a:endParaRPr>
          </a:p>
        </p:txBody>
      </p:sp>
      <p:sp>
        <p:nvSpPr>
          <p:cNvPr id="19462" name="Rectangle 6">
            <a:extLst>
              <a:ext uri="{FF2B5EF4-FFF2-40B4-BE49-F238E27FC236}">
                <a16:creationId xmlns:a16="http://schemas.microsoft.com/office/drawing/2014/main" id="{B0B63A62-C52D-4B4C-A452-E915B718D25D}"/>
              </a:ext>
            </a:extLst>
          </p:cNvPr>
          <p:cNvSpPr>
            <a:spLocks noChangeArrowheads="1"/>
          </p:cNvSpPr>
          <p:nvPr/>
        </p:nvSpPr>
        <p:spPr bwMode="auto">
          <a:xfrm>
            <a:off x="2295526" y="29464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3" name="Rectangle 7">
            <a:extLst>
              <a:ext uri="{FF2B5EF4-FFF2-40B4-BE49-F238E27FC236}">
                <a16:creationId xmlns:a16="http://schemas.microsoft.com/office/drawing/2014/main" id="{226AB754-5C2D-4874-8C03-C6619D76F988}"/>
              </a:ext>
            </a:extLst>
          </p:cNvPr>
          <p:cNvSpPr>
            <a:spLocks noChangeArrowheads="1"/>
          </p:cNvSpPr>
          <p:nvPr/>
        </p:nvSpPr>
        <p:spPr bwMode="auto">
          <a:xfrm>
            <a:off x="2282826" y="28448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4" name="Line 8">
            <a:extLst>
              <a:ext uri="{FF2B5EF4-FFF2-40B4-BE49-F238E27FC236}">
                <a16:creationId xmlns:a16="http://schemas.microsoft.com/office/drawing/2014/main" id="{FB9A3457-1777-4F59-A64D-CFA6689AE1A3}"/>
              </a:ext>
            </a:extLst>
          </p:cNvPr>
          <p:cNvSpPr>
            <a:spLocks noChangeShapeType="1"/>
          </p:cNvSpPr>
          <p:nvPr/>
        </p:nvSpPr>
        <p:spPr bwMode="auto">
          <a:xfrm flipV="1">
            <a:off x="2362200" y="3048000"/>
            <a:ext cx="0" cy="1752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Rectangle 9">
            <a:extLst>
              <a:ext uri="{FF2B5EF4-FFF2-40B4-BE49-F238E27FC236}">
                <a16:creationId xmlns:a16="http://schemas.microsoft.com/office/drawing/2014/main" id="{6E138CA9-5C8E-4DC1-8C64-FD3590224F10}"/>
              </a:ext>
            </a:extLst>
          </p:cNvPr>
          <p:cNvSpPr>
            <a:spLocks noChangeArrowheads="1"/>
          </p:cNvSpPr>
          <p:nvPr/>
        </p:nvSpPr>
        <p:spPr bwMode="auto">
          <a:xfrm>
            <a:off x="2206626" y="3632201"/>
            <a:ext cx="2517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6" name="Rectangle 10">
            <a:extLst>
              <a:ext uri="{FF2B5EF4-FFF2-40B4-BE49-F238E27FC236}">
                <a16:creationId xmlns:a16="http://schemas.microsoft.com/office/drawing/2014/main" id="{B182A0DE-6DAA-4DB5-9246-084714FF09C4}"/>
              </a:ext>
            </a:extLst>
          </p:cNvPr>
          <p:cNvSpPr>
            <a:spLocks noChangeArrowheads="1"/>
          </p:cNvSpPr>
          <p:nvPr/>
        </p:nvSpPr>
        <p:spPr bwMode="auto">
          <a:xfrm>
            <a:off x="2003426" y="434340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Arial" panose="020B0604020202020204" pitchFamily="34" charset="0"/>
            </a:endParaRPr>
          </a:p>
        </p:txBody>
      </p:sp>
      <p:sp>
        <p:nvSpPr>
          <p:cNvPr id="19467" name="Line 11">
            <a:extLst>
              <a:ext uri="{FF2B5EF4-FFF2-40B4-BE49-F238E27FC236}">
                <a16:creationId xmlns:a16="http://schemas.microsoft.com/office/drawing/2014/main" id="{77886A56-C257-4E7B-B01A-3366C8FFFC84}"/>
              </a:ext>
            </a:extLst>
          </p:cNvPr>
          <p:cNvSpPr>
            <a:spLocks noChangeShapeType="1"/>
          </p:cNvSpPr>
          <p:nvPr/>
        </p:nvSpPr>
        <p:spPr bwMode="auto">
          <a:xfrm>
            <a:off x="4123146" y="2482165"/>
            <a:ext cx="3352800" cy="0"/>
          </a:xfrm>
          <a:prstGeom prst="line">
            <a:avLst/>
          </a:prstGeom>
          <a:noFill/>
          <a:ln w="76200">
            <a:solidFill>
              <a:srgbClr val="FF0F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12">
            <a:extLst>
              <a:ext uri="{FF2B5EF4-FFF2-40B4-BE49-F238E27FC236}">
                <a16:creationId xmlns:a16="http://schemas.microsoft.com/office/drawing/2014/main" id="{D189D22B-D286-4B7F-8A6F-4A34550D0CC1}"/>
              </a:ext>
            </a:extLst>
          </p:cNvPr>
          <p:cNvSpPr>
            <a:spLocks noChangeShapeType="1"/>
          </p:cNvSpPr>
          <p:nvPr/>
        </p:nvSpPr>
        <p:spPr bwMode="auto">
          <a:xfrm>
            <a:off x="4063678" y="5738651"/>
            <a:ext cx="3352800" cy="0"/>
          </a:xfrm>
          <a:prstGeom prst="line">
            <a:avLst/>
          </a:prstGeom>
          <a:noFill/>
          <a:ln w="76200">
            <a:solidFill>
              <a:srgbClr val="FF0F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5674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9CF5CCD9-482B-452F-BCB7-081D5A4FF887}"/>
              </a:ext>
            </a:extLst>
          </p:cNvPr>
          <p:cNvSpPr>
            <a:spLocks noGrp="1" noChangeArrowheads="1"/>
          </p:cNvSpPr>
          <p:nvPr>
            <p:ph type="title"/>
          </p:nvPr>
        </p:nvSpPr>
        <p:spPr>
          <a:xfrm>
            <a:off x="863029" y="1012004"/>
            <a:ext cx="3416158" cy="4795408"/>
          </a:xfrm>
        </p:spPr>
        <p:txBody>
          <a:bodyPr>
            <a:normAutofit/>
          </a:bodyPr>
          <a:lstStyle/>
          <a:p>
            <a:pPr eaLnBrk="1" hangingPunct="1"/>
            <a:r>
              <a:rPr lang="en-US" altLang="en-US">
                <a:solidFill>
                  <a:srgbClr val="FFFFFF"/>
                </a:solidFill>
              </a:rPr>
              <a:t>Why are we doing this?</a:t>
            </a:r>
          </a:p>
        </p:txBody>
      </p:sp>
      <p:graphicFrame>
        <p:nvGraphicFramePr>
          <p:cNvPr id="20485" name="Rectangle 3">
            <a:extLst>
              <a:ext uri="{FF2B5EF4-FFF2-40B4-BE49-F238E27FC236}">
                <a16:creationId xmlns:a16="http://schemas.microsoft.com/office/drawing/2014/main" id="{8C483998-6401-4807-A7D8-6F658FFF0AD8}"/>
              </a:ext>
            </a:extLst>
          </p:cNvPr>
          <p:cNvGraphicFramePr>
            <a:graphicFrameLocks noGrp="1"/>
          </p:cNvGraphicFramePr>
          <p:nvPr>
            <p:ph idx="1"/>
            <p:extLst>
              <p:ext uri="{D42A27DB-BD31-4B8C-83A1-F6EECF244321}">
                <p14:modId xmlns:p14="http://schemas.microsoft.com/office/powerpoint/2010/main" val="39072462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08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23E6FFE-27E5-477C-B09A-97AF8AD172F5}"/>
              </a:ext>
            </a:extLst>
          </p:cNvPr>
          <p:cNvSpPr>
            <a:spLocks noGrp="1" noChangeArrowheads="1"/>
          </p:cNvSpPr>
          <p:nvPr>
            <p:ph type="title"/>
          </p:nvPr>
        </p:nvSpPr>
        <p:spPr bwMode="auto">
          <a:xfrm>
            <a:off x="838200" y="365126"/>
            <a:ext cx="10515600" cy="1325563"/>
          </a:xfrm>
          <a:prstGeom prst="rect">
            <a:avLst/>
          </a:prstGeom>
          <a:noFill/>
          <a:ln>
            <a:noFill/>
          </a:ln>
        </p:spPr>
        <p:txBody>
          <a:bodyPr wrap="square" anchor="ctr">
            <a:normAutofit/>
          </a:bodyPr>
          <a:lstStyle/>
          <a:p>
            <a:pPr eaLnBrk="1" hangingPunct="1"/>
            <a:r>
              <a:rPr lang="en-US" altLang="en-US" sz="4000" dirty="0">
                <a:latin typeface="+mn-lt"/>
              </a:rPr>
              <a:t>Possible Outcomes of Probing</a:t>
            </a:r>
          </a:p>
        </p:txBody>
      </p:sp>
      <p:graphicFrame>
        <p:nvGraphicFramePr>
          <p:cNvPr id="36869" name="Rectangle 3">
            <a:extLst>
              <a:ext uri="{FF2B5EF4-FFF2-40B4-BE49-F238E27FC236}">
                <a16:creationId xmlns:a16="http://schemas.microsoft.com/office/drawing/2014/main" id="{46519357-1919-42FC-B315-C4A774F10143}"/>
              </a:ext>
            </a:extLst>
          </p:cNvPr>
          <p:cNvGraphicFramePr>
            <a:graphicFrameLocks noGrp="1"/>
          </p:cNvGraphicFramePr>
          <p:nvPr>
            <p:ph idx="1"/>
            <p:extLst>
              <p:ext uri="{D42A27DB-BD31-4B8C-83A1-F6EECF244321}">
                <p14:modId xmlns:p14="http://schemas.microsoft.com/office/powerpoint/2010/main" val="6394671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37D7213-379D-4C13-8DA4-8A0F0B0CF62E}"/>
              </a:ext>
            </a:extLst>
          </p:cNvPr>
          <p:cNvSpPr>
            <a:spLocks noGrp="1" noChangeArrowheads="1"/>
          </p:cNvSpPr>
          <p:nvPr>
            <p:ph type="title"/>
          </p:nvPr>
        </p:nvSpPr>
        <p:spPr>
          <a:xfrm>
            <a:off x="1905001" y="838200"/>
            <a:ext cx="8088313" cy="1462088"/>
          </a:xfrm>
        </p:spPr>
        <p:txBody>
          <a:bodyPr/>
          <a:lstStyle/>
          <a:p>
            <a:pPr eaLnBrk="1" hangingPunct="1"/>
            <a:r>
              <a:rPr lang="en-US" altLang="en-US" sz="4000"/>
              <a:t>How to Recognize Linguistic Breakdown</a:t>
            </a:r>
          </a:p>
        </p:txBody>
      </p:sp>
      <p:sp>
        <p:nvSpPr>
          <p:cNvPr id="530435" name="Rectangle 3">
            <a:extLst>
              <a:ext uri="{FF2B5EF4-FFF2-40B4-BE49-F238E27FC236}">
                <a16:creationId xmlns:a16="http://schemas.microsoft.com/office/drawing/2014/main" id="{B807AAE6-0FE1-4E24-A3A1-A227534A7193}"/>
              </a:ext>
            </a:extLst>
          </p:cNvPr>
          <p:cNvSpPr>
            <a:spLocks noGrp="1" noChangeArrowheads="1"/>
          </p:cNvSpPr>
          <p:nvPr>
            <p:ph type="body" sz="half" idx="2"/>
          </p:nvPr>
        </p:nvSpPr>
        <p:spPr>
          <a:xfrm>
            <a:off x="1905000" y="2057400"/>
            <a:ext cx="7086600" cy="4459288"/>
          </a:xfrm>
        </p:spPr>
        <p:txBody>
          <a:bodyPr rtlCol="0">
            <a:normAutofit/>
          </a:bodyPr>
          <a:lstStyle/>
          <a:p>
            <a:pPr eaLnBrk="1" fontAlgn="auto" hangingPunct="1">
              <a:spcAft>
                <a:spcPts val="0"/>
              </a:spcAft>
              <a:buNone/>
              <a:defRPr/>
            </a:pPr>
            <a:r>
              <a:rPr lang="en-US" altLang="en-US" sz="1800" dirty="0"/>
              <a:t> </a:t>
            </a:r>
            <a:endParaRPr lang="en-US" altLang="en-US" sz="2000" dirty="0"/>
          </a:p>
          <a:p>
            <a:pPr marL="625475" lvl="1" indent="-282575" eaLnBrk="1" fontAlgn="auto" hangingPunct="1">
              <a:spcAft>
                <a:spcPts val="0"/>
              </a:spcAft>
              <a:buClr>
                <a:srgbClr val="006699"/>
              </a:buClr>
              <a:buSzPct val="115000"/>
              <a:defRPr/>
            </a:pPr>
            <a:r>
              <a:rPr lang="en-US" altLang="en-US" sz="2600" dirty="0"/>
              <a:t>Deterioration/Increased errors</a:t>
            </a:r>
          </a:p>
          <a:p>
            <a:pPr marL="625475" lvl="1" indent="-282575" eaLnBrk="1" fontAlgn="auto" hangingPunct="1">
              <a:spcAft>
                <a:spcPts val="0"/>
              </a:spcAft>
              <a:buClr>
                <a:srgbClr val="006699"/>
              </a:buClr>
              <a:buSzPct val="115000"/>
              <a:defRPr/>
            </a:pPr>
            <a:r>
              <a:rPr lang="en-US" altLang="en-US" sz="2600" dirty="0"/>
              <a:t>Dead-ending</a:t>
            </a:r>
          </a:p>
          <a:p>
            <a:pPr marL="625475" lvl="1" indent="-282575" eaLnBrk="1" fontAlgn="auto" hangingPunct="1">
              <a:spcAft>
                <a:spcPts val="0"/>
              </a:spcAft>
              <a:buClr>
                <a:srgbClr val="006699"/>
              </a:buClr>
              <a:buSzPct val="115000"/>
              <a:defRPr/>
            </a:pPr>
            <a:r>
              <a:rPr lang="en-US" altLang="en-US" sz="2600" dirty="0"/>
              <a:t>Diminished fluency</a:t>
            </a:r>
          </a:p>
          <a:p>
            <a:pPr marL="625475" lvl="1" indent="-282575" eaLnBrk="1" fontAlgn="auto" hangingPunct="1">
              <a:spcAft>
                <a:spcPts val="0"/>
              </a:spcAft>
              <a:buClr>
                <a:srgbClr val="006699"/>
              </a:buClr>
              <a:buSzPct val="115000"/>
              <a:defRPr/>
            </a:pPr>
            <a:r>
              <a:rPr lang="en-US" altLang="en-US" sz="2600" dirty="0"/>
              <a:t>Silence</a:t>
            </a:r>
          </a:p>
          <a:p>
            <a:pPr marL="625475" lvl="1" indent="-282575" eaLnBrk="1" fontAlgn="auto" hangingPunct="1">
              <a:spcAft>
                <a:spcPts val="0"/>
              </a:spcAft>
              <a:buClr>
                <a:srgbClr val="006699"/>
              </a:buClr>
              <a:buSzPct val="115000"/>
              <a:defRPr/>
            </a:pPr>
            <a:r>
              <a:rPr lang="en-US" altLang="en-US" sz="2600" dirty="0"/>
              <a:t>Avoidance</a:t>
            </a:r>
          </a:p>
          <a:p>
            <a:pPr marL="625475" lvl="1" indent="-282575" eaLnBrk="1" fontAlgn="auto" hangingPunct="1">
              <a:spcAft>
                <a:spcPts val="0"/>
              </a:spcAft>
              <a:buClr>
                <a:srgbClr val="006699"/>
              </a:buClr>
              <a:buSzPct val="115000"/>
              <a:defRPr/>
            </a:pPr>
            <a:r>
              <a:rPr lang="en-US" altLang="en-US" sz="2600" dirty="0"/>
              <a:t>Substitution/Use of another language</a:t>
            </a:r>
          </a:p>
          <a:p>
            <a:pPr marL="625475" lvl="1" indent="-282575" eaLnBrk="1" fontAlgn="auto" hangingPunct="1">
              <a:spcAft>
                <a:spcPts val="0"/>
              </a:spcAft>
              <a:buClr>
                <a:srgbClr val="006699"/>
              </a:buClr>
              <a:buSzPct val="115000"/>
              <a:defRPr/>
            </a:pPr>
            <a:r>
              <a:rPr lang="en-US" altLang="en-US" sz="2600" dirty="0"/>
              <a:t>Non-verbal indicators</a:t>
            </a:r>
          </a:p>
          <a:p>
            <a:pPr lvl="1" eaLnBrk="1" fontAlgn="auto" hangingPunct="1">
              <a:spcAft>
                <a:spcPts val="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D302BB-1444-425B-B6AD-CD0D8900DDC4}"/>
              </a:ext>
            </a:extLst>
          </p:cNvPr>
          <p:cNvSpPr>
            <a:spLocks noGrp="1" noChangeArrowheads="1"/>
          </p:cNvSpPr>
          <p:nvPr>
            <p:ph type="title"/>
          </p:nvPr>
        </p:nvSpPr>
        <p:spPr>
          <a:xfrm>
            <a:off x="2590800" y="838200"/>
            <a:ext cx="6726238" cy="1462088"/>
          </a:xfrm>
        </p:spPr>
        <p:txBody>
          <a:bodyPr/>
          <a:lstStyle/>
          <a:p>
            <a:pPr eaLnBrk="1" hangingPunct="1"/>
            <a:r>
              <a:rPr lang="en-US" altLang="en-US" sz="4000"/>
              <a:t>Role Plays</a:t>
            </a:r>
          </a:p>
        </p:txBody>
      </p:sp>
      <p:sp>
        <p:nvSpPr>
          <p:cNvPr id="584707" name="Rectangle 3">
            <a:extLst>
              <a:ext uri="{FF2B5EF4-FFF2-40B4-BE49-F238E27FC236}">
                <a16:creationId xmlns:a16="http://schemas.microsoft.com/office/drawing/2014/main" id="{F8AB829B-A1AE-45C0-8CCA-86F4634E3905}"/>
              </a:ext>
            </a:extLst>
          </p:cNvPr>
          <p:cNvSpPr>
            <a:spLocks noGrp="1" noChangeArrowheads="1"/>
          </p:cNvSpPr>
          <p:nvPr>
            <p:ph idx="1"/>
          </p:nvPr>
        </p:nvSpPr>
        <p:spPr>
          <a:xfrm>
            <a:off x="2209800" y="2143125"/>
            <a:ext cx="7772400" cy="3886200"/>
          </a:xfrm>
        </p:spPr>
        <p:txBody>
          <a:bodyPr rtlCol="0">
            <a:normAutofit/>
          </a:bodyPr>
          <a:lstStyle/>
          <a:p>
            <a:pPr eaLnBrk="1" fontAlgn="auto" hangingPunct="1">
              <a:spcAft>
                <a:spcPts val="0"/>
              </a:spcAft>
              <a:defRPr/>
            </a:pPr>
            <a:r>
              <a:rPr lang="en-US" altLang="en-US" sz="2600" dirty="0"/>
              <a:t>Interview strategy to test functions that are not readily elicited in conversational mode</a:t>
            </a:r>
          </a:p>
          <a:p>
            <a:pPr eaLnBrk="1" fontAlgn="auto" hangingPunct="1">
              <a:spcAft>
                <a:spcPts val="0"/>
              </a:spcAft>
              <a:defRPr/>
            </a:pPr>
            <a:endParaRPr lang="en-US" altLang="en-US" sz="2600" dirty="0"/>
          </a:p>
          <a:p>
            <a:pPr eaLnBrk="1" fontAlgn="auto" hangingPunct="1">
              <a:spcAft>
                <a:spcPts val="0"/>
              </a:spcAft>
              <a:defRPr/>
            </a:pPr>
            <a:r>
              <a:rPr lang="en-US" altLang="en-US" sz="2600" dirty="0"/>
              <a:t>Role plays </a:t>
            </a:r>
          </a:p>
          <a:p>
            <a:pPr lvl="1" eaLnBrk="1" fontAlgn="auto" hangingPunct="1">
              <a:spcAft>
                <a:spcPts val="0"/>
              </a:spcAft>
              <a:buFont typeface="Wingdings" panose="05000000000000000000" pitchFamily="2" charset="2"/>
              <a:buChar char="§"/>
              <a:defRPr/>
            </a:pPr>
            <a:r>
              <a:rPr lang="en-US" altLang="en-US" sz="2200" dirty="0"/>
              <a:t>Obligatory at working level </a:t>
            </a:r>
          </a:p>
          <a:p>
            <a:pPr lvl="1" eaLnBrk="1" fontAlgn="auto" hangingPunct="1">
              <a:spcAft>
                <a:spcPts val="0"/>
              </a:spcAft>
              <a:buFont typeface="Wingdings" panose="05000000000000000000" pitchFamily="2" charset="2"/>
              <a:buChar char="§"/>
              <a:defRPr/>
            </a:pPr>
            <a:r>
              <a:rPr lang="en-US" altLang="en-US" sz="2200" dirty="0"/>
              <a:t>Optional at ceiling </a:t>
            </a:r>
          </a:p>
          <a:p>
            <a:pPr marL="0" indent="0" eaLnBrk="1" fontAlgn="auto" hangingPunct="1">
              <a:spcAft>
                <a:spcPts val="0"/>
              </a:spcAft>
              <a:buNone/>
              <a:defRPr/>
            </a:pPr>
            <a:endParaRPr lang="en-US" altLang="en-US" dirty="0"/>
          </a:p>
        </p:txBody>
      </p:sp>
    </p:spTree>
    <p:extLst>
      <p:ext uri="{BB962C8B-B14F-4D97-AF65-F5344CB8AC3E}">
        <p14:creationId xmlns:p14="http://schemas.microsoft.com/office/powerpoint/2010/main" val="2940025259"/>
      </p:ext>
    </p:extLst>
  </p:cSld>
  <p:clrMapOvr>
    <a:masterClrMapping/>
  </p:clrMapOvr>
</p:sld>
</file>

<file path=ppt/theme/theme1.xml><?xml version="1.0" encoding="utf-8"?>
<a:theme xmlns:a="http://schemas.openxmlformats.org/drawingml/2006/main" name="2018ACTFL_ppt-template-4-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EF49E1-9D95-41F2-86BE-8E1C6BEDC23B}" vid="{C50A14FE-8A66-41CF-96D8-75230ADAB29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3370</Words>
  <Application>Microsoft Macintosh PowerPoint</Application>
  <PresentationFormat>Widescreen</PresentationFormat>
  <Paragraphs>520</Paragraphs>
  <Slides>47</Slides>
  <Notes>38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47</vt:i4>
      </vt:variant>
    </vt:vector>
  </HeadingPairs>
  <TitlesOfParts>
    <vt:vector size="61" baseType="lpstr">
      <vt:lpstr>Batang</vt:lpstr>
      <vt:lpstr>MS PGothic</vt:lpstr>
      <vt:lpstr>Arial</vt:lpstr>
      <vt:lpstr>Arial Black</vt:lpstr>
      <vt:lpstr>Arial Narrow</vt:lpstr>
      <vt:lpstr>Calibri</vt:lpstr>
      <vt:lpstr>Calibri Light</vt:lpstr>
      <vt:lpstr>Lato</vt:lpstr>
      <vt:lpstr>Lato Light</vt:lpstr>
      <vt:lpstr>Tahoma</vt:lpstr>
      <vt:lpstr>Times New Roman</vt:lpstr>
      <vt:lpstr>Wingdings</vt:lpstr>
      <vt:lpstr>2018ACTFL_ppt-template-4-3</vt:lpstr>
      <vt:lpstr>1_Office Theme</vt:lpstr>
      <vt:lpstr>              BILC Testing Workshop Tours, France September 3-5, 2019  </vt:lpstr>
      <vt:lpstr>BAT2 Speaking Workshop Agenda</vt:lpstr>
      <vt:lpstr>What is the NATO BAT2-S?</vt:lpstr>
      <vt:lpstr>About the NATO BAT2-S</vt:lpstr>
      <vt:lpstr>Goal of Every BAT2-S</vt:lpstr>
      <vt:lpstr>Why are we doing this?</vt:lpstr>
      <vt:lpstr>Possible Outcomes of Probing</vt:lpstr>
      <vt:lpstr>How to Recognize Linguistic Breakdown</vt:lpstr>
      <vt:lpstr>Role Plays</vt:lpstr>
      <vt:lpstr>Role Play Situations</vt:lpstr>
      <vt:lpstr>PowerPoint Presentation</vt:lpstr>
      <vt:lpstr>How  do we rate?</vt:lpstr>
      <vt:lpstr>Activity: Identify the task and level</vt:lpstr>
      <vt:lpstr>  Rating the Sample</vt:lpstr>
      <vt:lpstr> Rating the Sample At Level Performance</vt:lpstr>
      <vt:lpstr> Rating the Sample Below Level Performance</vt:lpstr>
      <vt:lpstr>Rating Protocol</vt:lpstr>
      <vt:lpstr> “Plus” Levels   0+, 1+, 2+ </vt:lpstr>
      <vt:lpstr>In order to assign a “plus” rating</vt:lpstr>
      <vt:lpstr>Another Way of Looking at the  Plus Rating</vt:lpstr>
      <vt:lpstr>Recap – the Plus Rating    </vt:lpstr>
      <vt:lpstr>Rating the Interview</vt:lpstr>
      <vt:lpstr>The Interview  What are we not rating</vt:lpstr>
      <vt:lpstr>BAT2 S Rating – Words of Wisdom</vt:lpstr>
      <vt:lpstr>Let’s Listen and Rate!</vt:lpstr>
      <vt:lpstr>Extra Slides</vt:lpstr>
      <vt:lpstr>PowerPoint Presentation</vt:lpstr>
      <vt:lpstr>What are we rating?</vt:lpstr>
      <vt:lpstr>Criteria used in rating</vt:lpstr>
      <vt:lpstr>Assessment Criteria Chart</vt:lpstr>
      <vt:lpstr>How are BAT2S  ratings determined?</vt:lpstr>
      <vt:lpstr> STANAG 6001.5 Speaking Descriptors</vt:lpstr>
      <vt:lpstr>Base Levels of the NATO  STANAG 6001 Scale  </vt:lpstr>
      <vt:lpstr>Major Levels of the NATO  STANAG 6001 Scale  </vt:lpstr>
      <vt:lpstr>Major Levels of the NATO  STANAG 6001 Scale  </vt:lpstr>
      <vt:lpstr>STANAG 6001.5 Speaking Highlights Chart</vt:lpstr>
      <vt:lpstr>What is the goal of every BAT2S?</vt:lpstr>
      <vt:lpstr>Goal of Every BAT2-S</vt:lpstr>
      <vt:lpstr>What makes a Sample Ratable?  </vt:lpstr>
      <vt:lpstr>NATO BAT2-S Structure</vt:lpstr>
      <vt:lpstr>Initial Phase</vt:lpstr>
      <vt:lpstr>The Core Phase – Level Checks</vt:lpstr>
      <vt:lpstr>The Core Phase - Probes</vt:lpstr>
      <vt:lpstr>The Final Phase</vt:lpstr>
      <vt:lpstr>Suggested BAT2 S Format</vt:lpstr>
      <vt:lpstr>Tester Review Grid </vt:lpstr>
      <vt:lpstr>Sample Rating Grid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BILC Testing Workshop Tours, France September 3-5, 2019  </dc:title>
  <dc:creator>Elvira Swender</dc:creator>
  <cp:lastModifiedBy>Lubrano, Mary Jo</cp:lastModifiedBy>
  <cp:revision>6</cp:revision>
  <dcterms:created xsi:type="dcterms:W3CDTF">2019-08-15T12:31:41Z</dcterms:created>
  <dcterms:modified xsi:type="dcterms:W3CDTF">2019-09-02T08:45:43Z</dcterms:modified>
</cp:coreProperties>
</file>