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3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718894-661A-4281-B003-A2ACD0693BBD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2FA27C-9086-4C7D-8CB0-8E7BDF5D1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49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err="1" smtClean="0"/>
              <a:t>ConSIderations</a:t>
            </a:r>
            <a:r>
              <a:rPr lang="en-US" sz="4000" dirty="0" smtClean="0"/>
              <a:t> when trialling 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writing prompts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57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6800" y="418011"/>
            <a:ext cx="10058400" cy="6061166"/>
          </a:xfrm>
        </p:spPr>
        <p:txBody>
          <a:bodyPr>
            <a:normAutofit/>
          </a:bodyPr>
          <a:lstStyle/>
          <a:p>
            <a:r>
              <a:rPr lang="en-US" dirty="0"/>
              <a:t>Pilot individual prompts on (near-)native speakers</a:t>
            </a:r>
          </a:p>
          <a:p>
            <a:r>
              <a:rPr lang="en-US" dirty="0"/>
              <a:t>Pre-test whole writing test on correct population: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 </a:t>
            </a:r>
            <a:r>
              <a:rPr lang="en-US" dirty="0"/>
              <a:t>similar to real test population as possible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epresent </a:t>
            </a:r>
            <a:r>
              <a:rPr lang="en-US" dirty="0"/>
              <a:t>all the levels on test</a:t>
            </a:r>
          </a:p>
          <a:p>
            <a:r>
              <a:rPr lang="en-US" dirty="0"/>
              <a:t>Aim for instructions and </a:t>
            </a:r>
            <a:r>
              <a:rPr lang="en-US" dirty="0" smtClean="0"/>
              <a:t>format/presentation </a:t>
            </a:r>
            <a:r>
              <a:rPr lang="en-US" dirty="0"/>
              <a:t>of prompts to be IDENTICAL to what will appear on </a:t>
            </a:r>
            <a:r>
              <a:rPr lang="en-US" dirty="0" smtClean="0"/>
              <a:t>live test</a:t>
            </a:r>
            <a:endParaRPr lang="en-US" dirty="0"/>
          </a:p>
          <a:p>
            <a:r>
              <a:rPr lang="en-US" dirty="0"/>
              <a:t>Carefully consider questions for qualitative survey to accompany pre-test 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smtClean="0"/>
              <a:t>nswers </a:t>
            </a:r>
            <a:r>
              <a:rPr lang="en-US" dirty="0" smtClean="0"/>
              <a:t>to questions should enable </a:t>
            </a:r>
            <a:r>
              <a:rPr lang="en-US" dirty="0"/>
              <a:t>you to improve the prompts to elicit the target texts you </a:t>
            </a:r>
            <a:r>
              <a:rPr lang="en-US" dirty="0" smtClean="0"/>
              <a:t>need</a:t>
            </a:r>
            <a:endParaRPr lang="en-US" dirty="0"/>
          </a:p>
          <a:p>
            <a:r>
              <a:rPr lang="en-US" dirty="0"/>
              <a:t>Carefully consider motivation (and ways to improve motivation) of pre-test population </a:t>
            </a:r>
          </a:p>
          <a:p>
            <a:r>
              <a:rPr lang="en-US" dirty="0"/>
              <a:t>Have testers rate all pre-tested writing tests to determine if </a:t>
            </a:r>
            <a:endParaRPr lang="en-US" dirty="0" smtClean="0"/>
          </a:p>
          <a:p>
            <a:pPr lvl="1"/>
            <a:r>
              <a:rPr lang="en-US" dirty="0"/>
              <a:t>p</a:t>
            </a:r>
            <a:r>
              <a:rPr lang="en-US" dirty="0" smtClean="0"/>
              <a:t>rompts </a:t>
            </a:r>
            <a:r>
              <a:rPr lang="en-US" dirty="0" smtClean="0"/>
              <a:t>are eliciting ratable samples</a:t>
            </a:r>
          </a:p>
          <a:p>
            <a:pPr lvl="1"/>
            <a:r>
              <a:rPr lang="en-US" dirty="0" smtClean="0"/>
              <a:t>prompts </a:t>
            </a:r>
            <a:r>
              <a:rPr lang="en-US" dirty="0"/>
              <a:t>are eliciting the required language for candidates to demonstrate the levels</a:t>
            </a:r>
          </a:p>
          <a:p>
            <a:r>
              <a:rPr lang="en-US" dirty="0" smtClean="0"/>
              <a:t>Modify/improve </a:t>
            </a:r>
            <a:r>
              <a:rPr lang="en-US" dirty="0"/>
              <a:t>writing </a:t>
            </a:r>
            <a:r>
              <a:rPr lang="en-US" dirty="0" smtClean="0"/>
              <a:t>prompts using:</a:t>
            </a:r>
          </a:p>
          <a:p>
            <a:pPr lvl="1"/>
            <a:r>
              <a:rPr lang="en-US" dirty="0" smtClean="0"/>
              <a:t>notes </a:t>
            </a:r>
            <a:r>
              <a:rPr lang="en-US" dirty="0"/>
              <a:t>from </a:t>
            </a:r>
            <a:r>
              <a:rPr lang="en-US" dirty="0" smtClean="0"/>
              <a:t>raters</a:t>
            </a:r>
          </a:p>
          <a:p>
            <a:pPr lvl="1"/>
            <a:r>
              <a:rPr lang="en-US" dirty="0" smtClean="0"/>
              <a:t>survey results</a:t>
            </a:r>
          </a:p>
          <a:p>
            <a:pPr lvl="1"/>
            <a:r>
              <a:rPr lang="en-US" dirty="0" smtClean="0"/>
              <a:t>comments </a:t>
            </a:r>
            <a:r>
              <a:rPr lang="en-US" dirty="0"/>
              <a:t>from proctors </a:t>
            </a:r>
          </a:p>
          <a:p>
            <a:pPr lvl="1"/>
            <a:r>
              <a:rPr lang="en-US" dirty="0" smtClean="0"/>
              <a:t>professional </a:t>
            </a:r>
            <a:r>
              <a:rPr lang="en-US" dirty="0"/>
              <a:t>experience and </a:t>
            </a:r>
            <a:r>
              <a:rPr lang="en-US" dirty="0" smtClean="0"/>
              <a:t>expertise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22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21</TotalTime>
  <Words>134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Garamond</vt:lpstr>
      <vt:lpstr>Savon</vt:lpstr>
      <vt:lpstr>ConSIderations when trialling   writing prompts</vt:lpstr>
      <vt:lpstr>PowerPoint Presentation</vt:lpstr>
    </vt:vector>
  </TitlesOfParts>
  <Company>GCMC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Conisderations when trialling   writing prompts</dc:title>
  <dc:creator>Garza, Peggy A Ms CIV</dc:creator>
  <cp:lastModifiedBy>Garza, Peggy A Ms CIV</cp:lastModifiedBy>
  <cp:revision>6</cp:revision>
  <cp:lastPrinted>2019-08-28T11:55:29Z</cp:lastPrinted>
  <dcterms:created xsi:type="dcterms:W3CDTF">2019-08-28T11:50:48Z</dcterms:created>
  <dcterms:modified xsi:type="dcterms:W3CDTF">2019-09-02T05:34:17Z</dcterms:modified>
</cp:coreProperties>
</file>