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58" r:id="rId3"/>
    <p:sldId id="259" r:id="rId4"/>
    <p:sldId id="263" r:id="rId5"/>
    <p:sldId id="261" r:id="rId6"/>
    <p:sldId id="262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F5216-F1BB-4722-88E2-79A65361CD3F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709A8-C7C8-4359-AF7D-755779DA3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6273-054F-4477-AA25-66A9DDFD467B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5" descr="Nato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79375"/>
            <a:ext cx="16002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325" y="5867400"/>
            <a:ext cx="1158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809750"/>
            <a:ext cx="7772400" cy="222885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dirty="0" smtClean="0"/>
              <a:t>Closing Remarks 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Peggy Garza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BILC Secretary</a:t>
            </a:r>
          </a:p>
        </p:txBody>
      </p:sp>
      <p:pic>
        <p:nvPicPr>
          <p:cNvPr id="6" name="Picture 11" descr="Flag of Lithuania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1270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11" descr="Flag of Lithuania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867400"/>
            <a:ext cx="1270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Dates:  9-11 September  2015</a:t>
            </a:r>
          </a:p>
          <a:p>
            <a:r>
              <a:rPr lang="en-US" dirty="0" smtClean="0"/>
              <a:t>Location:  Vilnius, Lithuania</a:t>
            </a:r>
          </a:p>
          <a:p>
            <a:r>
              <a:rPr lang="en-US" dirty="0" smtClean="0"/>
              <a:t>Topic:</a:t>
            </a:r>
            <a:r>
              <a:rPr lang="en-US" dirty="0"/>
              <a:t> </a:t>
            </a:r>
            <a:r>
              <a:rPr lang="en-US" dirty="0" smtClean="0"/>
              <a:t>Challenges In STANAG 6001 Testing</a:t>
            </a:r>
          </a:p>
          <a:p>
            <a:r>
              <a:rPr lang="en-US" dirty="0" smtClean="0"/>
              <a:t>Activities: </a:t>
            </a:r>
          </a:p>
          <a:p>
            <a:pPr lvl="1"/>
            <a:r>
              <a:rPr lang="en-US" dirty="0" smtClean="0"/>
              <a:t>Host nation events</a:t>
            </a:r>
          </a:p>
          <a:p>
            <a:pPr lvl="1"/>
            <a:r>
              <a:rPr lang="en-US" dirty="0" smtClean="0"/>
              <a:t>Tour of Vilnius</a:t>
            </a:r>
          </a:p>
          <a:p>
            <a:pPr lvl="1"/>
            <a:r>
              <a:rPr lang="en-US" dirty="0" smtClean="0"/>
              <a:t>Dinner</a:t>
            </a:r>
          </a:p>
          <a:p>
            <a:endParaRPr lang="en-US" dirty="0" smtClean="0"/>
          </a:p>
        </p:txBody>
      </p:sp>
      <p:pic>
        <p:nvPicPr>
          <p:cNvPr id="4" name="Picture 2" descr="http://eurobuildings.info/lithuania/vilnius/vilnius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610100"/>
            <a:ext cx="2692400" cy="2019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 Nations Represented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191000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smtClean="0"/>
              <a:t>Hungary </a:t>
            </a:r>
          </a:p>
          <a:p>
            <a:pPr>
              <a:spcBef>
                <a:spcPts val="600"/>
              </a:spcBef>
            </a:pPr>
            <a:r>
              <a:rPr lang="en-US" smtClean="0"/>
              <a:t>Lithuania </a:t>
            </a:r>
          </a:p>
          <a:p>
            <a:pPr>
              <a:spcBef>
                <a:spcPts val="600"/>
              </a:spcBef>
            </a:pPr>
            <a:r>
              <a:rPr lang="en-US" smtClean="0"/>
              <a:t>Netherlands </a:t>
            </a:r>
          </a:p>
          <a:p>
            <a:pPr>
              <a:spcBef>
                <a:spcPts val="600"/>
              </a:spcBef>
            </a:pPr>
            <a:r>
              <a:rPr lang="en-US" smtClean="0"/>
              <a:t>Poland </a:t>
            </a:r>
          </a:p>
          <a:p>
            <a:pPr>
              <a:spcBef>
                <a:spcPts val="600"/>
              </a:spcBef>
            </a:pPr>
            <a:r>
              <a:rPr lang="en-US" smtClean="0"/>
              <a:t>Serbia </a:t>
            </a:r>
          </a:p>
          <a:p>
            <a:pPr>
              <a:spcBef>
                <a:spcPts val="600"/>
              </a:spcBef>
            </a:pPr>
            <a:r>
              <a:rPr lang="en-US" smtClean="0"/>
              <a:t>Slovenia </a:t>
            </a:r>
          </a:p>
          <a:p>
            <a:pPr>
              <a:spcBef>
                <a:spcPts val="600"/>
              </a:spcBef>
            </a:pPr>
            <a:r>
              <a:rPr lang="en-US" smtClean="0"/>
              <a:t>Spain </a:t>
            </a:r>
          </a:p>
          <a:p>
            <a:pPr>
              <a:spcBef>
                <a:spcPts val="600"/>
              </a:spcBef>
            </a:pPr>
            <a:r>
              <a:rPr lang="en-US" smtClean="0"/>
              <a:t>Sweden </a:t>
            </a:r>
          </a:p>
          <a:p>
            <a:pPr>
              <a:spcBef>
                <a:spcPts val="600"/>
              </a:spcBef>
            </a:pPr>
            <a:r>
              <a:rPr lang="en-US" smtClean="0"/>
              <a:t>Ukraine</a:t>
            </a:r>
          </a:p>
          <a:p>
            <a:pPr>
              <a:spcBef>
                <a:spcPts val="600"/>
              </a:spcBef>
            </a:pPr>
            <a:r>
              <a:rPr lang="en-US" smtClean="0"/>
              <a:t>United States of America 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Austria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Bosnia and Herzegovina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Bulgaria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Canada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Croatia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Denmark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Estonia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France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Georgia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Germany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Facilitators &amp; Lithuanian Hosts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85800" y="1874837"/>
            <a:ext cx="3657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Facilitators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Mary Jo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DiBiase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Peggy Garza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Nancy Powers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Gerard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Seinhorst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Ulle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Turk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Jana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Vasilj-Begovic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Maria Veenema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05400" y="1874837"/>
            <a:ext cx="3657600" cy="4525963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/>
              <a:t>Lithuanian Hosts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2400" dirty="0" smtClean="0"/>
              <a:t>Ausra Narbutiene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Irena Katauskiene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presentations</a:t>
            </a:r>
          </a:p>
          <a:p>
            <a:r>
              <a:rPr lang="en-US" dirty="0" smtClean="0"/>
              <a:t>Workshop activities</a:t>
            </a:r>
          </a:p>
          <a:p>
            <a:pPr lvl="1"/>
            <a:r>
              <a:rPr lang="en-CA" i="1" dirty="0" smtClean="0"/>
              <a:t>Text editing (Reading &amp; Listening)</a:t>
            </a:r>
            <a:endParaRPr lang="en-US" dirty="0" smtClean="0"/>
          </a:p>
          <a:p>
            <a:pPr lvl="1"/>
            <a:r>
              <a:rPr lang="en-CA" dirty="0" smtClean="0"/>
              <a:t>Authenticity in testing speaking</a:t>
            </a:r>
            <a:endParaRPr lang="en-US" dirty="0" smtClean="0"/>
          </a:p>
          <a:p>
            <a:pPr lvl="1"/>
            <a:r>
              <a:rPr lang="en-CA" dirty="0" smtClean="0"/>
              <a:t>Authenticity in testing writing</a:t>
            </a:r>
            <a:endParaRPr lang="en-US" dirty="0" smtClean="0"/>
          </a:p>
          <a:p>
            <a:r>
              <a:rPr lang="en-US" dirty="0" smtClean="0"/>
              <a:t>Subgroups in Testing Level 4 and Level 1</a:t>
            </a:r>
          </a:p>
          <a:p>
            <a:r>
              <a:rPr lang="en-US" dirty="0" smtClean="0"/>
              <a:t>Panel discussions</a:t>
            </a:r>
            <a:endParaRPr lang="en-US" dirty="0"/>
          </a:p>
        </p:txBody>
      </p:sp>
      <p:pic>
        <p:nvPicPr>
          <p:cNvPr id="4098" name="Picture 2" descr="http://photos.gograph.com/thumbs/CSP/CSP992/k1282114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4953000"/>
            <a:ext cx="1562100" cy="1619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Thanks to the Hosts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905000" y="2133600"/>
            <a:ext cx="5715000" cy="297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0" y="2667000"/>
            <a:ext cx="411480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15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Ačiū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124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Closing Remarks </vt:lpstr>
      <vt:lpstr>Testing Workshop</vt:lpstr>
      <vt:lpstr>20 Nations Represented</vt:lpstr>
      <vt:lpstr>Facilitators &amp; Lithuanian Hosts</vt:lpstr>
      <vt:lpstr>Accomplishments</vt:lpstr>
      <vt:lpstr>Special Thanks to the Hosts</vt:lpstr>
    </vt:vector>
  </TitlesOfParts>
  <Company>George C. Marshall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Close</dc:title>
  <dc:creator>lura.weddle</dc:creator>
  <cp:lastModifiedBy>lura.weddle</cp:lastModifiedBy>
  <cp:revision>11</cp:revision>
  <dcterms:created xsi:type="dcterms:W3CDTF">2014-09-05T08:38:40Z</dcterms:created>
  <dcterms:modified xsi:type="dcterms:W3CDTF">2015-08-18T13:34:03Z</dcterms:modified>
</cp:coreProperties>
</file>