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E4EB5-EB9A-4241-B8AF-2BB439674D1B}" type="datetimeFigureOut">
              <a:rPr lang="en-US" smtClean="0"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4CDA-0833-4FC4-A4E9-9E81A84FF4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/>
          <a:lstStyle/>
          <a:p>
            <a:r>
              <a:rPr lang="tr-TR" dirty="0" smtClean="0"/>
              <a:t>BILC Nat</a:t>
            </a:r>
            <a:r>
              <a:rPr lang="en-US" dirty="0" err="1" smtClean="0"/>
              <a:t>i</a:t>
            </a:r>
            <a:r>
              <a:rPr lang="tr-TR" dirty="0" smtClean="0"/>
              <a:t>onal Reports/Rev</a:t>
            </a:r>
            <a:r>
              <a:rPr lang="en-US" dirty="0" err="1" smtClean="0"/>
              <a:t>i</a:t>
            </a:r>
            <a:r>
              <a:rPr lang="tr-TR" dirty="0" smtClean="0"/>
              <a:t>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298" y="5500702"/>
            <a:ext cx="6043610" cy="1038220"/>
          </a:xfrm>
        </p:spPr>
        <p:txBody>
          <a:bodyPr>
            <a:normAutofit fontScale="47500" lnSpcReduction="20000"/>
          </a:bodyPr>
          <a:lstStyle/>
          <a:p>
            <a:endParaRPr lang="en-US" sz="4800" dirty="0" smtClean="0"/>
          </a:p>
          <a:p>
            <a:endParaRPr lang="tr-TR" dirty="0" smtClean="0"/>
          </a:p>
          <a:p>
            <a:r>
              <a:rPr lang="tr-TR" sz="5100" dirty="0" smtClean="0"/>
              <a:t>Col</a:t>
            </a:r>
            <a:r>
              <a:rPr lang="en-US" sz="5100" dirty="0" smtClean="0"/>
              <a:t>.</a:t>
            </a:r>
            <a:r>
              <a:rPr lang="tr-TR" sz="5100" dirty="0" smtClean="0"/>
              <a:t> Lad</a:t>
            </a:r>
            <a:r>
              <a:rPr lang="en-US" sz="5100" dirty="0" err="1" smtClean="0"/>
              <a:t>i</a:t>
            </a:r>
            <a:r>
              <a:rPr lang="tr-TR" sz="5100" dirty="0" smtClean="0"/>
              <a:t>slav CHALOUPSKY</a:t>
            </a:r>
            <a:endParaRPr lang="en-US" sz="51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2976" y="3143248"/>
            <a:ext cx="6400800" cy="1500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 Group 2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6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r>
              <a:rPr lang="en-US" dirty="0" smtClean="0"/>
              <a:t>Content</a:t>
            </a:r>
          </a:p>
          <a:p>
            <a:pPr>
              <a:buNone/>
            </a:pPr>
            <a:r>
              <a:rPr lang="en-US" dirty="0" smtClean="0"/>
              <a:t>	- courses offered</a:t>
            </a:r>
          </a:p>
          <a:p>
            <a:pPr>
              <a:buNone/>
            </a:pPr>
            <a:r>
              <a:rPr lang="en-US" dirty="0" smtClean="0"/>
              <a:t>	- testing issues</a:t>
            </a:r>
          </a:p>
          <a:p>
            <a:pPr>
              <a:buNone/>
            </a:pPr>
            <a:r>
              <a:rPr lang="en-US" dirty="0" smtClean="0"/>
              <a:t>	- special interest areas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Format - unspecified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Current 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WRITE THEM, FEW READ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54"/>
            <a:ext cx="8229600" cy="39291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- Nice to have? - Need to have?</a:t>
            </a:r>
          </a:p>
          <a:p>
            <a:pPr>
              <a:buNone/>
            </a:pPr>
            <a:r>
              <a:rPr lang="en-US" dirty="0" smtClean="0"/>
              <a:t>	- JSSG requirement?</a:t>
            </a:r>
          </a:p>
          <a:p>
            <a:pPr>
              <a:buNone/>
            </a:pPr>
            <a:r>
              <a:rPr lang="en-US" dirty="0" smtClean="0"/>
              <a:t>	- Internal requirement?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courses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reporting</a:t>
            </a:r>
          </a:p>
          <a:p>
            <a:pPr>
              <a:buNone/>
            </a:pPr>
            <a:r>
              <a:rPr lang="en-US" i="1" dirty="0" smtClean="0"/>
              <a:t>or</a:t>
            </a:r>
            <a:endParaRPr lang="en-US" i="1" dirty="0" smtClean="0"/>
          </a:p>
          <a:p>
            <a:r>
              <a:rPr lang="en-US" dirty="0" smtClean="0"/>
              <a:t>Introduce a database (information needed)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annually updated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9292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Languages</a:t>
            </a:r>
          </a:p>
          <a:p>
            <a:pPr>
              <a:buNone/>
            </a:pPr>
            <a:r>
              <a:rPr lang="en-US" dirty="0" smtClean="0"/>
              <a:t>	- languages taught</a:t>
            </a:r>
          </a:p>
          <a:p>
            <a:pPr>
              <a:buNone/>
            </a:pPr>
            <a:r>
              <a:rPr lang="en-US" dirty="0" smtClean="0"/>
              <a:t>	- course availability (open to other nations?)</a:t>
            </a:r>
          </a:p>
          <a:p>
            <a:pPr>
              <a:buNone/>
            </a:pPr>
            <a:r>
              <a:rPr lang="en-US" dirty="0" smtClean="0"/>
              <a:t>	- current course development</a:t>
            </a:r>
          </a:p>
          <a:p>
            <a:r>
              <a:rPr lang="en-US" dirty="0" smtClean="0"/>
              <a:t>Testing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languages tested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STANAG 6001 levels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test availability (open to other nations?)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current test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Resources and materials available</a:t>
            </a:r>
          </a:p>
          <a:p>
            <a:r>
              <a:rPr lang="en-US" dirty="0" smtClean="0"/>
              <a:t>National POCs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85926"/>
            <a:ext cx="7929618" cy="390050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"To support the Alliance's operations through the exchange of knowledge and best practices."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65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BILC National Reports/Review</vt:lpstr>
      <vt:lpstr>Current reports</vt:lpstr>
      <vt:lpstr>SOME WRITE THEM, FEW READ THEM</vt:lpstr>
      <vt:lpstr>Purpose of the reports</vt:lpstr>
      <vt:lpstr>Proposed courses of action</vt:lpstr>
      <vt:lpstr>Information needed</vt:lpstr>
      <vt:lpstr>Slide 7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BILC Natıonal Reports/Revıew</dc:title>
  <dc:creator>NTB</dc:creator>
  <cp:lastModifiedBy>NTB</cp:lastModifiedBy>
  <cp:revision>22</cp:revision>
  <dcterms:created xsi:type="dcterms:W3CDTF">2010-05-26T10:41:41Z</dcterms:created>
  <dcterms:modified xsi:type="dcterms:W3CDTF">2010-05-26T12:04:32Z</dcterms:modified>
</cp:coreProperties>
</file>