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4D783-22AB-4B4C-AAEC-F30BFB6C9953}" type="datetimeFigureOut">
              <a:rPr lang="da-DK" smtClean="0"/>
              <a:t>08-05-2014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5CFCC85-1A1C-4F30-B944-C8757C75C8BD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4D783-22AB-4B4C-AAEC-F30BFB6C9953}" type="datetimeFigureOut">
              <a:rPr lang="da-DK" smtClean="0"/>
              <a:t>08-05-2014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FCC85-1A1C-4F30-B944-C8757C75C8BD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4D783-22AB-4B4C-AAEC-F30BFB6C9953}" type="datetimeFigureOut">
              <a:rPr lang="da-DK" smtClean="0"/>
              <a:t>08-05-2014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FCC85-1A1C-4F30-B944-C8757C75C8BD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4D783-22AB-4B4C-AAEC-F30BFB6C9953}" type="datetimeFigureOut">
              <a:rPr lang="da-DK" smtClean="0"/>
              <a:t>08-05-2014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FCC85-1A1C-4F30-B944-C8757C75C8BD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4D783-22AB-4B4C-AAEC-F30BFB6C9953}" type="datetimeFigureOut">
              <a:rPr lang="da-DK" smtClean="0"/>
              <a:t>08-05-2014</a:t>
            </a:fld>
            <a:endParaRPr lang="da-D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CFCC85-1A1C-4F30-B944-C8757C75C8BD}" type="slidenum">
              <a:rPr lang="da-DK" smtClean="0"/>
              <a:t>‹nr.›</a:t>
            </a:fld>
            <a:endParaRPr lang="da-D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4D783-22AB-4B4C-AAEC-F30BFB6C9953}" type="datetimeFigureOut">
              <a:rPr lang="da-DK" smtClean="0"/>
              <a:t>08-05-2014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FCC85-1A1C-4F30-B944-C8757C75C8BD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da-DK" smtClean="0"/>
              <a:t>Klik for at redigere i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4D783-22AB-4B4C-AAEC-F30BFB6C9953}" type="datetimeFigureOut">
              <a:rPr lang="da-DK" smtClean="0"/>
              <a:t>08-05-2014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FCC85-1A1C-4F30-B944-C8757C75C8BD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4D783-22AB-4B4C-AAEC-F30BFB6C9953}" type="datetimeFigureOut">
              <a:rPr lang="da-DK" smtClean="0"/>
              <a:t>08-05-2014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FCC85-1A1C-4F30-B944-C8757C75C8BD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4D783-22AB-4B4C-AAEC-F30BFB6C9953}" type="datetimeFigureOut">
              <a:rPr lang="da-DK" smtClean="0"/>
              <a:t>08-05-2014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FCC85-1A1C-4F30-B944-C8757C75C8BD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4D783-22AB-4B4C-AAEC-F30BFB6C9953}" type="datetimeFigureOut">
              <a:rPr lang="da-DK" smtClean="0"/>
              <a:t>08-05-2014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FCC85-1A1C-4F30-B944-C8757C75C8BD}" type="slidenum">
              <a:rPr lang="da-DK" smtClean="0"/>
              <a:t>‹nr.›</a:t>
            </a:fld>
            <a:endParaRPr lang="da-D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4D783-22AB-4B4C-AAEC-F30BFB6C9953}" type="datetimeFigureOut">
              <a:rPr lang="da-DK" smtClean="0"/>
              <a:t>08-05-2014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5CFCC85-1A1C-4F30-B944-C8757C75C8BD}" type="slidenum">
              <a:rPr lang="da-DK" smtClean="0"/>
              <a:t>‹nr.›</a:t>
            </a:fld>
            <a:endParaRPr lang="da-D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83D4D783-22AB-4B4C-AAEC-F30BFB6C9953}" type="datetimeFigureOut">
              <a:rPr lang="da-DK" smtClean="0"/>
              <a:t>08-05-2014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55CFCC85-1A1C-4F30-B944-C8757C75C8BD}" type="slidenum">
              <a:rPr lang="da-DK" smtClean="0"/>
              <a:t>‹nr.›</a:t>
            </a:fld>
            <a:endParaRPr lang="da-D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ca/url?sa=i&amp;rct=j&amp;q=&amp;esrc=s&amp;source=images&amp;cd=&amp;cad=rja&amp;uact=8&amp;docid=KW6xuSX8oYAdqM&amp;tbnid=_6uwYLYBUlGqmM:&amp;ved=0CAUQjRw&amp;url=http://translatingsense.com/el-origen-de-6-expresiones-comunes-en-ingles/&amp;ei=oDRrU7z2L8e2PZ-rgLAP&amp;bvm=bv.66330100,d.ZWU&amp;psig=AFQjCNE6FSHH4KirBbmnwBEEMpddbH5Jtg&amp;ust=1399621102884030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sz="6000" dirty="0" smtClean="0"/>
              <a:t>Work </a:t>
            </a:r>
            <a:r>
              <a:rPr lang="da-DK" sz="6000" dirty="0" smtClean="0"/>
              <a:t>Shop:</a:t>
            </a:r>
            <a:r>
              <a:rPr lang="da-DK" sz="6000" dirty="0" smtClean="0"/>
              <a:t/>
            </a:r>
            <a:br>
              <a:rPr lang="da-DK" sz="6000" dirty="0" smtClean="0"/>
            </a:br>
            <a:r>
              <a:rPr lang="da-DK" sz="6000" dirty="0" smtClean="0"/>
              <a:t>Translation and Interpretation</a:t>
            </a:r>
            <a:endParaRPr lang="da-DK" sz="6000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457200" y="4581128"/>
            <a:ext cx="7931224" cy="1872208"/>
          </a:xfrm>
        </p:spPr>
        <p:txBody>
          <a:bodyPr>
            <a:normAutofit fontScale="85000" lnSpcReduction="10000"/>
          </a:bodyPr>
          <a:lstStyle/>
          <a:p>
            <a:r>
              <a:rPr lang="da-DK" dirty="0" smtClean="0"/>
              <a:t>BILC in Brügge, May 4-8, 2014      </a:t>
            </a:r>
            <a:r>
              <a:rPr lang="da-DK" dirty="0" err="1" smtClean="0"/>
              <a:t>Satu</a:t>
            </a:r>
            <a:r>
              <a:rPr lang="da-DK" dirty="0" smtClean="0"/>
              <a:t>, </a:t>
            </a:r>
            <a:r>
              <a:rPr lang="da-DK" dirty="0" err="1" smtClean="0"/>
              <a:t>jari</a:t>
            </a:r>
            <a:r>
              <a:rPr lang="da-DK" dirty="0" smtClean="0"/>
              <a:t> – </a:t>
            </a:r>
            <a:r>
              <a:rPr lang="da-DK" dirty="0" err="1" smtClean="0"/>
              <a:t>finland</a:t>
            </a:r>
            <a:endParaRPr lang="da-DK" dirty="0" smtClean="0"/>
          </a:p>
          <a:p>
            <a:pPr algn="r"/>
            <a:r>
              <a:rPr lang="da-DK" dirty="0" err="1" smtClean="0"/>
              <a:t>nana</a:t>
            </a:r>
            <a:r>
              <a:rPr lang="da-DK" dirty="0" smtClean="0"/>
              <a:t> - </a:t>
            </a:r>
            <a:r>
              <a:rPr lang="da-DK" dirty="0" err="1" smtClean="0"/>
              <a:t>georgia</a:t>
            </a:r>
            <a:endParaRPr lang="da-DK" dirty="0" smtClean="0"/>
          </a:p>
          <a:p>
            <a:pPr algn="r"/>
            <a:r>
              <a:rPr lang="da-DK" dirty="0" err="1" smtClean="0"/>
              <a:t>su</a:t>
            </a:r>
            <a:r>
              <a:rPr lang="da-DK" dirty="0" err="1" smtClean="0"/>
              <a:t>vda</a:t>
            </a:r>
            <a:r>
              <a:rPr lang="da-DK" dirty="0" smtClean="0"/>
              <a:t> </a:t>
            </a:r>
            <a:r>
              <a:rPr lang="da-DK" dirty="0" smtClean="0"/>
              <a:t>– </a:t>
            </a:r>
            <a:r>
              <a:rPr lang="da-DK" dirty="0" err="1" smtClean="0"/>
              <a:t>Mongolia</a:t>
            </a:r>
            <a:endParaRPr lang="da-DK" dirty="0" smtClean="0"/>
          </a:p>
          <a:p>
            <a:pPr algn="r"/>
            <a:r>
              <a:rPr lang="da-DK" dirty="0"/>
              <a:t>Katarzyna, Maciej – </a:t>
            </a:r>
            <a:r>
              <a:rPr lang="da-DK" dirty="0" err="1"/>
              <a:t>Poland</a:t>
            </a:r>
            <a:endParaRPr lang="da-DK" dirty="0"/>
          </a:p>
          <a:p>
            <a:pPr algn="r"/>
            <a:r>
              <a:rPr lang="da-DK" dirty="0" err="1" smtClean="0"/>
              <a:t>christine</a:t>
            </a:r>
            <a:r>
              <a:rPr lang="da-DK" dirty="0" smtClean="0"/>
              <a:t> - </a:t>
            </a:r>
            <a:r>
              <a:rPr lang="da-DK" dirty="0" err="1" smtClean="0"/>
              <a:t>uk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14307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Work </a:t>
            </a:r>
            <a:r>
              <a:rPr lang="da-DK" dirty="0" err="1" smtClean="0"/>
              <a:t>Process</a:t>
            </a: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>Translation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2400" dirty="0" err="1" smtClean="0"/>
              <a:t>Introduction</a:t>
            </a:r>
            <a:r>
              <a:rPr lang="da-DK" sz="2400" dirty="0" smtClean="0"/>
              <a:t> of elements af translation </a:t>
            </a:r>
            <a:r>
              <a:rPr lang="da-DK" sz="2400" dirty="0" err="1" smtClean="0"/>
              <a:t>theory</a:t>
            </a:r>
            <a:r>
              <a:rPr lang="da-DK" sz="2400" dirty="0" smtClean="0"/>
              <a:t>, </a:t>
            </a:r>
            <a:r>
              <a:rPr lang="da-DK" sz="2400" dirty="0" err="1" smtClean="0"/>
              <a:t>best</a:t>
            </a:r>
            <a:r>
              <a:rPr lang="da-DK" sz="2400" dirty="0" smtClean="0"/>
              <a:t> </a:t>
            </a:r>
            <a:r>
              <a:rPr lang="da-DK" sz="2400" dirty="0" err="1" smtClean="0"/>
              <a:t>practises</a:t>
            </a:r>
            <a:endParaRPr lang="da-DK" sz="2400" dirty="0" smtClean="0"/>
          </a:p>
          <a:p>
            <a:pPr lvl="1"/>
            <a:r>
              <a:rPr lang="da-DK" sz="2400" dirty="0" err="1" smtClean="0"/>
              <a:t>presentation</a:t>
            </a:r>
            <a:r>
              <a:rPr lang="da-DK" sz="2400" dirty="0" smtClean="0"/>
              <a:t> of ILR </a:t>
            </a:r>
            <a:r>
              <a:rPr lang="da-DK" sz="2400" dirty="0" err="1" smtClean="0"/>
              <a:t>descriptions</a:t>
            </a:r>
            <a:r>
              <a:rPr lang="da-DK" sz="2400" dirty="0" smtClean="0"/>
              <a:t> (</a:t>
            </a:r>
            <a:r>
              <a:rPr lang="da-DK" sz="2400" dirty="0" err="1" smtClean="0"/>
              <a:t>levels</a:t>
            </a:r>
            <a:r>
              <a:rPr lang="da-DK" sz="2400" dirty="0" smtClean="0"/>
              <a:t> 2,2+,3)</a:t>
            </a:r>
          </a:p>
          <a:p>
            <a:pPr lvl="1"/>
            <a:r>
              <a:rPr lang="da-DK" sz="2400" dirty="0" err="1" smtClean="0"/>
              <a:t>exchange</a:t>
            </a:r>
            <a:r>
              <a:rPr lang="da-DK" sz="2400" dirty="0" smtClean="0"/>
              <a:t> of </a:t>
            </a:r>
            <a:r>
              <a:rPr lang="da-DK" sz="2400" dirty="0" err="1" smtClean="0"/>
              <a:t>views</a:t>
            </a:r>
            <a:r>
              <a:rPr lang="da-DK" sz="2400" dirty="0" smtClean="0"/>
              <a:t> and </a:t>
            </a:r>
            <a:r>
              <a:rPr lang="da-DK" sz="2400" dirty="0" err="1" smtClean="0"/>
              <a:t>experience</a:t>
            </a:r>
            <a:r>
              <a:rPr lang="da-DK" sz="2400" dirty="0" smtClean="0"/>
              <a:t> in the </a:t>
            </a:r>
            <a:r>
              <a:rPr lang="da-DK" sz="2400" dirty="0" err="1" smtClean="0"/>
              <a:t>field</a:t>
            </a:r>
            <a:endParaRPr lang="da-DK" sz="2400" dirty="0" smtClean="0"/>
          </a:p>
          <a:p>
            <a:pPr lvl="1"/>
            <a:endParaRPr lang="da-DK" sz="2400" dirty="0" smtClean="0"/>
          </a:p>
          <a:p>
            <a:r>
              <a:rPr lang="da-DK" sz="2400" dirty="0" err="1" smtClean="0"/>
              <a:t>Discussion</a:t>
            </a:r>
            <a:r>
              <a:rPr lang="da-DK" sz="2400" dirty="0" smtClean="0"/>
              <a:t> of </a:t>
            </a:r>
            <a:r>
              <a:rPr lang="da-DK" sz="2400" dirty="0" err="1" smtClean="0"/>
              <a:t>different</a:t>
            </a:r>
            <a:r>
              <a:rPr lang="da-DK" sz="2400" dirty="0" smtClean="0"/>
              <a:t> </a:t>
            </a:r>
            <a:r>
              <a:rPr lang="da-DK" sz="2400" dirty="0" err="1" smtClean="0"/>
              <a:t>aspects</a:t>
            </a:r>
            <a:r>
              <a:rPr lang="da-DK" sz="2400" dirty="0" smtClean="0"/>
              <a:t> of translation </a:t>
            </a:r>
            <a:r>
              <a:rPr lang="da-DK" sz="2400" dirty="0" err="1" smtClean="0"/>
              <a:t>based</a:t>
            </a:r>
            <a:r>
              <a:rPr lang="da-DK" sz="2400" dirty="0" smtClean="0"/>
              <a:t> on an </a:t>
            </a:r>
            <a:r>
              <a:rPr lang="da-DK" sz="2400" dirty="0" err="1" smtClean="0"/>
              <a:t>article</a:t>
            </a:r>
            <a:r>
              <a:rPr lang="da-DK" sz="2400" dirty="0" smtClean="0"/>
              <a:t> from ”Telegraph” (</a:t>
            </a:r>
            <a:r>
              <a:rPr lang="da-DK" sz="2400" dirty="0" err="1" smtClean="0"/>
              <a:t>uk</a:t>
            </a:r>
            <a:r>
              <a:rPr lang="da-DK" sz="2400" dirty="0" smtClean="0"/>
              <a:t>-website)</a:t>
            </a:r>
          </a:p>
          <a:p>
            <a:r>
              <a:rPr lang="da-DK" sz="2400" dirty="0" smtClean="0"/>
              <a:t>Short </a:t>
            </a:r>
            <a:r>
              <a:rPr lang="da-DK" sz="2400" dirty="0" err="1" smtClean="0"/>
              <a:t>discussion</a:t>
            </a:r>
            <a:r>
              <a:rPr lang="da-DK" sz="2400" dirty="0" smtClean="0"/>
              <a:t> of </a:t>
            </a:r>
            <a:r>
              <a:rPr lang="da-DK" sz="2400" dirty="0" err="1" smtClean="0"/>
              <a:t>aspects</a:t>
            </a:r>
            <a:r>
              <a:rPr lang="da-DK" sz="2400" dirty="0" smtClean="0"/>
              <a:t> of </a:t>
            </a:r>
            <a:r>
              <a:rPr lang="da-DK" sz="2400" dirty="0" err="1" smtClean="0"/>
              <a:t>translating</a:t>
            </a:r>
            <a:r>
              <a:rPr lang="da-DK" sz="2400" dirty="0" smtClean="0"/>
              <a:t> </a:t>
            </a:r>
            <a:r>
              <a:rPr lang="da-DK" sz="2400" dirty="0" err="1" smtClean="0"/>
              <a:t>military</a:t>
            </a:r>
            <a:r>
              <a:rPr lang="da-DK" sz="2400" dirty="0" smtClean="0"/>
              <a:t> </a:t>
            </a:r>
            <a:r>
              <a:rPr lang="da-DK" sz="2400" dirty="0" err="1" smtClean="0"/>
              <a:t>texts</a:t>
            </a:r>
            <a:endParaRPr lang="da-DK" sz="2400" dirty="0"/>
          </a:p>
        </p:txBody>
      </p:sp>
    </p:spTree>
    <p:extLst>
      <p:ext uri="{BB962C8B-B14F-4D97-AF65-F5344CB8AC3E}">
        <p14:creationId xmlns:p14="http://schemas.microsoft.com/office/powerpoint/2010/main" val="2896234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Work </a:t>
            </a:r>
            <a:r>
              <a:rPr lang="da-DK" dirty="0" err="1" smtClean="0"/>
              <a:t>Process</a:t>
            </a: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err="1" smtClean="0"/>
              <a:t>Interpreting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sz="2800" dirty="0" err="1" smtClean="0"/>
              <a:t>Introduction</a:t>
            </a:r>
            <a:r>
              <a:rPr lang="da-DK" sz="2800" dirty="0" smtClean="0"/>
              <a:t> of elements of </a:t>
            </a:r>
            <a:r>
              <a:rPr lang="da-DK" sz="2800" dirty="0" err="1" smtClean="0"/>
              <a:t>theory</a:t>
            </a:r>
            <a:r>
              <a:rPr lang="da-DK" sz="2800" dirty="0" smtClean="0"/>
              <a:t>, </a:t>
            </a:r>
            <a:r>
              <a:rPr lang="da-DK" sz="2800" dirty="0" err="1" smtClean="0"/>
              <a:t>practises</a:t>
            </a:r>
            <a:r>
              <a:rPr lang="da-DK" sz="2800" dirty="0" smtClean="0"/>
              <a:t> and ”</a:t>
            </a:r>
            <a:r>
              <a:rPr lang="da-DK" sz="2800" dirty="0" err="1" smtClean="0"/>
              <a:t>working</a:t>
            </a:r>
            <a:r>
              <a:rPr lang="da-DK" sz="2800" dirty="0" smtClean="0"/>
              <a:t> </a:t>
            </a:r>
            <a:r>
              <a:rPr lang="da-DK" sz="2800" dirty="0" err="1" smtClean="0"/>
              <a:t>tools</a:t>
            </a:r>
            <a:r>
              <a:rPr lang="da-DK" sz="2800" dirty="0" smtClean="0"/>
              <a:t>” </a:t>
            </a:r>
            <a:r>
              <a:rPr lang="da-DK" sz="2800" dirty="0" err="1" smtClean="0"/>
              <a:t>related</a:t>
            </a:r>
            <a:r>
              <a:rPr lang="da-DK" sz="2800" dirty="0" smtClean="0"/>
              <a:t> to </a:t>
            </a:r>
            <a:r>
              <a:rPr lang="da-DK" sz="2800" dirty="0" err="1" smtClean="0"/>
              <a:t>interpreting</a:t>
            </a:r>
            <a:endParaRPr lang="da-DK" sz="2800" dirty="0" smtClean="0"/>
          </a:p>
          <a:p>
            <a:pPr lvl="1"/>
            <a:r>
              <a:rPr lang="da-DK" sz="2800" dirty="0" err="1" smtClean="0"/>
              <a:t>presentation</a:t>
            </a:r>
            <a:r>
              <a:rPr lang="da-DK" sz="2800" dirty="0" smtClean="0"/>
              <a:t> of ILR </a:t>
            </a:r>
            <a:r>
              <a:rPr lang="da-DK" sz="2800" dirty="0" err="1" smtClean="0"/>
              <a:t>description</a:t>
            </a:r>
            <a:r>
              <a:rPr lang="da-DK" sz="2800" dirty="0" smtClean="0"/>
              <a:t> (</a:t>
            </a:r>
            <a:r>
              <a:rPr lang="da-DK" sz="2800" dirty="0" err="1" smtClean="0"/>
              <a:t>level</a:t>
            </a:r>
            <a:r>
              <a:rPr lang="da-DK" sz="2800" dirty="0" smtClean="0"/>
              <a:t> 3)</a:t>
            </a:r>
          </a:p>
          <a:p>
            <a:pPr lvl="1"/>
            <a:r>
              <a:rPr lang="da-DK" sz="2800" dirty="0" err="1" smtClean="0"/>
              <a:t>exchange</a:t>
            </a:r>
            <a:r>
              <a:rPr lang="da-DK" sz="2800" dirty="0" smtClean="0"/>
              <a:t> of </a:t>
            </a:r>
            <a:r>
              <a:rPr lang="da-DK" sz="2800" dirty="0" err="1" smtClean="0"/>
              <a:t>views</a:t>
            </a:r>
            <a:r>
              <a:rPr lang="da-DK" sz="2800" dirty="0" smtClean="0"/>
              <a:t> and </a:t>
            </a:r>
            <a:r>
              <a:rPr lang="da-DK" sz="2800" dirty="0" err="1" smtClean="0"/>
              <a:t>experience</a:t>
            </a:r>
            <a:endParaRPr lang="da-DK" sz="2800" dirty="0" smtClean="0"/>
          </a:p>
          <a:p>
            <a:pPr lvl="1"/>
            <a:endParaRPr lang="da-DK" sz="2800" dirty="0" smtClean="0"/>
          </a:p>
          <a:p>
            <a:r>
              <a:rPr lang="da-DK" sz="2800" dirty="0" smtClean="0"/>
              <a:t>Short ”scenario-</a:t>
            </a:r>
            <a:r>
              <a:rPr lang="da-DK" sz="2800" dirty="0" err="1" smtClean="0"/>
              <a:t>based</a:t>
            </a:r>
            <a:r>
              <a:rPr lang="da-DK" sz="2800" dirty="0" smtClean="0"/>
              <a:t>” </a:t>
            </a:r>
            <a:r>
              <a:rPr lang="da-DK" sz="2800" dirty="0" err="1" smtClean="0"/>
              <a:t>exercise</a:t>
            </a:r>
            <a:endParaRPr lang="da-DK" sz="2800" dirty="0"/>
          </a:p>
          <a:p>
            <a:r>
              <a:rPr lang="da-DK" sz="2800" dirty="0" smtClean="0"/>
              <a:t>”Hot </a:t>
            </a:r>
            <a:r>
              <a:rPr lang="da-DK" sz="2800" dirty="0" err="1" smtClean="0"/>
              <a:t>wash</a:t>
            </a:r>
            <a:r>
              <a:rPr lang="da-DK" sz="2800" dirty="0" smtClean="0"/>
              <a:t>-up” on </a:t>
            </a:r>
            <a:r>
              <a:rPr lang="da-DK" sz="2800" dirty="0" err="1" smtClean="0"/>
              <a:t>both</a:t>
            </a:r>
            <a:r>
              <a:rPr lang="da-DK" sz="2800" dirty="0" smtClean="0"/>
              <a:t> </a:t>
            </a:r>
            <a:r>
              <a:rPr lang="da-DK" sz="2800" dirty="0" err="1" smtClean="0"/>
              <a:t>issues</a:t>
            </a:r>
            <a:r>
              <a:rPr lang="da-DK" sz="2800" dirty="0" smtClean="0"/>
              <a:t>, </a:t>
            </a:r>
            <a:r>
              <a:rPr lang="da-DK" sz="2800" dirty="0" err="1" smtClean="0"/>
              <a:t>proposals</a:t>
            </a:r>
            <a:r>
              <a:rPr lang="da-DK" sz="2800" dirty="0" smtClean="0"/>
              <a:t> for the final </a:t>
            </a:r>
            <a:r>
              <a:rPr lang="da-DK" sz="2800" dirty="0" err="1" smtClean="0"/>
              <a:t>presentation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359673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9443392" cy="1371600"/>
          </a:xfrm>
        </p:spPr>
        <p:txBody>
          <a:bodyPr>
            <a:normAutofit fontScale="90000"/>
          </a:bodyPr>
          <a:lstStyle/>
          <a:p>
            <a:r>
              <a:rPr lang="da-DK" dirty="0" smtClean="0"/>
              <a:t>Food for </a:t>
            </a:r>
            <a:r>
              <a:rPr lang="da-DK" dirty="0" err="1" smtClean="0"/>
              <a:t>further</a:t>
            </a:r>
            <a:r>
              <a:rPr lang="da-DK" dirty="0" smtClean="0"/>
              <a:t> </a:t>
            </a:r>
            <a:r>
              <a:rPr lang="da-DK" dirty="0" err="1" smtClean="0"/>
              <a:t>consideration</a:t>
            </a:r>
            <a:r>
              <a:rPr lang="da-DK" dirty="0" smtClean="0"/>
              <a:t/>
            </a:r>
            <a:br>
              <a:rPr lang="da-DK" dirty="0" smtClean="0"/>
            </a:br>
            <a:r>
              <a:rPr lang="da-DK" i="1" dirty="0" smtClean="0"/>
              <a:t>Translation</a:t>
            </a:r>
            <a:endParaRPr lang="da-DK" i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752600"/>
            <a:ext cx="7715200" cy="4373563"/>
          </a:xfrm>
        </p:spPr>
        <p:txBody>
          <a:bodyPr>
            <a:noAutofit/>
          </a:bodyPr>
          <a:lstStyle/>
          <a:p>
            <a:r>
              <a:rPr lang="da-DK" dirty="0" smtClean="0"/>
              <a:t>-&gt; 2: </a:t>
            </a:r>
            <a:r>
              <a:rPr lang="da-DK" dirty="0" err="1" smtClean="0"/>
              <a:t>possible</a:t>
            </a:r>
            <a:r>
              <a:rPr lang="da-DK" dirty="0" smtClean="0"/>
              <a:t> element of ”</a:t>
            </a:r>
            <a:r>
              <a:rPr lang="da-DK" dirty="0" err="1" smtClean="0"/>
              <a:t>grammar</a:t>
            </a:r>
            <a:r>
              <a:rPr lang="da-DK" dirty="0" smtClean="0"/>
              <a:t>-translation” </a:t>
            </a:r>
            <a:r>
              <a:rPr lang="da-DK" dirty="0" err="1" smtClean="0"/>
              <a:t>learning</a:t>
            </a:r>
            <a:r>
              <a:rPr lang="da-DK" dirty="0" smtClean="0"/>
              <a:t> </a:t>
            </a:r>
            <a:r>
              <a:rPr lang="da-DK" dirty="0" err="1" smtClean="0"/>
              <a:t>process</a:t>
            </a:r>
            <a:endParaRPr lang="da-DK" dirty="0" smtClean="0"/>
          </a:p>
          <a:p>
            <a:r>
              <a:rPr lang="da-DK" dirty="0" smtClean="0"/>
              <a:t>2-&gt;3: translation ”for real” to </a:t>
            </a:r>
            <a:r>
              <a:rPr lang="da-DK" dirty="0" err="1" smtClean="0"/>
              <a:t>develop</a:t>
            </a:r>
            <a:r>
              <a:rPr lang="da-DK" dirty="0" smtClean="0"/>
              <a:t>:</a:t>
            </a:r>
          </a:p>
          <a:p>
            <a:pPr lvl="1"/>
            <a:r>
              <a:rPr lang="da-DK" dirty="0" smtClean="0"/>
              <a:t>translation </a:t>
            </a:r>
            <a:r>
              <a:rPr lang="da-DK" dirty="0" err="1" smtClean="0"/>
              <a:t>skills</a:t>
            </a:r>
            <a:r>
              <a:rPr lang="da-DK" dirty="0" smtClean="0"/>
              <a:t> for future </a:t>
            </a:r>
            <a:r>
              <a:rPr lang="da-DK" dirty="0" err="1" smtClean="0"/>
              <a:t>translators</a:t>
            </a:r>
            <a:endParaRPr lang="da-DK" dirty="0" smtClean="0"/>
          </a:p>
          <a:p>
            <a:pPr lvl="1"/>
            <a:r>
              <a:rPr lang="da-DK" dirty="0" smtClean="0"/>
              <a:t>general ”</a:t>
            </a:r>
            <a:r>
              <a:rPr lang="da-DK" dirty="0" err="1" smtClean="0"/>
              <a:t>language</a:t>
            </a:r>
            <a:r>
              <a:rPr lang="da-DK" dirty="0" smtClean="0"/>
              <a:t> </a:t>
            </a:r>
            <a:r>
              <a:rPr lang="da-DK" dirty="0" err="1" smtClean="0"/>
              <a:t>awareness</a:t>
            </a:r>
            <a:r>
              <a:rPr lang="da-DK" dirty="0" smtClean="0"/>
              <a:t>” and </a:t>
            </a:r>
            <a:r>
              <a:rPr lang="da-DK" dirty="0" err="1" smtClean="0"/>
              <a:t>contrastive</a:t>
            </a:r>
            <a:r>
              <a:rPr lang="da-DK" dirty="0" smtClean="0"/>
              <a:t> </a:t>
            </a:r>
            <a:r>
              <a:rPr lang="da-DK" dirty="0" err="1" smtClean="0"/>
              <a:t>understanding</a:t>
            </a:r>
            <a:r>
              <a:rPr lang="da-DK" dirty="0" smtClean="0"/>
              <a:t> – </a:t>
            </a:r>
            <a:r>
              <a:rPr lang="da-DK" dirty="0" err="1" smtClean="0"/>
              <a:t>process</a:t>
            </a:r>
            <a:r>
              <a:rPr lang="da-DK" dirty="0" smtClean="0"/>
              <a:t> and </a:t>
            </a:r>
            <a:r>
              <a:rPr lang="da-DK" dirty="0" err="1" smtClean="0"/>
              <a:t>class</a:t>
            </a:r>
            <a:r>
              <a:rPr lang="da-DK" dirty="0" smtClean="0"/>
              <a:t> </a:t>
            </a:r>
            <a:r>
              <a:rPr lang="da-DK" dirty="0" err="1" smtClean="0"/>
              <a:t>room</a:t>
            </a:r>
            <a:r>
              <a:rPr lang="da-DK" dirty="0" smtClean="0"/>
              <a:t> </a:t>
            </a:r>
            <a:r>
              <a:rPr lang="da-DK" dirty="0" err="1" smtClean="0"/>
              <a:t>discussions</a:t>
            </a:r>
            <a:r>
              <a:rPr lang="da-DK" dirty="0" smtClean="0"/>
              <a:t> more </a:t>
            </a:r>
            <a:r>
              <a:rPr lang="da-DK" dirty="0" err="1" smtClean="0"/>
              <a:t>important</a:t>
            </a:r>
            <a:r>
              <a:rPr lang="da-DK" dirty="0" smtClean="0"/>
              <a:t> as final </a:t>
            </a:r>
            <a:r>
              <a:rPr lang="da-DK" dirty="0" err="1" smtClean="0"/>
              <a:t>result</a:t>
            </a:r>
            <a:r>
              <a:rPr lang="da-DK" dirty="0" smtClean="0"/>
              <a:t> (</a:t>
            </a:r>
            <a:r>
              <a:rPr lang="da-DK" dirty="0" err="1" smtClean="0"/>
              <a:t>first</a:t>
            </a:r>
            <a:r>
              <a:rPr lang="da-DK" dirty="0" smtClean="0"/>
              <a:t> </a:t>
            </a:r>
            <a:r>
              <a:rPr lang="da-DK" dirty="0" err="1" smtClean="0"/>
              <a:t>language</a:t>
            </a:r>
            <a:r>
              <a:rPr lang="da-DK" dirty="0" smtClean="0"/>
              <a:t> </a:t>
            </a:r>
            <a:r>
              <a:rPr lang="da-DK" dirty="0" err="1" smtClean="0"/>
              <a:t>competence</a:t>
            </a:r>
            <a:r>
              <a:rPr lang="da-DK" dirty="0" smtClean="0"/>
              <a:t>, </a:t>
            </a:r>
            <a:r>
              <a:rPr lang="da-DK" dirty="0" err="1" smtClean="0"/>
              <a:t>style</a:t>
            </a:r>
            <a:r>
              <a:rPr lang="da-DK" dirty="0" smtClean="0"/>
              <a:t>/register, </a:t>
            </a:r>
            <a:r>
              <a:rPr lang="da-DK" dirty="0" err="1" smtClean="0"/>
              <a:t>translatability</a:t>
            </a:r>
            <a:r>
              <a:rPr lang="da-DK" dirty="0" smtClean="0"/>
              <a:t>)</a:t>
            </a:r>
          </a:p>
          <a:p>
            <a:pPr lvl="1"/>
            <a:r>
              <a:rPr lang="da-DK" dirty="0" smtClean="0"/>
              <a:t>practical approach to handling elements of </a:t>
            </a:r>
            <a:r>
              <a:rPr lang="da-DK" dirty="0" err="1" smtClean="0"/>
              <a:t>target</a:t>
            </a:r>
            <a:r>
              <a:rPr lang="da-DK" dirty="0" smtClean="0"/>
              <a:t> </a:t>
            </a:r>
            <a:r>
              <a:rPr lang="da-DK" dirty="0" err="1" smtClean="0"/>
              <a:t>language</a:t>
            </a:r>
            <a:r>
              <a:rPr lang="da-DK" dirty="0" smtClean="0"/>
              <a:t> </a:t>
            </a:r>
            <a:r>
              <a:rPr lang="da-DK" dirty="0" err="1" smtClean="0"/>
              <a:t>culture</a:t>
            </a:r>
            <a:endParaRPr lang="da-DK" dirty="0" smtClean="0"/>
          </a:p>
          <a:p>
            <a:r>
              <a:rPr lang="da-DK" dirty="0" err="1" smtClean="0"/>
              <a:t>introduction</a:t>
            </a:r>
            <a:r>
              <a:rPr lang="da-DK" dirty="0" smtClean="0"/>
              <a:t> af sufficient elements of translation </a:t>
            </a:r>
            <a:r>
              <a:rPr lang="da-DK" dirty="0" err="1" smtClean="0"/>
              <a:t>theory</a:t>
            </a:r>
            <a:r>
              <a:rPr lang="da-DK" dirty="0" smtClean="0"/>
              <a:t> and a </a:t>
            </a:r>
            <a:r>
              <a:rPr lang="da-DK" dirty="0" err="1" smtClean="0"/>
              <a:t>number</a:t>
            </a:r>
            <a:r>
              <a:rPr lang="da-DK" dirty="0" smtClean="0"/>
              <a:t> of </a:t>
            </a:r>
            <a:r>
              <a:rPr lang="da-DK" dirty="0" err="1" smtClean="0"/>
              <a:t>working</a:t>
            </a:r>
            <a:r>
              <a:rPr lang="da-DK" dirty="0" smtClean="0"/>
              <a:t> </a:t>
            </a:r>
            <a:r>
              <a:rPr lang="da-DK" dirty="0" err="1" smtClean="0"/>
              <a:t>tools</a:t>
            </a:r>
            <a:r>
              <a:rPr lang="da-DK" dirty="0" smtClean="0"/>
              <a:t> and guidelines </a:t>
            </a:r>
            <a:r>
              <a:rPr lang="da-DK" dirty="0" err="1" smtClean="0"/>
              <a:t>recommended</a:t>
            </a:r>
            <a:endParaRPr lang="da-DK" dirty="0" smtClean="0"/>
          </a:p>
          <a:p>
            <a:pPr lvl="1"/>
            <a:r>
              <a:rPr lang="da-DK" dirty="0" smtClean="0"/>
              <a:t>translation is an excellent </a:t>
            </a:r>
            <a:r>
              <a:rPr lang="da-DK" dirty="0" err="1" smtClean="0"/>
              <a:t>preparation</a:t>
            </a:r>
            <a:r>
              <a:rPr lang="da-DK" dirty="0" smtClean="0"/>
              <a:t> for </a:t>
            </a:r>
            <a:r>
              <a:rPr lang="da-DK" dirty="0" err="1" smtClean="0"/>
              <a:t>interpreting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5878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686800" cy="1371600"/>
          </a:xfrm>
        </p:spPr>
        <p:txBody>
          <a:bodyPr>
            <a:normAutofit fontScale="90000"/>
          </a:bodyPr>
          <a:lstStyle/>
          <a:p>
            <a:r>
              <a:rPr lang="da-DK" dirty="0" smtClean="0"/>
              <a:t>Food for </a:t>
            </a:r>
            <a:r>
              <a:rPr lang="da-DK" dirty="0" err="1" smtClean="0"/>
              <a:t>further</a:t>
            </a:r>
            <a:r>
              <a:rPr lang="da-DK" dirty="0" smtClean="0"/>
              <a:t> </a:t>
            </a:r>
            <a:r>
              <a:rPr lang="da-DK" dirty="0" err="1" smtClean="0"/>
              <a:t>consideration</a:t>
            </a: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err="1" smtClean="0"/>
              <a:t>Interpreting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dirty="0" smtClean="0"/>
              <a:t>-&gt;2: </a:t>
            </a:r>
            <a:r>
              <a:rPr lang="da-DK" dirty="0" err="1" smtClean="0"/>
              <a:t>conversation</a:t>
            </a:r>
            <a:r>
              <a:rPr lang="da-DK" dirty="0" smtClean="0"/>
              <a:t> </a:t>
            </a:r>
            <a:r>
              <a:rPr lang="da-DK" dirty="0" err="1" smtClean="0"/>
              <a:t>exercises</a:t>
            </a:r>
            <a:endParaRPr lang="da-DK" dirty="0" smtClean="0"/>
          </a:p>
          <a:p>
            <a:r>
              <a:rPr lang="da-DK" dirty="0" smtClean="0"/>
              <a:t>2+-&gt;3: interpretation (</a:t>
            </a:r>
            <a:r>
              <a:rPr lang="da-DK" dirty="0" err="1" smtClean="0"/>
              <a:t>ideally</a:t>
            </a:r>
            <a:r>
              <a:rPr lang="da-DK" dirty="0" smtClean="0"/>
              <a:t> 3-&gt;4) to </a:t>
            </a:r>
            <a:r>
              <a:rPr lang="da-DK" dirty="0" err="1" smtClean="0"/>
              <a:t>develop</a:t>
            </a:r>
            <a:r>
              <a:rPr lang="da-DK" dirty="0" smtClean="0"/>
              <a:t>:</a:t>
            </a:r>
          </a:p>
          <a:p>
            <a:pPr lvl="1"/>
            <a:r>
              <a:rPr lang="da-DK" dirty="0" smtClean="0"/>
              <a:t>interpretation </a:t>
            </a:r>
            <a:r>
              <a:rPr lang="da-DK" dirty="0" err="1" smtClean="0"/>
              <a:t>skills</a:t>
            </a:r>
            <a:r>
              <a:rPr lang="da-DK" dirty="0" smtClean="0"/>
              <a:t> for future </a:t>
            </a:r>
            <a:r>
              <a:rPr lang="da-DK" dirty="0" err="1" smtClean="0"/>
              <a:t>interpreters</a:t>
            </a:r>
            <a:endParaRPr lang="da-DK" dirty="0" smtClean="0"/>
          </a:p>
          <a:p>
            <a:pPr lvl="1"/>
            <a:r>
              <a:rPr lang="da-DK" dirty="0" err="1" smtClean="0"/>
              <a:t>understanding</a:t>
            </a:r>
            <a:r>
              <a:rPr lang="da-DK" dirty="0" smtClean="0"/>
              <a:t> of the </a:t>
            </a:r>
            <a:r>
              <a:rPr lang="da-DK" dirty="0" err="1" smtClean="0"/>
              <a:t>complexity</a:t>
            </a:r>
            <a:r>
              <a:rPr lang="da-DK" dirty="0" smtClean="0"/>
              <a:t> of </a:t>
            </a:r>
            <a:r>
              <a:rPr lang="da-DK" dirty="0" err="1" smtClean="0"/>
              <a:t>working</a:t>
            </a:r>
            <a:r>
              <a:rPr lang="da-DK" dirty="0" smtClean="0"/>
              <a:t> </a:t>
            </a:r>
            <a:r>
              <a:rPr lang="da-DK" dirty="0" err="1" smtClean="0"/>
              <a:t>together</a:t>
            </a:r>
            <a:r>
              <a:rPr lang="da-DK" dirty="0" smtClean="0"/>
              <a:t> with an interpreter and ”</a:t>
            </a:r>
            <a:r>
              <a:rPr lang="da-DK" dirty="0" err="1" smtClean="0"/>
              <a:t>best</a:t>
            </a:r>
            <a:r>
              <a:rPr lang="da-DK" dirty="0" smtClean="0"/>
              <a:t> </a:t>
            </a:r>
            <a:r>
              <a:rPr lang="da-DK" dirty="0" err="1" smtClean="0"/>
              <a:t>practises</a:t>
            </a:r>
            <a:r>
              <a:rPr lang="da-DK" dirty="0" smtClean="0"/>
              <a:t>” in </a:t>
            </a:r>
            <a:r>
              <a:rPr lang="da-DK" dirty="0" err="1" smtClean="0"/>
              <a:t>this</a:t>
            </a:r>
            <a:r>
              <a:rPr lang="da-DK" dirty="0" smtClean="0"/>
              <a:t> </a:t>
            </a:r>
            <a:r>
              <a:rPr lang="da-DK" dirty="0" err="1" smtClean="0"/>
              <a:t>area</a:t>
            </a:r>
            <a:endParaRPr lang="da-DK" dirty="0" smtClean="0"/>
          </a:p>
          <a:p>
            <a:pPr lvl="1"/>
            <a:r>
              <a:rPr lang="da-DK" dirty="0" err="1" smtClean="0"/>
              <a:t>awareness</a:t>
            </a:r>
            <a:r>
              <a:rPr lang="da-DK" dirty="0" smtClean="0"/>
              <a:t> of the </a:t>
            </a:r>
            <a:r>
              <a:rPr lang="da-DK" dirty="0" err="1" smtClean="0"/>
              <a:t>challenges</a:t>
            </a:r>
            <a:r>
              <a:rPr lang="da-DK" dirty="0" smtClean="0"/>
              <a:t> </a:t>
            </a:r>
            <a:r>
              <a:rPr lang="da-DK" dirty="0" err="1" smtClean="0"/>
              <a:t>related</a:t>
            </a:r>
            <a:r>
              <a:rPr lang="da-DK" dirty="0" smtClean="0"/>
              <a:t> to </a:t>
            </a:r>
            <a:r>
              <a:rPr lang="da-DK" dirty="0" err="1" smtClean="0"/>
              <a:t>expressing</a:t>
            </a:r>
            <a:r>
              <a:rPr lang="da-DK" dirty="0" smtClean="0"/>
              <a:t> </a:t>
            </a:r>
            <a:r>
              <a:rPr lang="da-DK" dirty="0" err="1" smtClean="0"/>
              <a:t>exact</a:t>
            </a:r>
            <a:r>
              <a:rPr lang="da-DK" dirty="0" smtClean="0"/>
              <a:t> </a:t>
            </a:r>
            <a:r>
              <a:rPr lang="da-DK" dirty="0" err="1" smtClean="0"/>
              <a:t>meanings</a:t>
            </a:r>
            <a:r>
              <a:rPr lang="da-DK" dirty="0" smtClean="0"/>
              <a:t> of </a:t>
            </a:r>
            <a:r>
              <a:rPr lang="da-DK" dirty="0" err="1" smtClean="0"/>
              <a:t>other</a:t>
            </a:r>
            <a:r>
              <a:rPr lang="da-DK" dirty="0" smtClean="0"/>
              <a:t> persons, not </a:t>
            </a:r>
            <a:r>
              <a:rPr lang="da-DK" dirty="0" err="1" smtClean="0"/>
              <a:t>chosing</a:t>
            </a:r>
            <a:r>
              <a:rPr lang="da-DK" dirty="0" smtClean="0"/>
              <a:t> </a:t>
            </a:r>
            <a:r>
              <a:rPr lang="da-DK" dirty="0" err="1" smtClean="0"/>
              <a:t>your</a:t>
            </a:r>
            <a:r>
              <a:rPr lang="da-DK" dirty="0" smtClean="0"/>
              <a:t> </a:t>
            </a:r>
            <a:r>
              <a:rPr lang="da-DK" dirty="0" err="1" smtClean="0"/>
              <a:t>own</a:t>
            </a:r>
            <a:r>
              <a:rPr lang="da-DK" dirty="0" smtClean="0"/>
              <a:t> </a:t>
            </a:r>
            <a:r>
              <a:rPr lang="da-DK" dirty="0" err="1" smtClean="0"/>
              <a:t>words</a:t>
            </a:r>
            <a:endParaRPr lang="da-DK" dirty="0" smtClean="0"/>
          </a:p>
          <a:p>
            <a:pPr lvl="1"/>
            <a:endParaRPr lang="da-DK" dirty="0" smtClean="0"/>
          </a:p>
          <a:p>
            <a:r>
              <a:rPr lang="da-DK" dirty="0" err="1" smtClean="0"/>
              <a:t>introduction</a:t>
            </a:r>
            <a:r>
              <a:rPr lang="da-DK" dirty="0" smtClean="0"/>
              <a:t> of elements of </a:t>
            </a:r>
            <a:r>
              <a:rPr lang="da-DK" dirty="0" err="1" smtClean="0"/>
              <a:t>theory</a:t>
            </a:r>
            <a:r>
              <a:rPr lang="da-DK" dirty="0" smtClean="0"/>
              <a:t> and </a:t>
            </a:r>
            <a:r>
              <a:rPr lang="da-DK" dirty="0" err="1" smtClean="0"/>
              <a:t>number</a:t>
            </a:r>
            <a:r>
              <a:rPr lang="da-DK" dirty="0" smtClean="0"/>
              <a:t> of ”</a:t>
            </a:r>
            <a:r>
              <a:rPr lang="da-DK" dirty="0" err="1" smtClean="0"/>
              <a:t>tools</a:t>
            </a:r>
            <a:r>
              <a:rPr lang="da-DK" dirty="0" smtClean="0"/>
              <a:t>” (note-</a:t>
            </a:r>
            <a:r>
              <a:rPr lang="da-DK" dirty="0" err="1" smtClean="0"/>
              <a:t>taking</a:t>
            </a:r>
            <a:r>
              <a:rPr lang="da-DK" dirty="0" smtClean="0"/>
              <a:t> and short-term </a:t>
            </a:r>
            <a:r>
              <a:rPr lang="da-DK" dirty="0" err="1" smtClean="0"/>
              <a:t>memory</a:t>
            </a:r>
            <a:r>
              <a:rPr lang="da-DK" dirty="0" smtClean="0"/>
              <a:t> </a:t>
            </a:r>
            <a:r>
              <a:rPr lang="da-DK" dirty="0" err="1" smtClean="0"/>
              <a:t>enhancing</a:t>
            </a:r>
            <a:r>
              <a:rPr lang="da-DK" dirty="0" smtClean="0"/>
              <a:t> </a:t>
            </a:r>
            <a:r>
              <a:rPr lang="da-DK" dirty="0" err="1" smtClean="0"/>
              <a:t>techniques</a:t>
            </a:r>
            <a:r>
              <a:rPr lang="da-DK" dirty="0" smtClean="0"/>
              <a:t>) </a:t>
            </a:r>
            <a:r>
              <a:rPr lang="da-DK" dirty="0" err="1" smtClean="0"/>
              <a:t>recommended</a:t>
            </a:r>
            <a:endParaRPr lang="da-DK" dirty="0" smtClean="0"/>
          </a:p>
          <a:p>
            <a:pPr marL="800100" lvl="1" indent="-342900"/>
            <a:r>
              <a:rPr lang="da-DK" dirty="0" err="1" smtClean="0"/>
              <a:t>important</a:t>
            </a:r>
            <a:r>
              <a:rPr lang="da-DK" dirty="0" smtClean="0"/>
              <a:t> to stress the differences </a:t>
            </a:r>
            <a:r>
              <a:rPr lang="da-DK" dirty="0" err="1" smtClean="0"/>
              <a:t>between</a:t>
            </a:r>
            <a:r>
              <a:rPr lang="da-DK" dirty="0" smtClean="0"/>
              <a:t> translation and interpretation</a:t>
            </a:r>
          </a:p>
        </p:txBody>
      </p:sp>
    </p:spTree>
    <p:extLst>
      <p:ext uri="{BB962C8B-B14F-4D97-AF65-F5344CB8AC3E}">
        <p14:creationId xmlns:p14="http://schemas.microsoft.com/office/powerpoint/2010/main" val="1902039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Translation and </a:t>
            </a:r>
            <a:r>
              <a:rPr lang="da-DK" dirty="0" err="1" smtClean="0"/>
              <a:t>interpreting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4330824" cy="4682149"/>
          </a:xfrm>
        </p:spPr>
        <p:txBody>
          <a:bodyPr>
            <a:normAutofit/>
          </a:bodyPr>
          <a:lstStyle/>
          <a:p>
            <a:r>
              <a:rPr lang="da-DK" sz="2800" dirty="0" err="1" smtClean="0"/>
              <a:t>Both</a:t>
            </a:r>
            <a:r>
              <a:rPr lang="da-DK" sz="2800" dirty="0" smtClean="0"/>
              <a:t> ”</a:t>
            </a:r>
            <a:r>
              <a:rPr lang="da-DK" sz="2800" dirty="0" err="1" smtClean="0"/>
              <a:t>skills</a:t>
            </a:r>
            <a:r>
              <a:rPr lang="da-DK" sz="2800" dirty="0" smtClean="0"/>
              <a:t>” </a:t>
            </a:r>
            <a:r>
              <a:rPr lang="da-DK" sz="2800" dirty="0" err="1" smtClean="0"/>
              <a:t>are</a:t>
            </a:r>
            <a:r>
              <a:rPr lang="da-DK" sz="2800" dirty="0" smtClean="0"/>
              <a:t> more </a:t>
            </a:r>
            <a:r>
              <a:rPr lang="da-DK" sz="2800" dirty="0" err="1" smtClean="0"/>
              <a:t>necessary</a:t>
            </a:r>
            <a:r>
              <a:rPr lang="da-DK" sz="2800" dirty="0" smtClean="0"/>
              <a:t> and </a:t>
            </a:r>
            <a:r>
              <a:rPr lang="da-DK" sz="2800" dirty="0" err="1" smtClean="0"/>
              <a:t>widely</a:t>
            </a:r>
            <a:r>
              <a:rPr lang="da-DK" sz="2800" dirty="0" smtClean="0"/>
              <a:t> </a:t>
            </a:r>
            <a:r>
              <a:rPr lang="da-DK" sz="2800" dirty="0" err="1" smtClean="0"/>
              <a:t>applied</a:t>
            </a:r>
            <a:r>
              <a:rPr lang="da-DK" sz="2800" dirty="0" smtClean="0"/>
              <a:t> </a:t>
            </a:r>
            <a:r>
              <a:rPr lang="da-DK" sz="2800" dirty="0" err="1" smtClean="0"/>
              <a:t>than</a:t>
            </a:r>
            <a:r>
              <a:rPr lang="da-DK" sz="2800" dirty="0" smtClean="0"/>
              <a:t> generally </a:t>
            </a:r>
            <a:r>
              <a:rPr lang="da-DK" sz="2800" dirty="0" err="1" smtClean="0"/>
              <a:t>anticipated</a:t>
            </a:r>
            <a:r>
              <a:rPr lang="da-DK" sz="2800" dirty="0" smtClean="0"/>
              <a:t> </a:t>
            </a:r>
            <a:r>
              <a:rPr lang="da-DK" sz="2800" dirty="0" err="1" smtClean="0"/>
              <a:t>during</a:t>
            </a:r>
            <a:r>
              <a:rPr lang="da-DK" sz="2800" dirty="0" smtClean="0"/>
              <a:t> multinational operations and </a:t>
            </a:r>
            <a:r>
              <a:rPr lang="da-DK" sz="2800" dirty="0" err="1" smtClean="0"/>
              <a:t>activities</a:t>
            </a:r>
            <a:r>
              <a:rPr lang="da-DK" sz="2800" dirty="0" smtClean="0"/>
              <a:t> </a:t>
            </a:r>
            <a:r>
              <a:rPr lang="da-DK" sz="2800" dirty="0" err="1" smtClean="0"/>
              <a:t>related</a:t>
            </a:r>
            <a:r>
              <a:rPr lang="da-DK" sz="2800" dirty="0" smtClean="0"/>
              <a:t> to arms </a:t>
            </a:r>
            <a:r>
              <a:rPr lang="da-DK" sz="2800" dirty="0" err="1" smtClean="0"/>
              <a:t>control</a:t>
            </a:r>
            <a:r>
              <a:rPr lang="da-DK" sz="2800" dirty="0" smtClean="0"/>
              <a:t> and </a:t>
            </a:r>
            <a:r>
              <a:rPr lang="da-DK" sz="2800" dirty="0" err="1" smtClean="0"/>
              <a:t>other</a:t>
            </a:r>
            <a:r>
              <a:rPr lang="da-DK" sz="2800" dirty="0" smtClean="0"/>
              <a:t> </a:t>
            </a:r>
            <a:r>
              <a:rPr lang="da-DK" sz="2800" dirty="0" err="1" smtClean="0"/>
              <a:t>CSBM’s</a:t>
            </a:r>
            <a:r>
              <a:rPr lang="da-DK" sz="2800" dirty="0" smtClean="0"/>
              <a:t>, as </a:t>
            </a:r>
            <a:r>
              <a:rPr lang="da-DK" sz="2800" dirty="0" err="1" smtClean="0"/>
              <a:t>well</a:t>
            </a:r>
            <a:r>
              <a:rPr lang="da-DK" sz="2800" dirty="0" smtClean="0"/>
              <a:t> as </a:t>
            </a:r>
            <a:r>
              <a:rPr lang="da-DK" sz="2800" dirty="0" err="1" smtClean="0"/>
              <a:t>during</a:t>
            </a:r>
            <a:r>
              <a:rPr lang="da-DK" sz="2800" dirty="0" smtClean="0"/>
              <a:t> </a:t>
            </a:r>
            <a:r>
              <a:rPr lang="da-DK" sz="2800" dirty="0" err="1" smtClean="0"/>
              <a:t>military</a:t>
            </a:r>
            <a:r>
              <a:rPr lang="da-DK" sz="2800" dirty="0" smtClean="0"/>
              <a:t> </a:t>
            </a:r>
            <a:r>
              <a:rPr lang="da-DK" sz="2800" dirty="0" err="1" smtClean="0"/>
              <a:t>co</a:t>
            </a:r>
            <a:r>
              <a:rPr lang="da-DK" sz="2800" dirty="0" smtClean="0"/>
              <a:t>-operation</a:t>
            </a:r>
            <a:endParaRPr lang="da-DK" sz="2800" dirty="0"/>
          </a:p>
        </p:txBody>
      </p:sp>
      <p:pic>
        <p:nvPicPr>
          <p:cNvPr id="5" name="Picture 2" descr="http://translatingsense.com/wp-content/uploads/2014/04/keep-calm-and-call-a-professional-translator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556793"/>
            <a:ext cx="3274586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614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/>
          <a:srcRect t="1239" b="1332"/>
          <a:stretch>
            <a:fillRect/>
          </a:stretch>
        </p:blipFill>
        <p:spPr bwMode="auto">
          <a:xfrm>
            <a:off x="107505" y="67356"/>
            <a:ext cx="8958110" cy="6746020"/>
          </a:xfrm>
          <a:prstGeom prst="rect">
            <a:avLst/>
          </a:prstGeom>
          <a:noFill/>
          <a:ln w="177800" cap="flat">
            <a:solidFill>
              <a:srgbClr val="E6E7E5"/>
            </a:solidFill>
            <a:prstDash val="solid"/>
            <a:miter lim="800000"/>
            <a:headEnd/>
            <a:tailEnd/>
          </a:ln>
          <a:effectLst>
            <a:outerShdw blurRad="76200" dist="190500" algn="ctr" rotWithShape="0">
              <a:schemeClr val="bg2">
                <a:alpha val="29999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845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el">
  <a:themeElements>
    <a:clrScheme name="Essentie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e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e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52</TotalTime>
  <Words>352</Words>
  <Application>Microsoft Office PowerPoint</Application>
  <PresentationFormat>Skærmshow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7</vt:i4>
      </vt:variant>
    </vt:vector>
  </HeadingPairs>
  <TitlesOfParts>
    <vt:vector size="8" baseType="lpstr">
      <vt:lpstr>Essentiel</vt:lpstr>
      <vt:lpstr>Work Shop: Translation and Interpretation</vt:lpstr>
      <vt:lpstr>Work Process Translation</vt:lpstr>
      <vt:lpstr>Work Process Interpreting</vt:lpstr>
      <vt:lpstr>Food for further consideration Translation</vt:lpstr>
      <vt:lpstr>Food for further consideration Interpreting</vt:lpstr>
      <vt:lpstr>Translation and interpreting</vt:lpstr>
      <vt:lpstr>PowerPoint-præsentation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 Shop Translation and Interpretation</dc:title>
  <dc:creator>Claus</dc:creator>
  <cp:lastModifiedBy>Claus</cp:lastModifiedBy>
  <cp:revision>10</cp:revision>
  <dcterms:created xsi:type="dcterms:W3CDTF">2014-05-08T07:08:11Z</dcterms:created>
  <dcterms:modified xsi:type="dcterms:W3CDTF">2014-05-08T08:35:24Z</dcterms:modified>
</cp:coreProperties>
</file>