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42" r:id="rId3"/>
    <p:sldId id="476" r:id="rId4"/>
    <p:sldId id="477" r:id="rId5"/>
    <p:sldId id="490" r:id="rId6"/>
    <p:sldId id="478" r:id="rId7"/>
    <p:sldId id="481" r:id="rId8"/>
    <p:sldId id="482" r:id="rId9"/>
    <p:sldId id="441" r:id="rId10"/>
    <p:sldId id="458" r:id="rId11"/>
    <p:sldId id="492" r:id="rId12"/>
    <p:sldId id="469" r:id="rId13"/>
    <p:sldId id="475" r:id="rId14"/>
    <p:sldId id="488" r:id="rId15"/>
    <p:sldId id="445" r:id="rId16"/>
    <p:sldId id="446" r:id="rId17"/>
    <p:sldId id="489" r:id="rId18"/>
    <p:sldId id="491" r:id="rId19"/>
    <p:sldId id="289" r:id="rId20"/>
    <p:sldId id="483" r:id="rId21"/>
  </p:sldIdLst>
  <p:sldSz cx="9144000" cy="6858000" type="screen4x3"/>
  <p:notesSz cx="6881813" cy="9710738"/>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F37F"/>
    <a:srgbClr val="FF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8" autoAdjust="0"/>
    <p:restoredTop sz="99376" autoAdjust="0"/>
  </p:normalViewPr>
  <p:slideViewPr>
    <p:cSldViewPr>
      <p:cViewPr>
        <p:scale>
          <a:sx n="62" d="100"/>
          <a:sy n="62"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3312" y="-126"/>
      </p:cViewPr>
      <p:guideLst>
        <p:guide orient="horz" pos="305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7EA44-E4FA-456F-B89A-38A4DCF30D23}" type="doc">
      <dgm:prSet loTypeId="urn:microsoft.com/office/officeart/2005/8/layout/radial6" loCatId="cycle" qsTypeId="urn:microsoft.com/office/officeart/2005/8/quickstyle/simple2" qsCatId="simple" csTypeId="urn:microsoft.com/office/officeart/2005/8/colors/accent0_3" csCatId="mainScheme" phldr="1"/>
      <dgm:spPr/>
      <dgm:t>
        <a:bodyPr/>
        <a:lstStyle/>
        <a:p>
          <a:endParaRPr lang="cs-CZ"/>
        </a:p>
      </dgm:t>
    </dgm:pt>
    <dgm:pt modelId="{5C956DAB-07AA-49DD-A072-9DE76EA065F3}">
      <dgm:prSet phldrT="[Text]"/>
      <dgm:spPr/>
      <dgm:t>
        <a:bodyPr/>
        <a:lstStyle/>
        <a:p>
          <a:r>
            <a:rPr lang="cs-CZ" dirty="0" smtClean="0"/>
            <a:t>CULTURAL COMPETENCE</a:t>
          </a:r>
          <a:endParaRPr lang="cs-CZ" dirty="0"/>
        </a:p>
      </dgm:t>
    </dgm:pt>
    <dgm:pt modelId="{2D6F9C3E-3DED-4B05-84CD-5631CDF84BCD}" type="parTrans" cxnId="{1D482B52-89DE-4620-85C8-96E307C7AF5B}">
      <dgm:prSet/>
      <dgm:spPr/>
      <dgm:t>
        <a:bodyPr/>
        <a:lstStyle/>
        <a:p>
          <a:endParaRPr lang="cs-CZ"/>
        </a:p>
      </dgm:t>
    </dgm:pt>
    <dgm:pt modelId="{844DDE3F-2E9C-4D31-B6DE-BFDDC4C35CEA}" type="sibTrans" cxnId="{1D482B52-89DE-4620-85C8-96E307C7AF5B}">
      <dgm:prSet/>
      <dgm:spPr/>
      <dgm:t>
        <a:bodyPr/>
        <a:lstStyle/>
        <a:p>
          <a:endParaRPr lang="cs-CZ"/>
        </a:p>
      </dgm:t>
    </dgm:pt>
    <dgm:pt modelId="{1004FDA9-D0F8-4A55-9BA4-8F85EEFDFED8}">
      <dgm:prSet phldrT="[Text]">
        <dgm:style>
          <a:lnRef idx="1">
            <a:schemeClr val="accent5"/>
          </a:lnRef>
          <a:fillRef idx="2">
            <a:schemeClr val="accent5"/>
          </a:fillRef>
          <a:effectRef idx="1">
            <a:schemeClr val="accent5"/>
          </a:effectRef>
          <a:fontRef idx="minor">
            <a:schemeClr val="dk1"/>
          </a:fontRef>
        </dgm:style>
      </dgm:prSet>
      <dgm:spPr/>
      <dgm:t>
        <a:bodyPr/>
        <a:lstStyle/>
        <a:p>
          <a:r>
            <a:rPr lang="cs-CZ" dirty="0" err="1" smtClean="0"/>
            <a:t>Grammatical</a:t>
          </a:r>
          <a:r>
            <a:rPr lang="cs-CZ" dirty="0" smtClean="0"/>
            <a:t> </a:t>
          </a:r>
          <a:r>
            <a:rPr lang="cs-CZ" dirty="0" err="1" smtClean="0"/>
            <a:t>Competence</a:t>
          </a:r>
          <a:endParaRPr lang="cs-CZ" dirty="0"/>
        </a:p>
      </dgm:t>
    </dgm:pt>
    <dgm:pt modelId="{4E32A5CC-AAAE-4980-90A8-2C75A3AC62F4}" type="parTrans" cxnId="{317D4FC3-BF05-4665-BF57-D16947E8FBA4}">
      <dgm:prSet/>
      <dgm:spPr/>
      <dgm:t>
        <a:bodyPr/>
        <a:lstStyle/>
        <a:p>
          <a:endParaRPr lang="cs-CZ"/>
        </a:p>
      </dgm:t>
    </dgm:pt>
    <dgm:pt modelId="{8DC0D569-0A48-49EE-B173-07C55F06D25A}" type="sibTrans" cxnId="{317D4FC3-BF05-4665-BF57-D16947E8FBA4}">
      <dgm:prSet/>
      <dgm:spPr/>
      <dgm:t>
        <a:bodyPr/>
        <a:lstStyle/>
        <a:p>
          <a:endParaRPr lang="cs-CZ"/>
        </a:p>
      </dgm:t>
    </dgm:pt>
    <dgm:pt modelId="{A05EB6C8-0612-4092-8F06-26F03E0512F7}">
      <dgm:prSet phldrT="[Text]">
        <dgm:style>
          <a:lnRef idx="1">
            <a:schemeClr val="accent5"/>
          </a:lnRef>
          <a:fillRef idx="2">
            <a:schemeClr val="accent5"/>
          </a:fillRef>
          <a:effectRef idx="1">
            <a:schemeClr val="accent5"/>
          </a:effectRef>
          <a:fontRef idx="minor">
            <a:schemeClr val="dk1"/>
          </a:fontRef>
        </dgm:style>
      </dgm:prSet>
      <dgm:spPr/>
      <dgm:t>
        <a:bodyPr/>
        <a:lstStyle/>
        <a:p>
          <a:r>
            <a:rPr lang="cs-CZ" dirty="0" err="1" smtClean="0"/>
            <a:t>Functional</a:t>
          </a:r>
          <a:r>
            <a:rPr lang="cs-CZ" dirty="0" smtClean="0"/>
            <a:t> </a:t>
          </a:r>
          <a:r>
            <a:rPr lang="cs-CZ" dirty="0" err="1" smtClean="0"/>
            <a:t>Competence</a:t>
          </a:r>
          <a:endParaRPr lang="cs-CZ" dirty="0"/>
        </a:p>
      </dgm:t>
    </dgm:pt>
    <dgm:pt modelId="{BA142234-3053-42F0-B259-4806EA381EAD}" type="parTrans" cxnId="{F16B689A-6383-4988-9BFA-6F3D1B0CFFEC}">
      <dgm:prSet/>
      <dgm:spPr/>
      <dgm:t>
        <a:bodyPr/>
        <a:lstStyle/>
        <a:p>
          <a:endParaRPr lang="cs-CZ"/>
        </a:p>
      </dgm:t>
    </dgm:pt>
    <dgm:pt modelId="{EF866351-EED5-4E1A-8CCE-E339C15FF7BE}" type="sibTrans" cxnId="{F16B689A-6383-4988-9BFA-6F3D1B0CFFEC}">
      <dgm:prSet/>
      <dgm:spPr/>
      <dgm:t>
        <a:bodyPr/>
        <a:lstStyle/>
        <a:p>
          <a:endParaRPr lang="cs-CZ"/>
        </a:p>
      </dgm:t>
    </dgm:pt>
    <dgm:pt modelId="{8BA4035C-5AAF-472C-9DF0-221480F88E04}">
      <dgm:prSet phldrT="[Text]">
        <dgm:style>
          <a:lnRef idx="1">
            <a:schemeClr val="accent5"/>
          </a:lnRef>
          <a:fillRef idx="2">
            <a:schemeClr val="accent5"/>
          </a:fillRef>
          <a:effectRef idx="1">
            <a:schemeClr val="accent5"/>
          </a:effectRef>
          <a:fontRef idx="minor">
            <a:schemeClr val="dk1"/>
          </a:fontRef>
        </dgm:style>
      </dgm:prSet>
      <dgm:spPr/>
      <dgm:t>
        <a:bodyPr/>
        <a:lstStyle/>
        <a:p>
          <a:r>
            <a:rPr lang="cs-CZ" dirty="0" err="1" smtClean="0"/>
            <a:t>Interactional</a:t>
          </a:r>
          <a:r>
            <a:rPr lang="cs-CZ" dirty="0" smtClean="0"/>
            <a:t> </a:t>
          </a:r>
          <a:r>
            <a:rPr lang="cs-CZ" dirty="0" err="1" smtClean="0"/>
            <a:t>Competence</a:t>
          </a:r>
          <a:endParaRPr lang="cs-CZ" dirty="0"/>
        </a:p>
      </dgm:t>
    </dgm:pt>
    <dgm:pt modelId="{E26368C0-5C76-4260-9183-CC706B74C16A}" type="parTrans" cxnId="{CA3EB7E2-58FC-4CDA-9D89-06D1881098A6}">
      <dgm:prSet/>
      <dgm:spPr/>
      <dgm:t>
        <a:bodyPr/>
        <a:lstStyle/>
        <a:p>
          <a:endParaRPr lang="cs-CZ"/>
        </a:p>
      </dgm:t>
    </dgm:pt>
    <dgm:pt modelId="{09088C03-E0DA-436A-985C-C62DFDB1308E}" type="sibTrans" cxnId="{CA3EB7E2-58FC-4CDA-9D89-06D1881098A6}">
      <dgm:prSet/>
      <dgm:spPr/>
      <dgm:t>
        <a:bodyPr/>
        <a:lstStyle/>
        <a:p>
          <a:endParaRPr lang="cs-CZ"/>
        </a:p>
      </dgm:t>
    </dgm:pt>
    <dgm:pt modelId="{9C2D9160-D54D-40A9-B5B4-8FE9A922A0E8}">
      <dgm:prSet phldrT="[Text]">
        <dgm:style>
          <a:lnRef idx="1">
            <a:schemeClr val="accent5"/>
          </a:lnRef>
          <a:fillRef idx="2">
            <a:schemeClr val="accent5"/>
          </a:fillRef>
          <a:effectRef idx="1">
            <a:schemeClr val="accent5"/>
          </a:effectRef>
          <a:fontRef idx="minor">
            <a:schemeClr val="dk1"/>
          </a:fontRef>
        </dgm:style>
      </dgm:prSet>
      <dgm:spPr/>
      <dgm:t>
        <a:bodyPr/>
        <a:lstStyle/>
        <a:p>
          <a:r>
            <a:rPr lang="cs-CZ" dirty="0" err="1" smtClean="0"/>
            <a:t>Sociolinguistic</a:t>
          </a:r>
          <a:r>
            <a:rPr lang="cs-CZ" dirty="0" smtClean="0"/>
            <a:t> </a:t>
          </a:r>
          <a:r>
            <a:rPr lang="cs-CZ" dirty="0" err="1" smtClean="0"/>
            <a:t>Competence</a:t>
          </a:r>
          <a:endParaRPr lang="cs-CZ" dirty="0"/>
        </a:p>
      </dgm:t>
    </dgm:pt>
    <dgm:pt modelId="{FB754D52-08E8-4E58-99CF-F4C28FFDACAA}" type="parTrans" cxnId="{1FB870E7-55E9-467C-BFDF-0F2B97CAF9A2}">
      <dgm:prSet/>
      <dgm:spPr/>
      <dgm:t>
        <a:bodyPr/>
        <a:lstStyle/>
        <a:p>
          <a:endParaRPr lang="cs-CZ"/>
        </a:p>
      </dgm:t>
    </dgm:pt>
    <dgm:pt modelId="{52B0EF7D-AE92-4DA3-B707-65021778141D}" type="sibTrans" cxnId="{1FB870E7-55E9-467C-BFDF-0F2B97CAF9A2}">
      <dgm:prSet/>
      <dgm:spPr/>
      <dgm:t>
        <a:bodyPr/>
        <a:lstStyle/>
        <a:p>
          <a:endParaRPr lang="cs-CZ"/>
        </a:p>
      </dgm:t>
    </dgm:pt>
    <dgm:pt modelId="{C77E6B3D-9889-480E-A672-3F8AFE21AFAD}" type="pres">
      <dgm:prSet presAssocID="{F1C7EA44-E4FA-456F-B89A-38A4DCF30D23}" presName="Name0" presStyleCnt="0">
        <dgm:presLayoutVars>
          <dgm:chMax val="1"/>
          <dgm:dir/>
          <dgm:animLvl val="ctr"/>
          <dgm:resizeHandles val="exact"/>
        </dgm:presLayoutVars>
      </dgm:prSet>
      <dgm:spPr/>
      <dgm:t>
        <a:bodyPr/>
        <a:lstStyle/>
        <a:p>
          <a:endParaRPr lang="cs-CZ"/>
        </a:p>
      </dgm:t>
    </dgm:pt>
    <dgm:pt modelId="{87E0E547-AC27-4D16-9FB3-2603E1A219AE}" type="pres">
      <dgm:prSet presAssocID="{5C956DAB-07AA-49DD-A072-9DE76EA065F3}" presName="centerShape" presStyleLbl="node0" presStyleIdx="0" presStyleCnt="1" custScaleX="126454" custScaleY="118397"/>
      <dgm:spPr/>
      <dgm:t>
        <a:bodyPr/>
        <a:lstStyle/>
        <a:p>
          <a:endParaRPr lang="cs-CZ"/>
        </a:p>
      </dgm:t>
    </dgm:pt>
    <dgm:pt modelId="{1CD4DA34-CEC9-4B34-A3A2-645886DDE390}" type="pres">
      <dgm:prSet presAssocID="{1004FDA9-D0F8-4A55-9BA4-8F85EEFDFED8}" presName="node" presStyleLbl="node1" presStyleIdx="0" presStyleCnt="4">
        <dgm:presLayoutVars>
          <dgm:bulletEnabled val="1"/>
        </dgm:presLayoutVars>
      </dgm:prSet>
      <dgm:spPr/>
      <dgm:t>
        <a:bodyPr/>
        <a:lstStyle/>
        <a:p>
          <a:endParaRPr lang="cs-CZ"/>
        </a:p>
      </dgm:t>
    </dgm:pt>
    <dgm:pt modelId="{6E4381F0-AB6F-434B-8027-DB030D7EEE9A}" type="pres">
      <dgm:prSet presAssocID="{1004FDA9-D0F8-4A55-9BA4-8F85EEFDFED8}" presName="dummy" presStyleCnt="0"/>
      <dgm:spPr/>
    </dgm:pt>
    <dgm:pt modelId="{B4F66EE1-1BA2-4F15-B713-EE53357FA3AC}" type="pres">
      <dgm:prSet presAssocID="{8DC0D569-0A48-49EE-B173-07C55F06D25A}" presName="sibTrans" presStyleLbl="sibTrans2D1" presStyleIdx="0" presStyleCnt="4"/>
      <dgm:spPr/>
      <dgm:t>
        <a:bodyPr/>
        <a:lstStyle/>
        <a:p>
          <a:endParaRPr lang="cs-CZ"/>
        </a:p>
      </dgm:t>
    </dgm:pt>
    <dgm:pt modelId="{855502DE-61B1-4FE9-8137-7FB93884C535}" type="pres">
      <dgm:prSet presAssocID="{A05EB6C8-0612-4092-8F06-26F03E0512F7}" presName="node" presStyleLbl="node1" presStyleIdx="1" presStyleCnt="4">
        <dgm:presLayoutVars>
          <dgm:bulletEnabled val="1"/>
        </dgm:presLayoutVars>
      </dgm:prSet>
      <dgm:spPr/>
      <dgm:t>
        <a:bodyPr/>
        <a:lstStyle/>
        <a:p>
          <a:endParaRPr lang="cs-CZ"/>
        </a:p>
      </dgm:t>
    </dgm:pt>
    <dgm:pt modelId="{7256FBE3-D534-49FE-B7AD-8DE0A484BC2C}" type="pres">
      <dgm:prSet presAssocID="{A05EB6C8-0612-4092-8F06-26F03E0512F7}" presName="dummy" presStyleCnt="0"/>
      <dgm:spPr/>
    </dgm:pt>
    <dgm:pt modelId="{DE49BABE-5514-493E-8666-0CC95116FFFE}" type="pres">
      <dgm:prSet presAssocID="{EF866351-EED5-4E1A-8CCE-E339C15FF7BE}" presName="sibTrans" presStyleLbl="sibTrans2D1" presStyleIdx="1" presStyleCnt="4"/>
      <dgm:spPr/>
      <dgm:t>
        <a:bodyPr/>
        <a:lstStyle/>
        <a:p>
          <a:endParaRPr lang="cs-CZ"/>
        </a:p>
      </dgm:t>
    </dgm:pt>
    <dgm:pt modelId="{C47C7EEA-02D0-489B-B0C7-204AAB900F1D}" type="pres">
      <dgm:prSet presAssocID="{8BA4035C-5AAF-472C-9DF0-221480F88E04}" presName="node" presStyleLbl="node1" presStyleIdx="2" presStyleCnt="4">
        <dgm:presLayoutVars>
          <dgm:bulletEnabled val="1"/>
        </dgm:presLayoutVars>
      </dgm:prSet>
      <dgm:spPr/>
      <dgm:t>
        <a:bodyPr/>
        <a:lstStyle/>
        <a:p>
          <a:endParaRPr lang="cs-CZ"/>
        </a:p>
      </dgm:t>
    </dgm:pt>
    <dgm:pt modelId="{1BB8EFC9-7A5F-4F08-B3C9-1E86C363A139}" type="pres">
      <dgm:prSet presAssocID="{8BA4035C-5AAF-472C-9DF0-221480F88E04}" presName="dummy" presStyleCnt="0"/>
      <dgm:spPr/>
    </dgm:pt>
    <dgm:pt modelId="{74E80092-3ADC-49CA-BEFA-4C300B7353BD}" type="pres">
      <dgm:prSet presAssocID="{09088C03-E0DA-436A-985C-C62DFDB1308E}" presName="sibTrans" presStyleLbl="sibTrans2D1" presStyleIdx="2" presStyleCnt="4"/>
      <dgm:spPr/>
      <dgm:t>
        <a:bodyPr/>
        <a:lstStyle/>
        <a:p>
          <a:endParaRPr lang="cs-CZ"/>
        </a:p>
      </dgm:t>
    </dgm:pt>
    <dgm:pt modelId="{A3B6ECF0-B8F2-451A-9B1F-B599F1D5C636}" type="pres">
      <dgm:prSet presAssocID="{9C2D9160-D54D-40A9-B5B4-8FE9A922A0E8}" presName="node" presStyleLbl="node1" presStyleIdx="3" presStyleCnt="4">
        <dgm:presLayoutVars>
          <dgm:bulletEnabled val="1"/>
        </dgm:presLayoutVars>
      </dgm:prSet>
      <dgm:spPr/>
      <dgm:t>
        <a:bodyPr/>
        <a:lstStyle/>
        <a:p>
          <a:endParaRPr lang="cs-CZ"/>
        </a:p>
      </dgm:t>
    </dgm:pt>
    <dgm:pt modelId="{7AB8A408-4290-4774-9F63-AE60755EF1A8}" type="pres">
      <dgm:prSet presAssocID="{9C2D9160-D54D-40A9-B5B4-8FE9A922A0E8}" presName="dummy" presStyleCnt="0"/>
      <dgm:spPr/>
    </dgm:pt>
    <dgm:pt modelId="{305A91C6-4A48-4313-9B2A-0229CD04319C}" type="pres">
      <dgm:prSet presAssocID="{52B0EF7D-AE92-4DA3-B707-65021778141D}" presName="sibTrans" presStyleLbl="sibTrans2D1" presStyleIdx="3" presStyleCnt="4"/>
      <dgm:spPr/>
      <dgm:t>
        <a:bodyPr/>
        <a:lstStyle/>
        <a:p>
          <a:endParaRPr lang="cs-CZ"/>
        </a:p>
      </dgm:t>
    </dgm:pt>
  </dgm:ptLst>
  <dgm:cxnLst>
    <dgm:cxn modelId="{84BA7E5C-E3BC-4285-B1EE-63360F7D1C0F}" type="presOf" srcId="{9C2D9160-D54D-40A9-B5B4-8FE9A922A0E8}" destId="{A3B6ECF0-B8F2-451A-9B1F-B599F1D5C636}" srcOrd="0" destOrd="0" presId="urn:microsoft.com/office/officeart/2005/8/layout/radial6"/>
    <dgm:cxn modelId="{E343C084-AA82-423A-B1BA-1721564C7C47}" type="presOf" srcId="{8DC0D569-0A48-49EE-B173-07C55F06D25A}" destId="{B4F66EE1-1BA2-4F15-B713-EE53357FA3AC}" srcOrd="0" destOrd="0" presId="urn:microsoft.com/office/officeart/2005/8/layout/radial6"/>
    <dgm:cxn modelId="{1D482B52-89DE-4620-85C8-96E307C7AF5B}" srcId="{F1C7EA44-E4FA-456F-B89A-38A4DCF30D23}" destId="{5C956DAB-07AA-49DD-A072-9DE76EA065F3}" srcOrd="0" destOrd="0" parTransId="{2D6F9C3E-3DED-4B05-84CD-5631CDF84BCD}" sibTransId="{844DDE3F-2E9C-4D31-B6DE-BFDDC4C35CEA}"/>
    <dgm:cxn modelId="{C6264C59-BE64-4504-AF06-2BA64AD713A7}" type="presOf" srcId="{8BA4035C-5AAF-472C-9DF0-221480F88E04}" destId="{C47C7EEA-02D0-489B-B0C7-204AAB900F1D}" srcOrd="0" destOrd="0" presId="urn:microsoft.com/office/officeart/2005/8/layout/radial6"/>
    <dgm:cxn modelId="{FB55E146-686F-4AB7-B229-7A361E7FCA5E}" type="presOf" srcId="{1004FDA9-D0F8-4A55-9BA4-8F85EEFDFED8}" destId="{1CD4DA34-CEC9-4B34-A3A2-645886DDE390}" srcOrd="0" destOrd="0" presId="urn:microsoft.com/office/officeart/2005/8/layout/radial6"/>
    <dgm:cxn modelId="{AD512678-67E2-4AE0-8EFD-C714D3F1E181}" type="presOf" srcId="{5C956DAB-07AA-49DD-A072-9DE76EA065F3}" destId="{87E0E547-AC27-4D16-9FB3-2603E1A219AE}" srcOrd="0" destOrd="0" presId="urn:microsoft.com/office/officeart/2005/8/layout/radial6"/>
    <dgm:cxn modelId="{317D4FC3-BF05-4665-BF57-D16947E8FBA4}" srcId="{5C956DAB-07AA-49DD-A072-9DE76EA065F3}" destId="{1004FDA9-D0F8-4A55-9BA4-8F85EEFDFED8}" srcOrd="0" destOrd="0" parTransId="{4E32A5CC-AAAE-4980-90A8-2C75A3AC62F4}" sibTransId="{8DC0D569-0A48-49EE-B173-07C55F06D25A}"/>
    <dgm:cxn modelId="{AC46511F-8D99-421A-AADF-4F011B65377A}" type="presOf" srcId="{09088C03-E0DA-436A-985C-C62DFDB1308E}" destId="{74E80092-3ADC-49CA-BEFA-4C300B7353BD}" srcOrd="0" destOrd="0" presId="urn:microsoft.com/office/officeart/2005/8/layout/radial6"/>
    <dgm:cxn modelId="{1FB870E7-55E9-467C-BFDF-0F2B97CAF9A2}" srcId="{5C956DAB-07AA-49DD-A072-9DE76EA065F3}" destId="{9C2D9160-D54D-40A9-B5B4-8FE9A922A0E8}" srcOrd="3" destOrd="0" parTransId="{FB754D52-08E8-4E58-99CF-F4C28FFDACAA}" sibTransId="{52B0EF7D-AE92-4DA3-B707-65021778141D}"/>
    <dgm:cxn modelId="{239D9F7C-2735-4583-953D-727B3D1EB20A}" type="presOf" srcId="{EF866351-EED5-4E1A-8CCE-E339C15FF7BE}" destId="{DE49BABE-5514-493E-8666-0CC95116FFFE}" srcOrd="0" destOrd="0" presId="urn:microsoft.com/office/officeart/2005/8/layout/radial6"/>
    <dgm:cxn modelId="{8033D544-B65F-45C7-BC31-EA7ECA72918B}" type="presOf" srcId="{F1C7EA44-E4FA-456F-B89A-38A4DCF30D23}" destId="{C77E6B3D-9889-480E-A672-3F8AFE21AFAD}" srcOrd="0" destOrd="0" presId="urn:microsoft.com/office/officeart/2005/8/layout/radial6"/>
    <dgm:cxn modelId="{76E5ED11-9110-4FA3-8B6B-EEE58EB62F33}" type="presOf" srcId="{A05EB6C8-0612-4092-8F06-26F03E0512F7}" destId="{855502DE-61B1-4FE9-8137-7FB93884C535}" srcOrd="0" destOrd="0" presId="urn:microsoft.com/office/officeart/2005/8/layout/radial6"/>
    <dgm:cxn modelId="{16E4643B-5878-4BFE-AA29-809567C565F1}" type="presOf" srcId="{52B0EF7D-AE92-4DA3-B707-65021778141D}" destId="{305A91C6-4A48-4313-9B2A-0229CD04319C}" srcOrd="0" destOrd="0" presId="urn:microsoft.com/office/officeart/2005/8/layout/radial6"/>
    <dgm:cxn modelId="{F16B689A-6383-4988-9BFA-6F3D1B0CFFEC}" srcId="{5C956DAB-07AA-49DD-A072-9DE76EA065F3}" destId="{A05EB6C8-0612-4092-8F06-26F03E0512F7}" srcOrd="1" destOrd="0" parTransId="{BA142234-3053-42F0-B259-4806EA381EAD}" sibTransId="{EF866351-EED5-4E1A-8CCE-E339C15FF7BE}"/>
    <dgm:cxn modelId="{CA3EB7E2-58FC-4CDA-9D89-06D1881098A6}" srcId="{5C956DAB-07AA-49DD-A072-9DE76EA065F3}" destId="{8BA4035C-5AAF-472C-9DF0-221480F88E04}" srcOrd="2" destOrd="0" parTransId="{E26368C0-5C76-4260-9183-CC706B74C16A}" sibTransId="{09088C03-E0DA-436A-985C-C62DFDB1308E}"/>
    <dgm:cxn modelId="{FDE2F60A-352C-4A91-A3DE-0B00E37113B5}" type="presParOf" srcId="{C77E6B3D-9889-480E-A672-3F8AFE21AFAD}" destId="{87E0E547-AC27-4D16-9FB3-2603E1A219AE}" srcOrd="0" destOrd="0" presId="urn:microsoft.com/office/officeart/2005/8/layout/radial6"/>
    <dgm:cxn modelId="{B1157F90-A1EA-4671-96B5-372EAE7F47A1}" type="presParOf" srcId="{C77E6B3D-9889-480E-A672-3F8AFE21AFAD}" destId="{1CD4DA34-CEC9-4B34-A3A2-645886DDE390}" srcOrd="1" destOrd="0" presId="urn:microsoft.com/office/officeart/2005/8/layout/radial6"/>
    <dgm:cxn modelId="{19193522-C033-46A3-B0D5-FAD140A95DAA}" type="presParOf" srcId="{C77E6B3D-9889-480E-A672-3F8AFE21AFAD}" destId="{6E4381F0-AB6F-434B-8027-DB030D7EEE9A}" srcOrd="2" destOrd="0" presId="urn:microsoft.com/office/officeart/2005/8/layout/radial6"/>
    <dgm:cxn modelId="{56B6665E-41FB-483C-B0BB-33EAB403687F}" type="presParOf" srcId="{C77E6B3D-9889-480E-A672-3F8AFE21AFAD}" destId="{B4F66EE1-1BA2-4F15-B713-EE53357FA3AC}" srcOrd="3" destOrd="0" presId="urn:microsoft.com/office/officeart/2005/8/layout/radial6"/>
    <dgm:cxn modelId="{201EE8CD-67A2-48C8-99B3-0632E04ECCEE}" type="presParOf" srcId="{C77E6B3D-9889-480E-A672-3F8AFE21AFAD}" destId="{855502DE-61B1-4FE9-8137-7FB93884C535}" srcOrd="4" destOrd="0" presId="urn:microsoft.com/office/officeart/2005/8/layout/radial6"/>
    <dgm:cxn modelId="{0E70232C-CDA5-4373-9859-142916F9B806}" type="presParOf" srcId="{C77E6B3D-9889-480E-A672-3F8AFE21AFAD}" destId="{7256FBE3-D534-49FE-B7AD-8DE0A484BC2C}" srcOrd="5" destOrd="0" presId="urn:microsoft.com/office/officeart/2005/8/layout/radial6"/>
    <dgm:cxn modelId="{71F110D6-5D48-4A18-AC24-C602AFC47B19}" type="presParOf" srcId="{C77E6B3D-9889-480E-A672-3F8AFE21AFAD}" destId="{DE49BABE-5514-493E-8666-0CC95116FFFE}" srcOrd="6" destOrd="0" presId="urn:microsoft.com/office/officeart/2005/8/layout/radial6"/>
    <dgm:cxn modelId="{FF723169-992E-418C-B561-C7FD62E50F68}" type="presParOf" srcId="{C77E6B3D-9889-480E-A672-3F8AFE21AFAD}" destId="{C47C7EEA-02D0-489B-B0C7-204AAB900F1D}" srcOrd="7" destOrd="0" presId="urn:microsoft.com/office/officeart/2005/8/layout/radial6"/>
    <dgm:cxn modelId="{EB2C4225-2BB9-4FCD-B540-990EFFACD508}" type="presParOf" srcId="{C77E6B3D-9889-480E-A672-3F8AFE21AFAD}" destId="{1BB8EFC9-7A5F-4F08-B3C9-1E86C363A139}" srcOrd="8" destOrd="0" presId="urn:microsoft.com/office/officeart/2005/8/layout/radial6"/>
    <dgm:cxn modelId="{0E9E1C7F-30BD-4BC5-A027-BDFD0E7BDA63}" type="presParOf" srcId="{C77E6B3D-9889-480E-A672-3F8AFE21AFAD}" destId="{74E80092-3ADC-49CA-BEFA-4C300B7353BD}" srcOrd="9" destOrd="0" presId="urn:microsoft.com/office/officeart/2005/8/layout/radial6"/>
    <dgm:cxn modelId="{4B6F709A-AF2E-429C-9C6D-2CBF8943CC25}" type="presParOf" srcId="{C77E6B3D-9889-480E-A672-3F8AFE21AFAD}" destId="{A3B6ECF0-B8F2-451A-9B1F-B599F1D5C636}" srcOrd="10" destOrd="0" presId="urn:microsoft.com/office/officeart/2005/8/layout/radial6"/>
    <dgm:cxn modelId="{7915A407-FD0B-49DB-A5CB-29D99E0BF3AE}" type="presParOf" srcId="{C77E6B3D-9889-480E-A672-3F8AFE21AFAD}" destId="{7AB8A408-4290-4774-9F63-AE60755EF1A8}" srcOrd="11" destOrd="0" presId="urn:microsoft.com/office/officeart/2005/8/layout/radial6"/>
    <dgm:cxn modelId="{3658D3E6-CD0B-4E73-971E-0769327BAFBE}" type="presParOf" srcId="{C77E6B3D-9889-480E-A672-3F8AFE21AFAD}" destId="{305A91C6-4A48-4313-9B2A-0229CD04319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B3388B-D769-4949-90E7-97B40A4E715D}"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cs-CZ"/>
        </a:p>
      </dgm:t>
    </dgm:pt>
    <dgm:pt modelId="{843B8107-46E4-4AAA-AB22-EF51C6BDC039}">
      <dgm:prSet phldrT="[Text]">
        <dgm:style>
          <a:lnRef idx="1">
            <a:schemeClr val="accent6"/>
          </a:lnRef>
          <a:fillRef idx="2">
            <a:schemeClr val="accent6"/>
          </a:fillRef>
          <a:effectRef idx="1">
            <a:schemeClr val="accent6"/>
          </a:effectRef>
          <a:fontRef idx="minor">
            <a:schemeClr val="dk1"/>
          </a:fontRef>
        </dgm:style>
      </dgm:prSet>
      <dgm:spPr/>
      <dgm:t>
        <a:bodyPr/>
        <a:lstStyle/>
        <a:p>
          <a:r>
            <a:rPr lang="cs-CZ" dirty="0" err="1" smtClean="0"/>
            <a:t>Czech</a:t>
          </a:r>
          <a:endParaRPr lang="cs-CZ" dirty="0"/>
        </a:p>
      </dgm:t>
    </dgm:pt>
    <dgm:pt modelId="{34C334AB-5AC8-489D-9CF4-295EA82A8EAD}" type="parTrans" cxnId="{BFFAA100-59BC-4289-8650-755A75F6E750}">
      <dgm:prSet/>
      <dgm:spPr/>
      <dgm:t>
        <a:bodyPr/>
        <a:lstStyle/>
        <a:p>
          <a:endParaRPr lang="cs-CZ"/>
        </a:p>
      </dgm:t>
    </dgm:pt>
    <dgm:pt modelId="{7D9BB6C7-0249-4719-8BE0-38950F4C3AE8}" type="sibTrans" cxnId="{BFFAA100-59BC-4289-8650-755A75F6E750}">
      <dgm:prSet/>
      <dgm:spPr/>
      <dgm:t>
        <a:bodyPr/>
        <a:lstStyle/>
        <a:p>
          <a:endParaRPr lang="cs-CZ"/>
        </a:p>
      </dgm:t>
    </dgm:pt>
    <dgm:pt modelId="{D101B1EE-08ED-4E3E-A862-6B62FA901DCD}">
      <dgm:prSet phldrT="[Text]"/>
      <dgm:spPr/>
      <dgm:t>
        <a:bodyPr/>
        <a:lstStyle/>
        <a:p>
          <a:r>
            <a:rPr lang="cs-CZ" b="1" dirty="0" smtClean="0"/>
            <a:t>Rukulíbám, milostivá paní.</a:t>
          </a:r>
          <a:endParaRPr lang="cs-CZ" b="1" dirty="0"/>
        </a:p>
      </dgm:t>
    </dgm:pt>
    <dgm:pt modelId="{114C0C34-F368-436D-A8F4-C383D153D388}" type="parTrans" cxnId="{73C2A380-770F-4229-A842-E84AF2D83765}">
      <dgm:prSet/>
      <dgm:spPr/>
      <dgm:t>
        <a:bodyPr/>
        <a:lstStyle/>
        <a:p>
          <a:endParaRPr lang="cs-CZ"/>
        </a:p>
      </dgm:t>
    </dgm:pt>
    <dgm:pt modelId="{D8E8408F-E741-4EB1-818B-FD9B47DB5BCE}" type="sibTrans" cxnId="{73C2A380-770F-4229-A842-E84AF2D83765}">
      <dgm:prSet/>
      <dgm:spPr/>
      <dgm:t>
        <a:bodyPr/>
        <a:lstStyle/>
        <a:p>
          <a:endParaRPr lang="cs-CZ"/>
        </a:p>
      </dgm:t>
    </dgm:pt>
    <dgm:pt modelId="{3F57772D-BFC5-4AF2-930E-C5C2BE859BC2}">
      <dgm:prSet phldrT="[Text]"/>
      <dgm:spPr/>
      <dgm:t>
        <a:bodyPr/>
        <a:lstStyle/>
        <a:p>
          <a:r>
            <a:rPr lang="en-US" b="1" dirty="0" err="1" smtClean="0"/>
            <a:t>Küs´die</a:t>
          </a:r>
          <a:r>
            <a:rPr lang="en-US" b="1" dirty="0" smtClean="0"/>
            <a:t> Hand, </a:t>
          </a:r>
          <a:r>
            <a:rPr lang="en-US" b="1" dirty="0" err="1" smtClean="0"/>
            <a:t>gnädige</a:t>
          </a:r>
          <a:r>
            <a:rPr lang="en-US" b="1" dirty="0" smtClean="0"/>
            <a:t> Frau!</a:t>
          </a:r>
          <a:endParaRPr lang="cs-CZ" b="1" dirty="0"/>
        </a:p>
      </dgm:t>
    </dgm:pt>
    <dgm:pt modelId="{C9139EC0-2936-4B49-8E35-C8F569F2D871}" type="parTrans" cxnId="{3EA3E99E-65B7-4265-98EB-9753633F5938}">
      <dgm:prSet/>
      <dgm:spPr/>
      <dgm:t>
        <a:bodyPr/>
        <a:lstStyle/>
        <a:p>
          <a:endParaRPr lang="cs-CZ"/>
        </a:p>
      </dgm:t>
    </dgm:pt>
    <dgm:pt modelId="{FF9EF019-1BFA-4E7B-8D01-646DD587541B}" type="sibTrans" cxnId="{3EA3E99E-65B7-4265-98EB-9753633F5938}">
      <dgm:prSet/>
      <dgm:spPr/>
      <dgm:t>
        <a:bodyPr/>
        <a:lstStyle/>
        <a:p>
          <a:endParaRPr lang="cs-CZ"/>
        </a:p>
      </dgm:t>
    </dgm:pt>
    <dgm:pt modelId="{C8D96057-53EC-44C4-A994-265E7CAD0B73}">
      <dgm:prSet phldrT="[Text]">
        <dgm:style>
          <a:lnRef idx="1">
            <a:schemeClr val="accent6"/>
          </a:lnRef>
          <a:fillRef idx="2">
            <a:schemeClr val="accent6"/>
          </a:fillRef>
          <a:effectRef idx="1">
            <a:schemeClr val="accent6"/>
          </a:effectRef>
          <a:fontRef idx="minor">
            <a:schemeClr val="dk1"/>
          </a:fontRef>
        </dgm:style>
      </dgm:prSet>
      <dgm:spPr/>
      <dgm:t>
        <a:bodyPr/>
        <a:lstStyle/>
        <a:p>
          <a:r>
            <a:rPr lang="cs-CZ" dirty="0" err="1" smtClean="0"/>
            <a:t>English</a:t>
          </a:r>
          <a:endParaRPr lang="cs-CZ" dirty="0"/>
        </a:p>
      </dgm:t>
    </dgm:pt>
    <dgm:pt modelId="{79AF8C40-F907-40F6-A8C7-4EC30FBE3DE4}" type="parTrans" cxnId="{1708BCDA-56F5-4C93-9CB1-C9B8523033D2}">
      <dgm:prSet/>
      <dgm:spPr/>
      <dgm:t>
        <a:bodyPr/>
        <a:lstStyle/>
        <a:p>
          <a:endParaRPr lang="cs-CZ"/>
        </a:p>
      </dgm:t>
    </dgm:pt>
    <dgm:pt modelId="{137CAAE0-FD0F-4854-9108-425E121AC3F3}" type="sibTrans" cxnId="{1708BCDA-56F5-4C93-9CB1-C9B8523033D2}">
      <dgm:prSet/>
      <dgm:spPr/>
      <dgm:t>
        <a:bodyPr/>
        <a:lstStyle/>
        <a:p>
          <a:endParaRPr lang="cs-CZ"/>
        </a:p>
      </dgm:t>
    </dgm:pt>
    <dgm:pt modelId="{BC8F0908-CC33-4D80-89AD-078D686964DD}">
      <dgm:prSet phldrT="[Text]"/>
      <dgm:spPr/>
      <dgm:t>
        <a:bodyPr/>
        <a:lstStyle/>
        <a:p>
          <a:r>
            <a:rPr lang="cs-CZ" b="1" dirty="0" smtClean="0"/>
            <a:t>I </a:t>
          </a:r>
          <a:r>
            <a:rPr lang="cs-CZ" b="1" dirty="0" err="1" smtClean="0"/>
            <a:t>kiss</a:t>
          </a:r>
          <a:r>
            <a:rPr lang="cs-CZ" b="1" dirty="0" smtClean="0"/>
            <a:t> </a:t>
          </a:r>
          <a:r>
            <a:rPr lang="cs-CZ" b="1" dirty="0" err="1" smtClean="0"/>
            <a:t>your</a:t>
          </a:r>
          <a:r>
            <a:rPr lang="cs-CZ" b="1" dirty="0" smtClean="0"/>
            <a:t> </a:t>
          </a:r>
          <a:r>
            <a:rPr lang="cs-CZ" b="1" dirty="0" err="1" smtClean="0"/>
            <a:t>hand</a:t>
          </a:r>
          <a:r>
            <a:rPr lang="cs-CZ" b="1" dirty="0" smtClean="0"/>
            <a:t>, </a:t>
          </a:r>
          <a:r>
            <a:rPr lang="cs-CZ" b="1" dirty="0" err="1" smtClean="0"/>
            <a:t>gracious</a:t>
          </a:r>
          <a:r>
            <a:rPr lang="cs-CZ" b="1" dirty="0" smtClean="0"/>
            <a:t> lady.</a:t>
          </a:r>
          <a:endParaRPr lang="cs-CZ" b="1" dirty="0"/>
        </a:p>
      </dgm:t>
    </dgm:pt>
    <dgm:pt modelId="{2D93A652-3415-40CE-97E4-66BE4021A219}" type="parTrans" cxnId="{6E0BD095-2894-4377-B6BA-7064FC103885}">
      <dgm:prSet/>
      <dgm:spPr/>
      <dgm:t>
        <a:bodyPr/>
        <a:lstStyle/>
        <a:p>
          <a:endParaRPr lang="cs-CZ"/>
        </a:p>
      </dgm:t>
    </dgm:pt>
    <dgm:pt modelId="{44601177-04D5-4399-838E-5D66C5D5023D}" type="sibTrans" cxnId="{6E0BD095-2894-4377-B6BA-7064FC103885}">
      <dgm:prSet/>
      <dgm:spPr/>
      <dgm:t>
        <a:bodyPr/>
        <a:lstStyle/>
        <a:p>
          <a:endParaRPr lang="cs-CZ"/>
        </a:p>
      </dgm:t>
    </dgm:pt>
    <dgm:pt modelId="{8CA9BB44-29E5-4E6B-A96B-22D7E19637E6}">
      <dgm:prSet phldrT="[Text]">
        <dgm:style>
          <a:lnRef idx="1">
            <a:schemeClr val="accent6"/>
          </a:lnRef>
          <a:fillRef idx="2">
            <a:schemeClr val="accent6"/>
          </a:fillRef>
          <a:effectRef idx="1">
            <a:schemeClr val="accent6"/>
          </a:effectRef>
          <a:fontRef idx="minor">
            <a:schemeClr val="dk1"/>
          </a:fontRef>
        </dgm:style>
      </dgm:prSet>
      <dgm:spPr/>
      <dgm:t>
        <a:bodyPr/>
        <a:lstStyle/>
        <a:p>
          <a:r>
            <a:rPr lang="cs-CZ" dirty="0" err="1" smtClean="0"/>
            <a:t>German</a:t>
          </a:r>
          <a:endParaRPr lang="cs-CZ" dirty="0"/>
        </a:p>
      </dgm:t>
    </dgm:pt>
    <dgm:pt modelId="{E2CF6433-E88B-40ED-BCA2-239315FFA4C8}" type="sibTrans" cxnId="{910325B1-1438-4A99-A8E4-ED693B5D3C42}">
      <dgm:prSet/>
      <dgm:spPr/>
      <dgm:t>
        <a:bodyPr/>
        <a:lstStyle/>
        <a:p>
          <a:endParaRPr lang="cs-CZ"/>
        </a:p>
      </dgm:t>
    </dgm:pt>
    <dgm:pt modelId="{123F019E-F5FE-4F8F-AEBA-DEB3BF2B3B5A}" type="parTrans" cxnId="{910325B1-1438-4A99-A8E4-ED693B5D3C42}">
      <dgm:prSet/>
      <dgm:spPr/>
      <dgm:t>
        <a:bodyPr/>
        <a:lstStyle/>
        <a:p>
          <a:endParaRPr lang="cs-CZ"/>
        </a:p>
      </dgm:t>
    </dgm:pt>
    <dgm:pt modelId="{92D33262-7B57-4344-9104-CA376C398847}" type="pres">
      <dgm:prSet presAssocID="{FBB3388B-D769-4949-90E7-97B40A4E715D}" presName="Name0" presStyleCnt="0">
        <dgm:presLayoutVars>
          <dgm:dir/>
          <dgm:animLvl val="lvl"/>
          <dgm:resizeHandles val="exact"/>
        </dgm:presLayoutVars>
      </dgm:prSet>
      <dgm:spPr/>
      <dgm:t>
        <a:bodyPr/>
        <a:lstStyle/>
        <a:p>
          <a:endParaRPr lang="en-US"/>
        </a:p>
      </dgm:t>
    </dgm:pt>
    <dgm:pt modelId="{5F2707F0-90FC-4881-BEE3-A5CFB715F820}" type="pres">
      <dgm:prSet presAssocID="{843B8107-46E4-4AAA-AB22-EF51C6BDC039}" presName="linNode" presStyleCnt="0"/>
      <dgm:spPr/>
    </dgm:pt>
    <dgm:pt modelId="{1172D24D-DB61-4CB8-B890-DE93A52A4E98}" type="pres">
      <dgm:prSet presAssocID="{843B8107-46E4-4AAA-AB22-EF51C6BDC039}" presName="parentText" presStyleLbl="node1" presStyleIdx="0" presStyleCnt="3">
        <dgm:presLayoutVars>
          <dgm:chMax val="1"/>
          <dgm:bulletEnabled val="1"/>
        </dgm:presLayoutVars>
      </dgm:prSet>
      <dgm:spPr/>
      <dgm:t>
        <a:bodyPr/>
        <a:lstStyle/>
        <a:p>
          <a:endParaRPr lang="cs-CZ"/>
        </a:p>
      </dgm:t>
    </dgm:pt>
    <dgm:pt modelId="{05B9C8E1-34DF-4067-97E3-4C272164D4AD}" type="pres">
      <dgm:prSet presAssocID="{843B8107-46E4-4AAA-AB22-EF51C6BDC039}" presName="descendantText" presStyleLbl="alignAccFollowNode1" presStyleIdx="0" presStyleCnt="3">
        <dgm:presLayoutVars>
          <dgm:bulletEnabled val="1"/>
        </dgm:presLayoutVars>
      </dgm:prSet>
      <dgm:spPr/>
      <dgm:t>
        <a:bodyPr/>
        <a:lstStyle/>
        <a:p>
          <a:endParaRPr lang="en-US"/>
        </a:p>
      </dgm:t>
    </dgm:pt>
    <dgm:pt modelId="{C76C4451-B1B2-4D9C-B42B-F942ADC8E54F}" type="pres">
      <dgm:prSet presAssocID="{7D9BB6C7-0249-4719-8BE0-38950F4C3AE8}" presName="sp" presStyleCnt="0"/>
      <dgm:spPr/>
    </dgm:pt>
    <dgm:pt modelId="{6F1A56E7-7FF5-4943-BCC1-885D8746AED7}" type="pres">
      <dgm:prSet presAssocID="{8CA9BB44-29E5-4E6B-A96B-22D7E19637E6}" presName="linNode" presStyleCnt="0"/>
      <dgm:spPr/>
    </dgm:pt>
    <dgm:pt modelId="{D4F4E63D-55CC-4469-8769-4172D45972CF}" type="pres">
      <dgm:prSet presAssocID="{8CA9BB44-29E5-4E6B-A96B-22D7E19637E6}" presName="parentText" presStyleLbl="node1" presStyleIdx="1" presStyleCnt="3">
        <dgm:presLayoutVars>
          <dgm:chMax val="1"/>
          <dgm:bulletEnabled val="1"/>
        </dgm:presLayoutVars>
      </dgm:prSet>
      <dgm:spPr/>
      <dgm:t>
        <a:bodyPr/>
        <a:lstStyle/>
        <a:p>
          <a:endParaRPr lang="en-US"/>
        </a:p>
      </dgm:t>
    </dgm:pt>
    <dgm:pt modelId="{D9B9636A-F9D4-46EE-84ED-0ECD1C7E13F5}" type="pres">
      <dgm:prSet presAssocID="{8CA9BB44-29E5-4E6B-A96B-22D7E19637E6}" presName="descendantText" presStyleLbl="alignAccFollowNode1" presStyleIdx="1" presStyleCnt="3">
        <dgm:presLayoutVars>
          <dgm:bulletEnabled val="1"/>
        </dgm:presLayoutVars>
      </dgm:prSet>
      <dgm:spPr/>
      <dgm:t>
        <a:bodyPr/>
        <a:lstStyle/>
        <a:p>
          <a:endParaRPr lang="cs-CZ"/>
        </a:p>
      </dgm:t>
    </dgm:pt>
    <dgm:pt modelId="{4806654B-4A98-45AB-AD25-0D5D695F3C1B}" type="pres">
      <dgm:prSet presAssocID="{E2CF6433-E88B-40ED-BCA2-239315FFA4C8}" presName="sp" presStyleCnt="0"/>
      <dgm:spPr/>
    </dgm:pt>
    <dgm:pt modelId="{E9997225-E672-4EC9-8346-8C7A3DC6B806}" type="pres">
      <dgm:prSet presAssocID="{C8D96057-53EC-44C4-A994-265E7CAD0B73}" presName="linNode" presStyleCnt="0"/>
      <dgm:spPr/>
    </dgm:pt>
    <dgm:pt modelId="{75810B37-F14C-4027-B945-FDA47520F826}" type="pres">
      <dgm:prSet presAssocID="{C8D96057-53EC-44C4-A994-265E7CAD0B73}" presName="parentText" presStyleLbl="node1" presStyleIdx="2" presStyleCnt="3">
        <dgm:presLayoutVars>
          <dgm:chMax val="1"/>
          <dgm:bulletEnabled val="1"/>
        </dgm:presLayoutVars>
      </dgm:prSet>
      <dgm:spPr/>
      <dgm:t>
        <a:bodyPr/>
        <a:lstStyle/>
        <a:p>
          <a:endParaRPr lang="en-US"/>
        </a:p>
      </dgm:t>
    </dgm:pt>
    <dgm:pt modelId="{E663E6F7-5176-4682-A9CA-AB00BB30C8E7}" type="pres">
      <dgm:prSet presAssocID="{C8D96057-53EC-44C4-A994-265E7CAD0B73}" presName="descendantText" presStyleLbl="alignAccFollowNode1" presStyleIdx="2" presStyleCnt="3">
        <dgm:presLayoutVars>
          <dgm:bulletEnabled val="1"/>
        </dgm:presLayoutVars>
      </dgm:prSet>
      <dgm:spPr/>
      <dgm:t>
        <a:bodyPr/>
        <a:lstStyle/>
        <a:p>
          <a:endParaRPr lang="cs-CZ"/>
        </a:p>
      </dgm:t>
    </dgm:pt>
  </dgm:ptLst>
  <dgm:cxnLst>
    <dgm:cxn modelId="{73C2A380-770F-4229-A842-E84AF2D83765}" srcId="{843B8107-46E4-4AAA-AB22-EF51C6BDC039}" destId="{D101B1EE-08ED-4E3E-A862-6B62FA901DCD}" srcOrd="0" destOrd="0" parTransId="{114C0C34-F368-436D-A8F4-C383D153D388}" sibTransId="{D8E8408F-E741-4EB1-818B-FD9B47DB5BCE}"/>
    <dgm:cxn modelId="{BFFAA100-59BC-4289-8650-755A75F6E750}" srcId="{FBB3388B-D769-4949-90E7-97B40A4E715D}" destId="{843B8107-46E4-4AAA-AB22-EF51C6BDC039}" srcOrd="0" destOrd="0" parTransId="{34C334AB-5AC8-489D-9CF4-295EA82A8EAD}" sibTransId="{7D9BB6C7-0249-4719-8BE0-38950F4C3AE8}"/>
    <dgm:cxn modelId="{645E41B1-2DA5-4107-B5B9-0D40277F7FDD}" type="presOf" srcId="{8CA9BB44-29E5-4E6B-A96B-22D7E19637E6}" destId="{D4F4E63D-55CC-4469-8769-4172D45972CF}" srcOrd="0" destOrd="0" presId="urn:microsoft.com/office/officeart/2005/8/layout/vList5"/>
    <dgm:cxn modelId="{ADE68182-79CC-460C-B1E7-A8EEA4652A2F}" type="presOf" srcId="{3F57772D-BFC5-4AF2-930E-C5C2BE859BC2}" destId="{D9B9636A-F9D4-46EE-84ED-0ECD1C7E13F5}" srcOrd="0" destOrd="0" presId="urn:microsoft.com/office/officeart/2005/8/layout/vList5"/>
    <dgm:cxn modelId="{6E0BD095-2894-4377-B6BA-7064FC103885}" srcId="{C8D96057-53EC-44C4-A994-265E7CAD0B73}" destId="{BC8F0908-CC33-4D80-89AD-078D686964DD}" srcOrd="0" destOrd="0" parTransId="{2D93A652-3415-40CE-97E4-66BE4021A219}" sibTransId="{44601177-04D5-4399-838E-5D66C5D5023D}"/>
    <dgm:cxn modelId="{41E0933F-1963-4B8D-A320-3390BE41DED2}" type="presOf" srcId="{BC8F0908-CC33-4D80-89AD-078D686964DD}" destId="{E663E6F7-5176-4682-A9CA-AB00BB30C8E7}" srcOrd="0" destOrd="0" presId="urn:microsoft.com/office/officeart/2005/8/layout/vList5"/>
    <dgm:cxn modelId="{322C790B-63D3-4330-A12E-0B8A534B3263}" type="presOf" srcId="{D101B1EE-08ED-4E3E-A862-6B62FA901DCD}" destId="{05B9C8E1-34DF-4067-97E3-4C272164D4AD}" srcOrd="0" destOrd="0" presId="urn:microsoft.com/office/officeart/2005/8/layout/vList5"/>
    <dgm:cxn modelId="{3EA3E99E-65B7-4265-98EB-9753633F5938}" srcId="{8CA9BB44-29E5-4E6B-A96B-22D7E19637E6}" destId="{3F57772D-BFC5-4AF2-930E-C5C2BE859BC2}" srcOrd="0" destOrd="0" parTransId="{C9139EC0-2936-4B49-8E35-C8F569F2D871}" sibTransId="{FF9EF019-1BFA-4E7B-8D01-646DD587541B}"/>
    <dgm:cxn modelId="{F97FBE7E-06EB-499E-BBCB-41359CD9B755}" type="presOf" srcId="{C8D96057-53EC-44C4-A994-265E7CAD0B73}" destId="{75810B37-F14C-4027-B945-FDA47520F826}" srcOrd="0" destOrd="0" presId="urn:microsoft.com/office/officeart/2005/8/layout/vList5"/>
    <dgm:cxn modelId="{910325B1-1438-4A99-A8E4-ED693B5D3C42}" srcId="{FBB3388B-D769-4949-90E7-97B40A4E715D}" destId="{8CA9BB44-29E5-4E6B-A96B-22D7E19637E6}" srcOrd="1" destOrd="0" parTransId="{123F019E-F5FE-4F8F-AEBA-DEB3BF2B3B5A}" sibTransId="{E2CF6433-E88B-40ED-BCA2-239315FFA4C8}"/>
    <dgm:cxn modelId="{CEB88FF1-E9EF-4141-A419-9278BDB975B6}" type="presOf" srcId="{FBB3388B-D769-4949-90E7-97B40A4E715D}" destId="{92D33262-7B57-4344-9104-CA376C398847}" srcOrd="0" destOrd="0" presId="urn:microsoft.com/office/officeart/2005/8/layout/vList5"/>
    <dgm:cxn modelId="{1708BCDA-56F5-4C93-9CB1-C9B8523033D2}" srcId="{FBB3388B-D769-4949-90E7-97B40A4E715D}" destId="{C8D96057-53EC-44C4-A994-265E7CAD0B73}" srcOrd="2" destOrd="0" parTransId="{79AF8C40-F907-40F6-A8C7-4EC30FBE3DE4}" sibTransId="{137CAAE0-FD0F-4854-9108-425E121AC3F3}"/>
    <dgm:cxn modelId="{142FC6C2-C6AD-456B-A1C6-A1ADBEF7A3AC}" type="presOf" srcId="{843B8107-46E4-4AAA-AB22-EF51C6BDC039}" destId="{1172D24D-DB61-4CB8-B890-DE93A52A4E98}" srcOrd="0" destOrd="0" presId="urn:microsoft.com/office/officeart/2005/8/layout/vList5"/>
    <dgm:cxn modelId="{A6369978-F68E-43B2-AAFB-BC00FAF4D30C}" type="presParOf" srcId="{92D33262-7B57-4344-9104-CA376C398847}" destId="{5F2707F0-90FC-4881-BEE3-A5CFB715F820}" srcOrd="0" destOrd="0" presId="urn:microsoft.com/office/officeart/2005/8/layout/vList5"/>
    <dgm:cxn modelId="{947DC655-BDBF-478B-96F6-1A8999C09671}" type="presParOf" srcId="{5F2707F0-90FC-4881-BEE3-A5CFB715F820}" destId="{1172D24D-DB61-4CB8-B890-DE93A52A4E98}" srcOrd="0" destOrd="0" presId="urn:microsoft.com/office/officeart/2005/8/layout/vList5"/>
    <dgm:cxn modelId="{458BDDB5-B3DE-498F-83BA-63E810DB160D}" type="presParOf" srcId="{5F2707F0-90FC-4881-BEE3-A5CFB715F820}" destId="{05B9C8E1-34DF-4067-97E3-4C272164D4AD}" srcOrd="1" destOrd="0" presId="urn:microsoft.com/office/officeart/2005/8/layout/vList5"/>
    <dgm:cxn modelId="{D0B2D2F8-A99A-416F-83CF-47E2B1E3740B}" type="presParOf" srcId="{92D33262-7B57-4344-9104-CA376C398847}" destId="{C76C4451-B1B2-4D9C-B42B-F942ADC8E54F}" srcOrd="1" destOrd="0" presId="urn:microsoft.com/office/officeart/2005/8/layout/vList5"/>
    <dgm:cxn modelId="{4722B757-D635-4D4E-AB85-51DAC6336BEE}" type="presParOf" srcId="{92D33262-7B57-4344-9104-CA376C398847}" destId="{6F1A56E7-7FF5-4943-BCC1-885D8746AED7}" srcOrd="2" destOrd="0" presId="urn:microsoft.com/office/officeart/2005/8/layout/vList5"/>
    <dgm:cxn modelId="{422C5C5B-5005-4510-98F9-9E93A3698227}" type="presParOf" srcId="{6F1A56E7-7FF5-4943-BCC1-885D8746AED7}" destId="{D4F4E63D-55CC-4469-8769-4172D45972CF}" srcOrd="0" destOrd="0" presId="urn:microsoft.com/office/officeart/2005/8/layout/vList5"/>
    <dgm:cxn modelId="{D419B177-317A-4262-9B12-E84D89FE63A3}" type="presParOf" srcId="{6F1A56E7-7FF5-4943-BCC1-885D8746AED7}" destId="{D9B9636A-F9D4-46EE-84ED-0ECD1C7E13F5}" srcOrd="1" destOrd="0" presId="urn:microsoft.com/office/officeart/2005/8/layout/vList5"/>
    <dgm:cxn modelId="{5F4B817A-D2F4-4FE4-86CA-127924FD027B}" type="presParOf" srcId="{92D33262-7B57-4344-9104-CA376C398847}" destId="{4806654B-4A98-45AB-AD25-0D5D695F3C1B}" srcOrd="3" destOrd="0" presId="urn:microsoft.com/office/officeart/2005/8/layout/vList5"/>
    <dgm:cxn modelId="{94531EFE-C1A9-42D5-863D-993AEF71BCFB}" type="presParOf" srcId="{92D33262-7B57-4344-9104-CA376C398847}" destId="{E9997225-E672-4EC9-8346-8C7A3DC6B806}" srcOrd="4" destOrd="0" presId="urn:microsoft.com/office/officeart/2005/8/layout/vList5"/>
    <dgm:cxn modelId="{02D1C5AC-7824-43DA-B9A1-624E3FA08769}" type="presParOf" srcId="{E9997225-E672-4EC9-8346-8C7A3DC6B806}" destId="{75810B37-F14C-4027-B945-FDA47520F826}" srcOrd="0" destOrd="0" presId="urn:microsoft.com/office/officeart/2005/8/layout/vList5"/>
    <dgm:cxn modelId="{33C75319-F577-4D33-B02D-6910BAEB9468}" type="presParOf" srcId="{E9997225-E672-4EC9-8346-8C7A3DC6B806}" destId="{E663E6F7-5176-4682-A9CA-AB00BB30C8E7}" srcOrd="1" destOrd="0" presId="urn:microsoft.com/office/officeart/2005/8/layout/vList5"/>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A91C6-4A48-4313-9B2A-0229CD04319C}">
      <dsp:nvSpPr>
        <dsp:cNvPr id="0" name=""/>
        <dsp:cNvSpPr/>
      </dsp:nvSpPr>
      <dsp:spPr>
        <a:xfrm>
          <a:off x="1417108" y="549068"/>
          <a:ext cx="3670166" cy="3670166"/>
        </a:xfrm>
        <a:prstGeom prst="blockArc">
          <a:avLst>
            <a:gd name="adj1" fmla="val 10800000"/>
            <a:gd name="adj2" fmla="val 16200000"/>
            <a:gd name="adj3" fmla="val 464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4E80092-3ADC-49CA-BEFA-4C300B7353BD}">
      <dsp:nvSpPr>
        <dsp:cNvPr id="0" name=""/>
        <dsp:cNvSpPr/>
      </dsp:nvSpPr>
      <dsp:spPr>
        <a:xfrm>
          <a:off x="1417108" y="549068"/>
          <a:ext cx="3670166" cy="3670166"/>
        </a:xfrm>
        <a:prstGeom prst="blockArc">
          <a:avLst>
            <a:gd name="adj1" fmla="val 5400000"/>
            <a:gd name="adj2" fmla="val 10800000"/>
            <a:gd name="adj3" fmla="val 464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E49BABE-5514-493E-8666-0CC95116FFFE}">
      <dsp:nvSpPr>
        <dsp:cNvPr id="0" name=""/>
        <dsp:cNvSpPr/>
      </dsp:nvSpPr>
      <dsp:spPr>
        <a:xfrm>
          <a:off x="1417108" y="549068"/>
          <a:ext cx="3670166" cy="3670166"/>
        </a:xfrm>
        <a:prstGeom prst="blockArc">
          <a:avLst>
            <a:gd name="adj1" fmla="val 0"/>
            <a:gd name="adj2" fmla="val 5400000"/>
            <a:gd name="adj3" fmla="val 464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4F66EE1-1BA2-4F15-B713-EE53357FA3AC}">
      <dsp:nvSpPr>
        <dsp:cNvPr id="0" name=""/>
        <dsp:cNvSpPr/>
      </dsp:nvSpPr>
      <dsp:spPr>
        <a:xfrm>
          <a:off x="1417108" y="549068"/>
          <a:ext cx="3670166" cy="3670166"/>
        </a:xfrm>
        <a:prstGeom prst="blockArc">
          <a:avLst>
            <a:gd name="adj1" fmla="val 16200000"/>
            <a:gd name="adj2" fmla="val 0"/>
            <a:gd name="adj3" fmla="val 464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E0E547-AC27-4D16-9FB3-2603E1A219AE}">
      <dsp:nvSpPr>
        <dsp:cNvPr id="0" name=""/>
        <dsp:cNvSpPr/>
      </dsp:nvSpPr>
      <dsp:spPr>
        <a:xfrm>
          <a:off x="2183898" y="1383925"/>
          <a:ext cx="2136586" cy="2000453"/>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kern="1200" dirty="0" smtClean="0"/>
            <a:t>CULTURAL COMPETENCE</a:t>
          </a:r>
          <a:endParaRPr lang="cs-CZ" sz="2000" kern="1200" dirty="0"/>
        </a:p>
      </dsp:txBody>
      <dsp:txXfrm>
        <a:off x="2496794" y="1676885"/>
        <a:ext cx="1510794" cy="1414533"/>
      </dsp:txXfrm>
    </dsp:sp>
    <dsp:sp modelId="{1CD4DA34-CEC9-4B34-A3A2-645886DDE390}">
      <dsp:nvSpPr>
        <dsp:cNvPr id="0" name=""/>
        <dsp:cNvSpPr/>
      </dsp:nvSpPr>
      <dsp:spPr>
        <a:xfrm>
          <a:off x="2660826" y="281"/>
          <a:ext cx="1182730" cy="1182730"/>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err="1" smtClean="0"/>
            <a:t>Grammatical</a:t>
          </a:r>
          <a:r>
            <a:rPr lang="cs-CZ" sz="1100" kern="1200" dirty="0" smtClean="0"/>
            <a:t> </a:t>
          </a:r>
          <a:r>
            <a:rPr lang="cs-CZ" sz="1100" kern="1200" dirty="0" err="1" smtClean="0"/>
            <a:t>Competence</a:t>
          </a:r>
          <a:endParaRPr lang="cs-CZ" sz="1100" kern="1200" dirty="0"/>
        </a:p>
      </dsp:txBody>
      <dsp:txXfrm>
        <a:off x="2834033" y="173488"/>
        <a:ext cx="836316" cy="836316"/>
      </dsp:txXfrm>
    </dsp:sp>
    <dsp:sp modelId="{855502DE-61B1-4FE9-8137-7FB93884C535}">
      <dsp:nvSpPr>
        <dsp:cNvPr id="0" name=""/>
        <dsp:cNvSpPr/>
      </dsp:nvSpPr>
      <dsp:spPr>
        <a:xfrm>
          <a:off x="4453331" y="1792786"/>
          <a:ext cx="1182730" cy="1182730"/>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err="1" smtClean="0"/>
            <a:t>Functional</a:t>
          </a:r>
          <a:r>
            <a:rPr lang="cs-CZ" sz="1100" kern="1200" dirty="0" smtClean="0"/>
            <a:t> </a:t>
          </a:r>
          <a:r>
            <a:rPr lang="cs-CZ" sz="1100" kern="1200" dirty="0" err="1" smtClean="0"/>
            <a:t>Competence</a:t>
          </a:r>
          <a:endParaRPr lang="cs-CZ" sz="1100" kern="1200" dirty="0"/>
        </a:p>
      </dsp:txBody>
      <dsp:txXfrm>
        <a:off x="4626538" y="1965993"/>
        <a:ext cx="836316" cy="836316"/>
      </dsp:txXfrm>
    </dsp:sp>
    <dsp:sp modelId="{C47C7EEA-02D0-489B-B0C7-204AAB900F1D}">
      <dsp:nvSpPr>
        <dsp:cNvPr id="0" name=""/>
        <dsp:cNvSpPr/>
      </dsp:nvSpPr>
      <dsp:spPr>
        <a:xfrm>
          <a:off x="2660826" y="3585291"/>
          <a:ext cx="1182730" cy="1182730"/>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err="1" smtClean="0"/>
            <a:t>Interactional</a:t>
          </a:r>
          <a:r>
            <a:rPr lang="cs-CZ" sz="1100" kern="1200" dirty="0" smtClean="0"/>
            <a:t> </a:t>
          </a:r>
          <a:r>
            <a:rPr lang="cs-CZ" sz="1100" kern="1200" dirty="0" err="1" smtClean="0"/>
            <a:t>Competence</a:t>
          </a:r>
          <a:endParaRPr lang="cs-CZ" sz="1100" kern="1200" dirty="0"/>
        </a:p>
      </dsp:txBody>
      <dsp:txXfrm>
        <a:off x="2834033" y="3758498"/>
        <a:ext cx="836316" cy="836316"/>
      </dsp:txXfrm>
    </dsp:sp>
    <dsp:sp modelId="{A3B6ECF0-B8F2-451A-9B1F-B599F1D5C636}">
      <dsp:nvSpPr>
        <dsp:cNvPr id="0" name=""/>
        <dsp:cNvSpPr/>
      </dsp:nvSpPr>
      <dsp:spPr>
        <a:xfrm>
          <a:off x="868321" y="1792786"/>
          <a:ext cx="1182730" cy="1182730"/>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err="1" smtClean="0"/>
            <a:t>Sociolinguistic</a:t>
          </a:r>
          <a:r>
            <a:rPr lang="cs-CZ" sz="1100" kern="1200" dirty="0" smtClean="0"/>
            <a:t> </a:t>
          </a:r>
          <a:r>
            <a:rPr lang="cs-CZ" sz="1100" kern="1200" dirty="0" err="1" smtClean="0"/>
            <a:t>Competence</a:t>
          </a:r>
          <a:endParaRPr lang="cs-CZ" sz="1100" kern="1200" dirty="0"/>
        </a:p>
      </dsp:txBody>
      <dsp:txXfrm>
        <a:off x="1041528" y="1965993"/>
        <a:ext cx="836316" cy="836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9C8E1-34DF-4067-97E3-4C272164D4AD}">
      <dsp:nvSpPr>
        <dsp:cNvPr id="0" name=""/>
        <dsp:cNvSpPr/>
      </dsp:nvSpPr>
      <dsp:spPr>
        <a:xfrm rot="5400000">
          <a:off x="2580091" y="-1010604"/>
          <a:ext cx="519807" cy="26729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cs-CZ" sz="1500" b="1" kern="1200" dirty="0" smtClean="0"/>
            <a:t>Rukulíbám, milostivá paní.</a:t>
          </a:r>
          <a:endParaRPr lang="cs-CZ" sz="1500" b="1" kern="1200" dirty="0"/>
        </a:p>
      </dsp:txBody>
      <dsp:txXfrm rot="-5400000">
        <a:off x="1503527" y="91335"/>
        <a:ext cx="2647561" cy="469057"/>
      </dsp:txXfrm>
    </dsp:sp>
    <dsp:sp modelId="{1172D24D-DB61-4CB8-B890-DE93A52A4E98}">
      <dsp:nvSpPr>
        <dsp:cNvPr id="0" name=""/>
        <dsp:cNvSpPr/>
      </dsp:nvSpPr>
      <dsp:spPr>
        <a:xfrm>
          <a:off x="0" y="984"/>
          <a:ext cx="1503527" cy="649759"/>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cs-CZ" sz="2700" kern="1200" dirty="0" err="1" smtClean="0"/>
            <a:t>Czech</a:t>
          </a:r>
          <a:endParaRPr lang="cs-CZ" sz="2700" kern="1200" dirty="0"/>
        </a:p>
      </dsp:txBody>
      <dsp:txXfrm>
        <a:off x="31719" y="32703"/>
        <a:ext cx="1440089" cy="586321"/>
      </dsp:txXfrm>
    </dsp:sp>
    <dsp:sp modelId="{D9B9636A-F9D4-46EE-84ED-0ECD1C7E13F5}">
      <dsp:nvSpPr>
        <dsp:cNvPr id="0" name=""/>
        <dsp:cNvSpPr/>
      </dsp:nvSpPr>
      <dsp:spPr>
        <a:xfrm rot="5400000">
          <a:off x="2580091" y="-328356"/>
          <a:ext cx="519807" cy="26729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err="1" smtClean="0"/>
            <a:t>Küs´die</a:t>
          </a:r>
          <a:r>
            <a:rPr lang="en-US" sz="1500" b="1" kern="1200" dirty="0" smtClean="0"/>
            <a:t> Hand, </a:t>
          </a:r>
          <a:r>
            <a:rPr lang="en-US" sz="1500" b="1" kern="1200" dirty="0" err="1" smtClean="0"/>
            <a:t>gnädige</a:t>
          </a:r>
          <a:r>
            <a:rPr lang="en-US" sz="1500" b="1" kern="1200" dirty="0" smtClean="0"/>
            <a:t> Frau!</a:t>
          </a:r>
          <a:endParaRPr lang="cs-CZ" sz="1500" b="1" kern="1200" dirty="0"/>
        </a:p>
      </dsp:txBody>
      <dsp:txXfrm rot="-5400000">
        <a:off x="1503527" y="773583"/>
        <a:ext cx="2647561" cy="469057"/>
      </dsp:txXfrm>
    </dsp:sp>
    <dsp:sp modelId="{D4F4E63D-55CC-4469-8769-4172D45972CF}">
      <dsp:nvSpPr>
        <dsp:cNvPr id="0" name=""/>
        <dsp:cNvSpPr/>
      </dsp:nvSpPr>
      <dsp:spPr>
        <a:xfrm>
          <a:off x="0" y="683232"/>
          <a:ext cx="1503527" cy="649759"/>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cs-CZ" sz="2700" kern="1200" dirty="0" err="1" smtClean="0"/>
            <a:t>German</a:t>
          </a:r>
          <a:endParaRPr lang="cs-CZ" sz="2700" kern="1200" dirty="0"/>
        </a:p>
      </dsp:txBody>
      <dsp:txXfrm>
        <a:off x="31719" y="714951"/>
        <a:ext cx="1440089" cy="586321"/>
      </dsp:txXfrm>
    </dsp:sp>
    <dsp:sp modelId="{E663E6F7-5176-4682-A9CA-AB00BB30C8E7}">
      <dsp:nvSpPr>
        <dsp:cNvPr id="0" name=""/>
        <dsp:cNvSpPr/>
      </dsp:nvSpPr>
      <dsp:spPr>
        <a:xfrm rot="5400000">
          <a:off x="2580091" y="353891"/>
          <a:ext cx="519807" cy="26729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cs-CZ" sz="1500" b="1" kern="1200" dirty="0" smtClean="0"/>
            <a:t>I </a:t>
          </a:r>
          <a:r>
            <a:rPr lang="cs-CZ" sz="1500" b="1" kern="1200" dirty="0" err="1" smtClean="0"/>
            <a:t>kiss</a:t>
          </a:r>
          <a:r>
            <a:rPr lang="cs-CZ" sz="1500" b="1" kern="1200" dirty="0" smtClean="0"/>
            <a:t> </a:t>
          </a:r>
          <a:r>
            <a:rPr lang="cs-CZ" sz="1500" b="1" kern="1200" dirty="0" err="1" smtClean="0"/>
            <a:t>your</a:t>
          </a:r>
          <a:r>
            <a:rPr lang="cs-CZ" sz="1500" b="1" kern="1200" dirty="0" smtClean="0"/>
            <a:t> </a:t>
          </a:r>
          <a:r>
            <a:rPr lang="cs-CZ" sz="1500" b="1" kern="1200" dirty="0" err="1" smtClean="0"/>
            <a:t>hand</a:t>
          </a:r>
          <a:r>
            <a:rPr lang="cs-CZ" sz="1500" b="1" kern="1200" dirty="0" smtClean="0"/>
            <a:t>, </a:t>
          </a:r>
          <a:r>
            <a:rPr lang="cs-CZ" sz="1500" b="1" kern="1200" dirty="0" err="1" smtClean="0"/>
            <a:t>gracious</a:t>
          </a:r>
          <a:r>
            <a:rPr lang="cs-CZ" sz="1500" b="1" kern="1200" dirty="0" smtClean="0"/>
            <a:t> lady.</a:t>
          </a:r>
          <a:endParaRPr lang="cs-CZ" sz="1500" b="1" kern="1200" dirty="0"/>
        </a:p>
      </dsp:txBody>
      <dsp:txXfrm rot="-5400000">
        <a:off x="1503527" y="1455831"/>
        <a:ext cx="2647561" cy="469057"/>
      </dsp:txXfrm>
    </dsp:sp>
    <dsp:sp modelId="{75810B37-F14C-4027-B945-FDA47520F826}">
      <dsp:nvSpPr>
        <dsp:cNvPr id="0" name=""/>
        <dsp:cNvSpPr/>
      </dsp:nvSpPr>
      <dsp:spPr>
        <a:xfrm>
          <a:off x="0" y="1365479"/>
          <a:ext cx="1503527" cy="649759"/>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cs-CZ" sz="2700" kern="1200" dirty="0" err="1" smtClean="0"/>
            <a:t>English</a:t>
          </a:r>
          <a:endParaRPr lang="cs-CZ" sz="2700" kern="1200" dirty="0"/>
        </a:p>
      </dsp:txBody>
      <dsp:txXfrm>
        <a:off x="31719" y="1397198"/>
        <a:ext cx="1440089" cy="58632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2913" cy="4857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97313" y="0"/>
            <a:ext cx="2982912" cy="485775"/>
          </a:xfrm>
          <a:prstGeom prst="rect">
            <a:avLst/>
          </a:prstGeom>
        </p:spPr>
        <p:txBody>
          <a:bodyPr vert="horz" lIns="91440" tIns="45720" rIns="91440" bIns="45720" rtlCol="0"/>
          <a:lstStyle>
            <a:lvl1pPr algn="r">
              <a:defRPr sz="1200"/>
            </a:lvl1pPr>
          </a:lstStyle>
          <a:p>
            <a:fld id="{6F4091A6-AA36-4B0D-9B6C-D7D2E0E1874B}" type="datetimeFigureOut">
              <a:rPr lang="cs-CZ" smtClean="0"/>
              <a:pPr/>
              <a:t>6.5.2013</a:t>
            </a:fld>
            <a:endParaRPr lang="cs-CZ"/>
          </a:p>
        </p:txBody>
      </p:sp>
      <p:sp>
        <p:nvSpPr>
          <p:cNvPr id="4" name="Zástupný symbol pro zápatí 3"/>
          <p:cNvSpPr>
            <a:spLocks noGrp="1"/>
          </p:cNvSpPr>
          <p:nvPr>
            <p:ph type="ftr" sz="quarter" idx="2"/>
          </p:nvPr>
        </p:nvSpPr>
        <p:spPr>
          <a:xfrm>
            <a:off x="0" y="9223375"/>
            <a:ext cx="2982913" cy="4857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97313" y="9223375"/>
            <a:ext cx="2982912" cy="485775"/>
          </a:xfrm>
          <a:prstGeom prst="rect">
            <a:avLst/>
          </a:prstGeom>
        </p:spPr>
        <p:txBody>
          <a:bodyPr vert="horz" lIns="91440" tIns="45720" rIns="91440" bIns="45720" rtlCol="0" anchor="b"/>
          <a:lstStyle>
            <a:lvl1pPr algn="r">
              <a:defRPr sz="1200"/>
            </a:lvl1pPr>
          </a:lstStyle>
          <a:p>
            <a:fld id="{36C35F43-DC7B-4D96-AFF9-D1C7FFC0AB52}" type="slidenum">
              <a:rPr lang="cs-CZ" smtClean="0"/>
              <a:pPr/>
              <a:t>‹#›</a:t>
            </a:fld>
            <a:endParaRPr lang="cs-CZ"/>
          </a:p>
        </p:txBody>
      </p:sp>
    </p:spTree>
    <p:extLst>
      <p:ext uri="{BB962C8B-B14F-4D97-AF65-F5344CB8AC3E}">
        <p14:creationId xmlns:p14="http://schemas.microsoft.com/office/powerpoint/2010/main" val="1931453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2913" cy="485775"/>
          </a:xfrm>
          <a:prstGeom prst="rect">
            <a:avLst/>
          </a:prstGeom>
        </p:spPr>
        <p:txBody>
          <a:bodyPr vert="horz" lIns="94814" tIns="47407" rIns="94814" bIns="47407"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97313" y="0"/>
            <a:ext cx="2982912" cy="485775"/>
          </a:xfrm>
          <a:prstGeom prst="rect">
            <a:avLst/>
          </a:prstGeom>
        </p:spPr>
        <p:txBody>
          <a:bodyPr vert="horz" lIns="94814" tIns="47407" rIns="94814" bIns="47407" rtlCol="0"/>
          <a:lstStyle>
            <a:lvl1pPr algn="r" fontAlgn="auto">
              <a:spcBef>
                <a:spcPts val="0"/>
              </a:spcBef>
              <a:spcAft>
                <a:spcPts val="0"/>
              </a:spcAft>
              <a:defRPr sz="1200">
                <a:latin typeface="+mn-lt"/>
                <a:cs typeface="+mn-cs"/>
              </a:defRPr>
            </a:lvl1pPr>
          </a:lstStyle>
          <a:p>
            <a:pPr>
              <a:defRPr/>
            </a:pPr>
            <a:fld id="{F0D59C73-4305-43AC-A0C4-D41CAF8B45E2}" type="datetimeFigureOut">
              <a:rPr lang="cs-CZ"/>
              <a:pPr>
                <a:defRPr/>
              </a:pPr>
              <a:t>6.5.2013</a:t>
            </a:fld>
            <a:endParaRPr lang="cs-CZ"/>
          </a:p>
        </p:txBody>
      </p:sp>
      <p:sp>
        <p:nvSpPr>
          <p:cNvPr id="4" name="Zástupný symbol pro obrázek snímku 3"/>
          <p:cNvSpPr>
            <a:spLocks noGrp="1" noRot="1" noChangeAspect="1"/>
          </p:cNvSpPr>
          <p:nvPr>
            <p:ph type="sldImg" idx="2"/>
          </p:nvPr>
        </p:nvSpPr>
        <p:spPr>
          <a:xfrm>
            <a:off x="1014413" y="728663"/>
            <a:ext cx="4854575" cy="3641725"/>
          </a:xfrm>
          <a:prstGeom prst="rect">
            <a:avLst/>
          </a:prstGeom>
          <a:noFill/>
          <a:ln w="12700">
            <a:solidFill>
              <a:prstClr val="black"/>
            </a:solidFill>
          </a:ln>
        </p:spPr>
        <p:txBody>
          <a:bodyPr vert="horz" lIns="94814" tIns="47407" rIns="94814" bIns="47407" rtlCol="0" anchor="ctr"/>
          <a:lstStyle/>
          <a:p>
            <a:pPr lvl="0"/>
            <a:endParaRPr lang="cs-CZ" noProof="0"/>
          </a:p>
        </p:txBody>
      </p:sp>
      <p:sp>
        <p:nvSpPr>
          <p:cNvPr id="5" name="Zástupný symbol pro poznámky 4"/>
          <p:cNvSpPr>
            <a:spLocks noGrp="1"/>
          </p:cNvSpPr>
          <p:nvPr>
            <p:ph type="body" sz="quarter" idx="3"/>
          </p:nvPr>
        </p:nvSpPr>
        <p:spPr>
          <a:xfrm>
            <a:off x="688975" y="4613275"/>
            <a:ext cx="5505450" cy="4368800"/>
          </a:xfrm>
          <a:prstGeom prst="rect">
            <a:avLst/>
          </a:prstGeom>
        </p:spPr>
        <p:txBody>
          <a:bodyPr vert="horz" lIns="94814" tIns="47407" rIns="94814" bIns="47407"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9223375"/>
            <a:ext cx="2982913" cy="485775"/>
          </a:xfrm>
          <a:prstGeom prst="rect">
            <a:avLst/>
          </a:prstGeom>
        </p:spPr>
        <p:txBody>
          <a:bodyPr vert="horz" lIns="94814" tIns="47407" rIns="94814" bIns="47407"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97313" y="9223375"/>
            <a:ext cx="2982912" cy="485775"/>
          </a:xfrm>
          <a:prstGeom prst="rect">
            <a:avLst/>
          </a:prstGeom>
        </p:spPr>
        <p:txBody>
          <a:bodyPr vert="horz" lIns="94814" tIns="47407" rIns="94814" bIns="47407" rtlCol="0" anchor="b"/>
          <a:lstStyle>
            <a:lvl1pPr algn="r" fontAlgn="auto">
              <a:spcBef>
                <a:spcPts val="0"/>
              </a:spcBef>
              <a:spcAft>
                <a:spcPts val="0"/>
              </a:spcAft>
              <a:defRPr sz="1200">
                <a:latin typeface="+mn-lt"/>
                <a:cs typeface="+mn-cs"/>
              </a:defRPr>
            </a:lvl1pPr>
          </a:lstStyle>
          <a:p>
            <a:pPr>
              <a:defRPr/>
            </a:pPr>
            <a:fld id="{93A49AB0-9EE0-4E50-9696-3E0AABAFE179}" type="slidenum">
              <a:rPr lang="cs-CZ"/>
              <a:pPr>
                <a:defRPr/>
              </a:pPr>
              <a:t>‹#›</a:t>
            </a:fld>
            <a:endParaRPr lang="cs-CZ"/>
          </a:p>
        </p:txBody>
      </p:sp>
    </p:spTree>
    <p:extLst>
      <p:ext uri="{BB962C8B-B14F-4D97-AF65-F5344CB8AC3E}">
        <p14:creationId xmlns:p14="http://schemas.microsoft.com/office/powerpoint/2010/main" val="2522420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ástupný symbol pro obrázek snímku 1"/>
          <p:cNvSpPr>
            <a:spLocks noGrp="1" noRot="1" noChangeAspect="1"/>
          </p:cNvSpPr>
          <p:nvPr>
            <p:ph type="sldImg"/>
          </p:nvPr>
        </p:nvSpPr>
        <p:spPr bwMode="auto">
          <a:noFill/>
          <a:ln>
            <a:solidFill>
              <a:srgbClr val="000000"/>
            </a:solidFill>
            <a:miter lim="800000"/>
            <a:headEnd/>
            <a:tailEnd/>
          </a:ln>
        </p:spPr>
      </p:sp>
      <p:sp>
        <p:nvSpPr>
          <p:cNvPr id="15362" name="Zástupný symbol pro poznámky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symbol pro obrázek snímku 1"/>
          <p:cNvSpPr>
            <a:spLocks noGrp="1" noRot="1" noChangeAspect="1"/>
          </p:cNvSpPr>
          <p:nvPr>
            <p:ph type="sldImg"/>
          </p:nvPr>
        </p:nvSpPr>
        <p:spPr bwMode="auto">
          <a:noFill/>
          <a:ln>
            <a:solidFill>
              <a:srgbClr val="000000"/>
            </a:solidFill>
            <a:miter lim="800000"/>
            <a:headEnd/>
            <a:tailEnd/>
          </a:ln>
        </p:spPr>
      </p:sp>
      <p:sp>
        <p:nvSpPr>
          <p:cNvPr id="33794" name="Zástupný symbol pro poznámky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ástupný symbol pro obrázek snímku 1"/>
          <p:cNvSpPr>
            <a:spLocks noGrp="1" noRot="1" noChangeAspec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r>
              <a:rPr lang="en-US" dirty="0" smtClean="0"/>
              <a:t>And from</a:t>
            </a:r>
            <a:r>
              <a:rPr lang="en-US" baseline="0" dirty="0" smtClean="0"/>
              <a:t> the sea to the air: </a:t>
            </a:r>
            <a:r>
              <a:rPr lang="cs-CZ" dirty="0" smtClean="0"/>
              <a:t>T</a:t>
            </a:r>
            <a:r>
              <a:rPr lang="en-US" dirty="0" smtClean="0"/>
              <a:t>he choice of English as standard Language recommended in International </a:t>
            </a:r>
            <a:r>
              <a:rPr lang="cs-CZ" dirty="0" smtClean="0"/>
              <a:t>c</a:t>
            </a:r>
            <a:r>
              <a:rPr lang="en-US" dirty="0" err="1" smtClean="0"/>
              <a:t>ommunications</a:t>
            </a:r>
            <a:r>
              <a:rPr lang="en-US" dirty="0" smtClean="0"/>
              <a:t> in aviation was essentially strategic, with the United States being the economic, military, political and cultural power of the time.</a:t>
            </a:r>
          </a:p>
          <a:p>
            <a:pPr>
              <a:defRPr/>
            </a:pPr>
            <a:endParaRPr lang="en-US" dirty="0" smtClean="0"/>
          </a:p>
          <a:p>
            <a:pPr>
              <a:defRPr/>
            </a:pPr>
            <a:r>
              <a:rPr lang="en-US" dirty="0" smtClean="0"/>
              <a:t>We have already hear and example of </a:t>
            </a:r>
            <a:r>
              <a:rPr lang="en-US" dirty="0" err="1" smtClean="0"/>
              <a:t>Airspeak</a:t>
            </a:r>
            <a:r>
              <a:rPr lang="en-US" dirty="0" smtClean="0"/>
              <a:t>, but note here that even Anglophone</a:t>
            </a:r>
            <a:r>
              <a:rPr lang="cs-CZ" dirty="0" smtClean="0"/>
              <a:t> </a:t>
            </a:r>
            <a:r>
              <a:rPr lang="en-US" dirty="0" smtClean="0"/>
              <a:t>pilots can themselves experience cognitive difficulties with English.</a:t>
            </a:r>
            <a:r>
              <a:rPr lang="en-US" baseline="0" dirty="0" smtClean="0"/>
              <a:t> It really is the language of default for the world of aviation as opposed to design.</a:t>
            </a:r>
            <a:endParaRPr lang="en-US" dirty="0" smtClean="0"/>
          </a:p>
          <a:p>
            <a:pPr>
              <a:defRPr/>
            </a:pPr>
            <a:endParaRPr lang="cs-CZ" dirty="0" smtClean="0"/>
          </a:p>
          <a:p>
            <a:pPr>
              <a:defRPr/>
            </a:pPr>
            <a:endParaRPr lang="cs-CZ" dirty="0"/>
          </a:p>
        </p:txBody>
      </p:sp>
      <p:sp>
        <p:nvSpPr>
          <p:cNvPr id="4" name="Zástupný symbol pro číslo snímku 3"/>
          <p:cNvSpPr>
            <a:spLocks noGrp="1"/>
          </p:cNvSpPr>
          <p:nvPr>
            <p:ph type="sldNum" sz="quarter" idx="5"/>
          </p:nvPr>
        </p:nvSpPr>
        <p:spPr/>
        <p:txBody>
          <a:bodyPr/>
          <a:lstStyle/>
          <a:p>
            <a:pPr>
              <a:defRPr/>
            </a:pPr>
            <a:fld id="{8E67EC01-0350-4955-ADAB-41A5D58A9320}" type="slidenum">
              <a:rPr lang="cs-CZ" smtClean="0"/>
              <a:pPr>
                <a:defRPr/>
              </a:pPr>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a:bodyPr>
          <a:lstStyle/>
          <a:p>
            <a:pPr>
              <a:defRPr/>
            </a:pPr>
            <a:r>
              <a:rPr lang="cs-CZ" dirty="0" smtClean="0"/>
              <a:t>In </a:t>
            </a:r>
            <a:r>
              <a:rPr lang="cs-CZ" dirty="0" err="1" smtClean="0"/>
              <a:t>the</a:t>
            </a:r>
            <a:r>
              <a:rPr lang="cs-CZ" dirty="0" smtClean="0"/>
              <a:t> case </a:t>
            </a:r>
            <a:r>
              <a:rPr lang="cs-CZ" dirty="0" err="1" smtClean="0"/>
              <a:t>of</a:t>
            </a:r>
            <a:r>
              <a:rPr lang="cs-CZ" dirty="0" smtClean="0"/>
              <a:t> </a:t>
            </a:r>
            <a:r>
              <a:rPr lang="en-US" dirty="0" smtClean="0"/>
              <a:t>NATO , attempts were immediately made to bring  about some standardization of allied military terminology, procedures, and technology, which in many cases have meant European countries adopting U.S. practices. The roughly </a:t>
            </a:r>
            <a:r>
              <a:rPr lang="cs-CZ" dirty="0" err="1" smtClean="0"/>
              <a:t>thousand</a:t>
            </a:r>
            <a:r>
              <a:rPr lang="cs-CZ" baseline="0" dirty="0" smtClean="0"/>
              <a:t> </a:t>
            </a:r>
            <a:r>
              <a:rPr lang="cs-CZ" baseline="0" dirty="0" err="1" smtClean="0"/>
              <a:t>or</a:t>
            </a:r>
            <a:r>
              <a:rPr lang="cs-CZ" baseline="0" dirty="0" smtClean="0"/>
              <a:t> </a:t>
            </a:r>
            <a:r>
              <a:rPr lang="cs-CZ" baseline="0" dirty="0" err="1" smtClean="0"/>
              <a:t>so</a:t>
            </a:r>
            <a:r>
              <a:rPr lang="en-US" dirty="0" smtClean="0"/>
              <a:t> number of </a:t>
            </a:r>
            <a:r>
              <a:rPr lang="en-US" dirty="0" err="1" smtClean="0"/>
              <a:t>Stanags</a:t>
            </a:r>
            <a:r>
              <a:rPr lang="en-US" dirty="0" smtClean="0"/>
              <a:t> codified </a:t>
            </a:r>
            <a:r>
              <a:rPr lang="cs-CZ" dirty="0" err="1" smtClean="0"/>
              <a:t>standards</a:t>
            </a:r>
            <a:r>
              <a:rPr lang="cs-CZ" dirty="0" smtClean="0"/>
              <a:t> </a:t>
            </a:r>
            <a:r>
              <a:rPr lang="en-US" dirty="0" smtClean="0"/>
              <a:t>from cartridges to marshalling signals so that any NATO aircraft could land at any NATO base. Many of these standards such as the phonetic alphabet have made their way beyond NATO into civilian use. Education wise, </a:t>
            </a:r>
            <a:r>
              <a:rPr lang="cs-CZ" dirty="0" smtClean="0"/>
              <a:t>both c</a:t>
            </a:r>
            <a:r>
              <a:rPr lang="en-US" dirty="0" err="1" smtClean="0"/>
              <a:t>ivilian</a:t>
            </a:r>
            <a:r>
              <a:rPr lang="en-US" dirty="0" smtClean="0"/>
              <a:t> and </a:t>
            </a:r>
            <a:r>
              <a:rPr lang="cs-CZ" dirty="0" smtClean="0"/>
              <a:t>m</a:t>
            </a:r>
            <a:r>
              <a:rPr lang="en-US" dirty="0" err="1" smtClean="0"/>
              <a:t>ilitary</a:t>
            </a:r>
            <a:r>
              <a:rPr lang="en-US" dirty="0" smtClean="0"/>
              <a:t> personnel ha</a:t>
            </a:r>
            <a:r>
              <a:rPr lang="cs-CZ" dirty="0" smtClean="0"/>
              <a:t>ve </a:t>
            </a:r>
            <a:r>
              <a:rPr lang="cs-CZ" dirty="0" err="1" smtClean="0"/>
              <a:t>also</a:t>
            </a:r>
            <a:r>
              <a:rPr lang="cs-CZ" dirty="0" smtClean="0"/>
              <a:t> </a:t>
            </a:r>
            <a:r>
              <a:rPr lang="en-US" dirty="0" smtClean="0"/>
              <a:t>had an impact on </a:t>
            </a:r>
            <a:r>
              <a:rPr lang="en-US" dirty="0" err="1" smtClean="0"/>
              <a:t>spee</a:t>
            </a:r>
            <a:r>
              <a:rPr lang="cs-CZ" dirty="0" smtClean="0"/>
              <a:t>ch</a:t>
            </a:r>
            <a:r>
              <a:rPr lang="en-US" dirty="0" smtClean="0"/>
              <a:t> behavior. </a:t>
            </a:r>
            <a:endParaRPr lang="cs-CZ" dirty="0" smtClean="0"/>
          </a:p>
          <a:p>
            <a:pPr>
              <a:defRPr/>
            </a:pPr>
            <a:endParaRPr lang="cs-CZ" dirty="0" smtClean="0"/>
          </a:p>
          <a:p>
            <a:pPr>
              <a:defRPr/>
            </a:pPr>
            <a:r>
              <a:rPr lang="en-US" dirty="0" smtClean="0"/>
              <a:t>Usually the higher the rank, the higher the education, required. In other words, higher ranks, </a:t>
            </a:r>
            <a:r>
              <a:rPr lang="en-US" dirty="0" err="1" smtClean="0"/>
              <a:t>su</a:t>
            </a:r>
            <a:r>
              <a:rPr lang="cs-CZ" dirty="0" smtClean="0"/>
              <a:t>ch </a:t>
            </a:r>
            <a:r>
              <a:rPr lang="en-US" dirty="0" smtClean="0"/>
              <a:t>as senior NCOs, Officers and Generals, have a tendency to speak more</a:t>
            </a:r>
            <a:r>
              <a:rPr lang="cs-CZ" dirty="0" smtClean="0"/>
              <a:t>, </a:t>
            </a:r>
            <a:r>
              <a:rPr lang="cs-CZ" dirty="0" err="1" smtClean="0"/>
              <a:t>for</a:t>
            </a:r>
            <a:r>
              <a:rPr lang="cs-CZ" dirty="0" smtClean="0"/>
              <a:t> </a:t>
            </a:r>
            <a:r>
              <a:rPr lang="cs-CZ" dirty="0" err="1" smtClean="0"/>
              <a:t>want</a:t>
            </a:r>
            <a:r>
              <a:rPr lang="cs-CZ" dirty="0" smtClean="0"/>
              <a:t> </a:t>
            </a:r>
            <a:r>
              <a:rPr lang="cs-CZ" dirty="0" err="1" smtClean="0"/>
              <a:t>of</a:t>
            </a:r>
            <a:r>
              <a:rPr lang="cs-CZ" dirty="0" smtClean="0"/>
              <a:t> a </a:t>
            </a:r>
            <a:r>
              <a:rPr lang="cs-CZ" dirty="0" err="1" smtClean="0"/>
              <a:t>better</a:t>
            </a:r>
            <a:r>
              <a:rPr lang="cs-CZ" dirty="0" smtClean="0"/>
              <a:t> </a:t>
            </a:r>
            <a:r>
              <a:rPr lang="cs-CZ" dirty="0" err="1" smtClean="0"/>
              <a:t>word</a:t>
            </a:r>
            <a:r>
              <a:rPr lang="cs-CZ" dirty="0" smtClean="0"/>
              <a:t>,</a:t>
            </a:r>
            <a:r>
              <a:rPr lang="en-US" dirty="0" smtClean="0"/>
              <a:t> </a:t>
            </a:r>
            <a:r>
              <a:rPr lang="cs-CZ" dirty="0" err="1" smtClean="0"/>
              <a:t>intelligentl</a:t>
            </a:r>
            <a:r>
              <a:rPr lang="en-US" dirty="0" smtClean="0"/>
              <a:t>y.</a:t>
            </a:r>
            <a:r>
              <a:rPr lang="cs-CZ" dirty="0" smtClean="0"/>
              <a:t> Th</a:t>
            </a:r>
            <a:r>
              <a:rPr lang="en-US" dirty="0" err="1" smtClean="0"/>
              <a:t>ey</a:t>
            </a:r>
            <a:r>
              <a:rPr lang="en-US" dirty="0" smtClean="0"/>
              <a:t> also possess higher degrees of cross-cultural awareness. </a:t>
            </a:r>
            <a:endParaRPr lang="cs-CZ" dirty="0" smtClean="0"/>
          </a:p>
          <a:p>
            <a:pPr>
              <a:defRPr/>
            </a:pPr>
            <a:endParaRPr lang="cs-CZ" dirty="0" smtClean="0"/>
          </a:p>
          <a:p>
            <a:pPr>
              <a:defRPr/>
            </a:pPr>
            <a:r>
              <a:rPr lang="cs-CZ" dirty="0" err="1" smtClean="0"/>
              <a:t>The</a:t>
            </a:r>
            <a:r>
              <a:rPr lang="en-US" dirty="0" smtClean="0"/>
              <a:t> higher ranks also</a:t>
            </a:r>
            <a:r>
              <a:rPr lang="cs-CZ" dirty="0" smtClean="0"/>
              <a:t> </a:t>
            </a:r>
            <a:r>
              <a:rPr lang="en-US" dirty="0" smtClean="0"/>
              <a:t>stay longer in the military and hence, usually have more international experience.</a:t>
            </a:r>
            <a:endParaRPr lang="cs-CZ" dirty="0" smtClean="0"/>
          </a:p>
          <a:p>
            <a:pPr>
              <a:defRPr/>
            </a:pPr>
            <a:endParaRPr lang="cs-CZ" dirty="0"/>
          </a:p>
        </p:txBody>
      </p:sp>
      <p:sp>
        <p:nvSpPr>
          <p:cNvPr id="4" name="Zástupný symbol pro číslo snímku 3"/>
          <p:cNvSpPr>
            <a:spLocks noGrp="1"/>
          </p:cNvSpPr>
          <p:nvPr>
            <p:ph type="sldNum" sz="quarter" idx="5"/>
          </p:nvPr>
        </p:nvSpPr>
        <p:spPr/>
        <p:txBody>
          <a:bodyPr/>
          <a:lstStyle/>
          <a:p>
            <a:pPr>
              <a:defRPr/>
            </a:pPr>
            <a:fld id="{5788BED7-5084-401F-BCD2-EBEC26830C9F}" type="slidenum">
              <a:rPr lang="cs-CZ" smtClean="0"/>
              <a:pPr>
                <a:defRPr/>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p:txBody>
      </p:sp>
      <p:sp>
        <p:nvSpPr>
          <p:cNvPr id="59395" name="Zástupný symbol pro číslo snímku 3"/>
          <p:cNvSpPr txBox="1">
            <a:spLocks noGrp="1"/>
          </p:cNvSpPr>
          <p:nvPr/>
        </p:nvSpPr>
        <p:spPr bwMode="auto">
          <a:xfrm>
            <a:off x="3897313" y="9223375"/>
            <a:ext cx="2982912" cy="485775"/>
          </a:xfrm>
          <a:prstGeom prst="rect">
            <a:avLst/>
          </a:prstGeom>
          <a:noFill/>
          <a:ln>
            <a:miter lim="800000"/>
            <a:headEnd/>
            <a:tailEnd/>
          </a:ln>
        </p:spPr>
        <p:txBody>
          <a:bodyPr lIns="94814" tIns="47407" rIns="94814" bIns="47407" anchor="b"/>
          <a:lstStyle/>
          <a:p>
            <a:pPr algn="r">
              <a:defRPr/>
            </a:pPr>
            <a:fld id="{B4C8108A-D098-443C-A47F-DB189F845DB1}" type="slidenum">
              <a:rPr lang="cs-CZ" sz="1200">
                <a:latin typeface="+mn-lt"/>
                <a:cs typeface="+mn-cs"/>
              </a:rPr>
              <a:pPr algn="r">
                <a:defRPr/>
              </a:pPr>
              <a:t>13</a:t>
            </a:fld>
            <a:endParaRPr lang="cs-CZ"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Zástupný symbol pro obrázek snímku 1"/>
          <p:cNvSpPr>
            <a:spLocks noGrp="1" noRot="1" noChangeAspect="1"/>
          </p:cNvSpPr>
          <p:nvPr>
            <p:ph type="sldImg"/>
          </p:nvPr>
        </p:nvSpPr>
        <p:spPr bwMode="auto">
          <a:noFill/>
          <a:ln>
            <a:solidFill>
              <a:srgbClr val="000000"/>
            </a:solidFill>
            <a:miter lim="800000"/>
            <a:headEnd/>
            <a:tailEnd/>
          </a:ln>
        </p:spPr>
      </p:sp>
      <p:sp>
        <p:nvSpPr>
          <p:cNvPr id="39938"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en-US" sz="1000" dirty="0" smtClean="0"/>
          </a:p>
        </p:txBody>
      </p:sp>
      <p:sp>
        <p:nvSpPr>
          <p:cNvPr id="4" name="Zástupný symbol pro číslo snímku 3"/>
          <p:cNvSpPr>
            <a:spLocks noGrp="1"/>
          </p:cNvSpPr>
          <p:nvPr>
            <p:ph type="sldNum" sz="quarter" idx="5"/>
          </p:nvPr>
        </p:nvSpPr>
        <p:spPr/>
        <p:txBody>
          <a:bodyPr/>
          <a:lstStyle/>
          <a:p>
            <a:pPr>
              <a:defRPr/>
            </a:pPr>
            <a:fld id="{337B4120-B214-4216-9E8C-CA606EA9F6CA}" type="slidenum">
              <a:rPr lang="cs-CZ" smtClean="0"/>
              <a:pPr>
                <a:defRPr/>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419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dirty="0" smtClean="0"/>
          </a:p>
        </p:txBody>
      </p:sp>
      <p:sp>
        <p:nvSpPr>
          <p:cNvPr id="4" name="Zástupný symbol pro číslo snímku 3"/>
          <p:cNvSpPr>
            <a:spLocks noGrp="1"/>
          </p:cNvSpPr>
          <p:nvPr>
            <p:ph type="sldNum" sz="quarter" idx="5"/>
          </p:nvPr>
        </p:nvSpPr>
        <p:spPr/>
        <p:txBody>
          <a:bodyPr/>
          <a:lstStyle/>
          <a:p>
            <a:pPr>
              <a:defRPr/>
            </a:pPr>
            <a:fld id="{C85281FE-FFB6-41EA-BE9B-2730272043C5}" type="slidenum">
              <a:rPr lang="cs-CZ" smtClean="0"/>
              <a:pPr>
                <a:defRPr/>
              </a:pPr>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460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cs-CZ" sz="1100" dirty="0" smtClean="0"/>
          </a:p>
        </p:txBody>
      </p:sp>
      <p:sp>
        <p:nvSpPr>
          <p:cNvPr id="4" name="Zástupný symbol pro číslo snímku 3"/>
          <p:cNvSpPr>
            <a:spLocks noGrp="1"/>
          </p:cNvSpPr>
          <p:nvPr>
            <p:ph type="sldNum" sz="quarter" idx="5"/>
          </p:nvPr>
        </p:nvSpPr>
        <p:spPr/>
        <p:txBody>
          <a:bodyPr/>
          <a:lstStyle/>
          <a:p>
            <a:pPr>
              <a:defRPr/>
            </a:pPr>
            <a:fld id="{724703A9-9B9C-48D1-8B78-CFBEA8CF6E22}" type="slidenum">
              <a:rPr lang="cs-CZ" smtClean="0"/>
              <a:pPr>
                <a:defRPr/>
              </a:pPr>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64970A7-F5FC-4C9C-AC6D-BDDC280D8F82}" type="slidenum">
              <a:rPr lang="cs-CZ" smtClean="0"/>
              <a:pPr>
                <a:defRPr/>
              </a:pPr>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700" b="1" u="sng"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93A49AB0-9EE0-4E50-9696-3E0AABAFE179}" type="slidenum">
              <a:rPr lang="cs-CZ" smtClean="0"/>
              <a:pPr>
                <a:defRPr/>
              </a:pPr>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ástupný symbol pro obrázek snímku 1"/>
          <p:cNvSpPr>
            <a:spLocks noGrp="1" noRot="1" noChangeAspect="1"/>
          </p:cNvSpPr>
          <p:nvPr>
            <p:ph type="sldImg"/>
          </p:nvPr>
        </p:nvSpPr>
        <p:spPr bwMode="auto">
          <a:noFill/>
          <a:ln>
            <a:solidFill>
              <a:srgbClr val="000000"/>
            </a:solidFill>
            <a:miter lim="800000"/>
            <a:headEnd/>
            <a:tailEnd/>
          </a:ln>
        </p:spPr>
      </p:sp>
      <p:sp>
        <p:nvSpPr>
          <p:cNvPr id="17410" name="Zástupný symbol pro poznámky 2"/>
          <p:cNvSpPr>
            <a:spLocks noGrp="1"/>
          </p:cNvSpPr>
          <p:nvPr>
            <p:ph type="body" idx="1"/>
          </p:nvPr>
        </p:nvSpPr>
        <p:spPr bwMode="auto">
          <a:xfrm>
            <a:off x="688975" y="4613275"/>
            <a:ext cx="5505450" cy="3482454"/>
          </a:xfrm>
          <a:noFill/>
        </p:spPr>
        <p:txBody>
          <a:bodyPr wrap="square" numCol="1" anchor="t" anchorCtr="0" compatLnSpc="1">
            <a:prstTxWarp prst="textNoShape">
              <a:avLst/>
            </a:prstTxWarp>
            <a:normAutofit fontScale="92500" lnSpcReduction="20000"/>
          </a:bodyPr>
          <a:lstStyle/>
          <a:p>
            <a:pPr>
              <a:lnSpc>
                <a:spcPct val="90000"/>
              </a:lnSpc>
            </a:pPr>
            <a:endParaRPr lang="en-US" sz="1200" dirty="0" smtClean="0"/>
          </a:p>
        </p:txBody>
      </p:sp>
      <p:sp>
        <p:nvSpPr>
          <p:cNvPr id="4" name="Zástupný symbol pro číslo snímku 3"/>
          <p:cNvSpPr>
            <a:spLocks noGrp="1"/>
          </p:cNvSpPr>
          <p:nvPr>
            <p:ph type="sldNum" sz="quarter" idx="5"/>
          </p:nvPr>
        </p:nvSpPr>
        <p:spPr/>
        <p:txBody>
          <a:bodyPr/>
          <a:lstStyle/>
          <a:p>
            <a:pPr>
              <a:defRPr/>
            </a:pPr>
            <a:fld id="{73178967-F5C3-4C87-9DB0-22CF0176E340}" type="slidenum">
              <a:rPr lang="cs-CZ" smtClean="0"/>
              <a:pPr>
                <a:defRPr/>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522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4" name="Zástupný symbol pro číslo snímku 3"/>
          <p:cNvSpPr>
            <a:spLocks noGrp="1"/>
          </p:cNvSpPr>
          <p:nvPr>
            <p:ph type="sldNum" sz="quarter" idx="5"/>
          </p:nvPr>
        </p:nvSpPr>
        <p:spPr/>
        <p:txBody>
          <a:bodyPr/>
          <a:lstStyle/>
          <a:p>
            <a:pPr>
              <a:defRPr/>
            </a:pPr>
            <a:fld id="{36E936DC-F329-4695-BFAA-C4B7FCD61596}" type="slidenum">
              <a:rPr lang="cs-CZ" smtClean="0"/>
              <a:pPr>
                <a:defRPr/>
              </a:pPr>
              <a:t>20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xfrm>
            <a:off x="704602" y="4613275"/>
            <a:ext cx="5505450" cy="3698478"/>
          </a:xfrm>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ástupný symbol pro obrázek snímku 1"/>
          <p:cNvSpPr>
            <a:spLocks noGrp="1" noRot="1" noChangeAspect="1"/>
          </p:cNvSpPr>
          <p:nvPr>
            <p:ph type="sldImg"/>
          </p:nvPr>
        </p:nvSpPr>
        <p:spPr bwMode="auto">
          <a:xfrm>
            <a:off x="996950" y="728663"/>
            <a:ext cx="4854575" cy="3641725"/>
          </a:xfrm>
          <a:noFill/>
          <a:ln>
            <a:solidFill>
              <a:srgbClr val="000000"/>
            </a:solidFill>
            <a:miter lim="800000"/>
            <a:headEnd/>
            <a:tailEnd/>
          </a:ln>
        </p:spPr>
      </p:sp>
      <p:sp>
        <p:nvSpPr>
          <p:cNvPr id="21506" name="Zástupný symbol pro poznámky 2"/>
          <p:cNvSpPr>
            <a:spLocks noGrp="1"/>
          </p:cNvSpPr>
          <p:nvPr>
            <p:ph type="body" idx="1"/>
          </p:nvPr>
        </p:nvSpPr>
        <p:spPr bwMode="auto">
          <a:xfrm>
            <a:off x="671760" y="4613275"/>
            <a:ext cx="5505450" cy="4368800"/>
          </a:xfrm>
          <a:noFill/>
        </p:spPr>
        <p:txBody>
          <a:bodyPr wrap="square" numCol="1" anchor="t" anchorCtr="0" compatLnSpc="1">
            <a:prstTxWarp prst="textNoShape">
              <a:avLst/>
            </a:prstTxWarp>
          </a:bodyPr>
          <a:lstStyle/>
          <a:p>
            <a:pPr eaLnBrk="1" hangingPunct="1">
              <a:lnSpc>
                <a:spcPct val="80000"/>
              </a:lnSpc>
            </a:pPr>
            <a:endParaRPr lang="cs-CZ" sz="800"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3554"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dirty="0" smtClean="0">
              <a:solidFill>
                <a:srgbClr val="C00000"/>
              </a:solidFill>
            </a:endParaRPr>
          </a:p>
        </p:txBody>
      </p:sp>
      <p:sp>
        <p:nvSpPr>
          <p:cNvPr id="4" name="Zástupný symbol pro číslo snímku 3"/>
          <p:cNvSpPr>
            <a:spLocks noGrp="1"/>
          </p:cNvSpPr>
          <p:nvPr>
            <p:ph type="sldNum" sz="quarter" idx="5"/>
          </p:nvPr>
        </p:nvSpPr>
        <p:spPr/>
        <p:txBody>
          <a:bodyPr/>
          <a:lstStyle/>
          <a:p>
            <a:pPr>
              <a:defRPr/>
            </a:pPr>
            <a:fld id="{EDA3FF13-DADA-470F-952B-DBAE08F1ABB3}" type="slidenum">
              <a:rPr lang="cs-CZ" smtClean="0"/>
              <a:pPr>
                <a:defRPr/>
              </a:pPr>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5602" name="Zástupný symbol pro poznámky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endParaRPr lang="cs-CZ" dirty="0" smtClean="0"/>
          </a:p>
        </p:txBody>
      </p:sp>
      <p:sp>
        <p:nvSpPr>
          <p:cNvPr id="4" name="Zástupný symbol pro číslo snímku 3"/>
          <p:cNvSpPr>
            <a:spLocks noGrp="1"/>
          </p:cNvSpPr>
          <p:nvPr>
            <p:ph type="sldNum" sz="quarter" idx="5"/>
          </p:nvPr>
        </p:nvSpPr>
        <p:spPr/>
        <p:txBody>
          <a:bodyPr/>
          <a:lstStyle/>
          <a:p>
            <a:pPr>
              <a:defRPr/>
            </a:pPr>
            <a:fld id="{8FA20FD1-F835-4B44-87CD-868FD5B25320}" type="slidenum">
              <a:rPr lang="cs-CZ" smtClean="0"/>
              <a:pPr>
                <a:defRPr/>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7650"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b="1" u="sng" dirty="0" smtClean="0"/>
          </a:p>
        </p:txBody>
      </p:sp>
      <p:sp>
        <p:nvSpPr>
          <p:cNvPr id="4" name="Zástupný symbol pro číslo snímku 3"/>
          <p:cNvSpPr>
            <a:spLocks noGrp="1"/>
          </p:cNvSpPr>
          <p:nvPr>
            <p:ph type="sldNum" sz="quarter" idx="5"/>
          </p:nvPr>
        </p:nvSpPr>
        <p:spPr/>
        <p:txBody>
          <a:bodyPr/>
          <a:lstStyle/>
          <a:p>
            <a:pPr>
              <a:defRPr/>
            </a:pPr>
            <a:fld id="{A437DDFF-DA1D-44EE-B0BD-99967FF7DF09}" type="slidenum">
              <a:rPr lang="cs-CZ" smtClean="0"/>
              <a:pPr>
                <a:defRPr/>
              </a:pPr>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969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cs-CZ" sz="900" dirty="0" smtClean="0"/>
          </a:p>
        </p:txBody>
      </p:sp>
      <p:sp>
        <p:nvSpPr>
          <p:cNvPr id="4" name="Zástupný symbol pro číslo snímku 3"/>
          <p:cNvSpPr>
            <a:spLocks noGrp="1"/>
          </p:cNvSpPr>
          <p:nvPr>
            <p:ph type="sldNum" sz="quarter" idx="5"/>
          </p:nvPr>
        </p:nvSpPr>
        <p:spPr/>
        <p:txBody>
          <a:bodyPr/>
          <a:lstStyle/>
          <a:p>
            <a:pPr>
              <a:defRPr/>
            </a:pPr>
            <a:fld id="{69218521-A68E-4928-8141-804A5485716F}" type="slidenum">
              <a:rPr lang="cs-CZ" smtClean="0"/>
              <a:pPr>
                <a:defRPr/>
              </a:pPr>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ástupný symbol pro obrázek snímku 1"/>
          <p:cNvSpPr>
            <a:spLocks noGrp="1" noRot="1" noChangeAspect="1"/>
          </p:cNvSpPr>
          <p:nvPr>
            <p:ph type="sldImg"/>
          </p:nvPr>
        </p:nvSpPr>
        <p:spPr bwMode="auto">
          <a:noFill/>
          <a:ln>
            <a:solidFill>
              <a:srgbClr val="000000"/>
            </a:solidFill>
            <a:miter lim="800000"/>
            <a:headEnd/>
            <a:tailEnd/>
          </a:ln>
        </p:spPr>
      </p:sp>
      <p:sp>
        <p:nvSpPr>
          <p:cNvPr id="3174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cs-CZ" sz="800" dirty="0" smtClean="0"/>
          </a:p>
        </p:txBody>
      </p:sp>
      <p:sp>
        <p:nvSpPr>
          <p:cNvPr id="4" name="Zástupný symbol pro číslo snímku 3"/>
          <p:cNvSpPr>
            <a:spLocks noGrp="1"/>
          </p:cNvSpPr>
          <p:nvPr>
            <p:ph type="sldNum" sz="quarter" idx="5"/>
          </p:nvPr>
        </p:nvSpPr>
        <p:spPr/>
        <p:txBody>
          <a:bodyPr/>
          <a:lstStyle/>
          <a:p>
            <a:pPr>
              <a:defRPr/>
            </a:pPr>
            <a:fld id="{BFE46C9C-F959-4FC6-A9E4-861E8000F32E}" type="slidenum">
              <a:rPr lang="cs-CZ" smtClean="0"/>
              <a:pPr>
                <a:defRPr/>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D465E962-EE48-46AE-AFFA-66EDDFAE4D27}" type="datetimeFigureOut">
              <a:rPr lang="cs-CZ"/>
              <a:pPr>
                <a:defRPr/>
              </a:pPr>
              <a:t>6.5.2013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CD037D9-66E8-4631-9789-C07FA1DA7CB8}"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3441BF6-1D0B-45C3-B07D-63E445A975A3}" type="datetimeFigureOut">
              <a:rPr lang="cs-CZ"/>
              <a:pPr>
                <a:defRPr/>
              </a:pPr>
              <a:t>6.5.2013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A150EE8-0F5E-4A33-A64D-C49410F6B04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DF52BC6E-9315-4522-BE18-C8D280CF5FD0}" type="datetimeFigureOut">
              <a:rPr lang="cs-CZ"/>
              <a:pPr>
                <a:defRPr/>
              </a:pPr>
              <a:t>6.5.2013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2274424-F12B-4F9B-A67F-0B3F4155B78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D5D9898-AAD8-4EE1-A75E-3C11B4E68971}" type="datetimeFigureOut">
              <a:rPr lang="cs-CZ"/>
              <a:pPr>
                <a:defRPr/>
              </a:pPr>
              <a:t>6.5.2013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1EB0B9D-F5B1-4482-B88A-8B61CCB3A052}"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41F3F91-EA24-41D9-9D9D-E43D8B4B5AF1}" type="datetimeFigureOut">
              <a:rPr lang="cs-CZ"/>
              <a:pPr>
                <a:defRPr/>
              </a:pPr>
              <a:t>6.5.2013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520FCE4-F736-49A0-9DA0-DAEA08C38D0B}"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95955CAC-F53A-4DC6-B491-F17DE9E2755B}" type="datetimeFigureOut">
              <a:rPr lang="cs-CZ"/>
              <a:pPr>
                <a:defRPr/>
              </a:pPr>
              <a:t>6.5.2013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2E7C6C0-8D0C-4E52-AD1A-EBC83B41BE9C}"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ECBE9CCC-B4C3-4D6E-8E9A-29A16E27ADF1}" type="datetimeFigureOut">
              <a:rPr lang="cs-CZ"/>
              <a:pPr>
                <a:defRPr/>
              </a:pPr>
              <a:t>6.5.2013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56D969AE-C39C-4FAE-A9F7-40FF4ED560FA}"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14A5EA18-9CE2-4722-A852-AAD292BC7263}" type="datetimeFigureOut">
              <a:rPr lang="cs-CZ"/>
              <a:pPr>
                <a:defRPr/>
              </a:pPr>
              <a:t>6.5.2013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500252C3-6BAA-48BC-BABF-F83F1A5171AF}"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95C45EB-771B-4E51-98FB-515BEC04D8AB}" type="datetimeFigureOut">
              <a:rPr lang="cs-CZ"/>
              <a:pPr>
                <a:defRPr/>
              </a:pPr>
              <a:t>6.5.2013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17DFE13-2D4A-45CE-AB73-729D09F916A8}"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DEF4216-F946-44D1-9373-E9D1E7319B70}" type="datetimeFigureOut">
              <a:rPr lang="cs-CZ"/>
              <a:pPr>
                <a:defRPr/>
              </a:pPr>
              <a:t>6.5.2013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52D334B-D05A-434C-B4ED-F003736E3D25}"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B6E4C565-1F43-498D-8ABC-2E3A91474274}" type="datetimeFigureOut">
              <a:rPr lang="cs-CZ"/>
              <a:pPr>
                <a:defRPr/>
              </a:pPr>
              <a:t>6.5.2013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2340C59-91B2-448E-B5D1-30619206AD9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0713026-3BDE-4771-8597-6584AA9A8C7D}" type="datetimeFigureOut">
              <a:rPr lang="cs-CZ"/>
              <a:pPr>
                <a:defRPr/>
              </a:pPr>
              <a:t>6.5.2013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0150C6-2E78-4D67-A972-74158BEC53E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file:///D:\Georgia\The%20Charge%20of%20the%20Light%20Brigade.wmv" TargetMode="External"/><Relationship Id="rId5" Type="http://schemas.openxmlformats.org/officeDocument/2006/relationships/image" Target="../media/image2.png"/><Relationship Id="rId4" Type="http://schemas.openxmlformats.org/officeDocument/2006/relationships/hyperlink" Target="The%20Charge%20of%20the%20Light%20Brigade.wmv"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punch.photoshelter.com/image/I0000a9.bKUAOPPQ" TargetMode="External"/><Relationship Id="rId3" Type="http://schemas.openxmlformats.org/officeDocument/2006/relationships/hyperlink" Target="http://www.jftc.nato.int/JFTC%20Magazine3/index.html" TargetMode="External"/><Relationship Id="rId7" Type="http://schemas.openxmlformats.org/officeDocument/2006/relationships/hyperlink" Target="http://en.wikipedia.org/wiki/Seaspea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un.org/en/events/englishlanguageday/translators.shtml" TargetMode="External"/><Relationship Id="rId5" Type="http://schemas.openxmlformats.org/officeDocument/2006/relationships/hyperlink" Target="http://www.wired.com/dangerroom/2011/02/pentagonese-a-primer/" TargetMode="External"/><Relationship Id="rId10" Type="http://schemas.openxmlformats.org/officeDocument/2006/relationships/hyperlink" Target="http://www.staff.amu.edu.pl/~inveling/pdf/liu_quingxue_inve9.pdf" TargetMode="External"/><Relationship Id="rId4" Type="http://schemas.openxmlformats.org/officeDocument/2006/relationships/hyperlink" Target="http://en.wikipedia.org/wiki/Afghanistan" TargetMode="External"/><Relationship Id="rId9" Type="http://schemas.openxmlformats.org/officeDocument/2006/relationships/hyperlink" Target="http://www.timeanddate.com/holidays/australia/anzac-day"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D:\Georgia\Trooping%20the%20Colour.wmv" TargetMode="External"/><Relationship Id="rId5" Type="http://schemas.openxmlformats.org/officeDocument/2006/relationships/image" Target="../media/image3.png"/><Relationship Id="rId4" Type="http://schemas.openxmlformats.org/officeDocument/2006/relationships/hyperlink" Target="Trooping%20the%20Colour.wmv"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file:///D:\Georgia\Air%20China%20_talks_%20to%20JFK%20Ground.wmv" TargetMode="External"/><Relationship Id="rId5" Type="http://schemas.openxmlformats.org/officeDocument/2006/relationships/image" Target="../media/image6.png"/><Relationship Id="rId4" Type="http://schemas.openxmlformats.org/officeDocument/2006/relationships/hyperlink" Target="Air%20China%20_talks_%20to%20JFK%20Ground.wm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371600" y="908050"/>
            <a:ext cx="7772400" cy="1512888"/>
          </a:xfrm>
        </p:spPr>
        <p:txBody>
          <a:bodyPr rtlCol="0">
            <a:normAutofit/>
          </a:bodyPr>
          <a:lstStyle/>
          <a:p>
            <a:pPr eaLnBrk="1" fontAlgn="auto" hangingPunct="1">
              <a:spcAft>
                <a:spcPts val="0"/>
              </a:spcAft>
              <a:defRPr/>
            </a:pPr>
            <a:r>
              <a:rPr lang="cs-CZ" sz="4000" b="1" dirty="0" smtClean="0">
                <a:effectLst>
                  <a:outerShdw blurRad="38100" dist="38100" dir="2700000" algn="tl">
                    <a:srgbClr val="000000">
                      <a:alpha val="43137"/>
                    </a:srgbClr>
                  </a:outerShdw>
                </a:effectLst>
                <a:latin typeface="Times New Roman" pitchFamily="18" charset="0"/>
                <a:cs typeface="Times New Roman" pitchFamily="18" charset="0"/>
              </a:rPr>
              <a:t>Natospeak, Communication, Culture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&amp; </a:t>
            </a:r>
            <a:r>
              <a:rPr lang="cs-CZ" sz="4000" b="1" dirty="0" smtClean="0">
                <a:effectLst>
                  <a:outerShdw blurRad="38100" dist="38100" dir="2700000" algn="tl">
                    <a:srgbClr val="000000">
                      <a:alpha val="43137"/>
                    </a:srgbClr>
                  </a:outerShdw>
                </a:effectLst>
                <a:latin typeface="Times New Roman" pitchFamily="18" charset="0"/>
                <a:cs typeface="Times New Roman" pitchFamily="18" charset="0"/>
              </a:rPr>
              <a:t>Cultural Literacy</a:t>
            </a:r>
            <a:endParaRPr lang="cs-CZ"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339" name="Podnadpis 2"/>
          <p:cNvSpPr>
            <a:spLocks noGrp="1"/>
          </p:cNvSpPr>
          <p:nvPr>
            <p:ph type="subTitle" idx="1"/>
          </p:nvPr>
        </p:nvSpPr>
        <p:spPr>
          <a:xfrm>
            <a:off x="468313" y="5876925"/>
            <a:ext cx="6119812" cy="981075"/>
          </a:xfrm>
        </p:spPr>
        <p:txBody>
          <a:bodyPr/>
          <a:lstStyle/>
          <a:p>
            <a:pPr algn="l" eaLnBrk="1" hangingPunct="1"/>
            <a:r>
              <a:rPr lang="cs-CZ" sz="2800" b="1" smtClean="0">
                <a:solidFill>
                  <a:schemeClr val="tx1"/>
                </a:solidFill>
                <a:latin typeface="Times New Roman" pitchFamily="18" charset="0"/>
                <a:cs typeface="Times New Roman" pitchFamily="18" charset="0"/>
              </a:rPr>
              <a:t>Col.  L</a:t>
            </a:r>
            <a:r>
              <a:rPr lang="en-US" sz="2800" b="1" smtClean="0">
                <a:solidFill>
                  <a:schemeClr val="tx1"/>
                </a:solidFill>
                <a:latin typeface="Times New Roman" pitchFamily="18" charset="0"/>
                <a:cs typeface="Times New Roman" pitchFamily="18" charset="0"/>
              </a:rPr>
              <a:t>.</a:t>
            </a:r>
            <a:r>
              <a:rPr lang="cs-CZ" sz="2800" b="1" smtClean="0">
                <a:solidFill>
                  <a:schemeClr val="tx1"/>
                </a:solidFill>
                <a:latin typeface="Times New Roman" pitchFamily="18" charset="0"/>
                <a:cs typeface="Times New Roman" pitchFamily="18" charset="0"/>
              </a:rPr>
              <a:t> Chaloupský,</a:t>
            </a:r>
            <a:r>
              <a:rPr lang="en-US" sz="2800" b="1" smtClean="0">
                <a:solidFill>
                  <a:schemeClr val="tx1"/>
                </a:solidFill>
                <a:latin typeface="Times New Roman" pitchFamily="18" charset="0"/>
                <a:cs typeface="Times New Roman" pitchFamily="18" charset="0"/>
              </a:rPr>
              <a:t> </a:t>
            </a:r>
            <a:r>
              <a:rPr lang="cs-CZ" sz="2800" b="1" smtClean="0">
                <a:solidFill>
                  <a:schemeClr val="tx1"/>
                </a:solidFill>
                <a:latin typeface="Times New Roman" pitchFamily="18" charset="0"/>
                <a:cs typeface="Times New Roman" pitchFamily="18" charset="0"/>
              </a:rPr>
              <a:t>Ph.D.</a:t>
            </a:r>
          </a:p>
        </p:txBody>
      </p:sp>
      <p:pic>
        <p:nvPicPr>
          <p:cNvPr id="14340" name="Picture 6" descr="logo UJP svestka 1"/>
          <p:cNvPicPr>
            <a:picLocks noChangeAspect="1" noChangeArrowheads="1"/>
          </p:cNvPicPr>
          <p:nvPr/>
        </p:nvPicPr>
        <p:blipFill>
          <a:blip r:embed="rId3" cstate="print"/>
          <a:srcRect/>
          <a:stretch>
            <a:fillRect/>
          </a:stretch>
        </p:blipFill>
        <p:spPr bwMode="auto">
          <a:xfrm>
            <a:off x="0" y="230188"/>
            <a:ext cx="2012950" cy="2190750"/>
          </a:xfrm>
          <a:prstGeom prst="rect">
            <a:avLst/>
          </a:prstGeom>
          <a:noFill/>
          <a:ln w="9525">
            <a:noFill/>
            <a:miter lim="800000"/>
            <a:headEnd/>
            <a:tailEnd/>
          </a:ln>
        </p:spPr>
      </p:pic>
      <p:sp>
        <p:nvSpPr>
          <p:cNvPr id="14341" name="TextovéPole 5"/>
          <p:cNvSpPr txBox="1">
            <a:spLocks noChangeArrowheads="1"/>
          </p:cNvSpPr>
          <p:nvPr/>
        </p:nvSpPr>
        <p:spPr bwMode="auto">
          <a:xfrm>
            <a:off x="539750" y="3429000"/>
            <a:ext cx="8280400" cy="2370138"/>
          </a:xfrm>
          <a:prstGeom prst="rect">
            <a:avLst/>
          </a:prstGeom>
          <a:ln w="9525">
            <a:noFill/>
            <a:miter lim="800000"/>
            <a:headEnd/>
            <a:tailEnd/>
          </a:ln>
        </p:spPr>
        <p:style>
          <a:lnRef idx="0">
            <a:scrgbClr r="0" g="0" b="0"/>
          </a:lnRef>
          <a:fillRef idx="1001">
            <a:schemeClr val="lt2"/>
          </a:fillRef>
          <a:effectRef idx="0">
            <a:scrgbClr r="0" g="0" b="0"/>
          </a:effectRef>
          <a:fontRef idx="major"/>
        </p:style>
        <p:txBody>
          <a:bodyPr>
            <a:spAutoFit/>
          </a:bodyPr>
          <a:lstStyle/>
          <a:p>
            <a:pPr>
              <a:lnSpc>
                <a:spcPct val="150000"/>
              </a:lnSpc>
              <a:defRPr/>
            </a:pPr>
            <a:r>
              <a:rPr lang="cs-CZ" sz="2400" i="1" dirty="0" err="1">
                <a:latin typeface="Times New Roman" pitchFamily="18" charset="0"/>
                <a:cs typeface="Times New Roman" pitchFamily="18" charset="0"/>
              </a:rPr>
              <a:t>The</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Stranger</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within</a:t>
            </a:r>
            <a:r>
              <a:rPr lang="cs-CZ" sz="2400" i="1" dirty="0">
                <a:latin typeface="Times New Roman" pitchFamily="18" charset="0"/>
                <a:cs typeface="Times New Roman" pitchFamily="18" charset="0"/>
              </a:rPr>
              <a:t> my </a:t>
            </a:r>
            <a:r>
              <a:rPr lang="cs-CZ" sz="2400" i="1" dirty="0" err="1">
                <a:latin typeface="Times New Roman" pitchFamily="18" charset="0"/>
                <a:cs typeface="Times New Roman" pitchFamily="18" charset="0"/>
              </a:rPr>
              <a:t>gate</a:t>
            </a:r>
            <a:r>
              <a:rPr lang="cs-CZ" sz="2400" i="1" dirty="0">
                <a:latin typeface="Times New Roman" pitchFamily="18" charset="0"/>
                <a:cs typeface="Times New Roman" pitchFamily="18" charset="0"/>
              </a:rPr>
              <a:t>, He </a:t>
            </a:r>
            <a:r>
              <a:rPr lang="cs-CZ" sz="2400" i="1" dirty="0" err="1">
                <a:latin typeface="Times New Roman" pitchFamily="18" charset="0"/>
                <a:cs typeface="Times New Roman" pitchFamily="18" charset="0"/>
              </a:rPr>
              <a:t>may</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be</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true</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or</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kind</a:t>
            </a:r>
            <a:r>
              <a:rPr lang="cs-CZ" sz="2400" i="1" dirty="0">
                <a:latin typeface="Times New Roman" pitchFamily="18" charset="0"/>
                <a:cs typeface="Times New Roman" pitchFamily="18" charset="0"/>
              </a:rPr>
              <a:t>, </a:t>
            </a:r>
          </a:p>
          <a:p>
            <a:pPr>
              <a:lnSpc>
                <a:spcPct val="150000"/>
              </a:lnSpc>
              <a:defRPr/>
            </a:pPr>
            <a:r>
              <a:rPr lang="cs-CZ" sz="2400" i="1" dirty="0" err="1">
                <a:latin typeface="Times New Roman" pitchFamily="18" charset="0"/>
                <a:cs typeface="Times New Roman" pitchFamily="18" charset="0"/>
              </a:rPr>
              <a:t>But</a:t>
            </a:r>
            <a:r>
              <a:rPr lang="cs-CZ" sz="2400" i="1" dirty="0">
                <a:latin typeface="Times New Roman" pitchFamily="18" charset="0"/>
                <a:cs typeface="Times New Roman" pitchFamily="18" charset="0"/>
              </a:rPr>
              <a:t> he </a:t>
            </a:r>
            <a:r>
              <a:rPr lang="cs-CZ" sz="2400" i="1" dirty="0" err="1">
                <a:latin typeface="Times New Roman" pitchFamily="18" charset="0"/>
                <a:cs typeface="Times New Roman" pitchFamily="18" charset="0"/>
              </a:rPr>
              <a:t>does</a:t>
            </a:r>
            <a:r>
              <a:rPr lang="cs-CZ" sz="2400" i="1" dirty="0">
                <a:latin typeface="Times New Roman" pitchFamily="18" charset="0"/>
                <a:cs typeface="Times New Roman" pitchFamily="18" charset="0"/>
              </a:rPr>
              <a:t> not </a:t>
            </a:r>
            <a:r>
              <a:rPr lang="cs-CZ" sz="2400" i="1" dirty="0" err="1">
                <a:latin typeface="Times New Roman" pitchFamily="18" charset="0"/>
                <a:cs typeface="Times New Roman" pitchFamily="18" charset="0"/>
              </a:rPr>
              <a:t>talk</a:t>
            </a:r>
            <a:r>
              <a:rPr lang="cs-CZ" sz="2400" i="1" dirty="0">
                <a:latin typeface="Times New Roman" pitchFamily="18" charset="0"/>
                <a:cs typeface="Times New Roman" pitchFamily="18" charset="0"/>
              </a:rPr>
              <a:t> my </a:t>
            </a:r>
            <a:r>
              <a:rPr lang="cs-CZ" sz="2400" i="1" dirty="0" err="1">
                <a:latin typeface="Times New Roman" pitchFamily="18" charset="0"/>
                <a:cs typeface="Times New Roman" pitchFamily="18" charset="0"/>
              </a:rPr>
              <a:t>talk</a:t>
            </a:r>
            <a:r>
              <a:rPr lang="cs-CZ" sz="2400" i="1" dirty="0">
                <a:latin typeface="Times New Roman" pitchFamily="18" charset="0"/>
                <a:cs typeface="Times New Roman" pitchFamily="18" charset="0"/>
              </a:rPr>
              <a:t> – I </a:t>
            </a:r>
            <a:r>
              <a:rPr lang="cs-CZ" sz="2400" i="1" dirty="0" err="1">
                <a:latin typeface="Times New Roman" pitchFamily="18" charset="0"/>
                <a:cs typeface="Times New Roman" pitchFamily="18" charset="0"/>
              </a:rPr>
              <a:t>cannot</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feel</a:t>
            </a:r>
            <a:r>
              <a:rPr lang="cs-CZ" sz="2400" i="1" dirty="0">
                <a:latin typeface="Times New Roman" pitchFamily="18" charset="0"/>
                <a:cs typeface="Times New Roman" pitchFamily="18" charset="0"/>
              </a:rPr>
              <a:t> his </a:t>
            </a:r>
            <a:r>
              <a:rPr lang="cs-CZ" sz="2400" i="1" dirty="0" err="1">
                <a:latin typeface="Times New Roman" pitchFamily="18" charset="0"/>
                <a:cs typeface="Times New Roman" pitchFamily="18" charset="0"/>
              </a:rPr>
              <a:t>mind</a:t>
            </a:r>
            <a:r>
              <a:rPr lang="cs-CZ" sz="2400" i="1" dirty="0">
                <a:latin typeface="Times New Roman" pitchFamily="18" charset="0"/>
                <a:cs typeface="Times New Roman" pitchFamily="18" charset="0"/>
              </a:rPr>
              <a:t>.  </a:t>
            </a:r>
          </a:p>
          <a:p>
            <a:pPr>
              <a:lnSpc>
                <a:spcPct val="150000"/>
              </a:lnSpc>
              <a:defRPr/>
            </a:pPr>
            <a:r>
              <a:rPr lang="cs-CZ" sz="2400" i="1" dirty="0">
                <a:latin typeface="Times New Roman" pitchFamily="18" charset="0"/>
                <a:cs typeface="Times New Roman" pitchFamily="18" charset="0"/>
              </a:rPr>
              <a:t>I </a:t>
            </a:r>
            <a:r>
              <a:rPr lang="cs-CZ" sz="2400" i="1" dirty="0" err="1">
                <a:latin typeface="Times New Roman" pitchFamily="18" charset="0"/>
                <a:cs typeface="Times New Roman" pitchFamily="18" charset="0"/>
              </a:rPr>
              <a:t>see</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the</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face</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and</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the</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eyes</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and</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the</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mouth</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but</a:t>
            </a:r>
            <a:r>
              <a:rPr lang="cs-CZ" sz="2400" i="1" dirty="0">
                <a:latin typeface="Times New Roman" pitchFamily="18" charset="0"/>
                <a:cs typeface="Times New Roman" pitchFamily="18" charset="0"/>
              </a:rPr>
              <a:t> not </a:t>
            </a:r>
            <a:r>
              <a:rPr lang="cs-CZ" sz="2400" i="1" dirty="0" err="1">
                <a:latin typeface="Times New Roman" pitchFamily="18" charset="0"/>
                <a:cs typeface="Times New Roman" pitchFamily="18" charset="0"/>
              </a:rPr>
              <a:t>the</a:t>
            </a:r>
            <a:r>
              <a:rPr lang="cs-CZ" sz="2400" i="1" dirty="0">
                <a:latin typeface="Times New Roman" pitchFamily="18" charset="0"/>
                <a:cs typeface="Times New Roman" pitchFamily="18" charset="0"/>
              </a:rPr>
              <a:t> soul </a:t>
            </a:r>
            <a:r>
              <a:rPr lang="cs-CZ" sz="2400" i="1" dirty="0" err="1">
                <a:latin typeface="Times New Roman" pitchFamily="18" charset="0"/>
                <a:cs typeface="Times New Roman" pitchFamily="18" charset="0"/>
              </a:rPr>
              <a:t>behind</a:t>
            </a:r>
            <a:r>
              <a:rPr lang="cs-CZ" sz="2400" i="1" dirty="0">
                <a:latin typeface="Times New Roman" pitchFamily="18" charset="0"/>
                <a:cs typeface="Times New Roman" pitchFamily="18" charset="0"/>
              </a:rPr>
              <a:t>.</a:t>
            </a:r>
          </a:p>
          <a:p>
            <a:pPr algn="r">
              <a:defRPr/>
            </a:pPr>
            <a:endParaRPr lang="en-US" sz="2000" b="1" dirty="0">
              <a:latin typeface="Times New Roman" pitchFamily="18" charset="0"/>
              <a:cs typeface="Times New Roman" pitchFamily="18" charset="0"/>
            </a:endParaRPr>
          </a:p>
          <a:p>
            <a:pPr algn="r">
              <a:defRPr/>
            </a:pPr>
            <a:r>
              <a:rPr lang="en-US" sz="2000" b="1" dirty="0">
                <a:latin typeface="Times New Roman" pitchFamily="18" charset="0"/>
                <a:cs typeface="Times New Roman" pitchFamily="18" charset="0"/>
              </a:rPr>
              <a:t>Rudyard Kipling (1908)</a:t>
            </a:r>
            <a:endParaRPr lang="cs-CZ" sz="2000" b="1" dirty="0">
              <a:latin typeface="Times New Roman" pitchFamily="18" charset="0"/>
              <a:cs typeface="Times New Roman" pitchFamily="18" charset="0"/>
            </a:endParaRPr>
          </a:p>
        </p:txBody>
      </p:sp>
      <p:sp>
        <p:nvSpPr>
          <p:cNvPr id="14342" name="TextovéPole 5"/>
          <p:cNvSpPr txBox="1">
            <a:spLocks noChangeArrowheads="1"/>
          </p:cNvSpPr>
          <p:nvPr/>
        </p:nvSpPr>
        <p:spPr bwMode="auto">
          <a:xfrm>
            <a:off x="468313" y="2708275"/>
            <a:ext cx="8280400" cy="584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3200" b="1" dirty="0" smtClean="0">
                <a:latin typeface="Times New Roman" pitchFamily="18" charset="0"/>
                <a:cs typeface="Times New Roman" pitchFamily="18" charset="0"/>
              </a:rPr>
              <a:t>Kipling’s </a:t>
            </a:r>
            <a:r>
              <a:rPr lang="en-US" sz="3200" b="1" dirty="0">
                <a:latin typeface="Times New Roman" pitchFamily="18" charset="0"/>
                <a:cs typeface="Times New Roman" pitchFamily="18" charset="0"/>
              </a:rPr>
              <a:t>Stranger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Nadpis 1"/>
          <p:cNvSpPr>
            <a:spLocks noGrp="1"/>
          </p:cNvSpPr>
          <p:nvPr>
            <p:ph type="title"/>
          </p:nvPr>
        </p:nvSpPr>
        <p:spPr>
          <a:xfrm>
            <a:off x="457200" y="30798"/>
            <a:ext cx="8229600" cy="1143000"/>
          </a:xfrm>
        </p:spPr>
        <p:txBody>
          <a:bodyPr/>
          <a:lstStyle/>
          <a:p>
            <a:pPr>
              <a:defRPr/>
            </a:pP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Seaspeak</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Examples</a:t>
            </a:r>
            <a:endParaRPr lang="cs-CZ"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837" name="TextovéPole 31"/>
          <p:cNvSpPr txBox="1">
            <a:spLocks noChangeArrowheads="1"/>
          </p:cNvSpPr>
          <p:nvPr/>
        </p:nvSpPr>
        <p:spPr bwMode="auto">
          <a:xfrm>
            <a:off x="250825" y="5085184"/>
            <a:ext cx="8713788" cy="376238"/>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a:r>
              <a:rPr lang="en-US" b="1" u="sng" dirty="0">
                <a:solidFill>
                  <a:srgbClr val="000000"/>
                </a:solidFill>
                <a:cs typeface="Arial" charset="0"/>
              </a:rPr>
              <a:t>This is </a:t>
            </a:r>
            <a:r>
              <a:rPr lang="cs-CZ" b="1" u="sng" dirty="0">
                <a:solidFill>
                  <a:srgbClr val="000000"/>
                </a:solidFill>
                <a:latin typeface="Arial" charset="0"/>
                <a:cs typeface="Arial" charset="0"/>
              </a:rPr>
              <a:t>HMS</a:t>
            </a:r>
            <a:r>
              <a:rPr lang="en-US" b="1" u="sng" dirty="0">
                <a:solidFill>
                  <a:srgbClr val="000000"/>
                </a:solidFill>
                <a:cs typeface="Arial" charset="0"/>
              </a:rPr>
              <a:t> ‘Dartmouth’</a:t>
            </a:r>
            <a:endParaRPr lang="cs-CZ" b="1" u="sng" dirty="0">
              <a:solidFill>
                <a:srgbClr val="000000"/>
              </a:solidFill>
              <a:cs typeface="Arial" charset="0"/>
            </a:endParaRPr>
          </a:p>
        </p:txBody>
      </p:sp>
      <p:pic>
        <p:nvPicPr>
          <p:cNvPr id="32772" name="Picture 2" descr="C:\Users\UJPMCK\Desktop\8039682030_6a001b5a9e_z.jpg"/>
          <p:cNvPicPr>
            <a:picLocks noChangeAspect="1" noChangeArrowheads="1"/>
          </p:cNvPicPr>
          <p:nvPr/>
        </p:nvPicPr>
        <p:blipFill>
          <a:blip r:embed="rId3" cstate="print"/>
          <a:srcRect/>
          <a:stretch>
            <a:fillRect/>
          </a:stretch>
        </p:blipFill>
        <p:spPr bwMode="auto">
          <a:xfrm>
            <a:off x="468313" y="1115378"/>
            <a:ext cx="8280400" cy="3816350"/>
          </a:xfrm>
          <a:prstGeom prst="rect">
            <a:avLst/>
          </a:prstGeom>
          <a:noFill/>
          <a:ln w="9525">
            <a:noFill/>
            <a:miter lim="800000"/>
            <a:headEnd/>
            <a:tailEnd/>
          </a:ln>
        </p:spPr>
      </p:pic>
      <p:sp>
        <p:nvSpPr>
          <p:cNvPr id="5" name="TextovéPole 31"/>
          <p:cNvSpPr txBox="1">
            <a:spLocks noChangeArrowheads="1"/>
          </p:cNvSpPr>
          <p:nvPr/>
        </p:nvSpPr>
        <p:spPr bwMode="auto">
          <a:xfrm>
            <a:off x="258073" y="5656261"/>
            <a:ext cx="8713788" cy="923925"/>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r>
              <a:rPr lang="cs-CZ" dirty="0" err="1"/>
              <a:t>Seaspeak</a:t>
            </a:r>
            <a:r>
              <a:rPr lang="cs-CZ" dirty="0"/>
              <a:t> (</a:t>
            </a:r>
            <a:r>
              <a:rPr lang="cs-CZ" dirty="0" err="1"/>
              <a:t>English</a:t>
            </a:r>
            <a:r>
              <a:rPr lang="cs-CZ" dirty="0"/>
              <a:t> </a:t>
            </a:r>
            <a:r>
              <a:rPr lang="cs-CZ" dirty="0" err="1"/>
              <a:t>for</a:t>
            </a:r>
            <a:r>
              <a:rPr lang="cs-CZ" dirty="0"/>
              <a:t> </a:t>
            </a:r>
            <a:r>
              <a:rPr lang="cs-CZ" dirty="0" err="1"/>
              <a:t>Maritime</a:t>
            </a:r>
            <a:r>
              <a:rPr lang="cs-CZ" dirty="0"/>
              <a:t> Communications) </a:t>
            </a:r>
            <a:r>
              <a:rPr lang="cs-CZ" dirty="0" err="1"/>
              <a:t>is</a:t>
            </a:r>
            <a:r>
              <a:rPr lang="cs-CZ" dirty="0"/>
              <a:t> </a:t>
            </a:r>
            <a:r>
              <a:rPr lang="cs-CZ" dirty="0" err="1"/>
              <a:t>the</a:t>
            </a:r>
            <a:r>
              <a:rPr lang="cs-CZ" dirty="0"/>
              <a:t> </a:t>
            </a:r>
            <a:r>
              <a:rPr lang="cs-CZ" dirty="0" err="1"/>
              <a:t>English</a:t>
            </a:r>
            <a:r>
              <a:rPr lang="cs-CZ" dirty="0"/>
              <a:t> </a:t>
            </a:r>
            <a:r>
              <a:rPr lang="cs-CZ" dirty="0" err="1"/>
              <a:t>of</a:t>
            </a:r>
            <a:r>
              <a:rPr lang="cs-CZ" dirty="0"/>
              <a:t> </a:t>
            </a:r>
            <a:r>
              <a:rPr lang="cs-CZ" dirty="0" err="1"/>
              <a:t>merchant</a:t>
            </a:r>
            <a:r>
              <a:rPr lang="cs-CZ" dirty="0"/>
              <a:t> </a:t>
            </a:r>
            <a:r>
              <a:rPr lang="cs-CZ" dirty="0" err="1"/>
              <a:t>shipping</a:t>
            </a:r>
            <a:r>
              <a:rPr lang="cs-CZ" dirty="0"/>
              <a:t>, </a:t>
            </a:r>
            <a:endParaRPr lang="cs-CZ" dirty="0" smtClean="0"/>
          </a:p>
          <a:p>
            <a:r>
              <a:rPr lang="cs-CZ" dirty="0" smtClean="0"/>
              <a:t>a </a:t>
            </a:r>
            <a:r>
              <a:rPr lang="cs-CZ" dirty="0" err="1"/>
              <a:t>restricted</a:t>
            </a:r>
            <a:r>
              <a:rPr lang="cs-CZ" dirty="0"/>
              <a:t> </a:t>
            </a:r>
            <a:r>
              <a:rPr lang="cs-CZ" dirty="0" err="1"/>
              <a:t>language</a:t>
            </a:r>
            <a:r>
              <a:rPr lang="cs-CZ" dirty="0"/>
              <a:t> </a:t>
            </a:r>
            <a:r>
              <a:rPr lang="cs-CZ" dirty="0" err="1"/>
              <a:t>adopted</a:t>
            </a:r>
            <a:r>
              <a:rPr lang="cs-CZ" dirty="0"/>
              <a:t> in 1988 by </a:t>
            </a:r>
            <a:r>
              <a:rPr lang="cs-CZ" dirty="0" err="1"/>
              <a:t>the</a:t>
            </a:r>
            <a:r>
              <a:rPr lang="cs-CZ" i="1" dirty="0"/>
              <a:t> International </a:t>
            </a:r>
            <a:r>
              <a:rPr lang="cs-CZ" i="1" dirty="0" err="1"/>
              <a:t>Maritime</a:t>
            </a:r>
            <a:r>
              <a:rPr lang="cs-CZ" i="1" dirty="0"/>
              <a:t> </a:t>
            </a:r>
            <a:r>
              <a:rPr lang="cs-CZ" i="1" dirty="0" err="1"/>
              <a:t>Organization</a:t>
            </a:r>
            <a:r>
              <a:rPr lang="cs-CZ" dirty="0"/>
              <a:t> (IMO) </a:t>
            </a:r>
            <a:r>
              <a:rPr lang="cs-CZ" dirty="0" err="1"/>
              <a:t>of</a:t>
            </a:r>
            <a:r>
              <a:rPr lang="cs-CZ" dirty="0"/>
              <a:t> </a:t>
            </a:r>
            <a:r>
              <a:rPr lang="cs-CZ" dirty="0" err="1"/>
              <a:t>the</a:t>
            </a:r>
            <a:r>
              <a:rPr lang="cs-CZ" dirty="0"/>
              <a:t> United </a:t>
            </a:r>
            <a:r>
              <a:rPr lang="cs-CZ" dirty="0" err="1"/>
              <a:t>Nations</a:t>
            </a:r>
            <a:r>
              <a:rPr lang="cs-CZ"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Airspeak</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Examples</a:t>
            </a:r>
            <a:endParaRPr lang="cs-CZ"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Obdélník 4"/>
          <p:cNvSpPr/>
          <p:nvPr/>
        </p:nvSpPr>
        <p:spPr>
          <a:xfrm>
            <a:off x="395288" y="1989138"/>
            <a:ext cx="2447925" cy="50323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t>Air Traffic Controller</a:t>
            </a:r>
            <a:r>
              <a:rPr lang="en-US" dirty="0"/>
              <a:t>: </a:t>
            </a:r>
            <a:endParaRPr lang="cs-CZ" dirty="0"/>
          </a:p>
        </p:txBody>
      </p:sp>
      <p:sp>
        <p:nvSpPr>
          <p:cNvPr id="6" name="Obdélník 5"/>
          <p:cNvSpPr/>
          <p:nvPr/>
        </p:nvSpPr>
        <p:spPr>
          <a:xfrm>
            <a:off x="395288" y="2636838"/>
            <a:ext cx="2447925" cy="504825"/>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t>Pilot</a:t>
            </a:r>
            <a:r>
              <a:rPr lang="en-US" dirty="0"/>
              <a:t>: </a:t>
            </a:r>
            <a:endParaRPr lang="cs-CZ" dirty="0"/>
          </a:p>
        </p:txBody>
      </p:sp>
      <p:sp>
        <p:nvSpPr>
          <p:cNvPr id="36869" name="Obdélník 6"/>
          <p:cNvSpPr>
            <a:spLocks noChangeArrowheads="1"/>
          </p:cNvSpPr>
          <p:nvPr/>
        </p:nvSpPr>
        <p:spPr bwMode="auto">
          <a:xfrm>
            <a:off x="3203575" y="2708275"/>
            <a:ext cx="3836988" cy="369888"/>
          </a:xfrm>
          <a:prstGeom prst="rect">
            <a:avLst/>
          </a:prstGeom>
          <a:noFill/>
          <a:ln w="9525">
            <a:noFill/>
            <a:miter lim="800000"/>
            <a:headEnd/>
            <a:tailEnd/>
          </a:ln>
        </p:spPr>
        <p:txBody>
          <a:bodyPr wrap="none">
            <a:spAutoFit/>
          </a:bodyPr>
          <a:lstStyle/>
          <a:p>
            <a:r>
              <a:rPr lang="en-US"/>
              <a:t>"BA six zero six Alfa: squawk ident."</a:t>
            </a:r>
            <a:endParaRPr lang="cs-CZ"/>
          </a:p>
        </p:txBody>
      </p:sp>
      <p:sp>
        <p:nvSpPr>
          <p:cNvPr id="36870" name="Obdélník 7"/>
          <p:cNvSpPr>
            <a:spLocks noChangeArrowheads="1"/>
          </p:cNvSpPr>
          <p:nvPr/>
        </p:nvSpPr>
        <p:spPr bwMode="auto">
          <a:xfrm>
            <a:off x="3132138" y="1844675"/>
            <a:ext cx="4572000" cy="646113"/>
          </a:xfrm>
          <a:prstGeom prst="rect">
            <a:avLst/>
          </a:prstGeom>
          <a:noFill/>
          <a:ln w="9525">
            <a:noFill/>
            <a:miter lim="800000"/>
            <a:headEnd/>
            <a:tailEnd/>
          </a:ln>
        </p:spPr>
        <p:txBody>
          <a:bodyPr>
            <a:spAutoFit/>
          </a:bodyPr>
          <a:lstStyle/>
          <a:p>
            <a:r>
              <a:rPr lang="en-US"/>
              <a:t>"Identing, BA six zero six Alfa."</a:t>
            </a:r>
            <a:br>
              <a:rPr lang="en-US"/>
            </a:br>
            <a:endParaRPr lang="cs-CZ"/>
          </a:p>
        </p:txBody>
      </p:sp>
      <p:sp>
        <p:nvSpPr>
          <p:cNvPr id="36871" name="Obdélník 8"/>
          <p:cNvSpPr>
            <a:spLocks noChangeArrowheads="1"/>
          </p:cNvSpPr>
          <p:nvPr/>
        </p:nvSpPr>
        <p:spPr bwMode="auto">
          <a:xfrm>
            <a:off x="323850" y="3357563"/>
            <a:ext cx="8424863" cy="646112"/>
          </a:xfrm>
          <a:prstGeom prst="rect">
            <a:avLst/>
          </a:prstGeom>
          <a:noFill/>
          <a:ln w="9525">
            <a:noFill/>
            <a:miter lim="800000"/>
            <a:headEnd/>
            <a:tailEnd/>
          </a:ln>
        </p:spPr>
        <p:txBody>
          <a:bodyPr>
            <a:spAutoFit/>
          </a:bodyPr>
          <a:lstStyle/>
          <a:p>
            <a:r>
              <a:rPr lang="en-US"/>
              <a:t>(In the above: </a:t>
            </a:r>
            <a:r>
              <a:rPr lang="en-US" b="1"/>
              <a:t>squawk</a:t>
            </a:r>
            <a:r>
              <a:rPr lang="en-US"/>
              <a:t> means "reveal", </a:t>
            </a:r>
            <a:r>
              <a:rPr lang="en-US" b="1"/>
              <a:t>ident</a:t>
            </a:r>
            <a:r>
              <a:rPr lang="en-US"/>
              <a:t> means "identify," and </a:t>
            </a:r>
            <a:r>
              <a:rPr lang="en-US" b="1"/>
              <a:t>identing</a:t>
            </a:r>
            <a:r>
              <a:rPr lang="en-US"/>
              <a:t> means "identifying.") </a:t>
            </a:r>
            <a:endParaRPr lang="cs-CZ"/>
          </a:p>
        </p:txBody>
      </p:sp>
      <p:sp>
        <p:nvSpPr>
          <p:cNvPr id="36872" name="TextovéPole 9"/>
          <p:cNvSpPr txBox="1">
            <a:spLocks noChangeArrowheads="1"/>
          </p:cNvSpPr>
          <p:nvPr/>
        </p:nvSpPr>
        <p:spPr bwMode="auto">
          <a:xfrm>
            <a:off x="250825" y="5013325"/>
            <a:ext cx="8713788" cy="923925"/>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r>
              <a:rPr lang="cs-CZ" dirty="0" err="1"/>
              <a:t>Airspeak</a:t>
            </a:r>
            <a:r>
              <a:rPr lang="cs-CZ" dirty="0"/>
              <a:t> (</a:t>
            </a:r>
            <a:r>
              <a:rPr lang="cs-CZ" dirty="0" err="1"/>
              <a:t>Air</a:t>
            </a:r>
            <a:r>
              <a:rPr lang="cs-CZ" dirty="0"/>
              <a:t> </a:t>
            </a:r>
            <a:r>
              <a:rPr lang="cs-CZ" dirty="0" err="1"/>
              <a:t>Traffic</a:t>
            </a:r>
            <a:r>
              <a:rPr lang="cs-CZ" dirty="0"/>
              <a:t> </a:t>
            </a:r>
            <a:r>
              <a:rPr lang="cs-CZ" dirty="0" err="1"/>
              <a:t>Control</a:t>
            </a:r>
            <a:r>
              <a:rPr lang="cs-CZ" dirty="0"/>
              <a:t> </a:t>
            </a:r>
            <a:r>
              <a:rPr lang="cs-CZ" dirty="0" err="1"/>
              <a:t>English</a:t>
            </a:r>
            <a:r>
              <a:rPr lang="cs-CZ" dirty="0"/>
              <a:t>, </a:t>
            </a:r>
            <a:r>
              <a:rPr lang="cs-CZ" dirty="0" err="1"/>
              <a:t>Aviation</a:t>
            </a:r>
            <a:r>
              <a:rPr lang="cs-CZ" dirty="0"/>
              <a:t> </a:t>
            </a:r>
            <a:r>
              <a:rPr lang="cs-CZ" dirty="0" err="1"/>
              <a:t>English</a:t>
            </a:r>
            <a:r>
              <a:rPr lang="cs-CZ" dirty="0"/>
              <a:t>) </a:t>
            </a:r>
            <a:r>
              <a:rPr lang="cs-CZ" dirty="0" err="1"/>
              <a:t>is</a:t>
            </a:r>
            <a:r>
              <a:rPr lang="cs-CZ" dirty="0"/>
              <a:t> </a:t>
            </a:r>
            <a:r>
              <a:rPr lang="cs-CZ" dirty="0" err="1"/>
              <a:t>the</a:t>
            </a:r>
            <a:r>
              <a:rPr lang="cs-CZ" dirty="0"/>
              <a:t> </a:t>
            </a:r>
            <a:r>
              <a:rPr lang="cs-CZ" dirty="0" err="1"/>
              <a:t>English</a:t>
            </a:r>
            <a:r>
              <a:rPr lang="cs-CZ" dirty="0"/>
              <a:t> </a:t>
            </a:r>
            <a:r>
              <a:rPr lang="cs-CZ" dirty="0" err="1"/>
              <a:t>of</a:t>
            </a:r>
            <a:r>
              <a:rPr lang="cs-CZ" dirty="0"/>
              <a:t> </a:t>
            </a:r>
            <a:r>
              <a:rPr lang="cs-CZ" dirty="0" err="1"/>
              <a:t>international</a:t>
            </a:r>
            <a:r>
              <a:rPr lang="cs-CZ" dirty="0"/>
              <a:t> civil </a:t>
            </a:r>
            <a:r>
              <a:rPr lang="cs-CZ" dirty="0" err="1"/>
              <a:t>aviation</a:t>
            </a:r>
            <a:r>
              <a:rPr lang="cs-CZ" dirty="0"/>
              <a:t>, a </a:t>
            </a:r>
            <a:r>
              <a:rPr lang="cs-CZ" dirty="0" err="1"/>
              <a:t>restricted</a:t>
            </a:r>
            <a:r>
              <a:rPr lang="cs-CZ" dirty="0"/>
              <a:t> </a:t>
            </a:r>
            <a:r>
              <a:rPr lang="cs-CZ" dirty="0" err="1"/>
              <a:t>language</a:t>
            </a:r>
            <a:r>
              <a:rPr lang="cs-CZ" dirty="0"/>
              <a:t> </a:t>
            </a:r>
            <a:r>
              <a:rPr lang="cs-CZ" dirty="0" err="1"/>
              <a:t>established</a:t>
            </a:r>
            <a:r>
              <a:rPr lang="cs-CZ" dirty="0"/>
              <a:t> </a:t>
            </a:r>
            <a:r>
              <a:rPr lang="cs-CZ" dirty="0" err="1"/>
              <a:t>after</a:t>
            </a:r>
            <a:r>
              <a:rPr lang="cs-CZ" dirty="0"/>
              <a:t> </a:t>
            </a:r>
            <a:r>
              <a:rPr lang="cs-CZ" dirty="0" err="1"/>
              <a:t>the</a:t>
            </a:r>
            <a:r>
              <a:rPr lang="cs-CZ" dirty="0"/>
              <a:t> </a:t>
            </a:r>
            <a:r>
              <a:rPr lang="cs-CZ" dirty="0" err="1"/>
              <a:t>Second</a:t>
            </a:r>
            <a:r>
              <a:rPr lang="cs-CZ" dirty="0"/>
              <a:t> </a:t>
            </a:r>
            <a:r>
              <a:rPr lang="cs-CZ" dirty="0" err="1"/>
              <a:t>World</a:t>
            </a:r>
            <a:r>
              <a:rPr lang="cs-CZ" dirty="0"/>
              <a:t> </a:t>
            </a:r>
            <a:r>
              <a:rPr lang="cs-CZ" dirty="0" err="1"/>
              <a:t>War</a:t>
            </a:r>
            <a:r>
              <a:rPr lang="cs-CZ" dirty="0"/>
              <a:t> by </a:t>
            </a:r>
            <a:r>
              <a:rPr lang="cs-CZ" dirty="0" err="1"/>
              <a:t>the</a:t>
            </a:r>
            <a:r>
              <a:rPr lang="cs-CZ" dirty="0"/>
              <a:t> </a:t>
            </a:r>
            <a:r>
              <a:rPr lang="cs-CZ" i="1" dirty="0" err="1"/>
              <a:t>International</a:t>
            </a:r>
            <a:r>
              <a:rPr lang="cs-CZ" i="1" dirty="0"/>
              <a:t> Civil </a:t>
            </a:r>
            <a:r>
              <a:rPr lang="cs-CZ" i="1" dirty="0" err="1"/>
              <a:t>Aviation</a:t>
            </a:r>
            <a:r>
              <a:rPr lang="cs-CZ" i="1" dirty="0"/>
              <a:t> </a:t>
            </a:r>
            <a:r>
              <a:rPr lang="cs-CZ" i="1" dirty="0" err="1"/>
              <a:t>Organization</a:t>
            </a:r>
            <a:r>
              <a:rPr lang="cs-CZ" i="1" dirty="0"/>
              <a:t> </a:t>
            </a:r>
            <a:r>
              <a:rPr lang="cs-CZ" dirty="0"/>
              <a:t>(ICAO) </a:t>
            </a:r>
            <a:r>
              <a:rPr lang="cs-CZ" dirty="0" err="1"/>
              <a:t>of</a:t>
            </a:r>
            <a:r>
              <a:rPr lang="cs-CZ" dirty="0"/>
              <a:t> </a:t>
            </a:r>
            <a:r>
              <a:rPr lang="cs-CZ" dirty="0" err="1"/>
              <a:t>the</a:t>
            </a:r>
            <a:r>
              <a:rPr lang="cs-CZ" dirty="0"/>
              <a:t> </a:t>
            </a:r>
            <a:r>
              <a:rPr lang="cs-CZ" dirty="0" err="1"/>
              <a:t>United</a:t>
            </a:r>
            <a:r>
              <a:rPr lang="cs-CZ" dirty="0"/>
              <a:t> </a:t>
            </a:r>
            <a:r>
              <a:rPr lang="cs-CZ" dirty="0" err="1"/>
              <a:t>Nations</a:t>
            </a:r>
            <a:r>
              <a:rPr lang="cs-CZ" dirty="0"/>
              <a:t>.</a:t>
            </a:r>
          </a:p>
        </p:txBody>
      </p:sp>
    </p:spTree>
    <p:extLst>
      <p:ext uri="{BB962C8B-B14F-4D97-AF65-F5344CB8AC3E}">
        <p14:creationId xmlns:p14="http://schemas.microsoft.com/office/powerpoint/2010/main" val="2736785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Nadpis 1"/>
          <p:cNvSpPr>
            <a:spLocks noGrp="1"/>
          </p:cNvSpPr>
          <p:nvPr>
            <p:ph type="title"/>
          </p:nvPr>
        </p:nvSpPr>
        <p:spPr>
          <a:xfrm>
            <a:off x="468313" y="188913"/>
            <a:ext cx="8229600" cy="1143000"/>
          </a:xfrm>
        </p:spPr>
        <p:txBody>
          <a:bodyPr/>
          <a:lstStyle/>
          <a:p>
            <a:pPr>
              <a:defRPr/>
            </a:pP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Natospeak</a:t>
            </a:r>
            <a:endParaRPr lang="cs-CZ"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Tabulka 3"/>
          <p:cNvGraphicFramePr>
            <a:graphicFrameLocks noGrp="1"/>
          </p:cNvGraphicFramePr>
          <p:nvPr/>
        </p:nvGraphicFramePr>
        <p:xfrm>
          <a:off x="250825" y="1196975"/>
          <a:ext cx="8424863" cy="1844040"/>
        </p:xfrm>
        <a:graphic>
          <a:graphicData uri="http://schemas.openxmlformats.org/drawingml/2006/table">
            <a:tbl>
              <a:tblPr/>
              <a:tblGrid>
                <a:gridCol w="2808288"/>
                <a:gridCol w="2808287"/>
                <a:gridCol w="2808288"/>
              </a:tblGrid>
              <a:tr h="4318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itchFamily="18" charset="0"/>
                          <a:cs typeface="Times New Roman" pitchFamily="18" charset="0"/>
                        </a:rPr>
                        <a:t>NATO - MILITARY</a:t>
                      </a:r>
                      <a:endParaRPr kumimoji="0" lang="cs-CZ"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8" marR="65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gs>
                        <a:gs pos="39999">
                          <a:srgbClr val="85C2FF"/>
                        </a:gs>
                        <a:gs pos="70000">
                          <a:srgbClr val="C4D6EB"/>
                        </a:gs>
                        <a:gs pos="100000">
                          <a:srgbClr val="FFEBFA"/>
                        </a:gs>
                      </a:gsLst>
                      <a:lin ang="5400000" scaled="0"/>
                    </a:gradFill>
                  </a:tcPr>
                </a:tc>
                <a:tc hMerge="1">
                  <a:txBody>
                    <a:bodyPr/>
                    <a:lstStyle/>
                    <a:p>
                      <a:endParaRPr lang="en-US"/>
                    </a:p>
                  </a:txBody>
                  <a:tcPr/>
                </a:tc>
                <a:tc hMerge="1">
                  <a:txBody>
                    <a:bodyPr/>
                    <a:lstStyle/>
                    <a:p>
                      <a:endParaRPr lang="en-US"/>
                    </a:p>
                  </a:txBody>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cs typeface="Times New Roman" pitchFamily="18" charset="0"/>
                        </a:rPr>
                        <a:t>ARMY</a:t>
                      </a:r>
                    </a:p>
                  </a:txBody>
                  <a:tcPr marL="65438" marR="65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Times New Roman" pitchFamily="18" charset="0"/>
                          <a:cs typeface="Times New Roman" pitchFamily="18" charset="0"/>
                        </a:rPr>
                        <a:t>NAVY</a:t>
                      </a:r>
                    </a:p>
                  </a:txBody>
                  <a:tcPr marL="65438" marR="65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cs typeface="Times New Roman" pitchFamily="18" charset="0"/>
                        </a:rPr>
                        <a:t>AIR FORCE</a:t>
                      </a:r>
                    </a:p>
                  </a:txBody>
                  <a:tcPr marL="65438" marR="65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err="1" smtClean="0">
                          <a:ln>
                            <a:noFill/>
                          </a:ln>
                          <a:solidFill>
                            <a:schemeClr val="tx1"/>
                          </a:solidFill>
                          <a:effectLst/>
                          <a:latin typeface="Times New Roman" pitchFamily="18" charset="0"/>
                          <a:cs typeface="Times New Roman" pitchFamily="18" charset="0"/>
                        </a:rPr>
                        <a:t>Special</a:t>
                      </a:r>
                      <a:r>
                        <a:rPr kumimoji="0" lang="cs-CZ"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cs-CZ" sz="1800" b="1" i="0" u="none" strike="noStrike" cap="none" normalizeH="0" baseline="0" dirty="0" err="1" smtClean="0">
                          <a:ln>
                            <a:noFill/>
                          </a:ln>
                          <a:solidFill>
                            <a:schemeClr val="tx1"/>
                          </a:solidFill>
                          <a:effectLst/>
                          <a:latin typeface="Times New Roman" pitchFamily="18" charset="0"/>
                          <a:cs typeface="Times New Roman" pitchFamily="18" charset="0"/>
                        </a:rPr>
                        <a:t>Forces</a:t>
                      </a:r>
                      <a:endParaRPr kumimoji="0" lang="cs-CZ"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8" marR="65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DDEBCF"/>
                        </a:gs>
                        <a:gs pos="50000">
                          <a:srgbClr val="9CB86E"/>
                        </a:gs>
                        <a:gs pos="100000">
                          <a:srgbClr val="156B13"/>
                        </a:gs>
                      </a:gsLst>
                      <a:lin ang="5400000" scaled="0"/>
                    </a:gradFill>
                  </a:tcPr>
                </a:tc>
                <a:tc hMerge="1">
                  <a:txBody>
                    <a:bodyPr/>
                    <a:lstStyle/>
                    <a:p>
                      <a:endParaRPr lang="en-US"/>
                    </a:p>
                  </a:txBody>
                  <a:tcPr/>
                </a:tc>
                <a:tc hMerge="1">
                  <a:txBody>
                    <a:bodyPr/>
                    <a:lstStyle/>
                    <a:p>
                      <a:endParaRPr lang="en-US"/>
                    </a:p>
                  </a:txBody>
                  <a:tcPr/>
                </a:tc>
              </a:tr>
              <a:tr h="404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cs typeface="Times New Roman" pitchFamily="18" charset="0"/>
                        </a:rPr>
                        <a:t>NCO´s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5438" marR="65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err="1" smtClean="0">
                          <a:ln>
                            <a:noFill/>
                          </a:ln>
                          <a:solidFill>
                            <a:schemeClr val="tx1"/>
                          </a:solidFill>
                          <a:effectLst/>
                          <a:latin typeface="Times New Roman" pitchFamily="18" charset="0"/>
                          <a:cs typeface="Times New Roman" pitchFamily="18" charset="0"/>
                        </a:rPr>
                        <a:t>Officers</a:t>
                      </a:r>
                      <a:endParaRPr kumimoji="0" lang="cs-CZ"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8" marR="65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err="1" smtClean="0">
                          <a:ln>
                            <a:noFill/>
                          </a:ln>
                          <a:solidFill>
                            <a:schemeClr val="tx1"/>
                          </a:solidFill>
                          <a:effectLst/>
                          <a:latin typeface="Times New Roman" pitchFamily="18" charset="0"/>
                          <a:cs typeface="Times New Roman" pitchFamily="18" charset="0"/>
                        </a:rPr>
                        <a:t>Generals</a:t>
                      </a:r>
                      <a:endParaRPr kumimoji="0" lang="cs-CZ"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8" marR="65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Zaoblený obdélník 4"/>
          <p:cNvSpPr/>
          <p:nvPr/>
        </p:nvSpPr>
        <p:spPr>
          <a:xfrm>
            <a:off x="3635375" y="3933825"/>
            <a:ext cx="1944688"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Seaspeak</a:t>
            </a:r>
            <a:r>
              <a:rPr lang="cs-CZ" dirty="0"/>
              <a:t> </a:t>
            </a:r>
          </a:p>
        </p:txBody>
      </p:sp>
      <p:sp>
        <p:nvSpPr>
          <p:cNvPr id="6" name="Zaoblený obdélník 5"/>
          <p:cNvSpPr/>
          <p:nvPr/>
        </p:nvSpPr>
        <p:spPr>
          <a:xfrm>
            <a:off x="3635375" y="3213100"/>
            <a:ext cx="1944688"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cs-CZ" dirty="0"/>
          </a:p>
          <a:p>
            <a:pPr algn="ctr">
              <a:defRPr/>
            </a:pPr>
            <a:r>
              <a:rPr lang="cs-CZ" dirty="0" err="1"/>
              <a:t>Airspeak</a:t>
            </a:r>
            <a:endParaRPr lang="cs-CZ" dirty="0"/>
          </a:p>
          <a:p>
            <a:pPr algn="ctr">
              <a:defRPr/>
            </a:pPr>
            <a:endParaRPr lang="cs-CZ" dirty="0"/>
          </a:p>
        </p:txBody>
      </p:sp>
      <p:sp>
        <p:nvSpPr>
          <p:cNvPr id="7" name="Zaoblený obdélník 6"/>
          <p:cNvSpPr/>
          <p:nvPr/>
        </p:nvSpPr>
        <p:spPr>
          <a:xfrm>
            <a:off x="827088" y="3933825"/>
            <a:ext cx="1944687" cy="6477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cs-CZ" dirty="0" err="1"/>
              <a:t>Natospeak</a:t>
            </a:r>
            <a:r>
              <a:rPr lang="cs-CZ" dirty="0"/>
              <a:t> </a:t>
            </a:r>
          </a:p>
        </p:txBody>
      </p:sp>
      <p:sp>
        <p:nvSpPr>
          <p:cNvPr id="8" name="Zaoblený obdélník 7"/>
          <p:cNvSpPr/>
          <p:nvPr/>
        </p:nvSpPr>
        <p:spPr>
          <a:xfrm>
            <a:off x="6948488" y="3933825"/>
            <a:ext cx="1944687" cy="6477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cs-CZ" dirty="0"/>
              <a:t>ESP ?</a:t>
            </a:r>
          </a:p>
        </p:txBody>
      </p:sp>
      <p:sp>
        <p:nvSpPr>
          <p:cNvPr id="9" name="Zaoblený obdélník 8"/>
          <p:cNvSpPr/>
          <p:nvPr/>
        </p:nvSpPr>
        <p:spPr>
          <a:xfrm>
            <a:off x="3635375" y="4724400"/>
            <a:ext cx="1944688" cy="6492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a:t>Plus </a:t>
            </a:r>
            <a:r>
              <a:rPr lang="cs-CZ" dirty="0" err="1"/>
              <a:t>other</a:t>
            </a:r>
            <a:r>
              <a:rPr lang="cs-CZ" dirty="0"/>
              <a:t> </a:t>
            </a:r>
            <a:r>
              <a:rPr lang="cs-CZ" dirty="0" err="1"/>
              <a:t>speaks</a:t>
            </a:r>
            <a:r>
              <a:rPr lang="cs-CZ" dirty="0"/>
              <a:t> ?</a:t>
            </a:r>
          </a:p>
        </p:txBody>
      </p:sp>
      <p:sp>
        <p:nvSpPr>
          <p:cNvPr id="38940" name="TextovéPole 9"/>
          <p:cNvSpPr txBox="1">
            <a:spLocks noChangeArrowheads="1"/>
          </p:cNvSpPr>
          <p:nvPr/>
        </p:nvSpPr>
        <p:spPr bwMode="auto">
          <a:xfrm>
            <a:off x="5940425" y="4076700"/>
            <a:ext cx="863600" cy="461963"/>
          </a:xfrm>
          <a:prstGeom prst="rect">
            <a:avLst/>
          </a:prstGeom>
          <a:noFill/>
          <a:ln w="9525">
            <a:noFill/>
            <a:miter lim="800000"/>
            <a:headEnd/>
            <a:tailEnd/>
          </a:ln>
        </p:spPr>
        <p:txBody>
          <a:bodyPr>
            <a:spAutoFit/>
          </a:bodyPr>
          <a:lstStyle/>
          <a:p>
            <a:pPr>
              <a:defRPr/>
            </a:pPr>
            <a:r>
              <a:rPr lang="cs-CZ" sz="2400" b="1" dirty="0">
                <a:effectLst>
                  <a:outerShdw blurRad="38100" dist="38100" dir="2700000" algn="tl">
                    <a:srgbClr val="000000">
                      <a:alpha val="43137"/>
                    </a:srgbClr>
                  </a:outerShdw>
                </a:effectLst>
              </a:rPr>
              <a:t>OR</a:t>
            </a:r>
          </a:p>
        </p:txBody>
      </p:sp>
      <p:sp>
        <p:nvSpPr>
          <p:cNvPr id="38941" name="TextovéPole 10"/>
          <p:cNvSpPr txBox="1">
            <a:spLocks noChangeArrowheads="1"/>
          </p:cNvSpPr>
          <p:nvPr/>
        </p:nvSpPr>
        <p:spPr bwMode="auto">
          <a:xfrm>
            <a:off x="2916238" y="4005263"/>
            <a:ext cx="504825" cy="461962"/>
          </a:xfrm>
          <a:prstGeom prst="rect">
            <a:avLst/>
          </a:prstGeom>
          <a:noFill/>
          <a:ln w="9525">
            <a:noFill/>
            <a:miter lim="800000"/>
            <a:headEnd/>
            <a:tailEnd/>
          </a:ln>
        </p:spPr>
        <p:txBody>
          <a:bodyPr>
            <a:spAutoFit/>
          </a:bodyPr>
          <a:lstStyle/>
          <a:p>
            <a:pPr>
              <a:defRPr/>
            </a:pPr>
            <a:r>
              <a:rPr lang="cs-CZ" dirty="0"/>
              <a:t> </a:t>
            </a:r>
            <a:r>
              <a:rPr lang="cs-CZ" sz="2400" b="1" dirty="0">
                <a:effectLst>
                  <a:outerShdw blurRad="38100" dist="38100" dir="2700000" algn="tl">
                    <a:srgbClr val="000000">
                      <a:alpha val="43137"/>
                    </a:srgbClr>
                  </a:outerShdw>
                </a:effectLst>
              </a:rPr>
              <a:t>=</a:t>
            </a:r>
          </a:p>
        </p:txBody>
      </p:sp>
      <p:sp>
        <p:nvSpPr>
          <p:cNvPr id="38942" name="TextovéPole 11"/>
          <p:cNvSpPr txBox="1">
            <a:spLocks noChangeArrowheads="1"/>
          </p:cNvSpPr>
          <p:nvPr/>
        </p:nvSpPr>
        <p:spPr bwMode="auto">
          <a:xfrm>
            <a:off x="250825" y="5516563"/>
            <a:ext cx="8713788" cy="1201737"/>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defRPr/>
            </a:pPr>
            <a:r>
              <a:rPr lang="cs-CZ" b="1" dirty="0" err="1"/>
              <a:t>English</a:t>
            </a:r>
            <a:r>
              <a:rPr lang="cs-CZ" b="1" dirty="0"/>
              <a:t> </a:t>
            </a:r>
            <a:r>
              <a:rPr lang="cs-CZ" b="1" dirty="0" err="1"/>
              <a:t>for</a:t>
            </a:r>
            <a:r>
              <a:rPr lang="cs-CZ" b="1" dirty="0"/>
              <a:t> </a:t>
            </a:r>
            <a:r>
              <a:rPr lang="cs-CZ" b="1" dirty="0" err="1"/>
              <a:t>Specific</a:t>
            </a:r>
            <a:r>
              <a:rPr lang="cs-CZ" b="1" dirty="0"/>
              <a:t> </a:t>
            </a:r>
            <a:r>
              <a:rPr lang="cs-CZ" b="1" dirty="0" err="1"/>
              <a:t>Purposes</a:t>
            </a:r>
            <a:r>
              <a:rPr lang="cs-CZ" b="1" dirty="0"/>
              <a:t> (ESP) </a:t>
            </a:r>
            <a:r>
              <a:rPr lang="cs-CZ" b="1" dirty="0" err="1"/>
              <a:t>is</a:t>
            </a:r>
            <a:r>
              <a:rPr lang="cs-CZ" b="1" dirty="0"/>
              <a:t> </a:t>
            </a:r>
            <a:r>
              <a:rPr lang="cs-CZ" b="1" dirty="0" err="1"/>
              <a:t>the</a:t>
            </a:r>
            <a:r>
              <a:rPr lang="cs-CZ" b="1" dirty="0"/>
              <a:t> </a:t>
            </a:r>
            <a:r>
              <a:rPr lang="cs-CZ" b="1" dirty="0" err="1"/>
              <a:t>English</a:t>
            </a:r>
            <a:r>
              <a:rPr lang="cs-CZ" b="1" dirty="0"/>
              <a:t> </a:t>
            </a:r>
            <a:r>
              <a:rPr lang="cs-CZ" b="1" dirty="0" err="1"/>
              <a:t>language</a:t>
            </a:r>
            <a:r>
              <a:rPr lang="cs-CZ" b="1" dirty="0"/>
              <a:t> </a:t>
            </a:r>
            <a:r>
              <a:rPr lang="cs-CZ" b="1" dirty="0" err="1"/>
              <a:t>taught</a:t>
            </a:r>
            <a:r>
              <a:rPr lang="cs-CZ" b="1" dirty="0"/>
              <a:t> </a:t>
            </a:r>
            <a:r>
              <a:rPr lang="cs-CZ" b="1" dirty="0" err="1"/>
              <a:t>for</a:t>
            </a:r>
            <a:r>
              <a:rPr lang="cs-CZ" b="1" dirty="0"/>
              <a:t> </a:t>
            </a:r>
            <a:r>
              <a:rPr lang="cs-CZ" b="1" dirty="0" err="1"/>
              <a:t>professional</a:t>
            </a:r>
            <a:r>
              <a:rPr lang="cs-CZ" b="1" dirty="0"/>
              <a:t>, </a:t>
            </a:r>
            <a:r>
              <a:rPr lang="cs-CZ" b="1" dirty="0" err="1"/>
              <a:t>vocational</a:t>
            </a:r>
            <a:r>
              <a:rPr lang="cs-CZ" b="1" dirty="0"/>
              <a:t>, </a:t>
            </a:r>
            <a:r>
              <a:rPr lang="cs-CZ" b="1" dirty="0" err="1"/>
              <a:t>and</a:t>
            </a:r>
            <a:r>
              <a:rPr lang="cs-CZ" b="1" dirty="0"/>
              <a:t> </a:t>
            </a:r>
            <a:r>
              <a:rPr lang="cs-CZ" b="1" dirty="0" err="1"/>
              <a:t>other</a:t>
            </a:r>
            <a:r>
              <a:rPr lang="cs-CZ" b="1" dirty="0"/>
              <a:t> </a:t>
            </a:r>
            <a:r>
              <a:rPr lang="cs-CZ" b="1" dirty="0" err="1"/>
              <a:t>specific</a:t>
            </a:r>
            <a:r>
              <a:rPr lang="cs-CZ" b="1" dirty="0"/>
              <a:t> </a:t>
            </a:r>
            <a:r>
              <a:rPr lang="cs-CZ" b="1" dirty="0" err="1"/>
              <a:t>purposes</a:t>
            </a:r>
            <a:r>
              <a:rPr lang="cs-CZ" b="1" dirty="0"/>
              <a:t>. ESP </a:t>
            </a:r>
            <a:r>
              <a:rPr lang="cs-CZ" b="1" dirty="0" err="1"/>
              <a:t>addresses</a:t>
            </a:r>
            <a:r>
              <a:rPr lang="cs-CZ" b="1" dirty="0"/>
              <a:t> </a:t>
            </a:r>
            <a:r>
              <a:rPr lang="cs-CZ" b="1" dirty="0" err="1"/>
              <a:t>learners</a:t>
            </a:r>
            <a:r>
              <a:rPr lang="cs-CZ" b="1" dirty="0"/>
              <a:t> </a:t>
            </a:r>
            <a:r>
              <a:rPr lang="cs-CZ" b="1" dirty="0" err="1"/>
              <a:t>with</a:t>
            </a:r>
            <a:r>
              <a:rPr lang="cs-CZ" b="1" dirty="0"/>
              <a:t> a </a:t>
            </a:r>
            <a:r>
              <a:rPr lang="cs-CZ" b="1" dirty="0" err="1"/>
              <a:t>common</a:t>
            </a:r>
            <a:r>
              <a:rPr lang="cs-CZ" b="1" dirty="0"/>
              <a:t> </a:t>
            </a:r>
            <a:r>
              <a:rPr lang="cs-CZ" b="1" dirty="0" err="1"/>
              <a:t>reason</a:t>
            </a:r>
            <a:r>
              <a:rPr lang="cs-CZ" b="1" dirty="0"/>
              <a:t> </a:t>
            </a:r>
            <a:r>
              <a:rPr lang="cs-CZ" b="1" dirty="0" err="1"/>
              <a:t>for</a:t>
            </a:r>
            <a:r>
              <a:rPr lang="cs-CZ" b="1" dirty="0"/>
              <a:t> </a:t>
            </a:r>
            <a:r>
              <a:rPr lang="cs-CZ" b="1" dirty="0" err="1"/>
              <a:t>learning</a:t>
            </a:r>
            <a:r>
              <a:rPr lang="cs-CZ" b="1" dirty="0"/>
              <a:t>, such as </a:t>
            </a:r>
            <a:r>
              <a:rPr lang="cs-CZ" b="1" dirty="0" err="1"/>
              <a:t>the</a:t>
            </a:r>
            <a:r>
              <a:rPr lang="cs-CZ" b="1" dirty="0"/>
              <a:t> </a:t>
            </a:r>
            <a:r>
              <a:rPr lang="cs-CZ" b="1" dirty="0" err="1"/>
              <a:t>English</a:t>
            </a:r>
            <a:r>
              <a:rPr lang="cs-CZ" b="1" dirty="0"/>
              <a:t> </a:t>
            </a:r>
            <a:r>
              <a:rPr lang="cs-CZ" b="1" dirty="0" err="1"/>
              <a:t>of</a:t>
            </a:r>
            <a:r>
              <a:rPr lang="cs-CZ" b="1" dirty="0"/>
              <a:t> </a:t>
            </a:r>
            <a:r>
              <a:rPr lang="cs-CZ" b="1" dirty="0" err="1"/>
              <a:t>air</a:t>
            </a:r>
            <a:r>
              <a:rPr lang="cs-CZ" b="1" dirty="0"/>
              <a:t> </a:t>
            </a:r>
            <a:r>
              <a:rPr lang="cs-CZ" b="1" dirty="0" err="1"/>
              <a:t>traffic</a:t>
            </a:r>
            <a:r>
              <a:rPr lang="cs-CZ" b="1" dirty="0"/>
              <a:t> </a:t>
            </a:r>
            <a:r>
              <a:rPr lang="cs-CZ" b="1" dirty="0" err="1"/>
              <a:t>control</a:t>
            </a:r>
            <a:r>
              <a:rPr lang="cs-CZ" b="1" dirty="0"/>
              <a:t> </a:t>
            </a:r>
            <a:r>
              <a:rPr lang="cs-CZ" b="1" dirty="0" err="1"/>
              <a:t>or</a:t>
            </a:r>
            <a:r>
              <a:rPr lang="cs-CZ" b="1" dirty="0"/>
              <a:t> </a:t>
            </a:r>
            <a:r>
              <a:rPr lang="cs-CZ" b="1" dirty="0" err="1"/>
              <a:t>Operational</a:t>
            </a:r>
            <a:r>
              <a:rPr lang="cs-CZ" b="1" dirty="0"/>
              <a:t> </a:t>
            </a:r>
            <a:r>
              <a:rPr lang="cs-CZ" b="1" dirty="0" err="1"/>
              <a:t>Mentor</a:t>
            </a:r>
            <a:r>
              <a:rPr lang="cs-CZ" b="1" dirty="0"/>
              <a:t> </a:t>
            </a:r>
            <a:r>
              <a:rPr lang="cs-CZ" b="1" dirty="0" err="1"/>
              <a:t>and</a:t>
            </a:r>
            <a:r>
              <a:rPr lang="cs-CZ" b="1" dirty="0"/>
              <a:t> Liaison Team (OMLT).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468313" y="260350"/>
            <a:ext cx="8229600" cy="863600"/>
          </a:xfrm>
        </p:spPr>
        <p:txBody>
          <a:bodyPr>
            <a:normAutofit/>
          </a:bodyPr>
          <a:lstStyle/>
          <a:p>
            <a:pPr eaLnBrk="1" hangingPunct="1">
              <a:defRPr/>
            </a:pP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Misson</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Area  </a:t>
            </a:r>
          </a:p>
        </p:txBody>
      </p:sp>
      <p:sp>
        <p:nvSpPr>
          <p:cNvPr id="8" name="Obdélník 7"/>
          <p:cNvSpPr/>
          <p:nvPr/>
        </p:nvSpPr>
        <p:spPr>
          <a:xfrm>
            <a:off x="5003800" y="6165850"/>
            <a:ext cx="4032250" cy="50323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cs-CZ" b="1" dirty="0">
                <a:solidFill>
                  <a:schemeClr val="tx1"/>
                </a:solidFill>
              </a:rPr>
              <a:t>India, </a:t>
            </a:r>
            <a:r>
              <a:rPr lang="cs-CZ" b="1" dirty="0" err="1">
                <a:solidFill>
                  <a:schemeClr val="tx1"/>
                </a:solidFill>
              </a:rPr>
              <a:t>South</a:t>
            </a:r>
            <a:r>
              <a:rPr lang="cs-CZ" b="1" dirty="0">
                <a:solidFill>
                  <a:schemeClr val="tx1"/>
                </a:solidFill>
              </a:rPr>
              <a:t> </a:t>
            </a:r>
            <a:r>
              <a:rPr lang="cs-CZ" b="1" dirty="0" err="1">
                <a:solidFill>
                  <a:schemeClr val="tx1"/>
                </a:solidFill>
              </a:rPr>
              <a:t>Africa</a:t>
            </a:r>
            <a:r>
              <a:rPr lang="cs-CZ" b="1" dirty="0">
                <a:solidFill>
                  <a:schemeClr val="tx1"/>
                </a:solidFill>
              </a:rPr>
              <a:t>, </a:t>
            </a:r>
            <a:r>
              <a:rPr lang="cs-CZ" b="1" dirty="0" err="1">
                <a:solidFill>
                  <a:schemeClr val="tx1"/>
                </a:solidFill>
              </a:rPr>
              <a:t>East</a:t>
            </a:r>
            <a:r>
              <a:rPr lang="cs-CZ" b="1" dirty="0">
                <a:solidFill>
                  <a:schemeClr val="tx1"/>
                </a:solidFill>
              </a:rPr>
              <a:t> </a:t>
            </a:r>
            <a:r>
              <a:rPr lang="cs-CZ" b="1" dirty="0" err="1">
                <a:solidFill>
                  <a:schemeClr val="tx1"/>
                </a:solidFill>
              </a:rPr>
              <a:t>Africa</a:t>
            </a:r>
            <a:r>
              <a:rPr lang="cs-CZ" b="1" dirty="0">
                <a:solidFill>
                  <a:schemeClr val="tx1"/>
                </a:solidFill>
              </a:rPr>
              <a:t> …</a:t>
            </a:r>
          </a:p>
        </p:txBody>
      </p:sp>
      <p:sp>
        <p:nvSpPr>
          <p:cNvPr id="9" name="Obdélník 8"/>
          <p:cNvSpPr/>
          <p:nvPr/>
        </p:nvSpPr>
        <p:spPr>
          <a:xfrm>
            <a:off x="395288" y="2276475"/>
            <a:ext cx="8280400" cy="5762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cs-CZ" b="1" dirty="0">
                <a:effectLst>
                  <a:outerShdw blurRad="38100" dist="38100" dir="2700000" algn="tl">
                    <a:srgbClr val="000000">
                      <a:alpha val="43137"/>
                    </a:srgbClr>
                  </a:outerShdw>
                </a:effectLst>
                <a:latin typeface="Times New Roman" pitchFamily="18" charset="0"/>
                <a:cs typeface="Times New Roman" pitchFamily="18" charset="0"/>
              </a:rPr>
              <a:t>C  U  L  T  U  R  E</a:t>
            </a:r>
          </a:p>
        </p:txBody>
      </p:sp>
      <p:sp>
        <p:nvSpPr>
          <p:cNvPr id="10" name="Obdélník 9"/>
          <p:cNvSpPr/>
          <p:nvPr/>
        </p:nvSpPr>
        <p:spPr>
          <a:xfrm>
            <a:off x="971550" y="1268413"/>
            <a:ext cx="2305050" cy="9366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Canada</a:t>
            </a:r>
            <a:endParaRPr lang="cs-CZ" b="1" dirty="0"/>
          </a:p>
        </p:txBody>
      </p:sp>
      <p:sp>
        <p:nvSpPr>
          <p:cNvPr id="11" name="Obdélník 10"/>
          <p:cNvSpPr/>
          <p:nvPr/>
        </p:nvSpPr>
        <p:spPr>
          <a:xfrm rot="5400000">
            <a:off x="7128670" y="3752056"/>
            <a:ext cx="2303462" cy="9366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t>New Zealand</a:t>
            </a:r>
            <a:endParaRPr lang="cs-CZ" b="1" dirty="0"/>
          </a:p>
        </p:txBody>
      </p:sp>
      <p:sp>
        <p:nvSpPr>
          <p:cNvPr id="12" name="Obdélník 11"/>
          <p:cNvSpPr/>
          <p:nvPr/>
        </p:nvSpPr>
        <p:spPr>
          <a:xfrm>
            <a:off x="5867400" y="1268413"/>
            <a:ext cx="2305050" cy="9366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USA</a:t>
            </a:r>
            <a:endParaRPr lang="cs-CZ" b="1" dirty="0"/>
          </a:p>
        </p:txBody>
      </p:sp>
      <p:sp>
        <p:nvSpPr>
          <p:cNvPr id="13" name="Obdélník 12"/>
          <p:cNvSpPr/>
          <p:nvPr/>
        </p:nvSpPr>
        <p:spPr>
          <a:xfrm>
            <a:off x="1403350" y="2997200"/>
            <a:ext cx="6048375" cy="9366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cs-CZ" b="1" dirty="0" err="1">
                <a:solidFill>
                  <a:schemeClr val="tx1"/>
                </a:solidFill>
              </a:rPr>
              <a:t>Pronunciation</a:t>
            </a:r>
            <a:r>
              <a:rPr lang="cs-CZ" b="1" dirty="0">
                <a:solidFill>
                  <a:schemeClr val="tx1"/>
                </a:solidFill>
              </a:rPr>
              <a:t>, </a:t>
            </a:r>
            <a:r>
              <a:rPr lang="cs-CZ" b="1" dirty="0" err="1">
                <a:solidFill>
                  <a:schemeClr val="tx1"/>
                </a:solidFill>
              </a:rPr>
              <a:t>Dialects</a:t>
            </a:r>
            <a:r>
              <a:rPr lang="cs-CZ" b="1" dirty="0">
                <a:solidFill>
                  <a:schemeClr val="tx1"/>
                </a:solidFill>
              </a:rPr>
              <a:t>, </a:t>
            </a:r>
            <a:r>
              <a:rPr lang="cs-CZ" b="1" dirty="0" err="1">
                <a:solidFill>
                  <a:schemeClr val="tx1"/>
                </a:solidFill>
              </a:rPr>
              <a:t>Intonation</a:t>
            </a:r>
            <a:r>
              <a:rPr lang="cs-CZ" b="1" dirty="0">
                <a:solidFill>
                  <a:schemeClr val="tx1"/>
                </a:solidFill>
              </a:rPr>
              <a:t>, Speed </a:t>
            </a:r>
            <a:r>
              <a:rPr lang="cs-CZ" b="1" dirty="0" err="1">
                <a:solidFill>
                  <a:schemeClr val="tx1"/>
                </a:solidFill>
              </a:rPr>
              <a:t>of</a:t>
            </a:r>
            <a:r>
              <a:rPr lang="cs-CZ" b="1" dirty="0">
                <a:solidFill>
                  <a:schemeClr val="tx1"/>
                </a:solidFill>
              </a:rPr>
              <a:t> </a:t>
            </a:r>
            <a:r>
              <a:rPr lang="cs-CZ" b="1" dirty="0" err="1">
                <a:solidFill>
                  <a:schemeClr val="tx1"/>
                </a:solidFill>
              </a:rPr>
              <a:t>Speech</a:t>
            </a:r>
            <a:r>
              <a:rPr lang="cs-CZ" b="1" dirty="0">
                <a:solidFill>
                  <a:schemeClr val="tx1"/>
                </a:solidFill>
              </a:rPr>
              <a:t>, </a:t>
            </a:r>
            <a:r>
              <a:rPr lang="cs-CZ" b="1" dirty="0" err="1">
                <a:solidFill>
                  <a:schemeClr val="tx1"/>
                </a:solidFill>
              </a:rPr>
              <a:t>Vocabulary</a:t>
            </a:r>
            <a:r>
              <a:rPr lang="cs-CZ" b="1" dirty="0">
                <a:solidFill>
                  <a:schemeClr val="tx1"/>
                </a:solidFill>
              </a:rPr>
              <a:t>, </a:t>
            </a:r>
            <a:r>
              <a:rPr lang="cs-CZ" b="1" dirty="0" err="1">
                <a:solidFill>
                  <a:schemeClr val="tx1"/>
                </a:solidFill>
              </a:rPr>
              <a:t>Grammar</a:t>
            </a:r>
            <a:r>
              <a:rPr lang="cs-CZ" b="1" dirty="0">
                <a:solidFill>
                  <a:schemeClr val="tx1"/>
                </a:solidFill>
              </a:rPr>
              <a:t>, </a:t>
            </a:r>
            <a:r>
              <a:rPr lang="cs-CZ" b="1" dirty="0" err="1">
                <a:solidFill>
                  <a:schemeClr val="tx1"/>
                </a:solidFill>
              </a:rPr>
              <a:t>Spelling</a:t>
            </a:r>
            <a:r>
              <a:rPr lang="cs-CZ" b="1" dirty="0">
                <a:solidFill>
                  <a:schemeClr val="tx1"/>
                </a:solidFill>
              </a:rPr>
              <a:t>,</a:t>
            </a:r>
          </a:p>
        </p:txBody>
      </p:sp>
      <p:sp>
        <p:nvSpPr>
          <p:cNvPr id="14" name="Obdélník 13"/>
          <p:cNvSpPr/>
          <p:nvPr/>
        </p:nvSpPr>
        <p:spPr>
          <a:xfrm rot="5400000">
            <a:off x="-433387" y="3752850"/>
            <a:ext cx="2305050" cy="9366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t>Austral</a:t>
            </a:r>
            <a:r>
              <a:rPr lang="cs-CZ" b="1" dirty="0" err="1"/>
              <a:t>ia</a:t>
            </a:r>
            <a:r>
              <a:rPr lang="cs-CZ" b="1" dirty="0"/>
              <a:t> </a:t>
            </a:r>
          </a:p>
        </p:txBody>
      </p:sp>
      <p:sp>
        <p:nvSpPr>
          <p:cNvPr id="15" name="Obdélník 14"/>
          <p:cNvSpPr/>
          <p:nvPr/>
        </p:nvSpPr>
        <p:spPr>
          <a:xfrm>
            <a:off x="3419475" y="1268413"/>
            <a:ext cx="2305050" cy="9366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Great Britain</a:t>
            </a:r>
            <a:endParaRPr lang="cs-CZ" b="1" dirty="0"/>
          </a:p>
        </p:txBody>
      </p:sp>
      <p:sp>
        <p:nvSpPr>
          <p:cNvPr id="16" name="Obdélník 15"/>
          <p:cNvSpPr/>
          <p:nvPr/>
        </p:nvSpPr>
        <p:spPr>
          <a:xfrm>
            <a:off x="3203575" y="5084763"/>
            <a:ext cx="2305050" cy="792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chemeClr val="tx1"/>
                </a:solidFill>
              </a:rPr>
              <a:t>30 </a:t>
            </a:r>
            <a:r>
              <a:rPr lang="cs-CZ" b="1" dirty="0" err="1">
                <a:solidFill>
                  <a:schemeClr val="tx1"/>
                </a:solidFill>
              </a:rPr>
              <a:t>Different</a:t>
            </a:r>
            <a:r>
              <a:rPr lang="cs-CZ" b="1" dirty="0">
                <a:solidFill>
                  <a:schemeClr val="tx1"/>
                </a:solidFill>
              </a:rPr>
              <a:t> Non </a:t>
            </a:r>
            <a:r>
              <a:rPr lang="cs-CZ" b="1" dirty="0" err="1">
                <a:solidFill>
                  <a:schemeClr val="tx1"/>
                </a:solidFill>
              </a:rPr>
              <a:t>Native</a:t>
            </a:r>
            <a:r>
              <a:rPr lang="cs-CZ" b="1" dirty="0">
                <a:solidFill>
                  <a:schemeClr val="tx1"/>
                </a:solidFill>
              </a:rPr>
              <a:t> </a:t>
            </a:r>
            <a:r>
              <a:rPr lang="cs-CZ" b="1" dirty="0" err="1">
                <a:solidFill>
                  <a:schemeClr val="tx1"/>
                </a:solidFill>
              </a:rPr>
              <a:t>English</a:t>
            </a:r>
            <a:r>
              <a:rPr lang="cs-CZ" b="1" dirty="0">
                <a:solidFill>
                  <a:schemeClr val="tx1"/>
                </a:solidFill>
              </a:rPr>
              <a:t> </a:t>
            </a:r>
            <a:r>
              <a:rPr lang="cs-CZ" b="1" dirty="0" err="1">
                <a:solidFill>
                  <a:schemeClr val="tx1"/>
                </a:solidFill>
              </a:rPr>
              <a:t>Speakers</a:t>
            </a:r>
            <a:endParaRPr lang="cs-CZ" b="1" dirty="0">
              <a:solidFill>
                <a:schemeClr val="tx1"/>
              </a:solidFill>
            </a:endParaRPr>
          </a:p>
        </p:txBody>
      </p:sp>
      <p:sp>
        <p:nvSpPr>
          <p:cNvPr id="17" name="Popisek se šipkou dolů 16"/>
          <p:cNvSpPr/>
          <p:nvPr/>
        </p:nvSpPr>
        <p:spPr>
          <a:xfrm>
            <a:off x="2843213" y="4076700"/>
            <a:ext cx="2952750" cy="720725"/>
          </a:xfrm>
          <a:prstGeom prst="downArrowCallou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cs-CZ" b="1" dirty="0">
                <a:solidFill>
                  <a:schemeClr val="tx1"/>
                </a:solidFill>
                <a:latin typeface="Times New Roman" pitchFamily="18" charset="0"/>
                <a:cs typeface="Times New Roman" pitchFamily="18" charset="0"/>
              </a:rPr>
              <a:t>IMPACT</a:t>
            </a:r>
          </a:p>
        </p:txBody>
      </p:sp>
      <p:sp>
        <p:nvSpPr>
          <p:cNvPr id="18" name="Elipsa 17"/>
          <p:cNvSpPr/>
          <p:nvPr/>
        </p:nvSpPr>
        <p:spPr>
          <a:xfrm>
            <a:off x="2700338" y="4868863"/>
            <a:ext cx="3311525" cy="1223962"/>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9" name="Obdélník 18"/>
          <p:cNvSpPr/>
          <p:nvPr/>
        </p:nvSpPr>
        <p:spPr>
          <a:xfrm>
            <a:off x="250825" y="5661025"/>
            <a:ext cx="2305050" cy="9366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cs-CZ" b="1" dirty="0" err="1"/>
              <a:t>Ireland</a:t>
            </a:r>
            <a:endParaRPr lang="cs-CZ"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Nadpis 1"/>
          <p:cNvSpPr>
            <a:spLocks noGrp="1"/>
          </p:cNvSpPr>
          <p:nvPr>
            <p:ph type="title"/>
          </p:nvPr>
        </p:nvSpPr>
        <p:spPr/>
        <p:txBody>
          <a:bodyPr/>
          <a:lstStyle/>
          <a:p>
            <a:r>
              <a:rPr lang="cs-CZ" smtClean="0"/>
              <a:t>Different Cultures</a:t>
            </a:r>
          </a:p>
        </p:txBody>
      </p:sp>
      <p:pic>
        <p:nvPicPr>
          <p:cNvPr id="38914" name="Picture 14"/>
          <p:cNvPicPr>
            <a:picLocks noChangeAspect="1" noChangeArrowheads="1"/>
          </p:cNvPicPr>
          <p:nvPr/>
        </p:nvPicPr>
        <p:blipFill>
          <a:blip r:embed="rId3" cstate="print"/>
          <a:srcRect/>
          <a:stretch>
            <a:fillRect/>
          </a:stretch>
        </p:blipFill>
        <p:spPr bwMode="auto">
          <a:xfrm>
            <a:off x="539750" y="1917700"/>
            <a:ext cx="4967288" cy="2590800"/>
          </a:xfrm>
          <a:prstGeom prst="rect">
            <a:avLst/>
          </a:prstGeom>
          <a:noFill/>
          <a:ln w="12700" cap="sq">
            <a:noFill/>
            <a:miter lim="800000"/>
            <a:headEnd/>
            <a:tailEnd/>
          </a:ln>
        </p:spPr>
      </p:pic>
      <p:pic>
        <p:nvPicPr>
          <p:cNvPr id="38915" name="Picture 8"/>
          <p:cNvPicPr>
            <a:picLocks noChangeAspect="1" noChangeArrowheads="1"/>
          </p:cNvPicPr>
          <p:nvPr/>
        </p:nvPicPr>
        <p:blipFill>
          <a:blip r:embed="rId4" cstate="print"/>
          <a:srcRect/>
          <a:stretch>
            <a:fillRect/>
          </a:stretch>
        </p:blipFill>
        <p:spPr bwMode="auto">
          <a:xfrm>
            <a:off x="539750" y="4149725"/>
            <a:ext cx="2951163" cy="2557463"/>
          </a:xfrm>
          <a:prstGeom prst="rect">
            <a:avLst/>
          </a:prstGeom>
          <a:noFill/>
          <a:ln w="12700" cap="sq">
            <a:noFill/>
            <a:miter lim="800000"/>
            <a:headEnd/>
            <a:tailEnd/>
          </a:ln>
        </p:spPr>
      </p:pic>
      <p:pic>
        <p:nvPicPr>
          <p:cNvPr id="38916" name="Picture 8"/>
          <p:cNvPicPr>
            <a:picLocks noChangeAspect="1" noChangeArrowheads="1"/>
          </p:cNvPicPr>
          <p:nvPr/>
        </p:nvPicPr>
        <p:blipFill>
          <a:blip r:embed="rId5" cstate="print"/>
          <a:srcRect/>
          <a:stretch>
            <a:fillRect/>
          </a:stretch>
        </p:blipFill>
        <p:spPr bwMode="auto">
          <a:xfrm>
            <a:off x="6877050" y="3284538"/>
            <a:ext cx="2024063" cy="2519362"/>
          </a:xfrm>
          <a:prstGeom prst="rect">
            <a:avLst/>
          </a:prstGeom>
          <a:noFill/>
          <a:ln w="12700" cap="sq">
            <a:noFill/>
            <a:miter lim="800000"/>
            <a:headEnd/>
            <a:tailEnd/>
          </a:ln>
        </p:spPr>
      </p:pic>
      <p:sp>
        <p:nvSpPr>
          <p:cNvPr id="38917" name="Obdélník 5"/>
          <p:cNvSpPr>
            <a:spLocks noChangeArrowheads="1"/>
          </p:cNvSpPr>
          <p:nvPr/>
        </p:nvSpPr>
        <p:spPr bwMode="auto">
          <a:xfrm>
            <a:off x="179388" y="1196975"/>
            <a:ext cx="8713787" cy="1200150"/>
          </a:xfrm>
          <a:prstGeom prst="rect">
            <a:avLst/>
          </a:prstGeom>
          <a:noFill/>
          <a:ln w="9525">
            <a:noFill/>
            <a:miter lim="800000"/>
            <a:headEnd/>
            <a:tailEnd/>
          </a:ln>
        </p:spPr>
        <p:txBody>
          <a:bodyPr>
            <a:spAutoFit/>
          </a:bodyPr>
          <a:lstStyle/>
          <a:p>
            <a:r>
              <a:rPr lang="en-US" i="1"/>
              <a:t>And when people are entering upon a war they do things the wrong way around. Action</a:t>
            </a:r>
            <a:r>
              <a:rPr lang="cs-CZ" i="1"/>
              <a:t> </a:t>
            </a:r>
            <a:r>
              <a:rPr lang="en-US" i="1"/>
              <a:t>comes first, and it is only when they have already suffered that they begin to think.</a:t>
            </a:r>
          </a:p>
          <a:p>
            <a:pPr algn="r"/>
            <a:r>
              <a:rPr lang="cs-CZ" b="1"/>
              <a:t>Thucydides, The Peloponnesian War</a:t>
            </a:r>
          </a:p>
        </p:txBody>
      </p:sp>
      <p:sp>
        <p:nvSpPr>
          <p:cNvPr id="38918" name="AutoShape 2" descr="data:image/jpeg;base64,/9j/4AAQSkZJRgABAQAAAQABAAD/2wCEAAkGBhQSERUUExQVFRQWFx0XGBgXGBgcHBgaHBwcGBcYHBgYHSYeGBwjHBgXHy8gJCcpLCwsGB4xNTAqNSYrLCkBCQoKDgwOGg8PGikkHyQ0LCwsLCosLCwsLCksLCwsLy4sLCwsLCwsLCwsLCkpLCwsKSwsLCksLCwsLCwsLCksLP/AABEIAMkA+wMBIgACEQEDEQH/xAAcAAACAwEBAQEAAAAAAAAAAAAFBgMEBwIBAAj/xABIEAABAwIDAwgHBAcHBAMBAAABAgMRACEEEjEFQVEGEyJhcYGRsQcyQqHB0fAjUnLhFDNigqKysxUkc4OSwvEWNEOTFyXSCP/EABoBAAIDAQEAAAAAAAAAAAAAAAIDAQQFAAb/xAAvEQACAgEDAgQEBgMBAAAAAAAAAQIDERIhMQRBEyIyUWFxgZEFFKGx0eEjUvBC/9oADAMBAAIRAxEAPwDEMlGtgPc44htaglKAcqrzxygjtJ8aEnQdlcMGFDtrs4I5NMVtNJSlKUQB0VKjMSYIJKrm4vEwDpQvFbFCSVISTwFyYoVh8QQInXWrrO1FgesrSNd28Xpav7MF190QOqSmxChvM/lXHNpCEqJ6J0lWvURFu7rrjG4xXsx1zQh1XTAmbz1Gj15RCiT7TxWdSwAkJgEQB1b9TXmBVYVUSdfwH3VbwfqA0qfA1BVD1hQ7F4EoOYeof4Tw7OFWkLoqwgEcRVdS0MkW3OidRV/DbKWsBQKYPX+VcbS2QG+kn1DqPu/l5Uc2GPsk9/mac5LTlHLd4B45PqOqx3Cqe1djFAmZTx4dtMGO2ilvojKVcCqAO2gWJxJdJcVIbkBKblKosbzpmExF56qKCb3JlsWdm4MhpGY5QdJ1IN5AFFf7LzSQq5g+rw7591CsIolQJo6l6318L1zlh8jI0p7lDEbOWiFEdHMSFDS6eO7vqkkWH+Goe8/KjKdrrzZAAoqtG89UEQqqu0tnRKkgphKkqQdUKM796b27wdKLIideOComApHUCkeJT8KrhoFsJ4qB8SpXwFTIu40N6kZvFQV8ahzAJB4LA8FKT5GpFHqlArSvfCR/qy/nRj0fHLjWut5B7i80PnQVMJWlO+B/Dl+ZozyDE41uPZUj3PNK+NcSfoHa6ZbV+BX8prHio1su0E/Zr/AryNZCpF66zsNr4K5NdIRNS5LV6gUsYeNoirDTc1wlqrWHTFccSIBBq9ibun8Df9JFRMplQnwqy6kc+5HBv+kikdR6Q4ckTyISazba+zkF5ZKRJPDqrUn0WrPtpNnnV9Gb0mp4CkZwU2Hf51C3qKsq3dqvOqyTetMqINsLsKkUqqzBtUpNUpLcYRPmbVURdyevyqd5cT1D3/RHhVfD+sO/yp8VhAkSD0u41awTnRFUlG9TYZVqOSyjgmnSa5TtxSDB90fGpMOiRV/D8nmVJUpWYqibKgUlac7nMFO7eKgQQYPX8hRrk3iwWykSCmT3T9CvXtk4VCM2WeAzK+d6pIx6BBYaCY14kb9+lE8NYSOi8Mp7XYyrM6kFRHCdB3DzqLDJGgiLG03gAT0r3gmOs1Jtlwl3PFlR5AfCnDkLyWZWh5x8KUhORtABI6S0lRVKQTa0brmZsKNzUYZY2MHOWELCHsptfqNEm8QVC0+M+4291evclH1YlTDSSopWUjgYJAN+OtO2wPRY+k/3gW4A/Kgm1ytx1erOHsJ+zWSH0qJM6CNZNviav8pglhYQ2nohJzn7yjc9gGg7J1o3tzZiMPiEJSNEZ/AOf/keFT8stmso2aqf1gCYO8qJE/E1W8Zymtiw6UoPcznBq+3wg4HL3TFUFuyyocHpHefyqTDrIXhydQSffIqBP6s/4g8zV9GS+SypcvoPFKffrTR6LcPzmNKScvrKm/suIMW4wBSykfbJ/Cn+aKZfRkuMZ/qHi81XEdj9B4v1F/hV5GslcRBrW8UPs1/hV5GsrxCb1FgyvghA8K9ba6qtttWrptmlDSNTFq+bTerkWqMC9SQSsI6QqePt3Oxv+kiomk9L6+v+KtFMPrHAN/0kUm/0hQ5JXEWpD2nmDq448K0XJakrahh1Yg68Oqq0Q2Y+v/caq76sk27/AICq6te+tYqBFhdqmS5VRo2qXNCT1mPnVdx3JyRPLt1kz3D8z7q8Y9Ydh8jVnmAVW3QO/f75rxTEEDqPkaPsSD3RXeHNcvivmDR9iAzglVNtTaCm0gJ9qRPZHzqrgjavtvDoI7T5D5UjHmRwI54zck1pfoY5MNYt1SnQqGiCmCQJOkEcI32uKzfCYRTi0oSCVKIAgE620AJrd/QnsxtlLxCislUBRBAgcEmyZPabCYp7WxK5LHpb2Dh0YQuBCELStJEJAmTcW3EAnuoR6InwtvEkj7JWUAATChmgjrgj3cKbvS/sYP7OcUAczZChfcTlM9yjVH0dbBTg8GlMypXTUes/Kw7qrWeVY9/2LdOW8+w14PZqEvqeygEgCYueJPXXPKfbCmGS4hHOAesBrHEDf2VJiMaAJpe2lilKsJvUWWKEHgbXV4kk5Gabc5RF14OQoIKFAZgoRrpmEkXND+WnKf8ASENISIElUz61oFt0DMd+tOO2W0P41lkmcjWZacp3KJyXF5sn96kLlY2o4srMAHMAm3RSlMCQNJ+r2C6YqUk8B9RJxg9wIhyVMnrPwqNI6Cv8QeZrphN2e81ykdA/4g8z86vGSXEq+0B4IT5imf0ZJH6cR+0fc4D8BSsUw5H7I/mpl9GTv/2Hbn/mmpRB+hXj0F/hPkay109OtPxXqL/CryNZcpcmosGV8FguWtUaXorsptPjXCWxNKGHZempmV1Glgbqnaw8dlScTNCVC319edSpXOJdHANf0UV60ACDvr3Cp/vDvY1/RRSbvSFHkJpFJ+NbUXFRlid9Oak2pKxzqg4oAb6rxDMUPy8hUKxerCx5I8hUD3rVqFQnQqpyv1eAv9eHvqolVWFCZ+vrSg0t8HZS5PGnyADO8j411iMGcx0tm/hE1yMOb3EGpQlRsTvKpFzMcJHDWicXHdnKSfBTenQ68fdXLVeufXnXLdcSFcEaJubODw6SilKbzE3gwPOhOFVTNgn0BKUEgKWLBUBJJ017jexgaRJCEcyBk9tgrsfCNIaWG2QhLkJJWnOtJvlyrPSSTraBMGBpRDkdyrDWIDS5SvNlBJIC4JmZNljeN9BcRyl5kFpxCVNqTkU1e062UkFK4AM2Com5TNL20sTmw6HASSViTvzItM8SACTxmrUsYwDHKeT9RbQwQfYU2dFp+RHvApUYbUwOaXqBA6wLA+FXPRtylGLwaDMlACVHrA84pg2hstDokgZoseFULataWOUXKrdD34ELEbeSycqz0CbH7vUerr3VJj8SIC0OWibZSPA60P2vyQWp0IUZKrgpkjLxE6UVwPJBLSbjT31naZrys03OGzQP2YlxzEc8uD9nkBCAmADmvBMzJv1CkLlq4HX1OIKFAWJSTYkGxCgDPRPHtpj5W+kVOGVzTCQVJsYKgUnTQpyn30uYvG8+lBKACczrkC5kBITPWUEgcV7q1aKtjJ6izXIV0twR+zYeIFfIw0gpnVU+8n4Vax2GCHAkGQbg8RKSPcKrocAufZInuKvgaNpoQe6kK7vEiPjRzkCvLtBvgok+XxmgYEQOz+Ej50c5Fx+mtfsqIPilfxNcuSD9DYg9Bf4VeRrMFM3B+v8AmtNeNnB+wryrO1u7orrORkODtKejUbaDmqW5qRlNJGlltgEW1vFWWWxF9eNQsqM6VOoEGQJoiDn9GjQeHjUeH/7h7/L/AKSaIDNI06xVDDJ/vD3+X/TTSruCY8hdFJG1CrnVR1eQp4Qm1KW0oDqtNerhSEMMKXoPwj3SPhUL+tTE9Efg/wByqhfN+6tIqHrB6XcfI1MlVV2T0hXSF3imwaSBkslzPU7aZIPUR7qHqVbw8qtYTEjLJ3VNjUotAKOGmU3hUaDUzpFRJFV1wOCOBQSpIAkmwA3ncKPJxSFJKCkqAIE5jYCBfMBusNUwQLnUTsQALCjoi/vA+NGcRiMyUharAgEHWAQJB1bJAm0jr0hta7gPkr7UzloIgqQLJOUkI/ZzXyQZMdEC9juF4Y5sK8g6oUFe+Dfx8aJtkDNzSQo6yAzmAHEpSoKFrgpT2mhWxSC8tCtHEqB07d1hU9yew6ejDlevCIcQBIKSsCPamJMXIAitD5N+lFt1Cm3DldS2VE9d4jvi3FQF6yzZIDH6Osj/AMLk9oJInwoANqLdcLynghYIypCYtM2gRYga1EoI5TNGxPpGW202spVlW6soMGFNyklIUfumxjiKtOemRK2iS0cp6IEjNcXPiIpIxr6VYJhsJnLzyusgqQSDG8ROgGt9IEqyKT0lDImySSSUExKIImIAIiYg7jZfhR4GOxnWzsTnxCnXhnbzZlqVeBPvJiAN9qKP43nXVZiUc4AoJECEnS85UgEIVc2KE9dDGHEuqQgAhlJsn2nFcSPqBUG28VOLVMdHKkjdKQARGljNPWyE8sM49pKlJgpO9JSbCwBAkA83Aygn7s6XUCdnI4RMc4fCf+KP7O2qFtFCigDVIXmAJ0lOVKlFQmZVYZRVTE4aQYAygwSOPE2BmIkwL0ua7olFIglxP4f+fKj/AKPG52gmfvqP13CghdBlW8/7lfKaNchXsuOBGoS6rwT+RoESfoFZ6S+JbVSBix07U+Ogc6s7w0se/wDKkNZv20NgyB2kiOsV00/e1cczArlAg2pQwOYNi02vXzyOB/5qphXjofDwq2WTFECStLjWoMOj+8Pf5f8AIPzr6PnUmDH94f8A8r+kml28BR5CgTaknazcvLMb/gBT1HRrP9sYzK8sTv8AgKr9xhiqBKR+E+c/Gonhp2VMz6o7Vf7ajfHRT2fKtIqHhRABq0rZaoCxGU/UVRKpjqoq25LaB2/AfCnVRUnhgWNrggGD4x4ipE4YBJExPfXKk9R/1fnXgHVHeTVjw0Jy33KuIbgjs+Y+FfWypO+SO6BHxqXEC47PjVcC/fVKSw2iwnlFth8pUIAIOoO/iKNowmHcWk88G+jBStRBSRpeMp7zeNZNCsIuNL26xpfUXHdRzZOBw7yCpRCHJ0LknUzZURuOuh1NwCr3RDKmMIbstZIIsVJdKSOo870h3EdcXoQp9KHUrbuNSIKUzeUjpExG+Zo4+0lpWUOnITKuazEnuS5lKtd/C9AtqE57yOAUZVG6TAv3V0tiUMG0drqeZC0NNto/Vg86mwA9QC2W3HWg+zcMlajITa5Jcyx1yCZjgBNUsPiCg2369dEW8Y2odIAZRKQAJUubFS9QkCbdkVOc8nYwWmMWApMpzISg20JzQDBM3gT2+NTYrBsOlORQbcAAyPdCRqkhRMAxuJ3zO6qbS0HJmkpynPAEiLSN0310rpezzlll4Fsbln1eogiAe6pyQWi4nC5lFUv6NpGQ5SfbOVSgMouL6xupaXZRkGevjVlprpKkyQlRtpMV1tJmSpXAgeKQR8aCUsslLA5cl9qpS1mUcsGAOjKuJskfUm0XubVwOHaRnUtLDhuEDIVLkaqSBnHG57qSdl4kDcs3jokA9QBMwZ3wfG9FkNhYVmbSnLJypvBOpdfWYSe9R3QKansDjcoLIEAXBEgxrCh+dF+R6/74rqafHg2o+YNCsRgVIIkjNEwCT0SYm4BFhwvroaJ8iQf01XWh/wDpLpGNyT9DYlJ5xcC3NuSeGkeZpJfw8GnxyYdgCcqh7j+VJeM9agsW4yBC6iwrxMXtXuIcqulcfQpbGItMk0TzGAeFDsM7arwXauOJ+ZzJJEW1HxrzAD7d38LX9MflS9ykxqULYJTmhwmJj2TGnXlP7oo7sTEc466uIByW4dEiPAClWNcBRQaGlI+1MNLqzbX4CndJvSbtdyHl24cOApIZheDEgdp94HyqN8dEd/w+Vd4P4/A/Kvnh0e8/E1pFTuUzRJk/ZJ7/ADodV1r1B9b6bU8N/ICfCOTG8J/1mo0xNoHZNTFw8T3IArgk9fuFLyGdYjUVCoXPbXb69KiKqKz1ZIgsIYeT2zkrdHOqLaAASqJHYb7xu1rvbWB53FLSHmkpsBl6CCIAkJUZBIubG83ph5C8k3MoczpSXG5hVkgGFJJM3t4TS/yjbIcUTBSVlMqM5cuqQU9YsZvFTHTp25I3TIVbMYa/8qHVZdNUZrwLQD2kgcaFbSbKYzZSTeREQLQMvQgadEkWq9htpNCCMOEgaqzmSdfWXOXTVEKq09hEOJSolOZRGWc0rUTFiemUCwlUkwY3moe5IvB2QAdRofgalbBBkRRbZ/IrFYlaww2HClHOEIIAjMEkJzQCQTpQvEtKaKkLQUOJMFKgoKT1FJ076ELBy26RN90e+dNK8JkzA7gB7hXAXXaDNcQWWGrE8QsfwzUryJkHepv3piukiCR+2sfwGumldIE3Esk/GhIKSMzLgNxGmo108daM4XGECXTnXo23NkGfWt7Wse0NRfShjlZhf7xSO4D5VJsrEITYpBG8mbjeOiCY67a0cWcwy1gFqaLyW0gA5VZQrpEiSS44pQUeoXi9qk5HoKcbmIgFp5Wun2KpFEdjchcVtFwlkthlJylRXlSkW6KUpBURBva9r0x4/wBGjmzjzoc59otOhRykFtRaXFsypQdAZmQJ1FTJojDNRSvovfhPkaTcbZZ7qcWFfZun9hXkaS9qOHnOyPL3UqwZAiWaruKqV1y1VFrJtFJGF3BCb9lEm7i9Udm4Va/UQo9gPwFGWNlPaltfgaLBGQPi9nhaklQBAk8frfRHZSQl54aAKSP4B867f2Y6DdtX+k/KqjjqkYt6eimG9d8NgHzHhQWR2JTDjrkXpI2q/LytN27qFHMTiCu6VSkaDujUa2pM2jjYcUARAga9QpKWOA2zLcEnzHkoV84OirqV8Pzr3Ba96fM/Oviv1vrh8jV9FZ8lFVWWldHvqu4Kla9U9vzrk8HM+W+Pu+81yHeoVHlr41xJK5eK8Kb14TXs1BKNy2U8W9kMPlduZskAaoEDXXQbt9ZTtHDqABIkiQqZIzX13Xme+tLwYCuTCVqIBbC0jiSXcoA6xNIOKxJCTlhUpyqG9P3Z3EcD2DgabWthcmAVuBJByAkwQSZHXCQAI6jXf9rKzLXqtQy5vupNlADQSLTuEjfXzKM3rQUpFh+e76tX2EcShUlIKgZEi3eND4VDJybj6GdnHD4QuO/rH4IB9lser3qJKuzL103bf5J4PHpjENJWYgLFlp7Fi47NOqsQwPpLeQLtSBqUk+8GfOj+zvTEj2wtHWUgj+Ek+6qTlan5o/YvaamvLL7k+2v/AOejJOExII3IeEH/ANiBf/SKTtu+izH4ZMjDOOAestspcHclHSHeK1vY/pKwzsDn25OgJynwVBprRthJTZQJPXTI2oW6H2Py+ho5jIglehtH2ZkX0rlpomAODXu19wrf+UGycPiFBxxpClpEZiL/AJ9/Gh+A2SnDqDjLTYUAQhSWnFapUAo5TEXAi0X7h8ZZwc+nZh7rUlI1l1Xx+VdoQttCl9NCCpSAYOUybwdDW84HGhgozoccdUlSlLbYKcsqy5fswMljMTAA7Ki2ti3QkKaL6gBl5ta0QroiC4HgqVJJOhvAmdK5WrGSfy++Mgv0F4sgYpvRCVoKAfWhQOvUcvnWo47CJdbW2u6VpKFdihBjgb0h7A24ooTz6FofEpUrIkggEZTnCryPZAgcBFOWz9pBYg2P1xo4z9wJw9iFDeVDyTuQb8eib0h49eZZM2rS8WxmSesEHsNvjWfbf2SlhSTziVZrZbT2wDp2xRSeRaBbq4Ag1AV7zUxXUGIP5UthBPZHKFxhQAkoOtpA/d9bT7tO2A5SIc9UoX+FXwgx31jPKja5ZwqlIJClHIkjcSJmRoYBPHSgGyeVuPSELVLzZNucbCs0agOZc06jWnQe25Xs1J5WD9MoxQO4+6osRjkQQZ8JrLcfy2xOGaYUGiS9MNlS8ybA5TM3AUNw7BpXuK5X4kFsOYcpU4CqCuCEixURk0mu1xyBXZKxZUX+n8jntJeG5tQUCJ1KUx5EVje2X0h9wIJyBUJzax1xaad3sQVIlXhWdbSWjnV330Ekm8osR4E1DpFwYM+RkVznPGj39jI4E9pNeDZCfu+81OtHYF9VSttmLaUbOy0j2RXX6JAskfXZUa0dgAqR1V4GVHcfCji0EeyB3VHzauHhFdrOwC04RXCuxs9fCO+iaWz9TXgbvrUajsGk7Hw618lnUCCUOqUfwpcQ6fdNI7WFS4lKkqIcSIPtAiNCnWDwFqeORO1mWtlYvDvOJSXc4SmConO2E2SkEwDv0pYwWzVFwqCCEEeqpIPSi5HAEyY66Z48K4Zk/wCQ49NbbLEV/AsY/XpIgzZQk9xPtd4zcZqNnAPPeo2VdYSfOnlrAKknmkk8Tuq5g+dzZQiey1UbOvb9EfuzTr/C+85fYUE8m8UlEKS2meK0KUO5BJHeKpr5Mu8R/F8q2LDcnXVICiAAbx+WprzE8inT/wCM34RPhrSfzV7fp/QYui6Zcy/Uyn+x1hoN5EKvmuQDMRYqAIkRbqp79H2PU2yWnUkFJOQ5grom8WJ0M91EsT6PnUpkiB9a8KT9p7HUhXRVHEVM7LJLTJY+hMOmpT1VvP1HXa3KZpmOccCc0gDW+ugpE5T8pMQ2ptTby0hxGbIlawBBjRJGvmDUzG0FgZFqt91QzJP7qrUYw3I1h8SpASY9gFPkCPdSoWxqlmWSbqJTg4xwZ8rlLjHDfEv/APsc+dWcO/iXLnE4g/5q/iaY8b6PA0ei5I3Aiq5wKmtUW4jTx+daEOorseIvczJ9NZWsyWxSwrLu7E4judUPdvpq2dy4xLISFLK8p9oJE9pSB41FsfYysQghogvC4bNipNrpJsSDqLHtoqr0XY5V8rSepTgn+EKp+nPIjON0abyY2+jFsBxE3sQdUnek9nvBFJnKTkgpjEKdaStbTgsBKsiibpjXLvB3XG4TZ5DcmsZgHVl7mwyoD1V5ulIAOgixPup/W8mLkQaj4Ml+6MhS2tNlJUO0EeYoHyjceOVGHbccdVIhCCogDfABuSYHfWx4vkuwpJLbbaV7lQTHcDFK20MLiW0rSGw6vSVFcAEXyqIA0OgIjfMUcowSym/t/bATlkzTAcj31MuN4lK23HOmEu5klJRISspN1K6ShvsqBcxWkYTkK02lply/Nsp9UwcxBClaaE5/GlXYWycY7jsOrEgLaC5XC0lICVZhPNqhSpE3trWkNYjnH3li4kIH7qQr+Za6UnLG5R/EJxhGKi9wM9sLDrW00pSzzaSEElJ1iSYAv0Rp11cTyWTmCisLAEDOOkBJMBXCTpRfmhrArpKAKJbGbC+a4EzaWHCSpI9kxWebVwqQ8u2/4VtC+TrDhKy4tKjrBSR4ZZ99Je1vR9hlvLV+lu3O5KI0jfRYNyEsxQlTOoA7/wAx5VG6hMXi3WPlXJY7e+vg3StAzUcAJ3CPr63VdZ2cVRqOy/uIolyM2M2/iQhwiwJCSYzERadwEyew0yYvAtox0NAoRotFrJBAK7eqTMgHUUm3KXl5LdFalvPgU8dyRWkSkpcEEymSZ+6UxKT3R10AVhjOmlbCrZSSTrAMAppd2/so6hQcO7MBPZOvvpEbpr1xHvpYS9Mt/iIaWDwpz5L8gC6kLWAAoSAd449nX/zX2wuTSlqBWAAL6G+4anqPhTq0yW/auRfs3DypsrY6M4YNfTuMsNrP3Bp2Ayx0UhPXlHmTFcO4IRZJNXMU6Bc7qF4rlJl6KRWTOS1GtDVgn2dspTi4ICR1n4UwjYTLYkuJSY1ms3xO0VmSSfGgGO2sqSBPjVmixf65fzF2wcv/AFhfI1LaONLfqYgHvFc4Pla6LFebvrHBtdwG9XcJyrUhUqmwMdp39dWZRnnMNvqKi68aZ4f0NiVtx52RJilrauERMnvrrk7y7bLeVUAxE27hBg+FWMRhedXmmxvPyFuFDasxW7cgqvJLdJRBTOy0axNG9nYwNkJOh3UPx+LQ30U6j6vQteLJuNapyTi8luOJrA2bf2GSjnUnMD7qX8KFJzZrp0Ntx3ddNuw2nCyA5IBggHhQPlXtdDEISvmyb+qSVai0DqPZTLqeJRWM9ivXa1mEnnHcvbL2kUJTzWEYcygytsNocCSYJykjNYwfnTjh9r7ifEVmWxH2Hl5VZVqOoMSeIyq17KZ07KaSVZUqbWs5m0tLUlMZQVKUVElRzScoItkGkmtHperUoqE1v+5j9Z0zhJzjx+w1v41KhlMGbRxm0VQcQoMvIUtA5uYUsyANQV5dLa0gYh93EOhtD60BKrKQVIWUxBzqJk3km8QBAmZZm9kPBlQbcRzZbKVLWLKBBzC0FRMm/E11nUQm8RWfcKqiUFmTx7EuHcxTLwWkZ8NlGchxtYAAlSkxCo3wQTY30FHdouhxALa8q4zJmUyOF4I3EH4VnTW2GmjkSQhIAEBS4sBeQZmes9Zq85tZrLmW5I6gST1Sb1V/MxWyRZfTSe7e4e23gmUJzIW03iFJJzLXBIiFKUUzJg66++vtktpbazF5o6qUQv7xJOsH3Vmm0dsJfXzTGHKzuBCldKCArKnSJ1JjjTgy86cO1+lsvKWABMpSABcxkN+9Y00FWXfmOcJGZf8Ahtdk/M2/kGtp8om2C2LrLglOTKZBEhV1Do6SescRV9rFSlKlApKgLawTaLa330kMNYdWI+zW8h5dgh2MkFWYBKitRTeOIN6ctnNPpbTz6cy8oujJlGsCc0k8VQBe0Udbm3vwZ3WdLTVBKvOrvzx+xUGxng0twLC5MoTzagbke0h5MgSbkSQmd4rhnZWJUkEhAndkn3kkntJppwyDkCSTYanW3GquK2mEKKZiI8pp0pYLlSWlYMGEV0EiiD+AQlMJJcXN1AZUAcBm6Sj19EDr1EDeG6x76I4k5O40M45h1SglCFQon7qgUnt1Bpu5Z7bwuH6TLqVuOx6hBShGqtPaUozJvEjhWX8pWShSYNiPePyihLb02J76RdFy44NCicVjPY2DB8uWsnSHD1Y8q+VthDtwDPA/I1nOGQIsCaObExZSbzbjWfO2aWMmjCutvOB+wGLVplIAAi1oj5zXTpWvQUvq2usyATfu8qnweJVN7xr1VVndKSwxqrUXlBRexMQ4ICLd3xpb23yceaMlNuM28aav+o0KRzSXFc4dMqVW7TER10IxGy8SOghxxSiDASTJ8bAcSbDfR+EnjTuCrGvU0hKxzqkjpD30JK6Kcp8C8hCluJPRMKMpGWT0ZROZMyLxBOlLTCybRVyihOOWVLr3GektLCarOAURY2K64JQ2oiYmDE8AdCeqrqeRT59dQR1DpKPcLd81dhDPBSsuS5YAGJgQDA4U17A5VEtlBBzpkCJuN3hcd1VF8jstyCoDiYE9ZER2C/ZrXOytkqAOWE5t8G46uAqeoxVDflkdJY+oswuEW04ouKknfTBsllMgetRPkzyHSlGZzfvPwG6ibxZYnKIPG1ZjjnzPaP6m0rMeVZbDuH2jnhq0kQDwpH9KnI5x9SX8MVFWHblQSRJAJUpSbyCmdBu0vYw4zlalkqIAJ6/rf8KF7O5XuqdSoKUFBUpy6U+VzwpJFR9PnKbwQ8kdmfpCCAsuuLg5laoIucqtQbbjuM2FO7uzHMOlKcUsrbX0UO+0DuCxuPBWitDBIn7YgwSMQcWjLhyhBL6blsZujmSB6qiVQE/tHvK7Sxyca2l5KQpi/NheYJWPVWpUAibKCUkiIJ19UfDVkXJb+wvxnCSi9l3F/ZuzUYdxawguOtgZEEjI7nICXBoSE709ImRYVFj9vOkqOKdCEgFKm0lMgb0mFdGYIIMARaYmusIuQps3LYUtk55JaJ6SCpJnokAwb2vcmF/bOHKEZMiOgZsgySSFXgQDwFgB20Kg0tOH/wB7j3ZH1PDzx/QG27gQwwh9BUWlkAJVEoJzQDBnRB3Dsqns/GJcgc52xbu4037L2YjGsOJfClIlKszKgXGSgKSHCyPWblagbaQRxPuzvRicpUhxt9u/TQQDl4KSRINTJeXDTyLg/NnOxBgilFkADrE+e+mXZ3KdbSDmJUm/1JsKqIQxhgJLaQBcEFU2n1bST10j7T2i/iVQht5xsjMkJbJCkyQFHIIjomBpY8KRRCTlmLH2zjFYaH55tDz7am3kEqvlDgChGpBmB+Ebh2098nsQpxoKUcwkgKtCgLZhGomb74kSCCfz3hNjYhw5f0d0iQFqyLIQArpHNENwNeoGt/2TikMITh0hWVkZEkwSpKbJVMiSYk2rRh/j5Zl3Ys4QZXZJ40obUfJdJyi4SePsib2nwFMuJdK0gCQVGOscfdNBcfhhzhtpA8ABQXS9gakkZ6nYah6ysorj+yBeCCddda1PG7OaXZbaFdqR560D2hyDw6wSCtrrSsx4KkeVaXhexS8T3Ma29ikZSVSbwkQR7jpQ4ZBBRdJgSqBcjTXcNeEinhWxWMPiCHEDFAAgZ/azWkjQHdIvrBBgix/8VuPFtaArDsoSB00qccN8xKWkgXJnXKKr2RecMt1zSWUDfRts5L2LSXQFNpSshJhSVKAPSI0KR3yRwmXDbXJNtTmZtbTSSCcqCmx9iBIAnUgxEWoxsj0fIw7aeYzJOX2/WvqCAYT1gVOzyeKFS4gODhmI8qU4xaw0ErJKWUxIQwtkZVpkjRQMhQ1kEb76G9WNl4hx4rLYSEgQparBPC/Hq1o5tLBtKUspRlSgkZZ4RJJk232i1L7j7j32eGaU5kvCE9FI64sPjWVZXFTxHLNaucnDM8I6ZUzhiozKt6jqeMDcKu7P5UKcUpLWVCIBUsqCVKjRIzGyRwHnJpbfwDhVDpDZn2kzl7pHnRHE8j3SlK2lB1BF3EqEDqygApP4vfVqrprueBFnV0/Ma8PtjDPtONYsNuTYJ9YwADmJBzC+kQTFB9hMYBkIcLDasRICUFsoQg/fWpwGeO+JhKRqQTeyVsiwMG44q6+zrOu6vRiXkphEJJ4cOJO/61rVqokl5nkx7upjJ7LA+YnbDQXZSHnym6z+rZTpCUk+4XPtEaUEexjaxOZYSo+sI5147okdFPAQBG4DVVW09ACFpE+uohUnqSNI7T4aG5gsO4FolYkaAAEJ3iMwuYBMwLmwtVnKri2yph2ySRPtJhcgZwpCU+pAsTomYgmNSANSN8VPyd2dK8yh1xV3G4PIAk3PD30RwTWRoK9qa8/dN3zcn9vZHp+nrVFahH7+7LO0dqBCelIHlSHtnHZyspVmyiTB0Hwqfl3hdovKOVIDQuMsme+g/Jnk+6JKmw5xDilJQlUbx7cHdYWPUaNUt+qWF8eQXdo9EW38OPuBHmFuEdE5TJkgxAiTOkCQO0ipMCvKU5llonU2gJ4hQnMToItx4FsZ2fiQFnmgszClJDip+6kJSkpCRmMJJFuskn1HIwuISf0Yp0JU5KZBMkXyAEyercI3aUVSo4yvqY87LnLh/QVf7SW2tRQ4tSTmAtlKkqEGUSUkKgEpOsDqothNrvtthoLTzEZs6U/qwb9NsdJJJgk9IX1NMw5HsJdS2tORaiJ6YVA1PEEkwLG00Rw3JHDpLi0rlKSUkzJURdcAH1dALXvuiSjXCW8JbgStnHCsjsLeDeeaxDTgKChO8m7kgc4QkibAiR7IAneTWxPPtPOpCnMil5UpQVQoHQwncEwJO+OFOuFZcQzzTk5kk5bJVlSYKBmABzpAIJ3bpmq+G5IMlRUlS1rHqhaUpbQNBaCom0gzxoa6Z69Uvl/Ydl9ahoi/j/Qv4ba60LbQUqIQCIzFOTMIMqQoKsjcbAE2nQ9h9r4ZXNuL5tK0wlZyFvjBlIBCrACD2zVB/kaoZyLqWYUrqmSBOl9ezrNCsbyaUCluCW0yVK1ufWPcAAOzrqxKhNbrJVj1Ek9ngYnNkYZ90uOPhbYIJzZTnJ6Vk5hCU2EwZJM6XK8nlNNpccbcHOulakJMZ9yGxc6+qTaAVmk7Z2w1OL54oIAsgRuFh4ABI7KP7G2I4Fl5yWgB0EGSoJEwcpMpJkq6Ua9VV3XGL4LKulJbsdF4dScMWQQpSgoFV7lc84s21KlEx1xwoiGsiYFUtkCRmKSJ0B17T1303eM3MU7A+vr/AJpc2sBJMjwyJUTuSIHadfdS/tHE/ar/ABGmXBt5UCdTc99IeMXLizJuo7+s0mdbkkhsZ4bGDHcoG25y9JXHcKWMTyoS6vKXUyTAANuzhNCOUP6lfZSBwr0VmnppJRWW+7MuEfETbNjw22GcPCsrJWbZiSF9gJsP3Yo9g+UiFwSlQB4QR4zWT8ufUH4z5GuuQOh7fjWT+IRddjkn9zQ6TFkcYNvaxiDoR3286r7axgab5yCQkyQJkiDpHXF9NaHN/qz2Va2b+p+uNU1Y5eUY4adxE2Ps9eIWsuEoaMwJBX2KUm2/WJ7LE2MfsBQENEJA0yGO+16ZXfjUjdI0KPBYdkpcilhcJigBzqkuN8Hk5ieoH1vfV5L7TFxmw6zaU/aQOGUkFI6hPZRnG/rE/XsqpM2zofxr86bGyUFsxThGfKGJKmnyAtTS1feSvm1ntQsCf9PfXGJ5GnVKj++kj3iUnxFJ7v6s1o/IP/t09tWaerlLbBWu6WMe4BRyNWZmMo9qQZ7InxNr1Te2CpQloHKPaIjMR90a5f2jruEXOhr/AFtDOV//AGr/APhL/lNW9evyyWzKrr8PEovdGeN7dJALtz97coTAUDooWNxavNrctRzeRAEDgPjpVvll+rwn4B/KigjXrKrAvq8G3Qm8HpOmu8anxGt0cf8AWmJIygmNIOnZ11QVjMQoxnSATpf641LuT+95Gvk6jsPmmtqvoa8ZluYdv4na3iGEGOS20H2FLUlz1hBlOYcbJOqtwjjG8U2YXlA9lIKwoqO8A34DjumLClrZGo/wz8aLYT1h/hfFdWo0VxWFFFOV9k5ZlL4nz2BWvFB5S5OWFJAFtPa1BIFx1mmDBtsqhakJA0Ta6jvPWBoKC4H1Fd/lRcao/AiuVMa1piQ7ZWNORfGCQOlmIOiUyDronpTKifDsFfL2epsEheYqItFs2luoAe6qTHro/F8DTINKCxODwFX/AJN2CP7LWEBAII3k68b8ZrrE7GSoXzfukCf3okeFFU10PjSnNjFCOSgnBiUtplIQBmInQCEozGSSdTfQXuoGrhZShMACOypGva7TXq6VJvBYSK7r4An641E50sqd5ueoan5VE7oe7zFWEfrv3fiKpQk5vce1pLS9Ky84wG863rUHfVrEW9B2Va7ikf/Z"/>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n-US"/>
          </a:p>
        </p:txBody>
      </p:sp>
      <p:sp>
        <p:nvSpPr>
          <p:cNvPr id="38919" name="AutoShape 4" descr="data:image/jpeg;base64,/9j/4AAQSkZJRgABAQAAAQABAAD/2wCEAAkGBhQSERUUExQVFRQWFx0XGBgXGBgcHBgaHBwcGBcYHBgYHSYeGBwjHBgXHy8gJCcpLCwsGB4xNTAqNSYrLCkBCQoKDgwOGg8PGikkHyQ0LCwsLCosLCwsLCksLCwsLy4sLCwsLCwsLCwsLCkpLCwsKSwsLCksLCwsLCwsLCksLP/AABEIAMkA+wMBIgACEQEDEQH/xAAcAAACAwEBAQEAAAAAAAAAAAAFBgMEBwIBAAj/xABIEAABAwIDAwgHBAcHBAMBAAABAgMRACEEEjEFQVEGEyJhcYGRsQcyQqHB0fAjUnLhFDNigqKysxUkc4OSwvEWNEOTFyXSCP/EABoBAAIDAQEAAAAAAAAAAAAAAAIDAQQFAAb/xAAvEQACAgEDAgQEBgMBAAAAAAAAAQIDERIhMQRBEyIyUWFxgZEFFKGx0eEjUvBC/9oADAMBAAIRAxEAPwDEMlGtgPc44htaglKAcqrzxygjtJ8aEnQdlcMGFDtrs4I5NMVtNJSlKUQB0VKjMSYIJKrm4vEwDpQvFbFCSVISTwFyYoVh8QQInXWrrO1FgesrSNd28Xpav7MF190QOqSmxChvM/lXHNpCEqJ6J0lWvURFu7rrjG4xXsx1zQh1XTAmbz1Gj15RCiT7TxWdSwAkJgEQB1b9TXmBVYVUSdfwH3VbwfqA0qfA1BVD1hQ7F4EoOYeof4Tw7OFWkLoqwgEcRVdS0MkW3OidRV/DbKWsBQKYPX+VcbS2QG+kn1DqPu/l5Uc2GPsk9/mac5LTlHLd4B45PqOqx3Cqe1djFAmZTx4dtMGO2ilvojKVcCqAO2gWJxJdJcVIbkBKblKosbzpmExF56qKCb3JlsWdm4MhpGY5QdJ1IN5AFFf7LzSQq5g+rw7591CsIolQJo6l6318L1zlh8jI0p7lDEbOWiFEdHMSFDS6eO7vqkkWH+Goe8/KjKdrrzZAAoqtG89UEQqqu0tnRKkgphKkqQdUKM796b27wdKLIideOComApHUCkeJT8KrhoFsJ4qB8SpXwFTIu40N6kZvFQV8ahzAJB4LA8FKT5GpFHqlArSvfCR/qy/nRj0fHLjWut5B7i80PnQVMJWlO+B/Dl+ZozyDE41uPZUj3PNK+NcSfoHa6ZbV+BX8prHio1su0E/Zr/AryNZCpF66zsNr4K5NdIRNS5LV6gUsYeNoirDTc1wlqrWHTFccSIBBq9ibun8Df9JFRMplQnwqy6kc+5HBv+kikdR6Q4ckTyISazba+zkF5ZKRJPDqrUn0WrPtpNnnV9Gb0mp4CkZwU2Hf51C3qKsq3dqvOqyTetMqINsLsKkUqqzBtUpNUpLcYRPmbVURdyevyqd5cT1D3/RHhVfD+sO/yp8VhAkSD0u41awTnRFUlG9TYZVqOSyjgmnSa5TtxSDB90fGpMOiRV/D8nmVJUpWYqibKgUlac7nMFO7eKgQQYPX8hRrk3iwWykSCmT3T9CvXtk4VCM2WeAzK+d6pIx6BBYaCY14kb9+lE8NYSOi8Mp7XYyrM6kFRHCdB3DzqLDJGgiLG03gAT0r3gmOs1Jtlwl3PFlR5AfCnDkLyWZWh5x8KUhORtABI6S0lRVKQTa0brmZsKNzUYZY2MHOWELCHsptfqNEm8QVC0+M+4291evclH1YlTDSSopWUjgYJAN+OtO2wPRY+k/3gW4A/Kgm1ytx1erOHsJ+zWSH0qJM6CNZNviav8pglhYQ2nohJzn7yjc9gGg7J1o3tzZiMPiEJSNEZ/AOf/keFT8stmso2aqf1gCYO8qJE/E1W8Zymtiw6UoPcznBq+3wg4HL3TFUFuyyocHpHefyqTDrIXhydQSffIqBP6s/4g8zV9GS+SypcvoPFKffrTR6LcPzmNKScvrKm/suIMW4wBSykfbJ/Cn+aKZfRkuMZ/qHi81XEdj9B4v1F/hV5GslcRBrW8UPs1/hV5GsrxCb1FgyvghA8K9ba6qtttWrptmlDSNTFq+bTerkWqMC9SQSsI6QqePt3Oxv+kiomk9L6+v+KtFMPrHAN/0kUm/0hQ5JXEWpD2nmDq448K0XJakrahh1Yg68Oqq0Q2Y+v/caq76sk27/AICq6te+tYqBFhdqmS5VRo2qXNCT1mPnVdx3JyRPLt1kz3D8z7q8Y9Ydh8jVnmAVW3QO/f75rxTEEDqPkaPsSD3RXeHNcvivmDR9iAzglVNtTaCm0gJ9qRPZHzqrgjavtvDoI7T5D5UjHmRwI54zck1pfoY5MNYt1SnQqGiCmCQJOkEcI32uKzfCYRTi0oSCVKIAgE620AJrd/QnsxtlLxCislUBRBAgcEmyZPabCYp7WxK5LHpb2Dh0YQuBCELStJEJAmTcW3EAnuoR6InwtvEkj7JWUAATChmgjrgj3cKbvS/sYP7OcUAczZChfcTlM9yjVH0dbBTg8GlMypXTUes/Kw7qrWeVY9/2LdOW8+w14PZqEvqeygEgCYueJPXXPKfbCmGS4hHOAesBrHEDf2VJiMaAJpe2lilKsJvUWWKEHgbXV4kk5Gabc5RF14OQoIKFAZgoRrpmEkXND+WnKf8ASENISIElUz61oFt0DMd+tOO2W0P41lkmcjWZacp3KJyXF5sn96kLlY2o4srMAHMAm3RSlMCQNJ+r2C6YqUk8B9RJxg9wIhyVMnrPwqNI6Cv8QeZrphN2e81ykdA/4g8z86vGSXEq+0B4IT5imf0ZJH6cR+0fc4D8BSsUw5H7I/mpl9GTv/2Hbn/mmpRB+hXj0F/hPkay109OtPxXqL/CryNZcpcmosGV8FguWtUaXorsptPjXCWxNKGHZempmV1Glgbqnaw8dlScTNCVC319edSpXOJdHANf0UV60ACDvr3Cp/vDvY1/RRSbvSFHkJpFJ+NbUXFRlid9Oak2pKxzqg4oAb6rxDMUPy8hUKxerCx5I8hUD3rVqFQnQqpyv1eAv9eHvqolVWFCZ+vrSg0t8HZS5PGnyADO8j411iMGcx0tm/hE1yMOb3EGpQlRsTvKpFzMcJHDWicXHdnKSfBTenQ68fdXLVeufXnXLdcSFcEaJubODw6SilKbzE3gwPOhOFVTNgn0BKUEgKWLBUBJJ017jexgaRJCEcyBk9tgrsfCNIaWG2QhLkJJWnOtJvlyrPSSTraBMGBpRDkdyrDWIDS5SvNlBJIC4JmZNljeN9BcRyl5kFpxCVNqTkU1e062UkFK4AM2Com5TNL20sTmw6HASSViTvzItM8SACTxmrUsYwDHKeT9RbQwQfYU2dFp+RHvApUYbUwOaXqBA6wLA+FXPRtylGLwaDMlACVHrA84pg2hstDokgZoseFULataWOUXKrdD34ELEbeSycqz0CbH7vUerr3VJj8SIC0OWibZSPA60P2vyQWp0IUZKrgpkjLxE6UVwPJBLSbjT31naZrys03OGzQP2YlxzEc8uD9nkBCAmADmvBMzJv1CkLlq4HX1OIKFAWJSTYkGxCgDPRPHtpj5W+kVOGVzTCQVJsYKgUnTQpyn30uYvG8+lBKACczrkC5kBITPWUEgcV7q1aKtjJ6izXIV0twR+zYeIFfIw0gpnVU+8n4Vax2GCHAkGQbg8RKSPcKrocAufZInuKvgaNpoQe6kK7vEiPjRzkCvLtBvgok+XxmgYEQOz+Ej50c5Fx+mtfsqIPilfxNcuSD9DYg9Bf4VeRrMFM3B+v8AmtNeNnB+wryrO1u7orrORkODtKejUbaDmqW5qRlNJGlltgEW1vFWWWxF9eNQsqM6VOoEGQJoiDn9GjQeHjUeH/7h7/L/AKSaIDNI06xVDDJ/vD3+X/TTSruCY8hdFJG1CrnVR1eQp4Qm1KW0oDqtNerhSEMMKXoPwj3SPhUL+tTE9Efg/wByqhfN+6tIqHrB6XcfI1MlVV2T0hXSF3imwaSBkslzPU7aZIPUR7qHqVbw8qtYTEjLJ3VNjUotAKOGmU3hUaDUzpFRJFV1wOCOBQSpIAkmwA3ncKPJxSFJKCkqAIE5jYCBfMBusNUwQLnUTsQALCjoi/vA+NGcRiMyUharAgEHWAQJB1bJAm0jr0hta7gPkr7UzloIgqQLJOUkI/ZzXyQZMdEC9juF4Y5sK8g6oUFe+Dfx8aJtkDNzSQo6yAzmAHEpSoKFrgpT2mhWxSC8tCtHEqB07d1hU9yew6ejDlevCIcQBIKSsCPamJMXIAitD5N+lFt1Cm3DldS2VE9d4jvi3FQF6yzZIDH6Osj/AMLk9oJInwoANqLdcLynghYIypCYtM2gRYga1EoI5TNGxPpGW202spVlW6soMGFNyklIUfumxjiKtOemRK2iS0cp6IEjNcXPiIpIxr6VYJhsJnLzyusgqQSDG8ROgGt9IEqyKT0lDImySSSUExKIImIAIiYg7jZfhR4GOxnWzsTnxCnXhnbzZlqVeBPvJiAN9qKP43nXVZiUc4AoJECEnS85UgEIVc2KE9dDGHEuqQgAhlJsn2nFcSPqBUG28VOLVMdHKkjdKQARGljNPWyE8sM49pKlJgpO9JSbCwBAkA83Aygn7s6XUCdnI4RMc4fCf+KP7O2qFtFCigDVIXmAJ0lOVKlFQmZVYZRVTE4aQYAygwSOPE2BmIkwL0ua7olFIglxP4f+fKj/AKPG52gmfvqP13CghdBlW8/7lfKaNchXsuOBGoS6rwT+RoESfoFZ6S+JbVSBix07U+Ogc6s7w0se/wDKkNZv20NgyB2kiOsV00/e1cczArlAg2pQwOYNi02vXzyOB/5qphXjofDwq2WTFECStLjWoMOj+8Pf5f8AIPzr6PnUmDH94f8A8r+kml28BR5CgTaknazcvLMb/gBT1HRrP9sYzK8sTv8AgKr9xhiqBKR+E+c/Gonhp2VMz6o7Vf7ajfHRT2fKtIqHhRABq0rZaoCxGU/UVRKpjqoq25LaB2/AfCnVRUnhgWNrggGD4x4ipE4YBJExPfXKk9R/1fnXgHVHeTVjw0Jy33KuIbgjs+Y+FfWypO+SO6BHxqXEC47PjVcC/fVKSw2iwnlFth8pUIAIOoO/iKNowmHcWk88G+jBStRBSRpeMp7zeNZNCsIuNL26xpfUXHdRzZOBw7yCpRCHJ0LknUzZURuOuh1NwCr3RDKmMIbstZIIsVJdKSOo870h3EdcXoQp9KHUrbuNSIKUzeUjpExG+Zo4+0lpWUOnITKuazEnuS5lKtd/C9AtqE57yOAUZVG6TAv3V0tiUMG0drqeZC0NNto/Vg86mwA9QC2W3HWg+zcMlajITa5Jcyx1yCZjgBNUsPiCg2369dEW8Y2odIAZRKQAJUubFS9QkCbdkVOc8nYwWmMWApMpzISg20JzQDBM3gT2+NTYrBsOlORQbcAAyPdCRqkhRMAxuJ3zO6qbS0HJmkpynPAEiLSN0310rpezzlll4Fsbln1eogiAe6pyQWi4nC5lFUv6NpGQ5SfbOVSgMouL6xupaXZRkGevjVlprpKkyQlRtpMV1tJmSpXAgeKQR8aCUsslLA5cl9qpS1mUcsGAOjKuJskfUm0XubVwOHaRnUtLDhuEDIVLkaqSBnHG57qSdl4kDcs3jokA9QBMwZ3wfG9FkNhYVmbSnLJypvBOpdfWYSe9R3QKansDjcoLIEAXBEgxrCh+dF+R6/74rqafHg2o+YNCsRgVIIkjNEwCT0SYm4BFhwvroaJ8iQf01XWh/wDpLpGNyT9DYlJ5xcC3NuSeGkeZpJfw8GnxyYdgCcqh7j+VJeM9agsW4yBC6iwrxMXtXuIcqulcfQpbGItMk0TzGAeFDsM7arwXauOJ+ZzJJEW1HxrzAD7d38LX9MflS9ykxqULYJTmhwmJj2TGnXlP7oo7sTEc466uIByW4dEiPAClWNcBRQaGlI+1MNLqzbX4CndJvSbtdyHl24cOApIZheDEgdp94HyqN8dEd/w+Vd4P4/A/Kvnh0e8/E1pFTuUzRJk/ZJ7/ADodV1r1B9b6bU8N/ICfCOTG8J/1mo0xNoHZNTFw8T3IArgk9fuFLyGdYjUVCoXPbXb69KiKqKz1ZIgsIYeT2zkrdHOqLaAASqJHYb7xu1rvbWB53FLSHmkpsBl6CCIAkJUZBIubG83ph5C8k3MoczpSXG5hVkgGFJJM3t4TS/yjbIcUTBSVlMqM5cuqQU9YsZvFTHTp25I3TIVbMYa/8qHVZdNUZrwLQD2kgcaFbSbKYzZSTeREQLQMvQgadEkWq9htpNCCMOEgaqzmSdfWXOXTVEKq09hEOJSolOZRGWc0rUTFiemUCwlUkwY3moe5IvB2QAdRofgalbBBkRRbZ/IrFYlaww2HClHOEIIAjMEkJzQCQTpQvEtKaKkLQUOJMFKgoKT1FJ076ELBy26RN90e+dNK8JkzA7gB7hXAXXaDNcQWWGrE8QsfwzUryJkHepv3piukiCR+2sfwGumldIE3Esk/GhIKSMzLgNxGmo108daM4XGECXTnXo23NkGfWt7Wse0NRfShjlZhf7xSO4D5VJsrEITYpBG8mbjeOiCY67a0cWcwy1gFqaLyW0gA5VZQrpEiSS44pQUeoXi9qk5HoKcbmIgFp5Wun2KpFEdjchcVtFwlkthlJylRXlSkW6KUpBURBva9r0x4/wBGjmzjzoc59otOhRykFtRaXFsypQdAZmQJ1FTJojDNRSvovfhPkaTcbZZ7qcWFfZun9hXkaS9qOHnOyPL3UqwZAiWaruKqV1y1VFrJtFJGF3BCb9lEm7i9Udm4Va/UQo9gPwFGWNlPaltfgaLBGQPi9nhaklQBAk8frfRHZSQl54aAKSP4B867f2Y6DdtX+k/KqjjqkYt6eimG9d8NgHzHhQWR2JTDjrkXpI2q/LytN27qFHMTiCu6VSkaDujUa2pM2jjYcUARAga9QpKWOA2zLcEnzHkoV84OirqV8Pzr3Ba96fM/Oviv1vrh8jV9FZ8lFVWWldHvqu4Kla9U9vzrk8HM+W+Pu+81yHeoVHlr41xJK5eK8Kb14TXs1BKNy2U8W9kMPlduZskAaoEDXXQbt9ZTtHDqABIkiQqZIzX13Xme+tLwYCuTCVqIBbC0jiSXcoA6xNIOKxJCTlhUpyqG9P3Z3EcD2DgabWthcmAVuBJByAkwQSZHXCQAI6jXf9rKzLXqtQy5vupNlADQSLTuEjfXzKM3rQUpFh+e76tX2EcShUlIKgZEi3eND4VDJybj6GdnHD4QuO/rH4IB9lser3qJKuzL103bf5J4PHpjENJWYgLFlp7Fi47NOqsQwPpLeQLtSBqUk+8GfOj+zvTEj2wtHWUgj+Ek+6qTlan5o/YvaamvLL7k+2v/AOejJOExII3IeEH/ANiBf/SKTtu+izH4ZMjDOOAestspcHclHSHeK1vY/pKwzsDn25OgJynwVBprRthJTZQJPXTI2oW6H2Py+ho5jIglehtH2ZkX0rlpomAODXu19wrf+UGycPiFBxxpClpEZiL/AJ9/Gh+A2SnDqDjLTYUAQhSWnFapUAo5TEXAi0X7h8ZZwc+nZh7rUlI1l1Xx+VdoQttCl9NCCpSAYOUybwdDW84HGhgozoccdUlSlLbYKcsqy5fswMljMTAA7Ki2ti3QkKaL6gBl5ta0QroiC4HgqVJJOhvAmdK5WrGSfy++Mgv0F4sgYpvRCVoKAfWhQOvUcvnWo47CJdbW2u6VpKFdihBjgb0h7A24ooTz6FofEpUrIkggEZTnCryPZAgcBFOWz9pBYg2P1xo4z9wJw9iFDeVDyTuQb8eib0h49eZZM2rS8WxmSesEHsNvjWfbf2SlhSTziVZrZbT2wDp2xRSeRaBbq4Ag1AV7zUxXUGIP5UthBPZHKFxhQAkoOtpA/d9bT7tO2A5SIc9UoX+FXwgx31jPKja5ZwqlIJClHIkjcSJmRoYBPHSgGyeVuPSELVLzZNucbCs0agOZc06jWnQe25Xs1J5WD9MoxQO4+6osRjkQQZ8JrLcfy2xOGaYUGiS9MNlS8ybA5TM3AUNw7BpXuK5X4kFsOYcpU4CqCuCEixURk0mu1xyBXZKxZUX+n8jntJeG5tQUCJ1KUx5EVje2X0h9wIJyBUJzax1xaad3sQVIlXhWdbSWjnV330Ekm8osR4E1DpFwYM+RkVznPGj39jI4E9pNeDZCfu+81OtHYF9VSttmLaUbOy0j2RXX6JAskfXZUa0dgAqR1V4GVHcfCji0EeyB3VHzauHhFdrOwC04RXCuxs9fCO+iaWz9TXgbvrUajsGk7Hw618lnUCCUOqUfwpcQ6fdNI7WFS4lKkqIcSIPtAiNCnWDwFqeORO1mWtlYvDvOJSXc4SmConO2E2SkEwDv0pYwWzVFwqCCEEeqpIPSi5HAEyY66Z48K4Zk/wCQ49NbbLEV/AsY/XpIgzZQk9xPtd4zcZqNnAPPeo2VdYSfOnlrAKknmkk8Tuq5g+dzZQiey1UbOvb9EfuzTr/C+85fYUE8m8UlEKS2meK0KUO5BJHeKpr5Mu8R/F8q2LDcnXVICiAAbx+WprzE8inT/wCM34RPhrSfzV7fp/QYui6Zcy/Uyn+x1hoN5EKvmuQDMRYqAIkRbqp79H2PU2yWnUkFJOQ5grom8WJ0M91EsT6PnUpkiB9a8KT9p7HUhXRVHEVM7LJLTJY+hMOmpT1VvP1HXa3KZpmOccCc0gDW+ugpE5T8pMQ2ptTby0hxGbIlawBBjRJGvmDUzG0FgZFqt91QzJP7qrUYw3I1h8SpASY9gFPkCPdSoWxqlmWSbqJTg4xwZ8rlLjHDfEv/APsc+dWcO/iXLnE4g/5q/iaY8b6PA0ei5I3Aiq5wKmtUW4jTx+daEOorseIvczJ9NZWsyWxSwrLu7E4judUPdvpq2dy4xLISFLK8p9oJE9pSB41FsfYysQghogvC4bNipNrpJsSDqLHtoqr0XY5V8rSepTgn+EKp+nPIjON0abyY2+jFsBxE3sQdUnek9nvBFJnKTkgpjEKdaStbTgsBKsiibpjXLvB3XG4TZ5DcmsZgHVl7mwyoD1V5ulIAOgixPup/W8mLkQaj4Ml+6MhS2tNlJUO0EeYoHyjceOVGHbccdVIhCCogDfABuSYHfWx4vkuwpJLbbaV7lQTHcDFK20MLiW0rSGw6vSVFcAEXyqIA0OgIjfMUcowSym/t/bATlkzTAcj31MuN4lK23HOmEu5klJRISspN1K6ShvsqBcxWkYTkK02lply/Nsp9UwcxBClaaE5/GlXYWycY7jsOrEgLaC5XC0lICVZhPNqhSpE3trWkNYjnH3li4kIH7qQr+Za6UnLG5R/EJxhGKi9wM9sLDrW00pSzzaSEElJ1iSYAv0Rp11cTyWTmCisLAEDOOkBJMBXCTpRfmhrArpKAKJbGbC+a4EzaWHCSpI9kxWebVwqQ8u2/4VtC+TrDhKy4tKjrBSR4ZZ99Je1vR9hlvLV+lu3O5KI0jfRYNyEsxQlTOoA7/wAx5VG6hMXi3WPlXJY7e+vg3StAzUcAJ3CPr63VdZ2cVRqOy/uIolyM2M2/iQhwiwJCSYzERadwEyew0yYvAtox0NAoRotFrJBAK7eqTMgHUUm3KXl5LdFalvPgU8dyRWkSkpcEEymSZ+6UxKT3R10AVhjOmlbCrZSSTrAMAppd2/so6hQcO7MBPZOvvpEbpr1xHvpYS9Mt/iIaWDwpz5L8gC6kLWAAoSAd449nX/zX2wuTSlqBWAAL6G+4anqPhTq0yW/auRfs3DypsrY6M4YNfTuMsNrP3Bp2Ayx0UhPXlHmTFcO4IRZJNXMU6Bc7qF4rlJl6KRWTOS1GtDVgn2dspTi4ICR1n4UwjYTLYkuJSY1ms3xO0VmSSfGgGO2sqSBPjVmixf65fzF2wcv/AFhfI1LaONLfqYgHvFc4Pla6LFebvrHBtdwG9XcJyrUhUqmwMdp39dWZRnnMNvqKi68aZ4f0NiVtx52RJilrauERMnvrrk7y7bLeVUAxE27hBg+FWMRhedXmmxvPyFuFDasxW7cgqvJLdJRBTOy0axNG9nYwNkJOh3UPx+LQ30U6j6vQteLJuNapyTi8luOJrA2bf2GSjnUnMD7qX8KFJzZrp0Ntx3ddNuw2nCyA5IBggHhQPlXtdDEISvmyb+qSVai0DqPZTLqeJRWM9ivXa1mEnnHcvbL2kUJTzWEYcygytsNocCSYJykjNYwfnTjh9r7ifEVmWxH2Hl5VZVqOoMSeIyq17KZ07KaSVZUqbWs5m0tLUlMZQVKUVElRzScoItkGkmtHperUoqE1v+5j9Z0zhJzjx+w1v41KhlMGbRxm0VQcQoMvIUtA5uYUsyANQV5dLa0gYh93EOhtD60BKrKQVIWUxBzqJk3km8QBAmZZm9kPBlQbcRzZbKVLWLKBBzC0FRMm/E11nUQm8RWfcKqiUFmTx7EuHcxTLwWkZ8NlGchxtYAAlSkxCo3wQTY30FHdouhxALa8q4zJmUyOF4I3EH4VnTW2GmjkSQhIAEBS4sBeQZmes9Zq85tZrLmW5I6gST1Sb1V/MxWyRZfTSe7e4e23gmUJzIW03iFJJzLXBIiFKUUzJg66++vtktpbazF5o6qUQv7xJOsH3Vmm0dsJfXzTGHKzuBCldKCArKnSJ1JjjTgy86cO1+lsvKWABMpSABcxkN+9Y00FWXfmOcJGZf8Ahtdk/M2/kGtp8om2C2LrLglOTKZBEhV1Do6SescRV9rFSlKlApKgLawTaLa330kMNYdWI+zW8h5dgh2MkFWYBKitRTeOIN6ctnNPpbTz6cy8oujJlGsCc0k8VQBe0Udbm3vwZ3WdLTVBKvOrvzx+xUGxng0twLC5MoTzagbke0h5MgSbkSQmd4rhnZWJUkEhAndkn3kkntJppwyDkCSTYanW3GquK2mEKKZiI8pp0pYLlSWlYMGEV0EiiD+AQlMJJcXN1AZUAcBm6Sj19EDr1EDeG6x76I4k5O40M45h1SglCFQon7qgUnt1Bpu5Z7bwuH6TLqVuOx6hBShGqtPaUozJvEjhWX8pWShSYNiPePyihLb02J76RdFy44NCicVjPY2DB8uWsnSHD1Y8q+VthDtwDPA/I1nOGQIsCaObExZSbzbjWfO2aWMmjCutvOB+wGLVplIAAi1oj5zXTpWvQUvq2usyATfu8qnweJVN7xr1VVndKSwxqrUXlBRexMQ4ICLd3xpb23yceaMlNuM28aav+o0KRzSXFc4dMqVW7TER10IxGy8SOghxxSiDASTJ8bAcSbDfR+EnjTuCrGvU0hKxzqkjpD30JK6Kcp8C8hCluJPRMKMpGWT0ZROZMyLxBOlLTCybRVyihOOWVLr3GektLCarOAURY2K64JQ2oiYmDE8AdCeqrqeRT59dQR1DpKPcLd81dhDPBSsuS5YAGJgQDA4U17A5VEtlBBzpkCJuN3hcd1VF8jstyCoDiYE9ZER2C/ZrXOytkqAOWE5t8G46uAqeoxVDflkdJY+oswuEW04ouKknfTBsllMgetRPkzyHSlGZzfvPwG6ibxZYnKIPG1ZjjnzPaP6m0rMeVZbDuH2jnhq0kQDwpH9KnI5x9SX8MVFWHblQSRJAJUpSbyCmdBu0vYw4zlalkqIAJ6/rf8KF7O5XuqdSoKUFBUpy6U+VzwpJFR9PnKbwQ8kdmfpCCAsuuLg5laoIucqtQbbjuM2FO7uzHMOlKcUsrbX0UO+0DuCxuPBWitDBIn7YgwSMQcWjLhyhBL6blsZujmSB6qiVQE/tHvK7Sxyca2l5KQpi/NheYJWPVWpUAibKCUkiIJ19UfDVkXJb+wvxnCSi9l3F/ZuzUYdxawguOtgZEEjI7nICXBoSE709ImRYVFj9vOkqOKdCEgFKm0lMgb0mFdGYIIMARaYmusIuQps3LYUtk55JaJ6SCpJnokAwb2vcmF/bOHKEZMiOgZsgySSFXgQDwFgB20Kg0tOH/wB7j3ZH1PDzx/QG27gQwwh9BUWlkAJVEoJzQDBnRB3Dsqns/GJcgc52xbu4037L2YjGsOJfClIlKszKgXGSgKSHCyPWblagbaQRxPuzvRicpUhxt9u/TQQDl4KSRINTJeXDTyLg/NnOxBgilFkADrE+e+mXZ3KdbSDmJUm/1JsKqIQxhgJLaQBcEFU2n1bST10j7T2i/iVQht5xsjMkJbJCkyQFHIIjomBpY8KRRCTlmLH2zjFYaH55tDz7am3kEqvlDgChGpBmB+Ebh2098nsQpxoKUcwkgKtCgLZhGomb74kSCCfz3hNjYhw5f0d0iQFqyLIQArpHNENwNeoGt/2TikMITh0hWVkZEkwSpKbJVMiSYk2rRh/j5Zl3Ys4QZXZJ40obUfJdJyi4SePsib2nwFMuJdK0gCQVGOscfdNBcfhhzhtpA8ABQXS9gakkZ6nYah6ysorj+yBeCCddda1PG7OaXZbaFdqR560D2hyDw6wSCtrrSsx4KkeVaXhexS8T3Ma29ikZSVSbwkQR7jpQ4ZBBRdJgSqBcjTXcNeEinhWxWMPiCHEDFAAgZ/azWkjQHdIvrBBgix/8VuPFtaArDsoSB00qccN8xKWkgXJnXKKr2RecMt1zSWUDfRts5L2LSXQFNpSshJhSVKAPSI0KR3yRwmXDbXJNtTmZtbTSSCcqCmx9iBIAnUgxEWoxsj0fIw7aeYzJOX2/WvqCAYT1gVOzyeKFS4gODhmI8qU4xaw0ErJKWUxIQwtkZVpkjRQMhQ1kEb76G9WNl4hx4rLYSEgQparBPC/Hq1o5tLBtKUspRlSgkZZ4RJJk232i1L7j7j32eGaU5kvCE9FI64sPjWVZXFTxHLNaucnDM8I6ZUzhiozKt6jqeMDcKu7P5UKcUpLWVCIBUsqCVKjRIzGyRwHnJpbfwDhVDpDZn2kzl7pHnRHE8j3SlK2lB1BF3EqEDqygApP4vfVqrprueBFnV0/Ma8PtjDPtONYsNuTYJ9YwADmJBzC+kQTFB9hMYBkIcLDasRICUFsoQg/fWpwGeO+JhKRqQTeyVsiwMG44q6+zrOu6vRiXkphEJJ4cOJO/61rVqokl5nkx7upjJ7LA+YnbDQXZSHnym6z+rZTpCUk+4XPtEaUEexjaxOZYSo+sI5147okdFPAQBG4DVVW09ACFpE+uohUnqSNI7T4aG5gsO4FolYkaAAEJ3iMwuYBMwLmwtVnKri2yph2ySRPtJhcgZwpCU+pAsTomYgmNSANSN8VPyd2dK8yh1xV3G4PIAk3PD30RwTWRoK9qa8/dN3zcn9vZHp+nrVFahH7+7LO0dqBCelIHlSHtnHZyspVmyiTB0Hwqfl3hdovKOVIDQuMsme+g/Jnk+6JKmw5xDilJQlUbx7cHdYWPUaNUt+qWF8eQXdo9EW38OPuBHmFuEdE5TJkgxAiTOkCQO0ipMCvKU5llonU2gJ4hQnMToItx4FsZ2fiQFnmgszClJDip+6kJSkpCRmMJJFuskn1HIwuISf0Yp0JU5KZBMkXyAEyercI3aUVSo4yvqY87LnLh/QVf7SW2tRQ4tSTmAtlKkqEGUSUkKgEpOsDqothNrvtthoLTzEZs6U/qwb9NsdJJJgk9IX1NMw5HsJdS2tORaiJ6YVA1PEEkwLG00Rw3JHDpLi0rlKSUkzJURdcAH1dALXvuiSjXCW8JbgStnHCsjsLeDeeaxDTgKChO8m7kgc4QkibAiR7IAneTWxPPtPOpCnMil5UpQVQoHQwncEwJO+OFOuFZcQzzTk5kk5bJVlSYKBmABzpAIJ3bpmq+G5IMlRUlS1rHqhaUpbQNBaCom0gzxoa6Z69Uvl/Ydl9ahoi/j/Qv4ba60LbQUqIQCIzFOTMIMqQoKsjcbAE2nQ9h9r4ZXNuL5tK0wlZyFvjBlIBCrACD2zVB/kaoZyLqWYUrqmSBOl9ezrNCsbyaUCluCW0yVK1ufWPcAAOzrqxKhNbrJVj1Ek9ngYnNkYZ90uOPhbYIJzZTnJ6Vk5hCU2EwZJM6XK8nlNNpccbcHOulakJMZ9yGxc6+qTaAVmk7Z2w1OL54oIAsgRuFh4ABI7KP7G2I4Fl5yWgB0EGSoJEwcpMpJkq6Ua9VV3XGL4LKulJbsdF4dScMWQQpSgoFV7lc84s21KlEx1xwoiGsiYFUtkCRmKSJ0B17T1303eM3MU7A+vr/AJpc2sBJMjwyJUTuSIHadfdS/tHE/ar/ABGmXBt5UCdTc99IeMXLizJuo7+s0mdbkkhsZ4bGDHcoG25y9JXHcKWMTyoS6vKXUyTAANuzhNCOUP6lfZSBwr0VmnppJRWW+7MuEfETbNjw22GcPCsrJWbZiSF9gJsP3Yo9g+UiFwSlQB4QR4zWT8ufUH4z5GuuQOh7fjWT+IRddjkn9zQ6TFkcYNvaxiDoR3286r7axgab5yCQkyQJkiDpHXF9NaHN/qz2Va2b+p+uNU1Y5eUY4adxE2Ps9eIWsuEoaMwJBX2KUm2/WJ7LE2MfsBQENEJA0yGO+16ZXfjUjdI0KPBYdkpcilhcJigBzqkuN8Hk5ieoH1vfV5L7TFxmw6zaU/aQOGUkFI6hPZRnG/rE/XsqpM2zofxr86bGyUFsxThGfKGJKmnyAtTS1feSvm1ntQsCf9PfXGJ5GnVKj++kj3iUnxFJ7v6s1o/IP/t09tWaerlLbBWu6WMe4BRyNWZmMo9qQZ7InxNr1Te2CpQloHKPaIjMR90a5f2jruEXOhr/AFtDOV//AGr/APhL/lNW9evyyWzKrr8PEovdGeN7dJALtz97coTAUDooWNxavNrctRzeRAEDgPjpVvll+rwn4B/KigjXrKrAvq8G3Qm8HpOmu8anxGt0cf8AWmJIygmNIOnZ11QVjMQoxnSATpf641LuT+95Gvk6jsPmmtqvoa8ZluYdv4na3iGEGOS20H2FLUlz1hBlOYcbJOqtwjjG8U2YXlA9lIKwoqO8A34DjumLClrZGo/wz8aLYT1h/hfFdWo0VxWFFFOV9k5ZlL4nz2BWvFB5S5OWFJAFtPa1BIFx1mmDBtsqhakJA0Ta6jvPWBoKC4H1Fd/lRcao/AiuVMa1piQ7ZWNORfGCQOlmIOiUyDronpTKifDsFfL2epsEheYqItFs2luoAe6qTHro/F8DTINKCxODwFX/AJN2CP7LWEBAII3k68b8ZrrE7GSoXzfukCf3okeFFU10PjSnNjFCOSgnBiUtplIQBmInQCEozGSSdTfQXuoGrhZShMACOypGva7TXq6VJvBYSK7r4An641E50sqd5ueoan5VE7oe7zFWEfrv3fiKpQk5vce1pLS9Ky84wG863rUHfVrEW9B2Va7ikf/Z"/>
          <p:cNvSpPr>
            <a:spLocks noChangeAspect="1" noChangeArrowheads="1"/>
          </p:cNvSpPr>
          <p:nvPr/>
        </p:nvSpPr>
        <p:spPr bwMode="auto">
          <a:xfrm>
            <a:off x="215900" y="7938"/>
            <a:ext cx="304800" cy="304800"/>
          </a:xfrm>
          <a:prstGeom prst="rect">
            <a:avLst/>
          </a:prstGeom>
          <a:noFill/>
          <a:ln w="9525">
            <a:noFill/>
            <a:miter lim="800000"/>
            <a:headEnd/>
            <a:tailEnd/>
          </a:ln>
        </p:spPr>
        <p:txBody>
          <a:bodyPr/>
          <a:lstStyle/>
          <a:p>
            <a:endParaRPr lang="en-US"/>
          </a:p>
        </p:txBody>
      </p:sp>
      <p:sp>
        <p:nvSpPr>
          <p:cNvPr id="38920" name="AutoShape 6" descr="data:image/jpeg;base64,/9j/4AAQSkZJRgABAQAAAQABAAD/2wCEAAkGBhQSERUUExQVFRQWFx0XGBgXGBgcHBgaHBwcGBcYHBgYHSYeGBwjHBgXHy8gJCcpLCwsGB4xNTAqNSYrLCkBCQoKDgwOGg8PGikkHyQ0LCwsLCosLCwsLCksLCwsLy4sLCwsLCwsLCwsLCkpLCwsKSwsLCksLCwsLCwsLCksLP/AABEIAMkA+wMBIgACEQEDEQH/xAAcAAACAwEBAQEAAAAAAAAAAAAFBgMEBwIBAAj/xABIEAABAwIDAwgHBAcHBAMBAAABAgMRACEEEjEFQVEGEyJhcYGRsQcyQqHB0fAjUnLhFDNigqKysxUkc4OSwvEWNEOTFyXSCP/EABoBAAIDAQEAAAAAAAAAAAAAAAIDAQQFAAb/xAAvEQACAgEDAgQEBgMBAAAAAAAAAQIDERIhMQRBEyIyUWFxgZEFFKGx0eEjUvBC/9oADAMBAAIRAxEAPwDEMlGtgPc44htaglKAcqrzxygjtJ8aEnQdlcMGFDtrs4I5NMVtNJSlKUQB0VKjMSYIJKrm4vEwDpQvFbFCSVISTwFyYoVh8QQInXWrrO1FgesrSNd28Xpav7MF190QOqSmxChvM/lXHNpCEqJ6J0lWvURFu7rrjG4xXsx1zQh1XTAmbz1Gj15RCiT7TxWdSwAkJgEQB1b9TXmBVYVUSdfwH3VbwfqA0qfA1BVD1hQ7F4EoOYeof4Tw7OFWkLoqwgEcRVdS0MkW3OidRV/DbKWsBQKYPX+VcbS2QG+kn1DqPu/l5Uc2GPsk9/mac5LTlHLd4B45PqOqx3Cqe1djFAmZTx4dtMGO2ilvojKVcCqAO2gWJxJdJcVIbkBKblKosbzpmExF56qKCb3JlsWdm4MhpGY5QdJ1IN5AFFf7LzSQq5g+rw7591CsIolQJo6l6318L1zlh8jI0p7lDEbOWiFEdHMSFDS6eO7vqkkWH+Goe8/KjKdrrzZAAoqtG89UEQqqu0tnRKkgphKkqQdUKM796b27wdKLIideOComApHUCkeJT8KrhoFsJ4qB8SpXwFTIu40N6kZvFQV8ahzAJB4LA8FKT5GpFHqlArSvfCR/qy/nRj0fHLjWut5B7i80PnQVMJWlO+B/Dl+ZozyDE41uPZUj3PNK+NcSfoHa6ZbV+BX8prHio1su0E/Zr/AryNZCpF66zsNr4K5NdIRNS5LV6gUsYeNoirDTc1wlqrWHTFccSIBBq9ibun8Df9JFRMplQnwqy6kc+5HBv+kikdR6Q4ckTyISazba+zkF5ZKRJPDqrUn0WrPtpNnnV9Gb0mp4CkZwU2Hf51C3qKsq3dqvOqyTetMqINsLsKkUqqzBtUpNUpLcYRPmbVURdyevyqd5cT1D3/RHhVfD+sO/yp8VhAkSD0u41awTnRFUlG9TYZVqOSyjgmnSa5TtxSDB90fGpMOiRV/D8nmVJUpWYqibKgUlac7nMFO7eKgQQYPX8hRrk3iwWykSCmT3T9CvXtk4VCM2WeAzK+d6pIx6BBYaCY14kb9+lE8NYSOi8Mp7XYyrM6kFRHCdB3DzqLDJGgiLG03gAT0r3gmOs1Jtlwl3PFlR5AfCnDkLyWZWh5x8KUhORtABI6S0lRVKQTa0brmZsKNzUYZY2MHOWELCHsptfqNEm8QVC0+M+4291evclH1YlTDSSopWUjgYJAN+OtO2wPRY+k/3gW4A/Kgm1ytx1erOHsJ+zWSH0qJM6CNZNviav8pglhYQ2nohJzn7yjc9gGg7J1o3tzZiMPiEJSNEZ/AOf/keFT8stmso2aqf1gCYO8qJE/E1W8Zymtiw6UoPcznBq+3wg4HL3TFUFuyyocHpHefyqTDrIXhydQSffIqBP6s/4g8zV9GS+SypcvoPFKffrTR6LcPzmNKScvrKm/suIMW4wBSykfbJ/Cn+aKZfRkuMZ/qHi81XEdj9B4v1F/hV5GslcRBrW8UPs1/hV5GsrxCb1FgyvghA8K9ba6qtttWrptmlDSNTFq+bTerkWqMC9SQSsI6QqePt3Oxv+kiomk9L6+v+KtFMPrHAN/0kUm/0hQ5JXEWpD2nmDq448K0XJakrahh1Yg68Oqq0Q2Y+v/caq76sk27/AICq6te+tYqBFhdqmS5VRo2qXNCT1mPnVdx3JyRPLt1kz3D8z7q8Y9Ydh8jVnmAVW3QO/f75rxTEEDqPkaPsSD3RXeHNcvivmDR9iAzglVNtTaCm0gJ9qRPZHzqrgjavtvDoI7T5D5UjHmRwI54zck1pfoY5MNYt1SnQqGiCmCQJOkEcI32uKzfCYRTi0oSCVKIAgE620AJrd/QnsxtlLxCislUBRBAgcEmyZPabCYp7WxK5LHpb2Dh0YQuBCELStJEJAmTcW3EAnuoR6InwtvEkj7JWUAATChmgjrgj3cKbvS/sYP7OcUAczZChfcTlM9yjVH0dbBTg8GlMypXTUes/Kw7qrWeVY9/2LdOW8+w14PZqEvqeygEgCYueJPXXPKfbCmGS4hHOAesBrHEDf2VJiMaAJpe2lilKsJvUWWKEHgbXV4kk5Gabc5RF14OQoIKFAZgoRrpmEkXND+WnKf8ASENISIElUz61oFt0DMd+tOO2W0P41lkmcjWZacp3KJyXF5sn96kLlY2o4srMAHMAm3RSlMCQNJ+r2C6YqUk8B9RJxg9wIhyVMnrPwqNI6Cv8QeZrphN2e81ykdA/4g8z86vGSXEq+0B4IT5imf0ZJH6cR+0fc4D8BSsUw5H7I/mpl9GTv/2Hbn/mmpRB+hXj0F/hPkay109OtPxXqL/CryNZcpcmosGV8FguWtUaXorsptPjXCWxNKGHZempmV1Glgbqnaw8dlScTNCVC319edSpXOJdHANf0UV60ACDvr3Cp/vDvY1/RRSbvSFHkJpFJ+NbUXFRlid9Oak2pKxzqg4oAb6rxDMUPy8hUKxerCx5I8hUD3rVqFQnQqpyv1eAv9eHvqolVWFCZ+vrSg0t8HZS5PGnyADO8j411iMGcx0tm/hE1yMOb3EGpQlRsTvKpFzMcJHDWicXHdnKSfBTenQ68fdXLVeufXnXLdcSFcEaJubODw6SilKbzE3gwPOhOFVTNgn0BKUEgKWLBUBJJ017jexgaRJCEcyBk9tgrsfCNIaWG2QhLkJJWnOtJvlyrPSSTraBMGBpRDkdyrDWIDS5SvNlBJIC4JmZNljeN9BcRyl5kFpxCVNqTkU1e062UkFK4AM2Com5TNL20sTmw6HASSViTvzItM8SACTxmrUsYwDHKeT9RbQwQfYU2dFp+RHvApUYbUwOaXqBA6wLA+FXPRtylGLwaDMlACVHrA84pg2hstDokgZoseFULataWOUXKrdD34ELEbeSycqz0CbH7vUerr3VJj8SIC0OWibZSPA60P2vyQWp0IUZKrgpkjLxE6UVwPJBLSbjT31naZrys03OGzQP2YlxzEc8uD9nkBCAmADmvBMzJv1CkLlq4HX1OIKFAWJSTYkGxCgDPRPHtpj5W+kVOGVzTCQVJsYKgUnTQpyn30uYvG8+lBKACczrkC5kBITPWUEgcV7q1aKtjJ6izXIV0twR+zYeIFfIw0gpnVU+8n4Vax2GCHAkGQbg8RKSPcKrocAufZInuKvgaNpoQe6kK7vEiPjRzkCvLtBvgok+XxmgYEQOz+Ej50c5Fx+mtfsqIPilfxNcuSD9DYg9Bf4VeRrMFM3B+v8AmtNeNnB+wryrO1u7orrORkODtKejUbaDmqW5qRlNJGlltgEW1vFWWWxF9eNQsqM6VOoEGQJoiDn9GjQeHjUeH/7h7/L/AKSaIDNI06xVDDJ/vD3+X/TTSruCY8hdFJG1CrnVR1eQp4Qm1KW0oDqtNerhSEMMKXoPwj3SPhUL+tTE9Efg/wByqhfN+6tIqHrB6XcfI1MlVV2T0hXSF3imwaSBkslzPU7aZIPUR7qHqVbw8qtYTEjLJ3VNjUotAKOGmU3hUaDUzpFRJFV1wOCOBQSpIAkmwA3ncKPJxSFJKCkqAIE5jYCBfMBusNUwQLnUTsQALCjoi/vA+NGcRiMyUharAgEHWAQJB1bJAm0jr0hta7gPkr7UzloIgqQLJOUkI/ZzXyQZMdEC9juF4Y5sK8g6oUFe+Dfx8aJtkDNzSQo6yAzmAHEpSoKFrgpT2mhWxSC8tCtHEqB07d1hU9yew6ejDlevCIcQBIKSsCPamJMXIAitD5N+lFt1Cm3DldS2VE9d4jvi3FQF6yzZIDH6Osj/AMLk9oJInwoANqLdcLynghYIypCYtM2gRYga1EoI5TNGxPpGW202spVlW6soMGFNyklIUfumxjiKtOemRK2iS0cp6IEjNcXPiIpIxr6VYJhsJnLzyusgqQSDG8ROgGt9IEqyKT0lDImySSSUExKIImIAIiYg7jZfhR4GOxnWzsTnxCnXhnbzZlqVeBPvJiAN9qKP43nXVZiUc4AoJECEnS85UgEIVc2KE9dDGHEuqQgAhlJsn2nFcSPqBUG28VOLVMdHKkjdKQARGljNPWyE8sM49pKlJgpO9JSbCwBAkA83Aygn7s6XUCdnI4RMc4fCf+KP7O2qFtFCigDVIXmAJ0lOVKlFQmZVYZRVTE4aQYAygwSOPE2BmIkwL0ua7olFIglxP4f+fKj/AKPG52gmfvqP13CghdBlW8/7lfKaNchXsuOBGoS6rwT+RoESfoFZ6S+JbVSBix07U+Ogc6s7w0se/wDKkNZv20NgyB2kiOsV00/e1cczArlAg2pQwOYNi02vXzyOB/5qphXjofDwq2WTFECStLjWoMOj+8Pf5f8AIPzr6PnUmDH94f8A8r+kml28BR5CgTaknazcvLMb/gBT1HRrP9sYzK8sTv8AgKr9xhiqBKR+E+c/Gonhp2VMz6o7Vf7ajfHRT2fKtIqHhRABq0rZaoCxGU/UVRKpjqoq25LaB2/AfCnVRUnhgWNrggGD4x4ipE4YBJExPfXKk9R/1fnXgHVHeTVjw0Jy33KuIbgjs+Y+FfWypO+SO6BHxqXEC47PjVcC/fVKSw2iwnlFth8pUIAIOoO/iKNowmHcWk88G+jBStRBSRpeMp7zeNZNCsIuNL26xpfUXHdRzZOBw7yCpRCHJ0LknUzZURuOuh1NwCr3RDKmMIbstZIIsVJdKSOo870h3EdcXoQp9KHUrbuNSIKUzeUjpExG+Zo4+0lpWUOnITKuazEnuS5lKtd/C9AtqE57yOAUZVG6TAv3V0tiUMG0drqeZC0NNto/Vg86mwA9QC2W3HWg+zcMlajITa5Jcyx1yCZjgBNUsPiCg2369dEW8Y2odIAZRKQAJUubFS9QkCbdkVOc8nYwWmMWApMpzISg20JzQDBM3gT2+NTYrBsOlORQbcAAyPdCRqkhRMAxuJ3zO6qbS0HJmkpynPAEiLSN0310rpezzlll4Fsbln1eogiAe6pyQWi4nC5lFUv6NpGQ5SfbOVSgMouL6xupaXZRkGevjVlprpKkyQlRtpMV1tJmSpXAgeKQR8aCUsslLA5cl9qpS1mUcsGAOjKuJskfUm0XubVwOHaRnUtLDhuEDIVLkaqSBnHG57qSdl4kDcs3jokA9QBMwZ3wfG9FkNhYVmbSnLJypvBOpdfWYSe9R3QKansDjcoLIEAXBEgxrCh+dF+R6/74rqafHg2o+YNCsRgVIIkjNEwCT0SYm4BFhwvroaJ8iQf01XWh/wDpLpGNyT9DYlJ5xcC3NuSeGkeZpJfw8GnxyYdgCcqh7j+VJeM9agsW4yBC6iwrxMXtXuIcqulcfQpbGItMk0TzGAeFDsM7arwXauOJ+ZzJJEW1HxrzAD7d38LX9MflS9ykxqULYJTmhwmJj2TGnXlP7oo7sTEc466uIByW4dEiPAClWNcBRQaGlI+1MNLqzbX4CndJvSbtdyHl24cOApIZheDEgdp94HyqN8dEd/w+Vd4P4/A/Kvnh0e8/E1pFTuUzRJk/ZJ7/ADodV1r1B9b6bU8N/ICfCOTG8J/1mo0xNoHZNTFw8T3IArgk9fuFLyGdYjUVCoXPbXb69KiKqKz1ZIgsIYeT2zkrdHOqLaAASqJHYb7xu1rvbWB53FLSHmkpsBl6CCIAkJUZBIubG83ph5C8k3MoczpSXG5hVkgGFJJM3t4TS/yjbIcUTBSVlMqM5cuqQU9YsZvFTHTp25I3TIVbMYa/8qHVZdNUZrwLQD2kgcaFbSbKYzZSTeREQLQMvQgadEkWq9htpNCCMOEgaqzmSdfWXOXTVEKq09hEOJSolOZRGWc0rUTFiemUCwlUkwY3moe5IvB2QAdRofgalbBBkRRbZ/IrFYlaww2HClHOEIIAjMEkJzQCQTpQvEtKaKkLQUOJMFKgoKT1FJ076ELBy26RN90e+dNK8JkzA7gB7hXAXXaDNcQWWGrE8QsfwzUryJkHepv3piukiCR+2sfwGumldIE3Esk/GhIKSMzLgNxGmo108daM4XGECXTnXo23NkGfWt7Wse0NRfShjlZhf7xSO4D5VJsrEITYpBG8mbjeOiCY67a0cWcwy1gFqaLyW0gA5VZQrpEiSS44pQUeoXi9qk5HoKcbmIgFp5Wun2KpFEdjchcVtFwlkthlJylRXlSkW6KUpBURBva9r0x4/wBGjmzjzoc59otOhRykFtRaXFsypQdAZmQJ1FTJojDNRSvovfhPkaTcbZZ7qcWFfZun9hXkaS9qOHnOyPL3UqwZAiWaruKqV1y1VFrJtFJGF3BCb9lEm7i9Udm4Va/UQo9gPwFGWNlPaltfgaLBGQPi9nhaklQBAk8frfRHZSQl54aAKSP4B867f2Y6DdtX+k/KqjjqkYt6eimG9d8NgHzHhQWR2JTDjrkXpI2q/LytN27qFHMTiCu6VSkaDujUa2pM2jjYcUARAga9QpKWOA2zLcEnzHkoV84OirqV8Pzr3Ba96fM/Oviv1vrh8jV9FZ8lFVWWldHvqu4Kla9U9vzrk8HM+W+Pu+81yHeoVHlr41xJK5eK8Kb14TXs1BKNy2U8W9kMPlduZskAaoEDXXQbt9ZTtHDqABIkiQqZIzX13Xme+tLwYCuTCVqIBbC0jiSXcoA6xNIOKxJCTlhUpyqG9P3Z3EcD2DgabWthcmAVuBJByAkwQSZHXCQAI6jXf9rKzLXqtQy5vupNlADQSLTuEjfXzKM3rQUpFh+e76tX2EcShUlIKgZEi3eND4VDJybj6GdnHD4QuO/rH4IB9lser3qJKuzL103bf5J4PHpjENJWYgLFlp7Fi47NOqsQwPpLeQLtSBqUk+8GfOj+zvTEj2wtHWUgj+Ek+6qTlan5o/YvaamvLL7k+2v/AOejJOExII3IeEH/ANiBf/SKTtu+izH4ZMjDOOAestspcHclHSHeK1vY/pKwzsDn25OgJynwVBprRthJTZQJPXTI2oW6H2Py+ho5jIglehtH2ZkX0rlpomAODXu19wrf+UGycPiFBxxpClpEZiL/AJ9/Gh+A2SnDqDjLTYUAQhSWnFapUAo5TEXAi0X7h8ZZwc+nZh7rUlI1l1Xx+VdoQttCl9NCCpSAYOUybwdDW84HGhgozoccdUlSlLbYKcsqy5fswMljMTAA7Ki2ti3QkKaL6gBl5ta0QroiC4HgqVJJOhvAmdK5WrGSfy++Mgv0F4sgYpvRCVoKAfWhQOvUcvnWo47CJdbW2u6VpKFdihBjgb0h7A24ooTz6FofEpUrIkggEZTnCryPZAgcBFOWz9pBYg2P1xo4z9wJw9iFDeVDyTuQb8eib0h49eZZM2rS8WxmSesEHsNvjWfbf2SlhSTziVZrZbT2wDp2xRSeRaBbq4Ag1AV7zUxXUGIP5UthBPZHKFxhQAkoOtpA/d9bT7tO2A5SIc9UoX+FXwgx31jPKja5ZwqlIJClHIkjcSJmRoYBPHSgGyeVuPSELVLzZNucbCs0agOZc06jWnQe25Xs1J5WD9MoxQO4+6osRjkQQZ8JrLcfy2xOGaYUGiS9MNlS8ybA5TM3AUNw7BpXuK5X4kFsOYcpU4CqCuCEixURk0mu1xyBXZKxZUX+n8jntJeG5tQUCJ1KUx5EVje2X0h9wIJyBUJzax1xaad3sQVIlXhWdbSWjnV330Ekm8osR4E1DpFwYM+RkVznPGj39jI4E9pNeDZCfu+81OtHYF9VSttmLaUbOy0j2RXX6JAskfXZUa0dgAqR1V4GVHcfCji0EeyB3VHzauHhFdrOwC04RXCuxs9fCO+iaWz9TXgbvrUajsGk7Hw618lnUCCUOqUfwpcQ6fdNI7WFS4lKkqIcSIPtAiNCnWDwFqeORO1mWtlYvDvOJSXc4SmConO2E2SkEwDv0pYwWzVFwqCCEEeqpIPSi5HAEyY66Z48K4Zk/wCQ49NbbLEV/AsY/XpIgzZQk9xPtd4zcZqNnAPPeo2VdYSfOnlrAKknmkk8Tuq5g+dzZQiey1UbOvb9EfuzTr/C+85fYUE8m8UlEKS2meK0KUO5BJHeKpr5Mu8R/F8q2LDcnXVICiAAbx+WprzE8inT/wCM34RPhrSfzV7fp/QYui6Zcy/Uyn+x1hoN5EKvmuQDMRYqAIkRbqp79H2PU2yWnUkFJOQ5grom8WJ0M91EsT6PnUpkiB9a8KT9p7HUhXRVHEVM7LJLTJY+hMOmpT1VvP1HXa3KZpmOccCc0gDW+ugpE5T8pMQ2ptTby0hxGbIlawBBjRJGvmDUzG0FgZFqt91QzJP7qrUYw3I1h8SpASY9gFPkCPdSoWxqlmWSbqJTg4xwZ8rlLjHDfEv/APsc+dWcO/iXLnE4g/5q/iaY8b6PA0ei5I3Aiq5wKmtUW4jTx+daEOorseIvczJ9NZWsyWxSwrLu7E4judUPdvpq2dy4xLISFLK8p9oJE9pSB41FsfYysQghogvC4bNipNrpJsSDqLHtoqr0XY5V8rSepTgn+EKp+nPIjON0abyY2+jFsBxE3sQdUnek9nvBFJnKTkgpjEKdaStbTgsBKsiibpjXLvB3XG4TZ5DcmsZgHVl7mwyoD1V5ulIAOgixPup/W8mLkQaj4Ml+6MhS2tNlJUO0EeYoHyjceOVGHbccdVIhCCogDfABuSYHfWx4vkuwpJLbbaV7lQTHcDFK20MLiW0rSGw6vSVFcAEXyqIA0OgIjfMUcowSym/t/bATlkzTAcj31MuN4lK23HOmEu5klJRISspN1K6ShvsqBcxWkYTkK02lply/Nsp9UwcxBClaaE5/GlXYWycY7jsOrEgLaC5XC0lICVZhPNqhSpE3trWkNYjnH3li4kIH7qQr+Za6UnLG5R/EJxhGKi9wM9sLDrW00pSzzaSEElJ1iSYAv0Rp11cTyWTmCisLAEDOOkBJMBXCTpRfmhrArpKAKJbGbC+a4EzaWHCSpI9kxWebVwqQ8u2/4VtC+TrDhKy4tKjrBSR4ZZ99Je1vR9hlvLV+lu3O5KI0jfRYNyEsxQlTOoA7/wAx5VG6hMXi3WPlXJY7e+vg3StAzUcAJ3CPr63VdZ2cVRqOy/uIolyM2M2/iQhwiwJCSYzERadwEyew0yYvAtox0NAoRotFrJBAK7eqTMgHUUm3KXl5LdFalvPgU8dyRWkSkpcEEymSZ+6UxKT3R10AVhjOmlbCrZSSTrAMAppd2/so6hQcO7MBPZOvvpEbpr1xHvpYS9Mt/iIaWDwpz5L8gC6kLWAAoSAd449nX/zX2wuTSlqBWAAL6G+4anqPhTq0yW/auRfs3DypsrY6M4YNfTuMsNrP3Bp2Ayx0UhPXlHmTFcO4IRZJNXMU6Bc7qF4rlJl6KRWTOS1GtDVgn2dspTi4ICR1n4UwjYTLYkuJSY1ms3xO0VmSSfGgGO2sqSBPjVmixf65fzF2wcv/AFhfI1LaONLfqYgHvFc4Pla6LFebvrHBtdwG9XcJyrUhUqmwMdp39dWZRnnMNvqKi68aZ4f0NiVtx52RJilrauERMnvrrk7y7bLeVUAxE27hBg+FWMRhedXmmxvPyFuFDasxW7cgqvJLdJRBTOy0axNG9nYwNkJOh3UPx+LQ30U6j6vQteLJuNapyTi8luOJrA2bf2GSjnUnMD7qX8KFJzZrp0Ntx3ddNuw2nCyA5IBggHhQPlXtdDEISvmyb+qSVai0DqPZTLqeJRWM9ivXa1mEnnHcvbL2kUJTzWEYcygytsNocCSYJykjNYwfnTjh9r7ifEVmWxH2Hl5VZVqOoMSeIyq17KZ07KaSVZUqbWs5m0tLUlMZQVKUVElRzScoItkGkmtHperUoqE1v+5j9Z0zhJzjx+w1v41KhlMGbRxm0VQcQoMvIUtA5uYUsyANQV5dLa0gYh93EOhtD60BKrKQVIWUxBzqJk3km8QBAmZZm9kPBlQbcRzZbKVLWLKBBzC0FRMm/E11nUQm8RWfcKqiUFmTx7EuHcxTLwWkZ8NlGchxtYAAlSkxCo3wQTY30FHdouhxALa8q4zJmUyOF4I3EH4VnTW2GmjkSQhIAEBS4sBeQZmes9Zq85tZrLmW5I6gST1Sb1V/MxWyRZfTSe7e4e23gmUJzIW03iFJJzLXBIiFKUUzJg66++vtktpbazF5o6qUQv7xJOsH3Vmm0dsJfXzTGHKzuBCldKCArKnSJ1JjjTgy86cO1+lsvKWABMpSABcxkN+9Y00FWXfmOcJGZf8Ahtdk/M2/kGtp8om2C2LrLglOTKZBEhV1Do6SescRV9rFSlKlApKgLawTaLa330kMNYdWI+zW8h5dgh2MkFWYBKitRTeOIN6ctnNPpbTz6cy8oujJlGsCc0k8VQBe0Udbm3vwZ3WdLTVBKvOrvzx+xUGxng0twLC5MoTzagbke0h5MgSbkSQmd4rhnZWJUkEhAndkn3kkntJppwyDkCSTYanW3GquK2mEKKZiI8pp0pYLlSWlYMGEV0EiiD+AQlMJJcXN1AZUAcBm6Sj19EDr1EDeG6x76I4k5O40M45h1SglCFQon7qgUnt1Bpu5Z7bwuH6TLqVuOx6hBShGqtPaUozJvEjhWX8pWShSYNiPePyihLb02J76RdFy44NCicVjPY2DB8uWsnSHD1Y8q+VthDtwDPA/I1nOGQIsCaObExZSbzbjWfO2aWMmjCutvOB+wGLVplIAAi1oj5zXTpWvQUvq2usyATfu8qnweJVN7xr1VVndKSwxqrUXlBRexMQ4ICLd3xpb23yceaMlNuM28aav+o0KRzSXFc4dMqVW7TER10IxGy8SOghxxSiDASTJ8bAcSbDfR+EnjTuCrGvU0hKxzqkjpD30JK6Kcp8C8hCluJPRMKMpGWT0ZROZMyLxBOlLTCybRVyihOOWVLr3GektLCarOAURY2K64JQ2oiYmDE8AdCeqrqeRT59dQR1DpKPcLd81dhDPBSsuS5YAGJgQDA4U17A5VEtlBBzpkCJuN3hcd1VF8jstyCoDiYE9ZER2C/ZrXOytkqAOWE5t8G46uAqeoxVDflkdJY+oswuEW04ouKknfTBsllMgetRPkzyHSlGZzfvPwG6ibxZYnKIPG1ZjjnzPaP6m0rMeVZbDuH2jnhq0kQDwpH9KnI5x9SX8MVFWHblQSRJAJUpSbyCmdBu0vYw4zlalkqIAJ6/rf8KF7O5XuqdSoKUFBUpy6U+VzwpJFR9PnKbwQ8kdmfpCCAsuuLg5laoIucqtQbbjuM2FO7uzHMOlKcUsrbX0UO+0DuCxuPBWitDBIn7YgwSMQcWjLhyhBL6blsZujmSB6qiVQE/tHvK7Sxyca2l5KQpi/NheYJWPVWpUAibKCUkiIJ19UfDVkXJb+wvxnCSi9l3F/ZuzUYdxawguOtgZEEjI7nICXBoSE709ImRYVFj9vOkqOKdCEgFKm0lMgb0mFdGYIIMARaYmusIuQps3LYUtk55JaJ6SCpJnokAwb2vcmF/bOHKEZMiOgZsgySSFXgQDwFgB20Kg0tOH/wB7j3ZH1PDzx/QG27gQwwh9BUWlkAJVEoJzQDBnRB3Dsqns/GJcgc52xbu4037L2YjGsOJfClIlKszKgXGSgKSHCyPWblagbaQRxPuzvRicpUhxt9u/TQQDl4KSRINTJeXDTyLg/NnOxBgilFkADrE+e+mXZ3KdbSDmJUm/1JsKqIQxhgJLaQBcEFU2n1bST10j7T2i/iVQht5xsjMkJbJCkyQFHIIjomBpY8KRRCTlmLH2zjFYaH55tDz7am3kEqvlDgChGpBmB+Ebh2098nsQpxoKUcwkgKtCgLZhGomb74kSCCfz3hNjYhw5f0d0iQFqyLIQArpHNENwNeoGt/2TikMITh0hWVkZEkwSpKbJVMiSYk2rRh/j5Zl3Ys4QZXZJ40obUfJdJyi4SePsib2nwFMuJdK0gCQVGOscfdNBcfhhzhtpA8ABQXS9gakkZ6nYah6ysorj+yBeCCddda1PG7OaXZbaFdqR560D2hyDw6wSCtrrSsx4KkeVaXhexS8T3Ma29ikZSVSbwkQR7jpQ4ZBBRdJgSqBcjTXcNeEinhWxWMPiCHEDFAAgZ/azWkjQHdIvrBBgix/8VuPFtaArDsoSB00qccN8xKWkgXJnXKKr2RecMt1zSWUDfRts5L2LSXQFNpSshJhSVKAPSI0KR3yRwmXDbXJNtTmZtbTSSCcqCmx9iBIAnUgxEWoxsj0fIw7aeYzJOX2/WvqCAYT1gVOzyeKFS4gODhmI8qU4xaw0ErJKWUxIQwtkZVpkjRQMhQ1kEb76G9WNl4hx4rLYSEgQparBPC/Hq1o5tLBtKUspRlSgkZZ4RJJk232i1L7j7j32eGaU5kvCE9FI64sPjWVZXFTxHLNaucnDM8I6ZUzhiozKt6jqeMDcKu7P5UKcUpLWVCIBUsqCVKjRIzGyRwHnJpbfwDhVDpDZn2kzl7pHnRHE8j3SlK2lB1BF3EqEDqygApP4vfVqrprueBFnV0/Ma8PtjDPtONYsNuTYJ9YwADmJBzC+kQTFB9hMYBkIcLDasRICUFsoQg/fWpwGeO+JhKRqQTeyVsiwMG44q6+zrOu6vRiXkphEJJ4cOJO/61rVqokl5nkx7upjJ7LA+YnbDQXZSHnym6z+rZTpCUk+4XPtEaUEexjaxOZYSo+sI5147okdFPAQBG4DVVW09ACFpE+uohUnqSNI7T4aG5gsO4FolYkaAAEJ3iMwuYBMwLmwtVnKri2yph2ySRPtJhcgZwpCU+pAsTomYgmNSANSN8VPyd2dK8yh1xV3G4PIAk3PD30RwTWRoK9qa8/dN3zcn9vZHp+nrVFahH7+7LO0dqBCelIHlSHtnHZyspVmyiTB0Hwqfl3hdovKOVIDQuMsme+g/Jnk+6JKmw5xDilJQlUbx7cHdYWPUaNUt+qWF8eQXdo9EW38OPuBHmFuEdE5TJkgxAiTOkCQO0ipMCvKU5llonU2gJ4hQnMToItx4FsZ2fiQFnmgszClJDip+6kJSkpCRmMJJFuskn1HIwuISf0Yp0JU5KZBMkXyAEyercI3aUVSo4yvqY87LnLh/QVf7SW2tRQ4tSTmAtlKkqEGUSUkKgEpOsDqothNrvtthoLTzEZs6U/qwb9NsdJJJgk9IX1NMw5HsJdS2tORaiJ6YVA1PEEkwLG00Rw3JHDpLi0rlKSUkzJURdcAH1dALXvuiSjXCW8JbgStnHCsjsLeDeeaxDTgKChO8m7kgc4QkibAiR7IAneTWxPPtPOpCnMil5UpQVQoHQwncEwJO+OFOuFZcQzzTk5kk5bJVlSYKBmABzpAIJ3bpmq+G5IMlRUlS1rHqhaUpbQNBaCom0gzxoa6Z69Uvl/Ydl9ahoi/j/Qv4ba60LbQUqIQCIzFOTMIMqQoKsjcbAE2nQ9h9r4ZXNuL5tK0wlZyFvjBlIBCrACD2zVB/kaoZyLqWYUrqmSBOl9ezrNCsbyaUCluCW0yVK1ufWPcAAOzrqxKhNbrJVj1Ek9ngYnNkYZ90uOPhbYIJzZTnJ6Vk5hCU2EwZJM6XK8nlNNpccbcHOulakJMZ9yGxc6+qTaAVmk7Z2w1OL54oIAsgRuFh4ABI7KP7G2I4Fl5yWgB0EGSoJEwcpMpJkq6Ua9VV3XGL4LKulJbsdF4dScMWQQpSgoFV7lc84s21KlEx1xwoiGsiYFUtkCRmKSJ0B17T1303eM3MU7A+vr/AJpc2sBJMjwyJUTuSIHadfdS/tHE/ar/ABGmXBt5UCdTc99IeMXLizJuo7+s0mdbkkhsZ4bGDHcoG25y9JXHcKWMTyoS6vKXUyTAANuzhNCOUP6lfZSBwr0VmnppJRWW+7MuEfETbNjw22GcPCsrJWbZiSF9gJsP3Yo9g+UiFwSlQB4QR4zWT8ufUH4z5GuuQOh7fjWT+IRddjkn9zQ6TFkcYNvaxiDoR3286r7axgab5yCQkyQJkiDpHXF9NaHN/qz2Va2b+p+uNU1Y5eUY4adxE2Ps9eIWsuEoaMwJBX2KUm2/WJ7LE2MfsBQENEJA0yGO+16ZXfjUjdI0KPBYdkpcilhcJigBzqkuN8Hk5ieoH1vfV5L7TFxmw6zaU/aQOGUkFI6hPZRnG/rE/XsqpM2zofxr86bGyUFsxThGfKGJKmnyAtTS1feSvm1ntQsCf9PfXGJ5GnVKj++kj3iUnxFJ7v6s1o/IP/t09tWaerlLbBWu6WMe4BRyNWZmMo9qQZ7InxNr1Te2CpQloHKPaIjMR90a5f2jruEXOhr/AFtDOV//AGr/APhL/lNW9evyyWzKrr8PEovdGeN7dJALtz97coTAUDooWNxavNrctRzeRAEDgPjpVvll+rwn4B/KigjXrKrAvq8G3Qm8HpOmu8anxGt0cf8AWmJIygmNIOnZ11QVjMQoxnSATpf641LuT+95Gvk6jsPmmtqvoa8ZluYdv4na3iGEGOS20H2FLUlz1hBlOYcbJOqtwjjG8U2YXlA9lIKwoqO8A34DjumLClrZGo/wz8aLYT1h/hfFdWo0VxWFFFOV9k5ZlL4nz2BWvFB5S5OWFJAFtPa1BIFx1mmDBtsqhakJA0Ta6jvPWBoKC4H1Fd/lRcao/AiuVMa1piQ7ZWNORfGCQOlmIOiUyDronpTKifDsFfL2epsEheYqItFs2luoAe6qTHro/F8DTINKCxODwFX/AJN2CP7LWEBAII3k68b8ZrrE7GSoXzfukCf3okeFFU10PjSnNjFCOSgnBiUtplIQBmInQCEozGSSdTfQXuoGrhZShMACOypGva7TXq6VJvBYSK7r4An641E50sqd5ueoan5VE7oe7zFWEfrv3fiKpQk5vce1pLS9Ky84wG863rUHfVrEW9B2Va7ikf/Z"/>
          <p:cNvSpPr>
            <a:spLocks noChangeAspect="1" noChangeArrowheads="1"/>
          </p:cNvSpPr>
          <p:nvPr/>
        </p:nvSpPr>
        <p:spPr bwMode="auto">
          <a:xfrm>
            <a:off x="368300" y="160338"/>
            <a:ext cx="304800" cy="304800"/>
          </a:xfrm>
          <a:prstGeom prst="rect">
            <a:avLst/>
          </a:prstGeom>
          <a:noFill/>
          <a:ln w="9525">
            <a:noFill/>
            <a:miter lim="800000"/>
            <a:headEnd/>
            <a:tailEnd/>
          </a:ln>
        </p:spPr>
        <p:txBody>
          <a:bodyPr/>
          <a:lstStyle/>
          <a:p>
            <a:endParaRPr lang="en-US"/>
          </a:p>
        </p:txBody>
      </p:sp>
      <p:pic>
        <p:nvPicPr>
          <p:cNvPr id="38921" name="Picture 7" descr="C:\Users\UJPMCK\Desktop\untitled.png"/>
          <p:cNvPicPr>
            <a:picLocks noChangeAspect="1" noChangeArrowheads="1"/>
          </p:cNvPicPr>
          <p:nvPr/>
        </p:nvPicPr>
        <p:blipFill>
          <a:blip r:embed="rId6" cstate="print"/>
          <a:srcRect/>
          <a:stretch>
            <a:fillRect/>
          </a:stretch>
        </p:blipFill>
        <p:spPr bwMode="auto">
          <a:xfrm>
            <a:off x="4067175" y="4470400"/>
            <a:ext cx="239077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Nadpis 1"/>
          <p:cNvSpPr>
            <a:spLocks noGrp="1"/>
          </p:cNvSpPr>
          <p:nvPr>
            <p:ph type="title"/>
          </p:nvPr>
        </p:nvSpPr>
        <p:spPr>
          <a:xfrm>
            <a:off x="457200" y="274638"/>
            <a:ext cx="8229600" cy="706437"/>
          </a:xfrm>
        </p:spPr>
        <p:txBody>
          <a:bodyPr/>
          <a:lstStyle/>
          <a:p>
            <a:pPr>
              <a:defRPr/>
            </a:pPr>
            <a:r>
              <a:rPr lang="cs-CZ" sz="3600" dirty="0" smtClean="0"/>
              <a:t/>
            </a:r>
            <a:br>
              <a:rPr lang="cs-CZ" sz="3600" dirty="0" smtClean="0"/>
            </a:b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Culture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and</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its</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C</a:t>
            </a:r>
            <a:r>
              <a:rPr lang="en-US" sz="3600" b="1" dirty="0" err="1" smtClean="0">
                <a:effectLst>
                  <a:outerShdw blurRad="38100" dist="38100" dir="2700000" algn="tl">
                    <a:srgbClr val="000000">
                      <a:alpha val="43137"/>
                    </a:srgbClr>
                  </a:outerShdw>
                </a:effectLst>
                <a:latin typeface="Times New Roman" pitchFamily="18" charset="0"/>
                <a:cs typeface="Times New Roman" pitchFamily="18" charset="0"/>
              </a:rPr>
              <a:t>haracteristics</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cs-CZ"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9" name="Obdélník 2"/>
          <p:cNvSpPr>
            <a:spLocks noChangeArrowheads="1"/>
          </p:cNvSpPr>
          <p:nvPr/>
        </p:nvSpPr>
        <p:spPr bwMode="auto">
          <a:xfrm>
            <a:off x="323850" y="1341438"/>
            <a:ext cx="8640763" cy="50784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buFont typeface="Arial" charset="0"/>
              <a:buChar char="•"/>
              <a:defRPr/>
            </a:pPr>
            <a:r>
              <a:rPr lang="cs-CZ" dirty="0"/>
              <a:t>  </a:t>
            </a:r>
            <a:r>
              <a:rPr lang="en-US" dirty="0"/>
              <a:t>Culture is a system of shared beliefs, values, customs, behaviors, and artifacts </a:t>
            </a:r>
            <a:r>
              <a:rPr lang="cs-CZ" dirty="0"/>
              <a:t>    </a:t>
            </a:r>
          </a:p>
          <a:p>
            <a:pPr>
              <a:defRPr/>
            </a:pPr>
            <a:r>
              <a:rPr lang="cs-CZ" dirty="0"/>
              <a:t>    </a:t>
            </a:r>
            <a:r>
              <a:rPr lang="en-US" dirty="0"/>
              <a:t>that the members of society use to cope with their world and with one another. </a:t>
            </a:r>
            <a:endParaRPr lang="cs-CZ" dirty="0"/>
          </a:p>
          <a:p>
            <a:pPr>
              <a:buFont typeface="Arial" charset="0"/>
              <a:buChar char="•"/>
              <a:defRPr/>
            </a:pPr>
            <a:endParaRPr lang="en-US" dirty="0"/>
          </a:p>
          <a:p>
            <a:pPr>
              <a:buFont typeface="Arial" charset="0"/>
              <a:buChar char="•"/>
              <a:defRPr/>
            </a:pPr>
            <a:r>
              <a:rPr lang="cs-CZ" dirty="0"/>
              <a:t>  </a:t>
            </a:r>
            <a:r>
              <a:rPr lang="en-US" dirty="0"/>
              <a:t>Culture is learned, though a process called enculturation. </a:t>
            </a:r>
            <a:endParaRPr lang="cs-CZ" dirty="0"/>
          </a:p>
          <a:p>
            <a:pPr>
              <a:buFont typeface="Arial" charset="0"/>
              <a:buChar char="•"/>
              <a:defRPr/>
            </a:pPr>
            <a:endParaRPr lang="en-US" dirty="0"/>
          </a:p>
          <a:p>
            <a:pPr>
              <a:buFont typeface="Arial" charset="0"/>
              <a:buChar char="•"/>
              <a:defRPr/>
            </a:pPr>
            <a:r>
              <a:rPr lang="cs-CZ" dirty="0"/>
              <a:t>  </a:t>
            </a:r>
            <a:r>
              <a:rPr lang="en-US" dirty="0"/>
              <a:t>Culture is shared by members of a society; there is no “culture of one.” </a:t>
            </a:r>
            <a:endParaRPr lang="cs-CZ" dirty="0"/>
          </a:p>
          <a:p>
            <a:pPr>
              <a:buFont typeface="Arial" charset="0"/>
              <a:buChar char="•"/>
              <a:defRPr/>
            </a:pPr>
            <a:endParaRPr lang="en-US" dirty="0"/>
          </a:p>
          <a:p>
            <a:pPr>
              <a:buFont typeface="Arial" charset="0"/>
              <a:buChar char="•"/>
              <a:defRPr/>
            </a:pPr>
            <a:r>
              <a:rPr lang="cs-CZ" dirty="0"/>
              <a:t>  </a:t>
            </a:r>
            <a:r>
              <a:rPr lang="en-US" dirty="0"/>
              <a:t>Culture is patterned, meaning that people in a society live and think in ways </a:t>
            </a:r>
            <a:r>
              <a:rPr lang="cs-CZ" dirty="0"/>
              <a:t>  </a:t>
            </a:r>
          </a:p>
          <a:p>
            <a:pPr>
              <a:defRPr/>
            </a:pPr>
            <a:r>
              <a:rPr lang="cs-CZ" dirty="0"/>
              <a:t>   </a:t>
            </a:r>
            <a:r>
              <a:rPr lang="en-US" dirty="0"/>
              <a:t>that form definite, repeating patterns. </a:t>
            </a:r>
            <a:r>
              <a:rPr lang="cs-CZ" dirty="0"/>
              <a:t> </a:t>
            </a:r>
          </a:p>
          <a:p>
            <a:pPr>
              <a:defRPr/>
            </a:pPr>
            <a:endParaRPr lang="en-US" dirty="0"/>
          </a:p>
          <a:p>
            <a:pPr>
              <a:buFont typeface="Arial" charset="0"/>
              <a:buChar char="•"/>
              <a:defRPr/>
            </a:pPr>
            <a:r>
              <a:rPr lang="cs-CZ" dirty="0"/>
              <a:t>  </a:t>
            </a:r>
            <a:r>
              <a:rPr lang="en-US" dirty="0"/>
              <a:t>Culture is changeable, meaning it is constantly changing through social </a:t>
            </a:r>
            <a:endParaRPr lang="cs-CZ" dirty="0"/>
          </a:p>
          <a:p>
            <a:pPr>
              <a:defRPr/>
            </a:pPr>
            <a:r>
              <a:rPr lang="cs-CZ" dirty="0"/>
              <a:t>   </a:t>
            </a:r>
            <a:r>
              <a:rPr lang="en-US" dirty="0"/>
              <a:t>interactions between people and groups. </a:t>
            </a:r>
            <a:endParaRPr lang="cs-CZ" dirty="0"/>
          </a:p>
          <a:p>
            <a:pPr>
              <a:defRPr/>
            </a:pPr>
            <a:endParaRPr lang="en-US" dirty="0"/>
          </a:p>
          <a:p>
            <a:pPr>
              <a:buFont typeface="Arial" charset="0"/>
              <a:buChar char="•"/>
              <a:defRPr/>
            </a:pPr>
            <a:r>
              <a:rPr lang="cs-CZ" dirty="0"/>
              <a:t>  </a:t>
            </a:r>
            <a:r>
              <a:rPr lang="en-US" dirty="0"/>
              <a:t>Culture is arbitrary, meaning that Soldiers</a:t>
            </a:r>
            <a:r>
              <a:rPr lang="cs-CZ" dirty="0"/>
              <a:t> </a:t>
            </a:r>
            <a:r>
              <a:rPr lang="en-US" dirty="0"/>
              <a:t>and Marines should make no </a:t>
            </a:r>
            <a:endParaRPr lang="cs-CZ" dirty="0"/>
          </a:p>
          <a:p>
            <a:pPr>
              <a:defRPr/>
            </a:pPr>
            <a:r>
              <a:rPr lang="cs-CZ" dirty="0"/>
              <a:t>   </a:t>
            </a:r>
            <a:r>
              <a:rPr lang="en-US" dirty="0"/>
              <a:t>assumptions regarding what a society considers right and wrong, good and bad.</a:t>
            </a:r>
            <a:endParaRPr lang="cs-CZ" dirty="0"/>
          </a:p>
          <a:p>
            <a:pPr>
              <a:defRPr/>
            </a:pPr>
            <a:r>
              <a:rPr lang="en-US" dirty="0"/>
              <a:t> </a:t>
            </a:r>
          </a:p>
          <a:p>
            <a:pPr>
              <a:buFont typeface="Arial" charset="0"/>
              <a:buChar char="•"/>
              <a:defRPr/>
            </a:pPr>
            <a:r>
              <a:rPr lang="cs-CZ" dirty="0"/>
              <a:t>  </a:t>
            </a:r>
            <a:r>
              <a:rPr lang="en-US" dirty="0"/>
              <a:t>Culture is internalized, in the sense that is habitual, taken-for-granted, and </a:t>
            </a:r>
            <a:endParaRPr lang="cs-CZ" dirty="0"/>
          </a:p>
          <a:p>
            <a:pPr>
              <a:defRPr/>
            </a:pPr>
            <a:r>
              <a:rPr lang="cs-CZ" dirty="0"/>
              <a:t>   </a:t>
            </a:r>
            <a:r>
              <a:rPr lang="en-US" dirty="0"/>
              <a:t>perceived as “natural” by people within the society.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pPr>
              <a:defRPr/>
            </a:pP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James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Cook</a:t>
            </a:r>
            <a:endParaRPr lang="cs-CZ"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5059" name="Picture 2" descr="http://www.pacificislandtravel.com/culture_gallery/explorers/wpe23.jpg"/>
          <p:cNvPicPr>
            <a:picLocks noChangeAspect="1" noChangeArrowheads="1"/>
          </p:cNvPicPr>
          <p:nvPr/>
        </p:nvPicPr>
        <p:blipFill>
          <a:blip r:embed="rId3" cstate="print"/>
          <a:srcRect/>
          <a:stretch>
            <a:fillRect/>
          </a:stretch>
        </p:blipFill>
        <p:spPr bwMode="auto">
          <a:xfrm>
            <a:off x="539750" y="1773238"/>
            <a:ext cx="2751138" cy="3775075"/>
          </a:xfrm>
          <a:prstGeom prst="rect">
            <a:avLst/>
          </a:prstGeom>
          <a:noFill/>
          <a:ln w="9525">
            <a:noFill/>
            <a:miter lim="800000"/>
            <a:headEnd/>
            <a:tailEnd/>
          </a:ln>
        </p:spPr>
      </p:pic>
      <p:pic>
        <p:nvPicPr>
          <p:cNvPr id="45060" name="Picture 4" descr="http://3.bp.blogspot.com/-Uj3fTDLRLhQ/T0PiwcBYBUI/AAAAAAAAC18/lJT5WyyYADA/s1600/Death%2Bof%2BCaptain%2BJames%2BCook%2Bby%2BJohann%2BZoffany%2Bc%2B1795.jpg"/>
          <p:cNvPicPr>
            <a:picLocks noChangeAspect="1" noChangeArrowheads="1"/>
          </p:cNvPicPr>
          <p:nvPr/>
        </p:nvPicPr>
        <p:blipFill>
          <a:blip r:embed="rId4" cstate="print"/>
          <a:srcRect/>
          <a:stretch>
            <a:fillRect/>
          </a:stretch>
        </p:blipFill>
        <p:spPr bwMode="auto">
          <a:xfrm>
            <a:off x="3851275" y="1773238"/>
            <a:ext cx="4981575" cy="3743325"/>
          </a:xfrm>
          <a:prstGeom prst="rect">
            <a:avLst/>
          </a:prstGeom>
          <a:noFill/>
          <a:ln w="9525">
            <a:noFill/>
            <a:miter lim="800000"/>
            <a:headEnd/>
            <a:tailEnd/>
          </a:ln>
        </p:spPr>
      </p:pic>
      <p:sp>
        <p:nvSpPr>
          <p:cNvPr id="6" name="Obdélník 5"/>
          <p:cNvSpPr/>
          <p:nvPr/>
        </p:nvSpPr>
        <p:spPr>
          <a:xfrm>
            <a:off x="755576" y="5877272"/>
            <a:ext cx="7272808" cy="584775"/>
          </a:xfrm>
          <a:prstGeom prst="rect">
            <a:avLst/>
          </a:prstGeom>
          <a:noFill/>
        </p:spPr>
        <p:txBody>
          <a:bodyPr>
            <a:spAutoFit/>
          </a:bodyPr>
          <a:lstStyle/>
          <a:p>
            <a:pPr algn="ctr">
              <a:defRPr/>
            </a:pPr>
            <a:r>
              <a:rPr lang="cs-CZ"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Cultural</a:t>
            </a:r>
            <a:r>
              <a:rPr lang="cs-CZ"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cs-CZ"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Misunderstanding</a:t>
            </a:r>
            <a:r>
              <a:rPr lang="cs-CZ"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Kipling’s Stranger</a:t>
            </a:r>
          </a:p>
        </p:txBody>
      </p:sp>
      <p:sp>
        <p:nvSpPr>
          <p:cNvPr id="47106" name="AutoShape 2" descr="data:image/jpeg;base64,/9j/4AAQSkZJRgABAQAAAQABAAD/2wCEAAkGBhQSERUUExQVFBUWFhgYFxcWFxcXFxcUFxcVFRgYFBcXHCYeFxojHBgUHy8gJCcpLCwsFR4xNTAqNSYrLCkBCQoKDgwOGg8PGiwkHyUsKSwsLCwpLCwpLCwsLCwpLCksLCwsKSwsLCwsLCksLCksLCksKSwsLCksLCwpLCwsLP/AABEIAKgBLQMBIgACEQEDEQH/xAAcAAABBQEBAQAAAAAAAAAAAAAEAAIDBQYBBwj/xABKEAABAwEFBAUHCAkDAwUBAAABAAIRAwQSITFBBSJRYQYTcYGRBzKhsbLB0RQjQlJicnPwFSQ0U4KSk7PhM6LxQ2N0FyWDwtIW/8QAGgEAAwEBAQEAAAAAAAAAAAAAAQIDBAAFBv/EACoRAAICAgICAgEDBAMAAAAAAAABAhEDIRIxBEETUXEUIjIjM2GBBZHw/9oADAMBAAIRAxEAPwCTya1yNm0QI+nHL5x+fErVsqrA+Tmj+qUXBzhF6RoRffktj17YO8JGkxPKSvnfJh/VlX2KpBpx/wCUw0ZUVldeEuBbyJB78EQ0tWWWhls4ygukKWVG5Im2NRC5qXVwntUrmp7FIJlcldcmORAcdUTWuKaM1Mxso9A7InkqF7kaaJUHUg4ZFFMDTBS5dpvxTuqxhPDGjA5p0LTJw5PY5RhmGBlPYu6GCC+U28mhVG0OmFloGH1mB31Wm87vAyVI3J6OL6lieSfWdosLW8r1lYYays/sDR37xQr/ACx0MfmK2PNnxVvgyvdDLSNBb6ZvqR9mMBZj/wBTrI8gubWaRxaD6nK82d0ysloN2nWbe0a6WO7g6J7lpcZqNNGZwdiqWctcjKlnmETWo3goXMc0Fwl0DzeMfV4HlquTF4gdQicVLSojipC9lSm2o03g4NII4OIExykSo61S4IVlKwNUQWqlrKFpYlFVXS1D0YBT8nQjJxRRFnskphyCOsz8FCU/YyQHWpRIU1ksF5HU7PfMFF0aIbgEXmfY6gVFaxRkrKy0jCkdTkptW1NZ5xA5a+Clm8hzXEeMEnYQ4YBeNeWs/rtL/wAdv9yovUa+1y4htMZ6nNeV+WYfrlL/AMdvt1Evh/zKp7NH0Mrxs6gODHujjFV+fKJ8Ff0rhfcqOaWkDBwMtcY3b0elZ7yd1SLNRMAi45uYw33mSFoLRVLfPqB85NuAju4KWVf1GvyI+y7stgYxsDIcTOeKnDmhZypaHtaCbzWkxzZOUcuSs7DZXibzrw0OveseTHW2ysZekg/rUx70+5CjIUFQzOsCe4JUwnORvZwOQmOCJZTlcq0sFVMWgIBSBcLVIABiVzAhAnQKQ05MpgcScEQwIMZDPk4URs2PAIqEoSxYzQMKACA2ttF1Fu5TvugnecKdNoGtSo7Bo8TyVsQs90s6OOtjGU+u6unemoA2S8DIAzh3+5Xg1yXIWqPLOlPSitXeR8ovN+pSDmURpDZN6p2kLNDv9S1PS11OzVXWezs6sMi88g33GAYDjjd566QFmV7+GuKaVIVjY5Jy4SuEqxx1IhdXFwC82L0ztVmgMqF7B/06m82ORzb3Fen9F+mlG2CAerra03HPmw/SHp5LxRdB1EgjEEYEHiCpTxRkBqzft2yboszDvOt72Nj9z1rKh7r2C19veDUIBkiJHCcRPcvIujFV7bSwsZ1lQSWXjDQ6ID3k5NbJceYXqFmsvVsaAS8kl1Ws6QHvd5xaDiRkBoAApSiotE8i0HOG4FygzAnNK9LVPYxjHNRlLTIolZRJGKIZSIClkAqcMWVyZVRHWF4MxmDBRRgZqisNou13DiSPTgptvW2AGDM4u7NAp8ii6I7ftrGGYD62p7OCqn1DPGdV0NgSnMoEDPwU7EZYbEpyS7hh3leaeWf9tp/gN9uovTthtO93e9eY+WcfrtP8Bvt1Ft8P+4h49lv0Da42aiGgAw6Djjvv8Vtaeybz5OYwLu7Joy71jug9r6qx0HABziH9zb7x3LS7JtRa+8XOjVpM94PJT8hScm0Kq5bNI2xAiCJHPFS9VAhV3/8AS070ScdYw8Uea68qcJrs1RlH0MqBDMqzIOYRLnKvtLocCugr0JJ+wyk7RPehi+Lp0KMLdUWq2chMdAXWmQhHPk4I1rYELmqCnZC6zrj7OiUrqHINAzacKRjc1KQnAYo8rOojupsYqa6uOYhHsaiA5qJ4xRdzCUO8K6RNmG8qWz7P8mNV7fnhDabhgSSZh31mgXivK7BYHVnhjIk+gTBOOccpWy8q2179dlAZUhed998R4Nj+ZV2wduh1yj1ZBY0C9gcdRhlOOui9rByhitDYoqTqQ3aHR0k06NIQ0C8951dMS46nOBzTdo7CbRs9UtEkBu8c3bwLjyGWHIrVKntmxajg4trvJIO66Cwg/RgDARhKSORvTZvliS2kYdJPq0Sxxa4QWmCOYTF6B5jVaEkkkuAaDoHbeqt9GQC15NMyAfOGBx4ODV65tcAxBXhuzK1yvSd9Wow+Dwvba7pMlZM+pJk8hEWbqdYn4ypXiWKCjhKyXaZHosKNTM6omgSTJyVXWtFwDifUj7LULhMpJV0URX7QYWViRqbw/PajXbLdWeXyAx0EamICIt1gvs+03Ee8Iez225QI1mB7/wA81ik/oql9jxstj7zWDBmbjiS/gNIUNnspqGMoznRXezbPcpga5n7xxPw7lM4JOW6H4qgKjQDRAXj3lo/baf4DfbqL2OrVAXjPlifNtp/gN9uovU8P+4hF2XnQ6zzYaBhsw+Lxz+cfoVorJaGDBxaXTpl6lnuhLGGwUrwOAcJn7boVvQboCAJxkCQOSGSnKSf2Sl2WVkBbeEXgDLB26A6I1u07v+o5o5CTHaYgqmsZJLmh0R5pn84K0se1GupltYNkGDIz5rLkj/saDD21RmDITLeAWSFHTYwN+bi7yXHVMxoVnUd6KNjrOZpEahFVa/zbeYQNlODgul+DU8oiqWguwsko1zoQNCtGAUwbxKjJb2Ui9E3XBPDlGx7RqFMDKnRQYHp4qBLq000kNB2SSnBCuBCkZVRR1klQYLMdK+lNOxUi95BeQerZq53Zo0alXe3NrNs1nqV34hjZjVxya0cyYC8D6Vdc6sKlpcTWeL7mfumHFjOWGMaYalej4uH5XvoWYzZ9mfbLQXVCTJL6ju05d+S2NJtNjDRZTYHuqNqOc0Q66xrmi/jAG9hESScDmqToUBcqcbw8Iw96uGVLhfeaYLi4OALgQcgYxkZdi9HLNqXFGzBjjwTYYqvot0RrWy2VH1XGhTukscHib7gOruCd7iRlmMJR1mr35IIImARqIB9ZI7l19lYc2NOvmjPj2qWOfB7RbJDmuzG9KLG5laXCHOEOjLrGHq3xykA96pitX01Zu0j9pw8QD7lk9VuxSuNnn548ZnUkklQgPptlwAzvD1he7upy30rxvopY+ttlBhyL8ewAu9y9yNl9S87zJ00hZKyta/BMpskqf5PmprBQg4rM5pKyXHZU21xLjGmHgu0i5uIMLlYTOOcrgfl+cVDk3sY0eybWXjFAuofrNzQvBjlF4+pd2G6HEk4AY8EBatrzWNRmmUZ5XcUlOUtFLSWzU7Q2m2k2XFZ+t0ocTut8VS2m0ueZeSToprBZ7xPAZ/BVhhUVbElkbeg6jVqVjiS1vLBebeVhgFrpgfuG+3UXqtLBeV+Vo/rdP8Ee29bfG/uAh2aToDZpsVMnIh3tvV5XYQBdbifziVW9A2OOz6JboH4HX5x+qv69QhpLYMCSCMgVkzSfyP8AIzQBZ2mTiFM50aDtIn/hRNeHFjRhjvK0DAWlpxBXSddioE2eXg4gFrtRGfcjHGChLPQNMnEwdE20bQ+cbTAknE8vzCWuT0BuiwpmJUFe0BrRJhVtnqPfWdLoaw5D1Iatay983C4DIadp4qixi8jR2LaTC3cN46nH3pPtZKqLJbnE3XU7o4jJWtJ4UpQ4ux1JsfSY52SNovc3Ahcs6sKcELNOVFoRIW1pXesKlfZRpgourIGKlopTQjVnNQlPISLUUBs5WszKrAKjQ4Nc18H6zDIPivF+mXRO2CrVtNQNqBzi5xpkm6CcJaQDAECeS9lrvutgaoK/C1ePmlidoWUjw/oztDqqwB81+6eE/RPjh3rS07W6lVFF126Qere4uGWbDDTiOPCFZ9IfJj1zjUsxawnEsdgwni0jzeyI7FW2jYVoYyn8pvUXU3G5WY5pBMRi4SAe2JXqPLjyNSv8o0YMmuP/AEEW1zurJY5l6QGht528TqYDQMCTiTE4IpkwJzjGMp5IajTjefVNQ6F5aAB9kCAO1KtaGOBaCXEiPmziP4hgPFTlT0kb1r2ZTpZtIPqhjcRTw7XmJ8MB4qkAVz0gsFOjcYwbxlziTeMZAT/NlwVOt+KuKo8zNfN2cXUklQiaDyfn/wBxs/33f23r3Tq14B0PtXV22zP/AO63/cbv/wBl9CNadV4//IakvwMgKrQ1XbNTRdWmmUmrz+WgcdmUtLC1xbGRITWRj+YVpt+zxUDvrD0hVlqYerLsiMO44KkdkpKmCVdokgtBhpPiNFG46DFQAQimUJ5/nktfFJErs41qtrK24zHXEoSz0brwHajDkibW0ugDDj2I8bas4KY/CV5Z5VXg2unH7ke29ej1qbnQBAA54leaeU6jdtNMf9ke29acEUp2Nj/kegeT0gbMo9j/AO49G1GguO+cToCsv0KefkdEGbovHDXfdgtGx4iZDR6VkyQrJJ/5KSlegp1PDOeBjEJ1argCHQMu/wByr6luE5yDhrI71N1RfLZvNul0/VOmOqm4+2Kn9HesfexMhQ2mnFRlTIZH0wUfZ6Zay8IcAMZGOCBtdrFQXsgC0R2kYlNF/u0K1rZFSzcb11jnnHU8uQzT3W11PB7SRo4ajmFFaq11xDxLH49h1TmUqrYuODm6XuCrX2IEWa3h+QcO0IlpIT7MyRjA+KItDBChKSukOkKhaCFcWS0Xgs5TdijKFqLSknC0PCdGjnBDPJcU+lUvNkapXg3mViqmartHG2ZdqtDQo31SoyV1MVtDHiVGaYKkeVRdJ9pmnTFNhipVkAjNrB5z+3EAc3DgrQTbpCU5OkA7X6RuLzTs5utaSHVYBlwwLaYOGBzcdcBxVWbfXy+UVoOYlpB8WoYENutynAAcgpFvUElR6kMMYqqBWbNZfLyLziIl0HDkIgIgmBgMtB6gk1wOWmHenJ7KpJdGMqbGtFoque9vVyc3aDIBozMBX2xuj1mouHXs62TAe47jZwF6nlE4TJVqo7RSDmOaciCD3hUeWTVeiD8eLTvstqnQ6yVMDQYObZafFpVXbvJdZ3f6VapTPAhr2+mD6VotjOL6FJxzdTYT23QrKlQUPknF6Z49tOjMdHvJ/Qstdla++oWDda4NAD4i9hwxgfBbqnbAeSDFBupK71EZGVDI/kdyY6kywL0xoxQ9GuWmCiKloE4LPwa6HtMA2vZnPLIGAmTwyVXtJkU7ozc4D0q6tm0REDwVS+kXkHgZ71XGq7ElvorX2NvWNpjG6JeeJKsKlS6N1ogKb5NGoHFObR44hO8srWtC8EV14OIdqCMF2vVIMj89qmpWTGBnko7VZXU9Z5jjzWmOWLdE3B9kRLTvY9gXm3lLcDaacT/ojP7716I8RiJB9ELznykftLPwh7T1sxL9wcf8jTdC6kWOl/F7blcvcFQdD2fqtI8ne25XNJ+GWo8Flyr97Ok9sRdzj1Kzs9ou0XA+cT6PzKAp2aXFru5GUSAAM41UZtNUCJG2u/IEw7Ax7+CeWTTLXCND7iutIjDAJr6pzDgEb+kdRE8NOBJPcjKTm02C84Roh2Mv+dB4Ee9SOsbLov6DOYRbXQCTaL71CWmd5uXauV71US91ynpOZ5xqgKOGA3hIIbjjpJhGvtZJ3oaebSfXkl410GxtkqUmOgF2MYwrn5JzKpqjK4h7Hhw5EH0FG2W0PcAXEjj2pZJvaYVXtB9C1OYYlWlkeHa4qjAxRVKpClOFjxlRb1ANFC5MbUkLlU4LOo+irdkdeqACTgAJPYFgK9uNeo6scnYMB0pCbveZLj97kr/pfb/m2UW+dWm9ypNi/wCODf4ise+s6qbrd2kJDn5Exm2nGQzF7kYW7DjpWzV40d83/oJpCXudw3R3QXenD+FK11SAA3znG6OWpd3AE+C7Y6d1jQMMJ8cfeuM3qhP1BdHaYc70XVb2bySlTDQAMh+ceaekh69TeawZnePJgPvMDxXdhCFHXdDXHgD6lIpLJZusqsZoXAu+6zePiQB3oCylxTbNVs2yXKVNpzaxo7w0Aqa0WhrBJwAXesWY2rtDrHwPNGXxUqbZ4DYXa9vOdhT3Rx1RWy9sF+67ztCNf8qia6Bioi8zIw7FRQsWzcU6vFCW623BKy7K5zk+JRDK7qpa0nvKRwG5E9TaTtAB6UhtWoCW7uHLL4lS22ztaKbRxJJ1MRJKrBUkTq5xcfd6ymjCP0BtlpeEA1SXE5N+ICVnqkuApgjvkRzCrC8lWmzrQ1jSMnHOcEJaRy2w+69hJBaScwZ/2lNr2oOwIIPA+7imstGuZTa1VroBA988lnuyoBUEEhedeUn9pZH7oe09el1yNc8l5l5Rx+ss/CHtPXp+LPnQkVUzX9CaDfkNE4kkPw/jer6hZNSACcgqboLDbBRJ851+P53DBaQNgTqfUvPzyfOVfY7SsVOzgg6YKutFhdTZAxk5jgrSrVDGzpqmuIIDmmQoqck79AcUVtWgQxt3MHFctVG4bwGBzGisqLhN36USmVa2bXNBOUTiqfI76F4qgSyWOXNcwwM8cv8AKba6YxxvQYnieQ0AVhTpCLowgZICvZS3q8cAd7ljM+CeM7YrWiWlY78tnFrRB1BzPpKk2dXFRrqdQSW6nPxXLPZ3GqXUzeYRjxBjUKG1BziBGJMcDAwx4o3y0HrYVYNnvp1HQb1NwznI6YIl1nIOCG/SVzdbvIiz2wum8LqElLth10PpqVNjmmjtQTsFFjThrZKDtNsQ1otc4Km2/aD1JYDBqQwEaA+cf5Q5Uhi9s623SKLaVrdU62sDi7cp8qc3WkdpLn94StDQyldGAgMHfuhNqOJljactAukk3RERDcyeErliffYadQS5u68HUfRdzBHplXPchFQSig0BR0WQMcyST3n4QoYdTyl7OGb29n1h6e1do7Rpvwa9s6gmHDtacUKfopa9hBKE2fvXqh+mcOVMYN8cXfxJWo33dUMs6h+zo3td6p4hFgLukd2zqP2FR86qfpbrPug4nvd6GhUtuqOMU2GHvnHO60Zu9w5ld2ZSf1zQwuN13zj70tFMAQ0jK8croyz4IxRl8u3Bq6/90bNr909h9Sy7VpaBwhUVKzFz7gGMx2QhJUzxVsaxhOAEnki/0XdF6q4MGgGLirOqWWZgiC4+k8TyVNVqOqunFx/OXBSu+h6oGDQC4YxOE5x3LgbqDjMprnYpzRxVGKWFQVauJAGETlnwUZ2W8DCD2H4qz2VamOBvZjjqOXNT1LSTlgFBza0USVFRYLDL8XXbuJw3u4K3FgpfUvcySSfBM6ouMxJGRRtjdjB86Mf8Kc5NjRSK617CABcyWkCbpxBjHuVS6mCtVaLUILcTIIw0kQs0aV3dOY1WjBL0wTS9EtnqSLrjPA/Fec+UgRamz+6HtPXoIYvPfKKSbS2f3TfacteGCWS0dDs13QyxB1ioOk/S/uP8Fp6tQ4YQs/0FcfkFHXB8D/5H+K0FLHI48D7lgzO8j/LC+2Mfa5bdiTzUBrObAu4ckY6g12DhB4hJtEtIGfMqapCu2MrPcG7nnH1KMu6tuOZ15okwMzJ9Cjq0L8BwOcwuRzOOqhobJzOJSe/euzDtDoe0ImpYw4QT7ky0WEFzSTEekIJoNMZZDUAJukxq2IPxTa1UuF4tP3hwPFTm1H/pjv0UNC1Pp4Etj6oA+CZd2d/ghoMcRNNwEaZeKs6YJaL0TqgrPtMBxHVxJzCNFXGEZtgVENQRkmU3YqWowyk1mHwTKVIVrZG6gVn9sj54CcGMn+J59wb/ALlqQVX7Q2LTq7xvNfEX2mDhoRk7vBTRyP2VxNQmpMzqgr0cQ9o3gI+836p9Y59qK2jYKlBpeS2oxuZG6/OPNyJ7wgRtNmTpYeDwW+nI+Kqk+0exjywyLTCKVUOAIyP5g8Co7TZGvG81jjpeAKjdIJfT3wfOaIM/ab9rlr2qehXa9t5pkfnA8DyXVWyg2y2VtNt1oges8U+rUDQSTACehWfOOn6DTu/acPpdg0548F3Zw6lSwc52DnDHi1oyA7JJ7SVa9HqcUWgZS67OZbJhx4k446oClSdUfcYQAMXuzujQAauPDTMrQ2SzXGtawGGgAY4wMFSJ5nnZItKC7CmNuNLjoJXNkWK62+7znyewFPglu/MazBHfyUVp22MmidJ08FGVmBDBYqb6jnVHgz5rb358ES2GjAYDgqKvVLnEkATjhkrnZ7i2mJBjj2qb0hltlTRpj5SZENAJx5zHrXalFoqgAAtJaeX/AArS1BrzAE8SpaVIDC6O/wCC55DuIJbrMzAgQ45XcE6mS0b7b3eAfDVPtpaI+i4ajMT2Ia0VA3EmIzn4KkUpLZzTXQVS2jfwGEaZLlYkEOk4YTyPPtVd8oY6HAmQRJA0mJI4K6q2Npa4Y5H1KUoqLHqXs7ZbMSZy7cVWW6n86/PMafZGStbDSBa1xJJLQc0BbK2+e2B3DH0rsWpBa0BFsLzjyj/tLPwh7T16NWfivOPKI6bSz8Ie09ehhdzOitmw6GktsNnInJ3oqPWiqi6ZGuPYs/0ReP0dZwdb/wDceru22sXGxnInwKw5Vc3+WJLtlg5t5s6oSpazlMn0oanbXBpLTocOa5ZiG3S7MkeCmoUDlYd5jRPnHLkprsQDmc0wtDqgPh61HVMPLicj6Al7CHtfhhjyOfcorQAWyDHL3Qoa4uuDhrz9Cg2jbAAHCZnhhHNBRthbEyu4svA9uCeyoBnAnI5z8FX0LeAT9V2Y4ImgwglroLdD6lRxrsROwurTqRg4Lljtzg67UZ3gevQod9GpTALDLfzgQjKd4ta8gY5pX0MGh7XDD/hMNOEqZaMRrxSdjqp3RTjZGXQmit3plSljOi40QU/JC8GAdJafzH3n0x/vafcVSLu39tuqVm0hAYyrB4ueGu10AJy5KKpaGtIBMTMTgMNJ48lohfE9XxsTxxt+9kdTZ9MmSxs8QIPiMVCNlhpLqRLHHOSXNd94E+kQUa1wOIxC6ntmikBPZUqC64dW36Ra4Eu5NwwHEkck+jswOfTZeqODnYgvIFxoLiIbGECO9FJlktYFoA+kKZIH3iB7vSjb9E8i/a67NFZqTWNDWNawDRoRAcNfeT3Ktr2nAOGuB4Bw+OaZ+k7sEndPoOoSc2zyf08g23sJgAQOPHmoGbOccyPX61Dadow0EEluYIOY1Hdn48FB+m24GTIJHhx/Oi5b7A8Ei1smyxfkmQMY9WBVnaBoM3Yf5PYg9mWwOJE44xzAP+QpS++TGmA96jPsHHjolZZg0AIbaG0m0oEi8fRzKbanXGmCL0YdvNZ1gc6S7ecZxJ1G8MPELoxvseMb7JbXbHZjAyQ6c5HxzXWNvjOSQY5jMtPMHEckqglkwcWwe1slp8JHchLJbRMBxExF4EQ7Qz6Owq1WiqpdEtO2NYJNyDIInTJwV1snbhfV6hwndlrwfObAInuPoVBtOylwcRxvgcCQQ4eLQh9k7QLS14Eup4Dm1xgDuk+IXcU0M1ZsLTtEUabWg7zpDewHM9iqWVZF6ez4oLpE8vrtgQC1rWnOb2vuStrhTAYMcOGQGveST38kqjSFjBUTPdjA1zOawHlAfNoYch1YjsvPWzo1IYXaZDTt9Ud6xHTqpNdn4Y9pxWvx/wCY0o0jU9Ebaz5HSY6oxpAdm5ojfcciVa09pUyC01Kf87fikknnhTbZjcbZJTtlJo/1af8AO34qF+0WX/8AUZ/O34pJJPgV9i8EE1dt0y8XarGxrfbn4qS3bSpyB1tMzEm+z4pJIfp4h4kz9r0i24alIga32fFD1bYxokVaTmnTrGHxEpJIfp0vYXEkse0aEYPpA6g1G+8qd21KelWl/UZ8UkkH4yb7Coklm2rRIINanB16xgg+KLFvoBsddSj8Vn/6SSSPxV9lKENqUNK1L+qz4rh2nR/fUv6jPikkl/SL7GGu2nR/fUv6jPion7VojOtS/qMPqKSSP6RfYUYO2W6nVq1HhwAc+803gDkIcOBwKc7azYu1QyoOIc3HtaTn2JJKixcXpnsLInjUWukTjpBSjM+A+KR28zQT2uY0e0kkm+NE1NfQHbNrudDQ9jL2rXAw3Ukn84rlmrU6b2Oa5o3hJvCYILZJnHMJJJfi62V+ZVJcfRoP01SJLb7IcPrNgOHDHjPcUHS2zTJLXFl12E3hg7R2fH0EpJKn6eKPN5kdm2w0SxzmXXfabg7Kc+4qvqWlsnfbn9Yad6SSaOFHci52JtVnWMmoxsPMkuaN0sA48Wq1tPSimHXW1GBuU3m+OeUpJIS8eLZN03sr7ZtBhN4VGYyCOsZgcjAnLnwKBdtJrXhwe2JBO83Md/5lJJBYUgoOobVDSQatMgOw325Thr2fzFDC1UwTL2ZkA32/FdSXfCjiys+0qZialPnvtzw58ge8qos9Wk2o5vWMgOjzmxAM5zyXEl3wJezrph1K203VqYdUp3WTjfb9EYa8UHaLY1zp6xkOJ+m3Bow49qSS74UvYUyWpaad1ovsjOL7futBx5T3rGdNGt69t1wduCSCHS686ckklXFj4ysE5aP/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n-US"/>
          </a:p>
        </p:txBody>
      </p:sp>
      <p:pic>
        <p:nvPicPr>
          <p:cNvPr id="47107" name="Picture 3" descr="C:\Users\UJPMCK\Desktop\untitled.png"/>
          <p:cNvPicPr>
            <a:picLocks noChangeAspect="1" noChangeArrowheads="1"/>
          </p:cNvPicPr>
          <p:nvPr/>
        </p:nvPicPr>
        <p:blipFill>
          <a:blip r:embed="rId3" cstate="print"/>
          <a:srcRect/>
          <a:stretch>
            <a:fillRect/>
          </a:stretch>
        </p:blipFill>
        <p:spPr bwMode="auto">
          <a:xfrm>
            <a:off x="755650" y="1628775"/>
            <a:ext cx="3384550" cy="2960688"/>
          </a:xfrm>
          <a:prstGeom prst="rect">
            <a:avLst/>
          </a:prstGeom>
          <a:noFill/>
          <a:ln w="9525">
            <a:noFill/>
            <a:miter lim="800000"/>
            <a:headEnd/>
            <a:tailEnd/>
          </a:ln>
        </p:spPr>
      </p:pic>
      <p:sp>
        <p:nvSpPr>
          <p:cNvPr id="47108" name="Title 1"/>
          <p:cNvSpPr txBox="1">
            <a:spLocks/>
          </p:cNvSpPr>
          <p:nvPr/>
        </p:nvSpPr>
        <p:spPr bwMode="auto">
          <a:xfrm>
            <a:off x="4572000" y="1412875"/>
            <a:ext cx="4114800" cy="5184775"/>
          </a:xfrm>
          <a:prstGeom prst="rect">
            <a:avLst/>
          </a:prstGeom>
          <a:noFill/>
          <a:ln w="9525">
            <a:noFill/>
            <a:miter lim="800000"/>
            <a:headEnd/>
            <a:tailEnd/>
          </a:ln>
        </p:spPr>
        <p:txBody>
          <a:bodyPr anchor="ctr"/>
          <a:lstStyle/>
          <a:p>
            <a:pPr algn="ctr" eaLnBrk="0" hangingPunct="0"/>
            <a:r>
              <a:rPr lang="en-US" sz="2000">
                <a:latin typeface="Calibri" pitchFamily="34" charset="0"/>
              </a:rPr>
              <a:t>The Stranger within my gate,</a:t>
            </a:r>
            <a:br>
              <a:rPr lang="en-US" sz="2000">
                <a:latin typeface="Calibri" pitchFamily="34" charset="0"/>
              </a:rPr>
            </a:br>
            <a:r>
              <a:rPr lang="en-US" sz="2000">
                <a:latin typeface="Calibri" pitchFamily="34" charset="0"/>
              </a:rPr>
              <a:t>He may be true or kind,</a:t>
            </a:r>
            <a:br>
              <a:rPr lang="en-US" sz="2000">
                <a:latin typeface="Calibri" pitchFamily="34" charset="0"/>
              </a:rPr>
            </a:br>
            <a:r>
              <a:rPr lang="en-US" sz="2000">
                <a:latin typeface="Calibri" pitchFamily="34" charset="0"/>
              </a:rPr>
              <a:t>But he does not talk my talk—</a:t>
            </a:r>
            <a:br>
              <a:rPr lang="en-US" sz="2000">
                <a:latin typeface="Calibri" pitchFamily="34" charset="0"/>
              </a:rPr>
            </a:br>
            <a:r>
              <a:rPr lang="en-US" sz="2000">
                <a:latin typeface="Calibri" pitchFamily="34" charset="0"/>
              </a:rPr>
              <a:t>I cannot feel his mind.</a:t>
            </a:r>
            <a:br>
              <a:rPr lang="en-US" sz="2000">
                <a:latin typeface="Calibri" pitchFamily="34" charset="0"/>
              </a:rPr>
            </a:br>
            <a:r>
              <a:rPr lang="en-US" sz="2000">
                <a:latin typeface="Calibri" pitchFamily="34" charset="0"/>
              </a:rPr>
              <a:t>I see the face and the eyes and the mouth,</a:t>
            </a:r>
            <a:br>
              <a:rPr lang="en-US" sz="2000">
                <a:latin typeface="Calibri" pitchFamily="34" charset="0"/>
              </a:rPr>
            </a:br>
            <a:r>
              <a:rPr lang="en-US" sz="2000">
                <a:latin typeface="Calibri" pitchFamily="34" charset="0"/>
              </a:rPr>
              <a:t>But not the soul behind.</a:t>
            </a:r>
            <a:br>
              <a:rPr lang="en-US" sz="2000">
                <a:latin typeface="Calibri" pitchFamily="34" charset="0"/>
              </a:rPr>
            </a:br>
            <a:r>
              <a:rPr lang="en-US" sz="2000">
                <a:latin typeface="Calibri" pitchFamily="34" charset="0"/>
              </a:rPr>
              <a:t/>
            </a:r>
            <a:br>
              <a:rPr lang="en-US" sz="2000">
                <a:latin typeface="Calibri" pitchFamily="34" charset="0"/>
              </a:rPr>
            </a:br>
            <a:r>
              <a:rPr lang="en-US" sz="2000">
                <a:latin typeface="Calibri" pitchFamily="34" charset="0"/>
              </a:rPr>
              <a:t>The men of my own stock,</a:t>
            </a:r>
            <a:br>
              <a:rPr lang="en-US" sz="2000">
                <a:latin typeface="Calibri" pitchFamily="34" charset="0"/>
              </a:rPr>
            </a:br>
            <a:r>
              <a:rPr lang="en-US" sz="2000">
                <a:latin typeface="Calibri" pitchFamily="34" charset="0"/>
              </a:rPr>
              <a:t>They may do ill or well,</a:t>
            </a:r>
            <a:br>
              <a:rPr lang="en-US" sz="2000">
                <a:latin typeface="Calibri" pitchFamily="34" charset="0"/>
              </a:rPr>
            </a:br>
            <a:r>
              <a:rPr lang="en-US" sz="2000">
                <a:latin typeface="Calibri" pitchFamily="34" charset="0"/>
              </a:rPr>
              <a:t>But they tell the lies I am wonted to,</a:t>
            </a:r>
            <a:br>
              <a:rPr lang="en-US" sz="2000">
                <a:latin typeface="Calibri" pitchFamily="34" charset="0"/>
              </a:rPr>
            </a:br>
            <a:r>
              <a:rPr lang="en-US" sz="2000">
                <a:latin typeface="Calibri" pitchFamily="34" charset="0"/>
              </a:rPr>
              <a:t>They are used to the lies I tell;</a:t>
            </a:r>
            <a:br>
              <a:rPr lang="en-US" sz="2000">
                <a:latin typeface="Calibri" pitchFamily="34" charset="0"/>
              </a:rPr>
            </a:br>
            <a:r>
              <a:rPr lang="en-US" sz="2000">
                <a:latin typeface="Calibri" pitchFamily="34" charset="0"/>
              </a:rPr>
              <a:t>And we do not need interpreters</a:t>
            </a:r>
            <a:br>
              <a:rPr lang="en-US" sz="2000">
                <a:latin typeface="Calibri" pitchFamily="34" charset="0"/>
              </a:rPr>
            </a:br>
            <a:r>
              <a:rPr lang="en-US" sz="2000">
                <a:latin typeface="Calibri" pitchFamily="34" charset="0"/>
              </a:rPr>
              <a:t>When we go to buy or sell.</a:t>
            </a:r>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endParaRPr lang="en-US" sz="44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115888"/>
            <a:ext cx="8229600" cy="869950"/>
          </a:xfrm>
        </p:spPr>
        <p:txBody>
          <a:bodyPr>
            <a:normAutofit/>
          </a:bodyPr>
          <a:lstStyle/>
          <a:p>
            <a:pPr eaLnBrk="1" hangingPunct="1">
              <a:defRPr/>
            </a:pPr>
            <a:r>
              <a:rPr lang="cs-CZ" sz="4000" b="1" dirty="0" smtClean="0">
                <a:effectLst>
                  <a:outerShdw blurRad="38100" dist="38100" dir="2700000" algn="tl">
                    <a:srgbClr val="000000">
                      <a:alpha val="43137"/>
                    </a:srgbClr>
                  </a:outerShdw>
                </a:effectLst>
                <a:latin typeface="Times New Roman" pitchFamily="18" charset="0"/>
                <a:cs typeface="Times New Roman" pitchFamily="18" charset="0"/>
              </a:rPr>
              <a:t>CONCLUSIONS</a:t>
            </a:r>
          </a:p>
        </p:txBody>
      </p:sp>
      <p:sp>
        <p:nvSpPr>
          <p:cNvPr id="3" name="Zástupný symbol pro obsah 2"/>
          <p:cNvSpPr>
            <a:spLocks noGrp="1"/>
          </p:cNvSpPr>
          <p:nvPr>
            <p:ph idx="1"/>
          </p:nvPr>
        </p:nvSpPr>
        <p:spPr>
          <a:xfrm>
            <a:off x="179388" y="4581525"/>
            <a:ext cx="8785225" cy="1800225"/>
          </a:xfrm>
        </p:spPr>
        <p:style>
          <a:lnRef idx="0">
            <a:scrgbClr r="0" g="0" b="0"/>
          </a:lnRef>
          <a:fillRef idx="1001">
            <a:schemeClr val="lt2"/>
          </a:fillRef>
          <a:effectRef idx="0">
            <a:scrgbClr r="0" g="0" b="0"/>
          </a:effectRef>
          <a:fontRef idx="major"/>
        </p:style>
        <p:txBody>
          <a:bodyPr>
            <a:normAutofit/>
          </a:bodyPr>
          <a:lstStyle/>
          <a:p>
            <a:pPr algn="just" eaLnBrk="1" hangingPunct="1">
              <a:lnSpc>
                <a:spcPct val="80000"/>
              </a:lnSpc>
              <a:buFont typeface="Arial" charset="0"/>
              <a:buNone/>
              <a:defRPr/>
            </a:pPr>
            <a:endParaRPr lang="en-US" sz="1800" b="1" dirty="0" smtClean="0">
              <a:latin typeface="Times New Roman" pitchFamily="18" charset="0"/>
              <a:cs typeface="Times New Roman" pitchFamily="18" charset="0"/>
            </a:endParaRPr>
          </a:p>
          <a:p>
            <a:pPr algn="just" eaLnBrk="1" hangingPunct="1">
              <a:lnSpc>
                <a:spcPct val="80000"/>
              </a:lnSpc>
              <a:defRPr/>
            </a:pPr>
            <a:r>
              <a:rPr lang="en-US" sz="1800" b="1" dirty="0" smtClean="0">
                <a:latin typeface="Times New Roman" pitchFamily="18" charset="0"/>
                <a:cs typeface="Times New Roman" pitchFamily="18" charset="0"/>
              </a:rPr>
              <a:t>While there are obvious sensitivities involved, the attitude that this cannot be looked at because it is "political" or "cultural" is not helpful needs to be overcome</a:t>
            </a:r>
            <a:endParaRPr lang="cs-CZ" sz="1800" b="1" dirty="0" smtClean="0">
              <a:latin typeface="Times New Roman" pitchFamily="18" charset="0"/>
              <a:cs typeface="Times New Roman" pitchFamily="18" charset="0"/>
            </a:endParaRPr>
          </a:p>
          <a:p>
            <a:pPr algn="just" eaLnBrk="1" hangingPunct="1">
              <a:lnSpc>
                <a:spcPct val="80000"/>
              </a:lnSpc>
              <a:defRPr/>
            </a:pPr>
            <a:endParaRPr lang="en-US" sz="1800" b="1" dirty="0" smtClean="0">
              <a:latin typeface="Times New Roman" pitchFamily="18" charset="0"/>
              <a:cs typeface="Times New Roman" pitchFamily="18" charset="0"/>
            </a:endParaRPr>
          </a:p>
          <a:p>
            <a:pPr algn="just" eaLnBrk="1" hangingPunct="1">
              <a:lnSpc>
                <a:spcPct val="80000"/>
              </a:lnSpc>
              <a:defRPr/>
            </a:pPr>
            <a:r>
              <a:rPr lang="en-US" sz="1800" b="1" dirty="0" smtClean="0">
                <a:latin typeface="Times New Roman" pitchFamily="18" charset="0"/>
                <a:cs typeface="Times New Roman" pitchFamily="18" charset="0"/>
              </a:rPr>
              <a:t>Any nonchalant attitude to the consequences of failing to address training and education requirements will reduce  and negate the roles of individual members within the Alliance</a:t>
            </a:r>
          </a:p>
        </p:txBody>
      </p:sp>
      <p:sp>
        <p:nvSpPr>
          <p:cNvPr id="4" name="Obdélník 3"/>
          <p:cNvSpPr/>
          <p:nvPr/>
        </p:nvSpPr>
        <p:spPr>
          <a:xfrm>
            <a:off x="179388" y="1268413"/>
            <a:ext cx="8785225" cy="18653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lnSpc>
                <a:spcPct val="80000"/>
              </a:lnSpc>
              <a:defRPr/>
            </a:pPr>
            <a:r>
              <a:rPr lang="cs-CZ" b="1" dirty="0">
                <a:solidFill>
                  <a:srgbClr val="C00000"/>
                </a:solidFill>
                <a:latin typeface="Times New Roman" pitchFamily="18" charset="0"/>
                <a:cs typeface="Times New Roman" pitchFamily="18" charset="0"/>
              </a:rPr>
              <a:t> </a:t>
            </a:r>
          </a:p>
          <a:p>
            <a:pPr algn="just">
              <a:lnSpc>
                <a:spcPct val="80000"/>
              </a:lnSpc>
              <a:buFont typeface="Arial" pitchFamily="34" charset="0"/>
              <a:buChar char="•"/>
              <a:defRPr/>
            </a:pPr>
            <a:r>
              <a:rPr lang="cs-CZ" b="1" dirty="0">
                <a:solidFill>
                  <a:srgbClr val="C00000"/>
                </a:solidFill>
                <a:latin typeface="Times New Roman" pitchFamily="18" charset="0"/>
                <a:cs typeface="Times New Roman" pitchFamily="18" charset="0"/>
              </a:rPr>
              <a:t>    </a:t>
            </a:r>
            <a:r>
              <a:rPr lang="cs-CZ" b="1" dirty="0">
                <a:solidFill>
                  <a:schemeClr val="tx1"/>
                </a:solidFill>
                <a:latin typeface="Times New Roman" pitchFamily="18" charset="0"/>
                <a:cs typeface="Times New Roman" pitchFamily="18" charset="0"/>
              </a:rPr>
              <a:t>PURPOSE OF STANAG 6001 NEED TO BE UNDERSTOOD PROPERLY</a:t>
            </a:r>
          </a:p>
          <a:p>
            <a:pPr algn="just">
              <a:lnSpc>
                <a:spcPct val="80000"/>
              </a:lnSpc>
              <a:defRPr/>
            </a:pPr>
            <a:r>
              <a:rPr lang="cs-CZ" b="1" dirty="0">
                <a:solidFill>
                  <a:schemeClr val="tx1"/>
                </a:solidFill>
                <a:latin typeface="Times New Roman" pitchFamily="18" charset="0"/>
                <a:cs typeface="Times New Roman" pitchFamily="18" charset="0"/>
              </a:rPr>
              <a:t>      (</a:t>
            </a:r>
            <a:r>
              <a:rPr lang="cs-CZ" b="1" dirty="0" err="1">
                <a:solidFill>
                  <a:schemeClr val="tx1"/>
                </a:solidFill>
                <a:latin typeface="Times New Roman" pitchFamily="18" charset="0"/>
                <a:cs typeface="Times New Roman" pitchFamily="18" charset="0"/>
              </a:rPr>
              <a:t>proficiency</a:t>
            </a:r>
            <a:r>
              <a:rPr lang="cs-CZ" b="1" dirty="0">
                <a:solidFill>
                  <a:schemeClr val="tx1"/>
                </a:solidFill>
                <a:latin typeface="Times New Roman" pitchFamily="18" charset="0"/>
                <a:cs typeface="Times New Roman" pitchFamily="18" charset="0"/>
              </a:rPr>
              <a:t> type </a:t>
            </a:r>
            <a:r>
              <a:rPr lang="cs-CZ" b="1" dirty="0" err="1">
                <a:solidFill>
                  <a:schemeClr val="tx1"/>
                </a:solidFill>
                <a:latin typeface="Times New Roman" pitchFamily="18" charset="0"/>
                <a:cs typeface="Times New Roman" pitchFamily="18" charset="0"/>
              </a:rPr>
              <a:t>of</a:t>
            </a:r>
            <a:r>
              <a:rPr lang="cs-CZ" b="1" dirty="0">
                <a:solidFill>
                  <a:schemeClr val="tx1"/>
                </a:solidFill>
                <a:latin typeface="Times New Roman" pitchFamily="18" charset="0"/>
                <a:cs typeface="Times New Roman" pitchFamily="18" charset="0"/>
              </a:rPr>
              <a:t> test not </a:t>
            </a:r>
            <a:r>
              <a:rPr lang="cs-CZ" b="1" dirty="0" err="1">
                <a:solidFill>
                  <a:schemeClr val="tx1"/>
                </a:solidFill>
                <a:latin typeface="Times New Roman" pitchFamily="18" charset="0"/>
                <a:cs typeface="Times New Roman" pitchFamily="18" charset="0"/>
              </a:rPr>
              <a:t>an</a:t>
            </a:r>
            <a:r>
              <a:rPr lang="cs-CZ" b="1" dirty="0">
                <a:solidFill>
                  <a:schemeClr val="tx1"/>
                </a:solidFill>
                <a:latin typeface="Times New Roman" pitchFamily="18" charset="0"/>
                <a:cs typeface="Times New Roman" pitchFamily="18" charset="0"/>
              </a:rPr>
              <a:t> </a:t>
            </a:r>
            <a:r>
              <a:rPr lang="cs-CZ" b="1" dirty="0" err="1">
                <a:solidFill>
                  <a:schemeClr val="tx1"/>
                </a:solidFill>
                <a:latin typeface="Times New Roman" pitchFamily="18" charset="0"/>
                <a:cs typeface="Times New Roman" pitchFamily="18" charset="0"/>
              </a:rPr>
              <a:t>achievement</a:t>
            </a:r>
            <a:r>
              <a:rPr lang="cs-CZ" b="1" dirty="0">
                <a:solidFill>
                  <a:schemeClr val="tx1"/>
                </a:solidFill>
                <a:latin typeface="Times New Roman" pitchFamily="18" charset="0"/>
                <a:cs typeface="Times New Roman" pitchFamily="18" charset="0"/>
              </a:rPr>
              <a:t> type </a:t>
            </a:r>
            <a:r>
              <a:rPr lang="cs-CZ" b="1" dirty="0" err="1">
                <a:solidFill>
                  <a:schemeClr val="tx1"/>
                </a:solidFill>
                <a:latin typeface="Times New Roman" pitchFamily="18" charset="0"/>
                <a:cs typeface="Times New Roman" pitchFamily="18" charset="0"/>
              </a:rPr>
              <a:t>of</a:t>
            </a:r>
            <a:r>
              <a:rPr lang="cs-CZ" b="1" dirty="0">
                <a:solidFill>
                  <a:schemeClr val="tx1"/>
                </a:solidFill>
                <a:latin typeface="Times New Roman" pitchFamily="18" charset="0"/>
                <a:cs typeface="Times New Roman" pitchFamily="18" charset="0"/>
              </a:rPr>
              <a:t> test, not a university type </a:t>
            </a:r>
            <a:r>
              <a:rPr lang="cs-CZ" b="1" dirty="0" err="1">
                <a:solidFill>
                  <a:schemeClr val="tx1"/>
                </a:solidFill>
                <a:latin typeface="Times New Roman" pitchFamily="18" charset="0"/>
                <a:cs typeface="Times New Roman" pitchFamily="18" charset="0"/>
              </a:rPr>
              <a:t>of</a:t>
            </a:r>
            <a:r>
              <a:rPr lang="cs-CZ" b="1" dirty="0">
                <a:solidFill>
                  <a:schemeClr val="tx1"/>
                </a:solidFill>
                <a:latin typeface="Times New Roman" pitchFamily="18" charset="0"/>
                <a:cs typeface="Times New Roman" pitchFamily="18" charset="0"/>
              </a:rPr>
              <a:t>    </a:t>
            </a:r>
          </a:p>
          <a:p>
            <a:pPr algn="just">
              <a:lnSpc>
                <a:spcPct val="80000"/>
              </a:lnSpc>
              <a:defRPr/>
            </a:pPr>
            <a:r>
              <a:rPr lang="cs-CZ" b="1" dirty="0">
                <a:solidFill>
                  <a:schemeClr val="tx1"/>
                </a:solidFill>
                <a:latin typeface="Times New Roman" pitchFamily="18" charset="0"/>
                <a:cs typeface="Times New Roman" pitchFamily="18" charset="0"/>
              </a:rPr>
              <a:t>       </a:t>
            </a:r>
            <a:r>
              <a:rPr lang="cs-CZ" b="1" dirty="0" err="1">
                <a:solidFill>
                  <a:schemeClr val="tx1"/>
                </a:solidFill>
                <a:latin typeface="Times New Roman" pitchFamily="18" charset="0"/>
                <a:cs typeface="Times New Roman" pitchFamily="18" charset="0"/>
              </a:rPr>
              <a:t>exam</a:t>
            </a:r>
            <a:r>
              <a:rPr lang="cs-CZ" b="1" dirty="0">
                <a:solidFill>
                  <a:schemeClr val="tx1"/>
                </a:solidFill>
                <a:latin typeface="Times New Roman" pitchFamily="18" charset="0"/>
                <a:cs typeface="Times New Roman" pitchFamily="18" charset="0"/>
              </a:rPr>
              <a:t>, </a:t>
            </a:r>
            <a:r>
              <a:rPr lang="cs-CZ" b="1" dirty="0" err="1">
                <a:solidFill>
                  <a:schemeClr val="tx1"/>
                </a:solidFill>
                <a:latin typeface="Times New Roman" pitchFamily="18" charset="0"/>
                <a:cs typeface="Times New Roman" pitchFamily="18" charset="0"/>
              </a:rPr>
              <a:t>etc</a:t>
            </a:r>
            <a:r>
              <a:rPr lang="cs-CZ" b="1" dirty="0">
                <a:solidFill>
                  <a:schemeClr val="tx1"/>
                </a:solidFill>
                <a:latin typeface="Times New Roman" pitchFamily="18" charset="0"/>
                <a:cs typeface="Times New Roman" pitchFamily="18" charset="0"/>
              </a:rPr>
              <a:t>.)</a:t>
            </a:r>
          </a:p>
          <a:p>
            <a:pPr algn="just">
              <a:lnSpc>
                <a:spcPct val="80000"/>
              </a:lnSpc>
              <a:defRPr/>
            </a:pPr>
            <a:r>
              <a:rPr lang="cs-CZ" b="1" dirty="0">
                <a:solidFill>
                  <a:schemeClr val="tx1"/>
                </a:solidFill>
                <a:latin typeface="Times New Roman" pitchFamily="18" charset="0"/>
                <a:cs typeface="Times New Roman" pitchFamily="18" charset="0"/>
              </a:rPr>
              <a:t>       	</a:t>
            </a:r>
            <a:endParaRPr lang="en-US" b="1" dirty="0">
              <a:solidFill>
                <a:schemeClr val="tx1"/>
              </a:solidFill>
              <a:latin typeface="Times New Roman" pitchFamily="18" charset="0"/>
              <a:cs typeface="Times New Roman" pitchFamily="18" charset="0"/>
            </a:endParaRPr>
          </a:p>
          <a:p>
            <a:pPr algn="just">
              <a:lnSpc>
                <a:spcPct val="80000"/>
              </a:lnSpc>
              <a:buFont typeface="Arial" pitchFamily="34" charset="0"/>
              <a:buChar char="•"/>
              <a:defRPr/>
            </a:pPr>
            <a:r>
              <a:rPr lang="cs-CZ" b="1" dirty="0">
                <a:solidFill>
                  <a:schemeClr val="tx1"/>
                </a:solidFill>
                <a:latin typeface="Times New Roman" pitchFamily="18" charset="0"/>
                <a:cs typeface="Times New Roman" pitchFamily="18" charset="0"/>
              </a:rPr>
              <a:t>    STANAG 6001 DESCRIPTORS</a:t>
            </a:r>
            <a:r>
              <a:rPr lang="en-US" b="1" dirty="0">
                <a:solidFill>
                  <a:schemeClr val="tx1"/>
                </a:solidFill>
                <a:latin typeface="Times New Roman" pitchFamily="18" charset="0"/>
                <a:cs typeface="Times New Roman" pitchFamily="18" charset="0"/>
              </a:rPr>
              <a:t> NEED TO BE RIGOROUSLY ENFORCED</a:t>
            </a:r>
            <a:endParaRPr lang="cs-CZ" b="1" dirty="0">
              <a:solidFill>
                <a:schemeClr val="tx1"/>
              </a:solidFill>
              <a:latin typeface="Times New Roman" pitchFamily="18" charset="0"/>
              <a:cs typeface="Times New Roman" pitchFamily="18" charset="0"/>
            </a:endParaRPr>
          </a:p>
          <a:p>
            <a:pPr algn="just">
              <a:lnSpc>
                <a:spcPct val="80000"/>
              </a:lnSpc>
              <a:buFont typeface="Arial" pitchFamily="34" charset="0"/>
              <a:buChar char="•"/>
              <a:defRPr/>
            </a:pPr>
            <a:endParaRPr lang="cs-CZ" b="1" dirty="0">
              <a:solidFill>
                <a:schemeClr val="tx1"/>
              </a:solidFill>
              <a:latin typeface="Times New Roman" pitchFamily="18" charset="0"/>
              <a:cs typeface="Times New Roman" pitchFamily="18" charset="0"/>
            </a:endParaRPr>
          </a:p>
          <a:p>
            <a:pPr algn="just">
              <a:lnSpc>
                <a:spcPct val="80000"/>
              </a:lnSpc>
              <a:buFont typeface="Arial" pitchFamily="34" charset="0"/>
              <a:buChar char="•"/>
              <a:defRPr/>
            </a:pPr>
            <a:r>
              <a:rPr lang="en-US" b="1" dirty="0">
                <a:solidFill>
                  <a:srgbClr val="0070C0"/>
                </a:solidFill>
                <a:latin typeface="Times New Roman" pitchFamily="18" charset="0"/>
                <a:cs typeface="Times New Roman" pitchFamily="18" charset="0"/>
              </a:rPr>
              <a:t> </a:t>
            </a:r>
            <a:r>
              <a:rPr lang="cs-CZ" b="1" dirty="0">
                <a:solidFill>
                  <a:srgbClr val="0070C0"/>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Culture should be incorporated into</a:t>
            </a:r>
            <a:r>
              <a:rPr lang="cs-CZ" b="1" dirty="0">
                <a:solidFill>
                  <a:schemeClr val="tx1"/>
                </a:solidFill>
                <a:latin typeface="Times New Roman" pitchFamily="18" charset="0"/>
                <a:cs typeface="Times New Roman" pitchFamily="18" charset="0"/>
              </a:rPr>
              <a:t> </a:t>
            </a:r>
            <a:r>
              <a:rPr lang="cs-CZ" b="1" dirty="0" err="1">
                <a:solidFill>
                  <a:schemeClr val="tx1"/>
                </a:solidFill>
                <a:latin typeface="Times New Roman" pitchFamily="18" charset="0"/>
                <a:cs typeface="Times New Roman" pitchFamily="18" charset="0"/>
              </a:rPr>
              <a:t>language</a:t>
            </a:r>
            <a:r>
              <a:rPr lang="cs-CZ" b="1" dirty="0">
                <a:solidFill>
                  <a:schemeClr val="tx1"/>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training at all level</a:t>
            </a:r>
            <a:r>
              <a:rPr lang="cs-CZ" b="1" dirty="0">
                <a:solidFill>
                  <a:schemeClr val="tx1"/>
                </a:solidFill>
                <a:latin typeface="Times New Roman" pitchFamily="18" charset="0"/>
                <a:cs typeface="Times New Roman" pitchFamily="18" charset="0"/>
              </a:rPr>
              <a:t>s</a:t>
            </a:r>
          </a:p>
        </p:txBody>
      </p:sp>
      <p:sp>
        <p:nvSpPr>
          <p:cNvPr id="52229" name="Obdélník 4"/>
          <p:cNvSpPr>
            <a:spLocks noChangeArrowheads="1"/>
          </p:cNvSpPr>
          <p:nvPr/>
        </p:nvSpPr>
        <p:spPr bwMode="auto">
          <a:xfrm>
            <a:off x="179388" y="3500438"/>
            <a:ext cx="8785225" cy="6461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buFont typeface="Arial" pitchFamily="34" charset="0"/>
              <a:buChar char="•"/>
              <a:defRPr/>
            </a:pPr>
            <a:r>
              <a:rPr lang="cs-CZ" b="1" dirty="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A lack of Cultural Awareness, Cultural Recognition &amp; Independent Research</a:t>
            </a:r>
            <a:r>
              <a:rPr lang="cs-CZ" b="1" dirty="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into </a:t>
            </a:r>
            <a:endParaRPr lang="cs-CZ" b="1" dirty="0">
              <a:solidFill>
                <a:srgbClr val="0070C0"/>
              </a:solidFill>
              <a:latin typeface="Times New Roman" pitchFamily="18" charset="0"/>
              <a:cs typeface="Times New Roman" pitchFamily="18" charset="0"/>
            </a:endParaRPr>
          </a:p>
          <a:p>
            <a:pPr>
              <a:defRPr/>
            </a:pPr>
            <a:r>
              <a:rPr lang="cs-CZ" b="1" dirty="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the nuances of operating in English will </a:t>
            </a:r>
            <a:r>
              <a:rPr lang="cs-CZ" b="1" dirty="0" err="1">
                <a:solidFill>
                  <a:srgbClr val="0070C0"/>
                </a:solidFill>
                <a:latin typeface="Times New Roman" pitchFamily="18" charset="0"/>
                <a:cs typeface="Times New Roman" pitchFamily="18" charset="0"/>
              </a:rPr>
              <a:t>endanger</a:t>
            </a:r>
            <a:r>
              <a:rPr lang="en-US" b="1" dirty="0">
                <a:solidFill>
                  <a:srgbClr val="0070C0"/>
                </a:solidFill>
                <a:latin typeface="Times New Roman" pitchFamily="18" charset="0"/>
                <a:cs typeface="Times New Roman" pitchFamily="18" charset="0"/>
              </a:rPr>
              <a:t> </a:t>
            </a:r>
            <a:r>
              <a:rPr lang="cs-CZ" b="1" dirty="0" err="1">
                <a:solidFill>
                  <a:srgbClr val="0070C0"/>
                </a:solidFill>
                <a:latin typeface="Times New Roman" pitchFamily="18" charset="0"/>
                <a:cs typeface="Times New Roman" pitchFamily="18" charset="0"/>
              </a:rPr>
              <a:t>coalition</a:t>
            </a:r>
            <a:r>
              <a:rPr lang="cs-CZ" b="1" dirty="0">
                <a:solidFill>
                  <a:srgbClr val="0070C0"/>
                </a:solidFill>
                <a:latin typeface="Times New Roman" pitchFamily="18" charset="0"/>
                <a:cs typeface="Times New Roman" pitchFamily="18" charset="0"/>
              </a:rPr>
              <a:t> </a:t>
            </a:r>
            <a:r>
              <a:rPr lang="cs-CZ" b="1" dirty="0" err="1">
                <a:solidFill>
                  <a:srgbClr val="0070C0"/>
                </a:solidFill>
                <a:latin typeface="Times New Roman" pitchFamily="18" charset="0"/>
                <a:cs typeface="Times New Roman" pitchFamily="18" charset="0"/>
              </a:rPr>
              <a:t>missions</a:t>
            </a:r>
            <a:r>
              <a:rPr lang="cs-CZ" b="1" dirty="0">
                <a:solidFill>
                  <a:srgbClr val="0070C0"/>
                </a:solidFill>
                <a:latin typeface="Times New Roman" pitchFamily="18" charset="0"/>
                <a:cs typeface="Times New Roman" pitchFamily="18" charset="0"/>
              </a:rPr>
              <a:t> </a:t>
            </a:r>
            <a:r>
              <a:rPr lang="en-US" b="1" dirty="0">
                <a:solidFill>
                  <a:srgbClr val="0070C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ctrTitle"/>
          </p:nvPr>
        </p:nvSpPr>
        <p:spPr>
          <a:xfrm>
            <a:off x="684213" y="981075"/>
            <a:ext cx="7772400" cy="1470025"/>
          </a:xfrm>
        </p:spPr>
        <p:txBody>
          <a:bodyPr>
            <a:normAutofit/>
          </a:bodyPr>
          <a:lstStyle/>
          <a:p>
            <a:pPr eaLnBrk="1" hangingPunct="1">
              <a:defRPr/>
            </a:pP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THANK YOU FOR YOUR ATTENTION</a:t>
            </a:r>
          </a:p>
        </p:txBody>
      </p:sp>
      <p:sp>
        <p:nvSpPr>
          <p:cNvPr id="5" name="Podnadpis 4"/>
          <p:cNvSpPr>
            <a:spLocks noGrp="1"/>
          </p:cNvSpPr>
          <p:nvPr>
            <p:ph type="subTitle" idx="1"/>
          </p:nvPr>
        </p:nvSpPr>
        <p:spPr>
          <a:xfrm>
            <a:off x="1403350" y="3260725"/>
            <a:ext cx="6400800" cy="815975"/>
          </a:xfrm>
        </p:spPr>
        <p:txBody>
          <a:bodyPr>
            <a:normAutofit/>
          </a:bodyPr>
          <a:lstStyle/>
          <a:p>
            <a:pPr eaLnBrk="1" hangingPunct="1">
              <a:defRPr/>
            </a:pPr>
            <a:r>
              <a:rPr lang="en-US" b="1" dirty="0" smtClean="0">
                <a:solidFill>
                  <a:schemeClr val="tx1"/>
                </a:solidFill>
                <a:latin typeface="Times New Roman" pitchFamily="18" charset="0"/>
                <a:cs typeface="Times New Roman" pitchFamily="18" charset="0"/>
              </a:rPr>
              <a:t>Questions Are Welcomed</a:t>
            </a:r>
            <a:endParaRPr lang="cs-CZ" b="1" dirty="0" smtClean="0">
              <a:solidFill>
                <a:schemeClr val="tx1"/>
              </a:solidFill>
              <a:latin typeface="Times New Roman" pitchFamily="18" charset="0"/>
              <a:cs typeface="Times New Roman" pitchFamily="18" charset="0"/>
            </a:endParaRPr>
          </a:p>
          <a:p>
            <a:pPr eaLnBrk="1" hangingPunct="1">
              <a:defRPr/>
            </a:pPr>
            <a:endParaRPr lang="cs-CZ" sz="4400" dirty="0" smtClean="0">
              <a:solidFill>
                <a:schemeClr val="tx1"/>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Nadpis 1"/>
          <p:cNvSpPr>
            <a:spLocks noGrp="1"/>
          </p:cNvSpPr>
          <p:nvPr>
            <p:ph type="title"/>
          </p:nvPr>
        </p:nvSpPr>
        <p:spPr>
          <a:xfrm>
            <a:off x="457200" y="274638"/>
            <a:ext cx="8229600" cy="922114"/>
          </a:xfrm>
        </p:spPr>
        <p:txBody>
          <a:bodyPr/>
          <a:lstStyle/>
          <a:p>
            <a:r>
              <a:rPr lang="en-US" dirty="0" smtClean="0"/>
              <a:t/>
            </a:r>
            <a:br>
              <a:rPr lang="en-US" dirty="0" smtClean="0"/>
            </a:br>
            <a:r>
              <a:rPr lang="en-US" dirty="0" smtClean="0"/>
              <a:t/>
            </a:r>
            <a:br>
              <a:rPr lang="en-US" dirty="0" smtClean="0"/>
            </a:br>
            <a:r>
              <a:rPr lang="en-US" dirty="0" smtClean="0">
                <a:hlinkClick r:id="rId4" action="ppaction://hlinkfile"/>
              </a:rPr>
              <a:t>Charge of the LB </a:t>
            </a:r>
            <a:r>
              <a:rPr lang="en-US" dirty="0" smtClean="0"/>
              <a:t/>
            </a:r>
            <a:br>
              <a:rPr lang="en-US" dirty="0" smtClean="0"/>
            </a:br>
            <a:r>
              <a:rPr lang="en-US" dirty="0" smtClean="0"/>
              <a:t/>
            </a:r>
            <a:br>
              <a:rPr lang="en-US" dirty="0" smtClean="0"/>
            </a:br>
            <a:endParaRPr lang="cs-CZ" dirty="0" smtClean="0"/>
          </a:p>
        </p:txBody>
      </p:sp>
      <p:pic>
        <p:nvPicPr>
          <p:cNvPr id="6" name="The Charge of the Light Brigade.wmv">
            <a:hlinkClick r:id="" action="ppaction://media"/>
          </p:cNvPr>
          <p:cNvPicPr>
            <a:picLocks noRot="1" noChangeAspect="1"/>
          </p:cNvPicPr>
          <p:nvPr>
            <a:videoFile r:link="rId1"/>
          </p:nvPr>
        </p:nvPicPr>
        <p:blipFill>
          <a:blip r:embed="rId5" cstate="print"/>
          <a:stretch>
            <a:fillRect/>
          </a:stretch>
        </p:blipFill>
        <p:spPr>
          <a:xfrm>
            <a:off x="600066" y="935723"/>
            <a:ext cx="7896369" cy="592227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Nadpis 1"/>
          <p:cNvSpPr>
            <a:spLocks noGrp="1"/>
          </p:cNvSpPr>
          <p:nvPr>
            <p:ph type="title"/>
          </p:nvPr>
        </p:nvSpPr>
        <p:spPr>
          <a:xfrm>
            <a:off x="539552" y="116632"/>
            <a:ext cx="8229600" cy="1143000"/>
          </a:xfrm>
        </p:spPr>
        <p:txBody>
          <a:bodyPr/>
          <a:lstStyle/>
          <a:p>
            <a:pPr>
              <a:defRPr/>
            </a:pP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BIBLIOGRAPHY</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1202" name="Zástupný symbol pro obsah 2"/>
          <p:cNvSpPr>
            <a:spLocks noGrp="1"/>
          </p:cNvSpPr>
          <p:nvPr>
            <p:ph idx="1"/>
          </p:nvPr>
        </p:nvSpPr>
        <p:spPr>
          <a:xfrm>
            <a:off x="539552" y="980728"/>
            <a:ext cx="8229600" cy="5400947"/>
          </a:xfrm>
        </p:spPr>
        <p:txBody>
          <a:bodyPr/>
          <a:lstStyle/>
          <a:p>
            <a:r>
              <a:rPr lang="cs-CZ" sz="2000" dirty="0" err="1" smtClean="0"/>
              <a:t>Hymes</a:t>
            </a:r>
            <a:r>
              <a:rPr lang="cs-CZ" sz="2000" dirty="0" smtClean="0"/>
              <a:t> 1968 – </a:t>
            </a:r>
            <a:r>
              <a:rPr lang="cs-CZ" sz="2000" dirty="0" err="1" smtClean="0"/>
              <a:t>Linguistic</a:t>
            </a:r>
            <a:r>
              <a:rPr lang="cs-CZ" sz="2000" dirty="0" smtClean="0"/>
              <a:t> </a:t>
            </a:r>
            <a:r>
              <a:rPr lang="cs-CZ" sz="2000" dirty="0" err="1" smtClean="0"/>
              <a:t>problems</a:t>
            </a:r>
            <a:r>
              <a:rPr lang="cs-CZ" sz="2000" dirty="0" smtClean="0"/>
              <a:t> in </a:t>
            </a:r>
            <a:r>
              <a:rPr lang="cs-CZ" sz="2000" dirty="0" err="1" smtClean="0"/>
              <a:t>defining</a:t>
            </a:r>
            <a:r>
              <a:rPr lang="cs-CZ" sz="2000" dirty="0" smtClean="0"/>
              <a:t> </a:t>
            </a:r>
            <a:r>
              <a:rPr lang="cs-CZ" sz="2000" dirty="0" err="1" smtClean="0"/>
              <a:t>the</a:t>
            </a:r>
            <a:r>
              <a:rPr lang="cs-CZ" sz="2000" dirty="0" smtClean="0"/>
              <a:t> </a:t>
            </a:r>
            <a:r>
              <a:rPr lang="cs-CZ" sz="2000" dirty="0" err="1" smtClean="0"/>
              <a:t>concept</a:t>
            </a:r>
            <a:r>
              <a:rPr lang="cs-CZ" sz="2000" dirty="0" smtClean="0"/>
              <a:t> </a:t>
            </a:r>
            <a:r>
              <a:rPr lang="cs-CZ" sz="2000" dirty="0" err="1" smtClean="0"/>
              <a:t>of</a:t>
            </a:r>
            <a:r>
              <a:rPr lang="cs-CZ" sz="2000" dirty="0" smtClean="0"/>
              <a:t> ´</a:t>
            </a:r>
            <a:r>
              <a:rPr lang="cs-CZ" sz="2000" dirty="0" err="1" smtClean="0"/>
              <a:t>tribe</a:t>
            </a:r>
            <a:r>
              <a:rPr lang="cs-CZ" sz="2000" dirty="0" smtClean="0"/>
              <a:t>´</a:t>
            </a:r>
          </a:p>
          <a:p>
            <a:r>
              <a:rPr lang="cs-CZ" sz="2000" dirty="0" err="1" smtClean="0"/>
              <a:t>McArthur</a:t>
            </a:r>
            <a:r>
              <a:rPr lang="cs-CZ" sz="2000" dirty="0" smtClean="0"/>
              <a:t> – </a:t>
            </a:r>
            <a:r>
              <a:rPr lang="cs-CZ" sz="2000" dirty="0" err="1" smtClean="0"/>
              <a:t>The</a:t>
            </a:r>
            <a:r>
              <a:rPr lang="cs-CZ" sz="2000" dirty="0" smtClean="0"/>
              <a:t> Oxford </a:t>
            </a:r>
            <a:r>
              <a:rPr lang="cs-CZ" sz="2000" dirty="0" err="1" smtClean="0"/>
              <a:t>Companion</a:t>
            </a:r>
            <a:r>
              <a:rPr lang="cs-CZ" sz="2000" dirty="0" smtClean="0"/>
              <a:t> to </a:t>
            </a:r>
            <a:r>
              <a:rPr lang="cs-CZ" sz="2000" dirty="0" err="1" smtClean="0"/>
              <a:t>the</a:t>
            </a:r>
            <a:r>
              <a:rPr lang="cs-CZ" sz="2000" dirty="0" smtClean="0"/>
              <a:t> </a:t>
            </a:r>
            <a:r>
              <a:rPr lang="cs-CZ" sz="2000" dirty="0" err="1" smtClean="0"/>
              <a:t>English</a:t>
            </a:r>
            <a:r>
              <a:rPr lang="cs-CZ" sz="2000" dirty="0" smtClean="0"/>
              <a:t> </a:t>
            </a:r>
            <a:r>
              <a:rPr lang="cs-CZ" sz="2000" dirty="0" err="1" smtClean="0"/>
              <a:t>Language</a:t>
            </a:r>
            <a:endParaRPr lang="cs-CZ" sz="2000" dirty="0" smtClean="0"/>
          </a:p>
          <a:p>
            <a:r>
              <a:rPr lang="cs-CZ" sz="2000" dirty="0" err="1" smtClean="0"/>
              <a:t>Hall</a:t>
            </a:r>
            <a:r>
              <a:rPr lang="cs-CZ" sz="2000" dirty="0" smtClean="0"/>
              <a:t>, </a:t>
            </a:r>
            <a:r>
              <a:rPr lang="cs-CZ" sz="2000" dirty="0" err="1" smtClean="0"/>
              <a:t>Smith</a:t>
            </a:r>
            <a:r>
              <a:rPr lang="cs-CZ" sz="2000" dirty="0" smtClean="0"/>
              <a:t>, </a:t>
            </a:r>
            <a:r>
              <a:rPr lang="cs-CZ" sz="2000" dirty="0" err="1" smtClean="0"/>
              <a:t>Wicaksono</a:t>
            </a:r>
            <a:r>
              <a:rPr lang="cs-CZ" sz="2000" dirty="0" smtClean="0"/>
              <a:t> - </a:t>
            </a:r>
            <a:r>
              <a:rPr lang="cs-CZ" sz="2000" dirty="0" err="1" smtClean="0"/>
              <a:t>Mapping</a:t>
            </a:r>
            <a:r>
              <a:rPr lang="cs-CZ" sz="2000" dirty="0" smtClean="0"/>
              <a:t> </a:t>
            </a:r>
            <a:r>
              <a:rPr lang="cs-CZ" sz="2000" dirty="0" err="1" smtClean="0"/>
              <a:t>Apllied</a:t>
            </a:r>
            <a:r>
              <a:rPr lang="cs-CZ" sz="2000" dirty="0" smtClean="0"/>
              <a:t> </a:t>
            </a:r>
            <a:r>
              <a:rPr lang="cs-CZ" sz="2000" dirty="0" err="1" smtClean="0"/>
              <a:t>Linguistics</a:t>
            </a:r>
            <a:endParaRPr lang="cs-CZ" sz="2000" dirty="0" smtClean="0"/>
          </a:p>
          <a:p>
            <a:r>
              <a:rPr lang="cs-CZ" sz="2000" dirty="0" err="1" smtClean="0"/>
              <a:t>Chaloupský</a:t>
            </a:r>
            <a:r>
              <a:rPr lang="cs-CZ" sz="2000" dirty="0" smtClean="0"/>
              <a:t>, </a:t>
            </a:r>
            <a:r>
              <a:rPr lang="cs-CZ" sz="2000" dirty="0" err="1" smtClean="0"/>
              <a:t>McKeating</a:t>
            </a:r>
            <a:r>
              <a:rPr lang="cs-CZ" sz="2000" dirty="0" smtClean="0"/>
              <a:t> – </a:t>
            </a:r>
            <a:r>
              <a:rPr lang="cs-CZ" sz="2000" dirty="0" err="1" smtClean="0"/>
              <a:t>Theories</a:t>
            </a:r>
            <a:r>
              <a:rPr lang="cs-CZ" sz="2000" dirty="0" smtClean="0"/>
              <a:t> in </a:t>
            </a:r>
            <a:r>
              <a:rPr lang="cs-CZ" sz="2000" dirty="0" err="1" smtClean="0"/>
              <a:t>Practice</a:t>
            </a:r>
            <a:r>
              <a:rPr lang="cs-CZ" sz="2000" dirty="0" smtClean="0"/>
              <a:t>, </a:t>
            </a:r>
            <a:r>
              <a:rPr lang="cs-CZ" sz="2000" dirty="0" err="1" smtClean="0"/>
              <a:t>Military</a:t>
            </a:r>
            <a:r>
              <a:rPr lang="cs-CZ" sz="2000" dirty="0" smtClean="0"/>
              <a:t> </a:t>
            </a:r>
            <a:r>
              <a:rPr lang="cs-CZ" sz="2000" dirty="0" err="1" smtClean="0"/>
              <a:t>Language</a:t>
            </a:r>
            <a:r>
              <a:rPr lang="cs-CZ" sz="2000" dirty="0" smtClean="0"/>
              <a:t> </a:t>
            </a:r>
            <a:r>
              <a:rPr lang="cs-CZ" sz="2000" dirty="0" err="1" smtClean="0"/>
              <a:t>and</a:t>
            </a:r>
            <a:r>
              <a:rPr lang="cs-CZ" sz="2000" dirty="0" smtClean="0"/>
              <a:t> </a:t>
            </a:r>
            <a:r>
              <a:rPr lang="cs-CZ" sz="2000" dirty="0" err="1" smtClean="0"/>
              <a:t>Culture</a:t>
            </a:r>
            <a:r>
              <a:rPr lang="cs-CZ" sz="2000" dirty="0" smtClean="0"/>
              <a:t>, Zlín </a:t>
            </a:r>
          </a:p>
          <a:p>
            <a:r>
              <a:rPr lang="cs-CZ" sz="2000" dirty="0" err="1" smtClean="0"/>
              <a:t>Chaloupský</a:t>
            </a:r>
            <a:r>
              <a:rPr lang="cs-CZ" sz="2000" dirty="0" smtClean="0"/>
              <a:t> - </a:t>
            </a:r>
            <a:r>
              <a:rPr lang="en-US" sz="2000" dirty="0" smtClean="0"/>
              <a:t>A Sociolinguistic Interpretation of Military Slang and Vernacular Expressions</a:t>
            </a:r>
            <a:r>
              <a:rPr lang="cs-CZ" sz="2000" dirty="0" smtClean="0"/>
              <a:t>, Brno</a:t>
            </a:r>
          </a:p>
          <a:p>
            <a:r>
              <a:rPr lang="cs-CZ" sz="2000" dirty="0" smtClean="0"/>
              <a:t>Holmes – </a:t>
            </a:r>
            <a:r>
              <a:rPr lang="cs-CZ" sz="2000" dirty="0" err="1" smtClean="0"/>
              <a:t>An</a:t>
            </a:r>
            <a:r>
              <a:rPr lang="cs-CZ" sz="2000" dirty="0" smtClean="0"/>
              <a:t> </a:t>
            </a:r>
            <a:r>
              <a:rPr lang="cs-CZ" sz="2000" dirty="0" err="1" smtClean="0"/>
              <a:t>Introduction</a:t>
            </a:r>
            <a:r>
              <a:rPr lang="cs-CZ" sz="2000" dirty="0" smtClean="0"/>
              <a:t> to </a:t>
            </a:r>
            <a:r>
              <a:rPr lang="cs-CZ" sz="2000" dirty="0" err="1" smtClean="0"/>
              <a:t>Sociolinguistics</a:t>
            </a:r>
            <a:endParaRPr lang="cs-CZ" sz="2000" dirty="0" smtClean="0"/>
          </a:p>
          <a:p>
            <a:r>
              <a:rPr lang="cs-CZ" sz="2000" dirty="0">
                <a:hlinkClick r:id="rId3"/>
              </a:rPr>
              <a:t>http://</a:t>
            </a:r>
            <a:r>
              <a:rPr lang="cs-CZ" sz="2000" dirty="0" smtClean="0">
                <a:hlinkClick r:id="rId3"/>
              </a:rPr>
              <a:t>www.jftc.nato.int/JFTC%20Magazine3/index.html</a:t>
            </a:r>
            <a:endParaRPr lang="cs-CZ" sz="2000" dirty="0" smtClean="0"/>
          </a:p>
          <a:p>
            <a:r>
              <a:rPr lang="cs-CZ" sz="2000" smtClean="0">
                <a:hlinkClick r:id="rId4"/>
              </a:rPr>
              <a:t>http</a:t>
            </a:r>
            <a:r>
              <a:rPr lang="cs-CZ" sz="2000" dirty="0" smtClean="0">
                <a:hlinkClick r:id="rId4"/>
              </a:rPr>
              <a:t>://en.wikipedia.org/wiki/Afghanistan</a:t>
            </a:r>
            <a:endParaRPr lang="cs-CZ" sz="2000" dirty="0" smtClean="0"/>
          </a:p>
          <a:p>
            <a:r>
              <a:rPr lang="cs-CZ" sz="2000" dirty="0" smtClean="0">
                <a:hlinkClick r:id="rId5"/>
              </a:rPr>
              <a:t>http://www.</a:t>
            </a:r>
            <a:r>
              <a:rPr lang="cs-CZ" sz="2000" dirty="0" err="1" smtClean="0">
                <a:hlinkClick r:id="rId5"/>
              </a:rPr>
              <a:t>wired.com</a:t>
            </a:r>
            <a:r>
              <a:rPr lang="cs-CZ" sz="2000" dirty="0" smtClean="0">
                <a:hlinkClick r:id="rId5"/>
              </a:rPr>
              <a:t>/</a:t>
            </a:r>
            <a:r>
              <a:rPr lang="cs-CZ" sz="2000" dirty="0" err="1" smtClean="0">
                <a:hlinkClick r:id="rId5"/>
              </a:rPr>
              <a:t>dangerroom</a:t>
            </a:r>
            <a:r>
              <a:rPr lang="cs-CZ" sz="2000" dirty="0" smtClean="0">
                <a:hlinkClick r:id="rId5"/>
              </a:rPr>
              <a:t>/2011/02/</a:t>
            </a:r>
            <a:r>
              <a:rPr lang="cs-CZ" sz="2000" dirty="0" err="1" smtClean="0">
                <a:hlinkClick r:id="rId5"/>
              </a:rPr>
              <a:t>pentagonese</a:t>
            </a:r>
            <a:r>
              <a:rPr lang="cs-CZ" sz="2000" dirty="0" smtClean="0">
                <a:hlinkClick r:id="rId5"/>
              </a:rPr>
              <a:t>-a-</a:t>
            </a:r>
            <a:r>
              <a:rPr lang="cs-CZ" sz="2000" dirty="0" err="1" smtClean="0">
                <a:hlinkClick r:id="rId5"/>
              </a:rPr>
              <a:t>primer</a:t>
            </a:r>
            <a:r>
              <a:rPr lang="cs-CZ" sz="2000" dirty="0" smtClean="0">
                <a:hlinkClick r:id="rId5"/>
              </a:rPr>
              <a:t>/</a:t>
            </a:r>
            <a:endParaRPr lang="cs-CZ" sz="2000" dirty="0" smtClean="0"/>
          </a:p>
          <a:p>
            <a:r>
              <a:rPr lang="cs-CZ" sz="2000" dirty="0" smtClean="0">
                <a:hlinkClick r:id="rId6"/>
              </a:rPr>
              <a:t>http://www.</a:t>
            </a:r>
            <a:r>
              <a:rPr lang="cs-CZ" sz="2000" dirty="0" err="1" smtClean="0">
                <a:hlinkClick r:id="rId6"/>
              </a:rPr>
              <a:t>un.org</a:t>
            </a:r>
            <a:r>
              <a:rPr lang="cs-CZ" sz="2000" dirty="0" smtClean="0">
                <a:hlinkClick r:id="rId6"/>
              </a:rPr>
              <a:t>/</a:t>
            </a:r>
            <a:r>
              <a:rPr lang="cs-CZ" sz="2000" dirty="0" err="1" smtClean="0">
                <a:hlinkClick r:id="rId6"/>
              </a:rPr>
              <a:t>en</a:t>
            </a:r>
            <a:r>
              <a:rPr lang="cs-CZ" sz="2000" dirty="0" smtClean="0">
                <a:hlinkClick r:id="rId6"/>
              </a:rPr>
              <a:t>/</a:t>
            </a:r>
            <a:r>
              <a:rPr lang="cs-CZ" sz="2000" dirty="0" err="1" smtClean="0">
                <a:hlinkClick r:id="rId6"/>
              </a:rPr>
              <a:t>events</a:t>
            </a:r>
            <a:r>
              <a:rPr lang="cs-CZ" sz="2000" dirty="0" smtClean="0">
                <a:hlinkClick r:id="rId6"/>
              </a:rPr>
              <a:t>/</a:t>
            </a:r>
            <a:r>
              <a:rPr lang="cs-CZ" sz="2000" dirty="0" err="1" smtClean="0">
                <a:hlinkClick r:id="rId6"/>
              </a:rPr>
              <a:t>englishlanguageday</a:t>
            </a:r>
            <a:r>
              <a:rPr lang="cs-CZ" sz="2000" dirty="0" smtClean="0">
                <a:hlinkClick r:id="rId6"/>
              </a:rPr>
              <a:t>/</a:t>
            </a:r>
            <a:r>
              <a:rPr lang="cs-CZ" sz="2000" dirty="0" err="1" smtClean="0">
                <a:hlinkClick r:id="rId6"/>
              </a:rPr>
              <a:t>translators.shtml</a:t>
            </a:r>
            <a:endParaRPr lang="cs-CZ" sz="2000" dirty="0" smtClean="0"/>
          </a:p>
          <a:p>
            <a:r>
              <a:rPr lang="cs-CZ" sz="2000" dirty="0" smtClean="0">
                <a:hlinkClick r:id="rId7"/>
              </a:rPr>
              <a:t>http://en.wikipedia.org/wiki/Seaspeak</a:t>
            </a:r>
            <a:endParaRPr lang="cs-CZ" sz="2000" dirty="0" smtClean="0"/>
          </a:p>
          <a:p>
            <a:r>
              <a:rPr lang="cs-CZ" sz="2000" dirty="0" smtClean="0">
                <a:hlinkClick r:id="rId8"/>
              </a:rPr>
              <a:t>http://punch.photoshelter.com/image/I0000a9.bKUAOPPQ</a:t>
            </a:r>
            <a:endParaRPr lang="cs-CZ" sz="2000" dirty="0" smtClean="0"/>
          </a:p>
          <a:p>
            <a:r>
              <a:rPr lang="cs-CZ" sz="2000" dirty="0" smtClean="0">
                <a:hlinkClick r:id="rId9"/>
              </a:rPr>
              <a:t>http://www.</a:t>
            </a:r>
            <a:r>
              <a:rPr lang="cs-CZ" sz="2000" dirty="0" err="1" smtClean="0">
                <a:hlinkClick r:id="rId9"/>
              </a:rPr>
              <a:t>timeanddate.com</a:t>
            </a:r>
            <a:r>
              <a:rPr lang="cs-CZ" sz="2000" dirty="0" smtClean="0">
                <a:hlinkClick r:id="rId9"/>
              </a:rPr>
              <a:t>/</a:t>
            </a:r>
            <a:r>
              <a:rPr lang="cs-CZ" sz="2000" dirty="0" err="1" smtClean="0">
                <a:hlinkClick r:id="rId9"/>
              </a:rPr>
              <a:t>holidays</a:t>
            </a:r>
            <a:r>
              <a:rPr lang="cs-CZ" sz="2000" dirty="0" smtClean="0">
                <a:hlinkClick r:id="rId9"/>
              </a:rPr>
              <a:t>/</a:t>
            </a:r>
            <a:r>
              <a:rPr lang="cs-CZ" sz="2000" dirty="0" err="1" smtClean="0">
                <a:hlinkClick r:id="rId9"/>
              </a:rPr>
              <a:t>australia</a:t>
            </a:r>
            <a:r>
              <a:rPr lang="cs-CZ" sz="2000" dirty="0" smtClean="0">
                <a:hlinkClick r:id="rId9"/>
              </a:rPr>
              <a:t>/</a:t>
            </a:r>
            <a:r>
              <a:rPr lang="cs-CZ" sz="2000" dirty="0" err="1" smtClean="0">
                <a:hlinkClick r:id="rId9"/>
              </a:rPr>
              <a:t>anzac</a:t>
            </a:r>
            <a:r>
              <a:rPr lang="cs-CZ" sz="2000" dirty="0" smtClean="0">
                <a:hlinkClick r:id="rId9"/>
              </a:rPr>
              <a:t>-</a:t>
            </a:r>
            <a:r>
              <a:rPr lang="cs-CZ" sz="2000" dirty="0" err="1" smtClean="0">
                <a:hlinkClick r:id="rId9"/>
              </a:rPr>
              <a:t>day</a:t>
            </a:r>
            <a:endParaRPr lang="cs-CZ" sz="2000" dirty="0" smtClean="0"/>
          </a:p>
          <a:p>
            <a:r>
              <a:rPr lang="cs-CZ" sz="2000" dirty="0" smtClean="0">
                <a:hlinkClick r:id="rId10"/>
              </a:rPr>
              <a:t>http://www.</a:t>
            </a:r>
            <a:r>
              <a:rPr lang="cs-CZ" sz="2000" dirty="0" err="1" smtClean="0">
                <a:hlinkClick r:id="rId10"/>
              </a:rPr>
              <a:t>staff.amu.edu.pl</a:t>
            </a:r>
            <a:r>
              <a:rPr lang="cs-CZ" sz="2000" dirty="0" smtClean="0">
                <a:hlinkClick r:id="rId10"/>
              </a:rPr>
              <a:t>/~</a:t>
            </a:r>
            <a:r>
              <a:rPr lang="cs-CZ" sz="2000" dirty="0" err="1" smtClean="0">
                <a:hlinkClick r:id="rId10"/>
              </a:rPr>
              <a:t>inveling</a:t>
            </a:r>
            <a:r>
              <a:rPr lang="cs-CZ" sz="2000" dirty="0" smtClean="0">
                <a:hlinkClick r:id="rId10"/>
              </a:rPr>
              <a:t>/</a:t>
            </a:r>
            <a:r>
              <a:rPr lang="cs-CZ" sz="2000" dirty="0" err="1" smtClean="0">
                <a:hlinkClick r:id="rId10"/>
              </a:rPr>
              <a:t>pdf</a:t>
            </a:r>
            <a:r>
              <a:rPr lang="cs-CZ" sz="2000" dirty="0" smtClean="0">
                <a:hlinkClick r:id="rId10"/>
              </a:rPr>
              <a:t>/</a:t>
            </a:r>
            <a:r>
              <a:rPr lang="cs-CZ" sz="2000" dirty="0" err="1" smtClean="0">
                <a:hlinkClick r:id="rId10"/>
              </a:rPr>
              <a:t>liu</a:t>
            </a:r>
            <a:r>
              <a:rPr lang="cs-CZ" sz="2000" dirty="0" smtClean="0">
                <a:hlinkClick r:id="rId10"/>
              </a:rPr>
              <a:t>_</a:t>
            </a:r>
            <a:r>
              <a:rPr lang="cs-CZ" sz="2000" dirty="0" err="1" smtClean="0">
                <a:hlinkClick r:id="rId10"/>
              </a:rPr>
              <a:t>quingxue</a:t>
            </a:r>
            <a:r>
              <a:rPr lang="cs-CZ" sz="2000" dirty="0" smtClean="0">
                <a:hlinkClick r:id="rId10"/>
              </a:rPr>
              <a:t>_inve9.pdf</a:t>
            </a:r>
            <a:endParaRPr lang="cs-CZ" sz="2000" dirty="0" smtClean="0"/>
          </a:p>
          <a:p>
            <a:endParaRPr lang="cs-CZ" sz="2000" dirty="0" smtClean="0"/>
          </a:p>
          <a:p>
            <a:endParaRPr lang="cs-CZ"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dirty="0" smtClean="0">
                <a:hlinkClick r:id="rId4" action="ppaction://hlinkfile"/>
              </a:rPr>
              <a:t>Trooping of Battle </a:t>
            </a:r>
            <a:r>
              <a:rPr lang="en-US" dirty="0" err="1" smtClean="0">
                <a:hlinkClick r:id="rId4" action="ppaction://hlinkfile"/>
              </a:rPr>
              <a:t>Honours</a:t>
            </a:r>
            <a:endParaRPr lang="en-US" dirty="0" smtClean="0"/>
          </a:p>
        </p:txBody>
      </p:sp>
      <p:pic>
        <p:nvPicPr>
          <p:cNvPr id="5" name="Trooping the Colour.wmv">
            <a:hlinkClick r:id="" action="ppaction://media"/>
          </p:cNvPr>
          <p:cNvPicPr>
            <a:picLocks noRot="1" noChangeAspect="1"/>
          </p:cNvPicPr>
          <p:nvPr>
            <a:videoFile r:link="rId1"/>
          </p:nvPr>
        </p:nvPicPr>
        <p:blipFill>
          <a:blip r:embed="rId5" cstate="print"/>
          <a:stretch>
            <a:fillRect/>
          </a:stretch>
        </p:blipFill>
        <p:spPr>
          <a:xfrm>
            <a:off x="1164392" y="1287016"/>
            <a:ext cx="7416824" cy="556261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331640" y="1916832"/>
          <a:ext cx="6504384"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bdélník 15"/>
          <p:cNvSpPr/>
          <p:nvPr/>
        </p:nvSpPr>
        <p:spPr>
          <a:xfrm>
            <a:off x="179512" y="6237312"/>
            <a:ext cx="1688283" cy="461665"/>
          </a:xfrm>
          <a:prstGeom prst="rect">
            <a:avLst/>
          </a:prstGeom>
          <a:noFill/>
        </p:spPr>
        <p:txBody>
          <a:bodyPr wrap="none">
            <a:spAutoFit/>
          </a:bodyPr>
          <a:lstStyle/>
          <a:p>
            <a:pPr algn="ctr">
              <a:defRPr/>
            </a:pPr>
            <a:r>
              <a:rPr lang="cs-CZ" sz="2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Ambiguity</a:t>
            </a:r>
            <a:endParaRPr lang="cs-CZ"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483" name="Nadpis 1"/>
          <p:cNvSpPr>
            <a:spLocks noGrp="1"/>
          </p:cNvSpPr>
          <p:nvPr>
            <p:ph type="title"/>
          </p:nvPr>
        </p:nvSpPr>
        <p:spPr>
          <a:xfrm>
            <a:off x="179388" y="188913"/>
            <a:ext cx="8713787" cy="1143000"/>
          </a:xfrm>
        </p:spPr>
        <p:txBody>
          <a:bodyPr/>
          <a:lstStyle/>
          <a:p>
            <a:pPr>
              <a:defRPr/>
            </a:pP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Elements</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of</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Cultural</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Communicative</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Competence</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and</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Possible</a:t>
            </a:r>
            <a:r>
              <a:rPr lang="cs-CZ"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sz="3600" b="1" dirty="0" err="1" smtClean="0">
                <a:effectLst>
                  <a:outerShdw blurRad="38100" dist="38100" dir="2700000" algn="tl">
                    <a:srgbClr val="000000">
                      <a:alpha val="43137"/>
                    </a:srgbClr>
                  </a:outerShdw>
                </a:effectLst>
                <a:latin typeface="Times New Roman" pitchFamily="18" charset="0"/>
                <a:cs typeface="Times New Roman" pitchFamily="18" charset="0"/>
              </a:rPr>
              <a:t>Complications</a:t>
            </a:r>
            <a:endParaRPr lang="cs-CZ" sz="3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Zaoblený obdélník 3"/>
          <p:cNvSpPr/>
          <p:nvPr/>
        </p:nvSpPr>
        <p:spPr>
          <a:xfrm>
            <a:off x="179388" y="2708275"/>
            <a:ext cx="1728787" cy="720725"/>
          </a:xfrm>
          <a:prstGeom prst="round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b="1" dirty="0" err="1">
                <a:solidFill>
                  <a:schemeClr val="tx1"/>
                </a:solidFill>
                <a:latin typeface="Times New Roman" pitchFamily="18" charset="0"/>
                <a:cs typeface="Times New Roman" pitchFamily="18" charset="0"/>
              </a:rPr>
              <a:t>Semantics</a:t>
            </a:r>
            <a:r>
              <a:rPr lang="cs-CZ" sz="1600" b="1" dirty="0">
                <a:solidFill>
                  <a:schemeClr val="tx1"/>
                </a:solidFill>
                <a:latin typeface="Times New Roman" pitchFamily="18" charset="0"/>
                <a:cs typeface="Times New Roman" pitchFamily="18" charset="0"/>
              </a:rPr>
              <a:t>/</a:t>
            </a:r>
          </a:p>
          <a:p>
            <a:pPr algn="ctr">
              <a:defRPr/>
            </a:pPr>
            <a:r>
              <a:rPr lang="cs-CZ" sz="1600" b="1" dirty="0" err="1">
                <a:solidFill>
                  <a:schemeClr val="tx1"/>
                </a:solidFill>
                <a:latin typeface="Times New Roman" pitchFamily="18" charset="0"/>
                <a:cs typeface="Times New Roman" pitchFamily="18" charset="0"/>
              </a:rPr>
              <a:t>Pragmatics</a:t>
            </a:r>
            <a:endParaRPr lang="cs-CZ" sz="1600" b="1" dirty="0">
              <a:solidFill>
                <a:schemeClr val="tx1"/>
              </a:solidFill>
              <a:latin typeface="Times New Roman" pitchFamily="18" charset="0"/>
              <a:cs typeface="Times New Roman" pitchFamily="18" charset="0"/>
            </a:endParaRPr>
          </a:p>
        </p:txBody>
      </p:sp>
      <p:sp>
        <p:nvSpPr>
          <p:cNvPr id="5" name="Zaoblený obdélník 4"/>
          <p:cNvSpPr/>
          <p:nvPr/>
        </p:nvSpPr>
        <p:spPr>
          <a:xfrm>
            <a:off x="179388" y="3573463"/>
            <a:ext cx="1728787" cy="720725"/>
          </a:xfrm>
          <a:prstGeom prst="round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solidFill>
                  <a:schemeClr val="tx1"/>
                </a:solidFill>
                <a:latin typeface="Times New Roman" pitchFamily="18" charset="0"/>
                <a:cs typeface="Times New Roman" pitchFamily="18" charset="0"/>
              </a:rPr>
              <a:t>Polysemy</a:t>
            </a:r>
            <a:r>
              <a:rPr lang="cs-CZ" b="1" dirty="0">
                <a:solidFill>
                  <a:schemeClr val="tx1"/>
                </a:solidFill>
                <a:latin typeface="Times New Roman" pitchFamily="18" charset="0"/>
                <a:cs typeface="Times New Roman" pitchFamily="18" charset="0"/>
              </a:rPr>
              <a:t>/ Homonymy</a:t>
            </a:r>
          </a:p>
        </p:txBody>
      </p:sp>
      <p:sp>
        <p:nvSpPr>
          <p:cNvPr id="6" name="Zaoblený obdélník 5"/>
          <p:cNvSpPr/>
          <p:nvPr/>
        </p:nvSpPr>
        <p:spPr>
          <a:xfrm>
            <a:off x="7164388" y="4508500"/>
            <a:ext cx="1728787" cy="719138"/>
          </a:xfrm>
          <a:prstGeom prst="round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a:solidFill>
                  <a:schemeClr val="tx1"/>
                </a:solidFill>
                <a:latin typeface="Times New Roman" pitchFamily="18" charset="0"/>
                <a:cs typeface="Times New Roman" pitchFamily="18" charset="0"/>
              </a:rPr>
              <a:t>Syntax</a:t>
            </a:r>
          </a:p>
        </p:txBody>
      </p:sp>
      <p:sp>
        <p:nvSpPr>
          <p:cNvPr id="7" name="Zaoblený obdélník 6"/>
          <p:cNvSpPr/>
          <p:nvPr/>
        </p:nvSpPr>
        <p:spPr>
          <a:xfrm>
            <a:off x="7164388" y="2781300"/>
            <a:ext cx="1728787" cy="720725"/>
          </a:xfrm>
          <a:prstGeom prst="round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solidFill>
                  <a:schemeClr val="tx1"/>
                </a:solidFill>
                <a:latin typeface="Times New Roman" pitchFamily="18" charset="0"/>
                <a:cs typeface="Times New Roman" pitchFamily="18" charset="0"/>
              </a:rPr>
              <a:t>Morphology</a:t>
            </a:r>
            <a:endParaRPr lang="cs-CZ" b="1" dirty="0">
              <a:solidFill>
                <a:schemeClr val="tx1"/>
              </a:solidFill>
              <a:latin typeface="Times New Roman" pitchFamily="18" charset="0"/>
              <a:cs typeface="Times New Roman" pitchFamily="18" charset="0"/>
            </a:endParaRPr>
          </a:p>
        </p:txBody>
      </p:sp>
      <p:sp>
        <p:nvSpPr>
          <p:cNvPr id="9" name="Zaoblený obdélník 8"/>
          <p:cNvSpPr/>
          <p:nvPr/>
        </p:nvSpPr>
        <p:spPr>
          <a:xfrm>
            <a:off x="179388" y="4481513"/>
            <a:ext cx="1728787" cy="720725"/>
          </a:xfrm>
          <a:prstGeom prst="round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a:solidFill>
                  <a:schemeClr val="tx1"/>
                </a:solidFill>
                <a:latin typeface="Times New Roman" pitchFamily="18" charset="0"/>
                <a:cs typeface="Times New Roman" pitchFamily="18" charset="0"/>
              </a:rPr>
              <a:t>Synonymy/</a:t>
            </a:r>
          </a:p>
          <a:p>
            <a:pPr algn="ctr">
              <a:defRPr/>
            </a:pPr>
            <a:r>
              <a:rPr lang="cs-CZ" b="1" dirty="0">
                <a:solidFill>
                  <a:schemeClr val="tx1"/>
                </a:solidFill>
                <a:latin typeface="Times New Roman" pitchFamily="18" charset="0"/>
                <a:cs typeface="Times New Roman" pitchFamily="18" charset="0"/>
              </a:rPr>
              <a:t>Antonymy</a:t>
            </a:r>
          </a:p>
        </p:txBody>
      </p:sp>
      <p:sp>
        <p:nvSpPr>
          <p:cNvPr id="10" name="Zaoblený obdélník 9"/>
          <p:cNvSpPr/>
          <p:nvPr/>
        </p:nvSpPr>
        <p:spPr>
          <a:xfrm>
            <a:off x="7164388" y="5345113"/>
            <a:ext cx="1728787" cy="720725"/>
          </a:xfrm>
          <a:prstGeom prst="round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a:solidFill>
                  <a:schemeClr val="tx1"/>
                </a:solidFill>
                <a:latin typeface="Times New Roman" pitchFamily="18" charset="0"/>
                <a:cs typeface="Times New Roman" pitchFamily="18" charset="0"/>
              </a:rPr>
              <a:t>Lexicon</a:t>
            </a:r>
          </a:p>
        </p:txBody>
      </p:sp>
      <p:sp>
        <p:nvSpPr>
          <p:cNvPr id="11" name="Zaoblený obdélník 10"/>
          <p:cNvSpPr/>
          <p:nvPr/>
        </p:nvSpPr>
        <p:spPr>
          <a:xfrm>
            <a:off x="7164388" y="3644900"/>
            <a:ext cx="1728787" cy="720725"/>
          </a:xfrm>
          <a:prstGeom prst="round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solidFill>
                  <a:schemeClr val="tx1"/>
                </a:solidFill>
                <a:latin typeface="Times New Roman" pitchFamily="18" charset="0"/>
                <a:cs typeface="Times New Roman" pitchFamily="18" charset="0"/>
              </a:rPr>
              <a:t>Phonology</a:t>
            </a:r>
            <a:endParaRPr lang="cs-CZ" b="1" dirty="0">
              <a:solidFill>
                <a:schemeClr val="tx1"/>
              </a:solidFill>
              <a:latin typeface="Times New Roman" pitchFamily="18" charset="0"/>
              <a:cs typeface="Times New Roman" pitchFamily="18" charset="0"/>
            </a:endParaRPr>
          </a:p>
        </p:txBody>
      </p:sp>
      <p:sp>
        <p:nvSpPr>
          <p:cNvPr id="13" name="Zaoblený obdélník 12"/>
          <p:cNvSpPr/>
          <p:nvPr/>
        </p:nvSpPr>
        <p:spPr>
          <a:xfrm>
            <a:off x="6659563" y="1412875"/>
            <a:ext cx="2376487" cy="7207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cs-CZ" b="1" dirty="0">
                <a:solidFill>
                  <a:schemeClr val="tx1"/>
                </a:solidFill>
                <a:latin typeface="Times New Roman" pitchFamily="18" charset="0"/>
                <a:cs typeface="Times New Roman" pitchFamily="18" charset="0"/>
              </a:rPr>
              <a:t>COMPREHENSION</a:t>
            </a:r>
          </a:p>
        </p:txBody>
      </p:sp>
      <p:sp>
        <p:nvSpPr>
          <p:cNvPr id="15" name="Šipka doprava 14"/>
          <p:cNvSpPr/>
          <p:nvPr/>
        </p:nvSpPr>
        <p:spPr>
          <a:xfrm>
            <a:off x="2555875" y="1484313"/>
            <a:ext cx="4032250" cy="431800"/>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cs-CZ"/>
          </a:p>
        </p:txBody>
      </p:sp>
      <p:sp>
        <p:nvSpPr>
          <p:cNvPr id="17" name="Zaoblený obdélník 16"/>
          <p:cNvSpPr/>
          <p:nvPr/>
        </p:nvSpPr>
        <p:spPr>
          <a:xfrm>
            <a:off x="179388" y="5345113"/>
            <a:ext cx="1728787" cy="720725"/>
          </a:xfrm>
          <a:prstGeom prst="round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solidFill>
                  <a:schemeClr val="tx1"/>
                </a:solidFill>
                <a:latin typeface="Times New Roman" pitchFamily="18" charset="0"/>
                <a:cs typeface="Times New Roman" pitchFamily="18" charset="0"/>
              </a:rPr>
              <a:t>Speech</a:t>
            </a:r>
            <a:r>
              <a:rPr lang="cs-CZ" b="1" dirty="0">
                <a:solidFill>
                  <a:schemeClr val="tx1"/>
                </a:solidFill>
                <a:latin typeface="Times New Roman" pitchFamily="18" charset="0"/>
                <a:cs typeface="Times New Roman" pitchFamily="18" charset="0"/>
              </a:rPr>
              <a:t> </a:t>
            </a:r>
            <a:r>
              <a:rPr lang="cs-CZ" b="1" dirty="0" err="1">
                <a:solidFill>
                  <a:schemeClr val="tx1"/>
                </a:solidFill>
                <a:latin typeface="Times New Roman" pitchFamily="18" charset="0"/>
                <a:cs typeface="Times New Roman" pitchFamily="18" charset="0"/>
              </a:rPr>
              <a:t>Acts</a:t>
            </a:r>
            <a:endParaRPr lang="cs-CZ" b="1" dirty="0">
              <a:solidFill>
                <a:schemeClr val="tx1"/>
              </a:solidFill>
              <a:latin typeface="Times New Roman" pitchFamily="18" charset="0"/>
              <a:cs typeface="Times New Roman" pitchFamily="18" charset="0"/>
            </a:endParaRPr>
          </a:p>
        </p:txBody>
      </p:sp>
      <p:sp>
        <p:nvSpPr>
          <p:cNvPr id="20" name="Zaoblený obdélník 19"/>
          <p:cNvSpPr/>
          <p:nvPr/>
        </p:nvSpPr>
        <p:spPr>
          <a:xfrm>
            <a:off x="215900" y="1412875"/>
            <a:ext cx="2268538" cy="7207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cs-CZ" b="1" dirty="0">
                <a:solidFill>
                  <a:schemeClr val="tx1"/>
                </a:solidFill>
                <a:latin typeface="Times New Roman" pitchFamily="18" charset="0"/>
                <a:cs typeface="Times New Roman" pitchFamily="18" charset="0"/>
              </a:rPr>
              <a:t>PRODUCTION</a:t>
            </a:r>
          </a:p>
        </p:txBody>
      </p:sp>
      <p:sp>
        <p:nvSpPr>
          <p:cNvPr id="18" name="Obdélník 17"/>
          <p:cNvSpPr/>
          <p:nvPr/>
        </p:nvSpPr>
        <p:spPr>
          <a:xfrm>
            <a:off x="7710874" y="6207695"/>
            <a:ext cx="1109598" cy="461665"/>
          </a:xfrm>
          <a:prstGeom prst="rect">
            <a:avLst/>
          </a:prstGeom>
          <a:noFill/>
        </p:spPr>
        <p:txBody>
          <a:bodyPr wrap="none">
            <a:spAutoFit/>
          </a:bodyPr>
          <a:lstStyle/>
          <a:p>
            <a:pPr algn="ctr">
              <a:defRPr/>
            </a:pPr>
            <a:r>
              <a:rPr lang="cs-CZ" sz="2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Errors</a:t>
            </a:r>
            <a:endParaRPr lang="cs-CZ"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Obdélník 18"/>
          <p:cNvSpPr/>
          <p:nvPr/>
        </p:nvSpPr>
        <p:spPr>
          <a:xfrm>
            <a:off x="5894008" y="6207695"/>
            <a:ext cx="1486304" cy="461665"/>
          </a:xfrm>
          <a:prstGeom prst="rect">
            <a:avLst/>
          </a:prstGeom>
          <a:noFill/>
        </p:spPr>
        <p:txBody>
          <a:bodyPr wrap="none">
            <a:spAutoFit/>
          </a:bodyPr>
          <a:lstStyle/>
          <a:p>
            <a:pPr algn="ctr">
              <a:defRPr/>
            </a:pPr>
            <a:r>
              <a:rPr lang="cs-CZ" sz="2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Mistakes</a:t>
            </a:r>
            <a:endParaRPr lang="cs-CZ"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Obdélník 20"/>
          <p:cNvSpPr/>
          <p:nvPr/>
        </p:nvSpPr>
        <p:spPr>
          <a:xfrm>
            <a:off x="1979712" y="6237312"/>
            <a:ext cx="1793120" cy="461665"/>
          </a:xfrm>
          <a:prstGeom prst="rect">
            <a:avLst/>
          </a:prstGeom>
          <a:noFill/>
        </p:spPr>
        <p:txBody>
          <a:bodyPr wrap="none">
            <a:spAutoFit/>
          </a:bodyPr>
          <a:lstStyle/>
          <a:p>
            <a:pPr algn="ctr">
              <a:defRPr/>
            </a:pPr>
            <a:r>
              <a:rPr lang="cs-CZ" sz="2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Vagueness</a:t>
            </a:r>
            <a:endParaRPr lang="cs-CZ"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p:nvPr>
        </p:nvSpPr>
        <p:spPr/>
        <p:txBody>
          <a:bodyPr/>
          <a:lstStyle/>
          <a:p>
            <a:pPr>
              <a:defRPr/>
            </a:pP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Cultural</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Speech</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Area</a:t>
            </a:r>
          </a:p>
        </p:txBody>
      </p:sp>
      <p:graphicFrame>
        <p:nvGraphicFramePr>
          <p:cNvPr id="3" name="Diagram 2"/>
          <p:cNvGraphicFramePr/>
          <p:nvPr/>
        </p:nvGraphicFramePr>
        <p:xfrm>
          <a:off x="323528" y="1412776"/>
          <a:ext cx="417646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bdélník 3"/>
          <p:cNvSpPr/>
          <p:nvPr/>
        </p:nvSpPr>
        <p:spPr>
          <a:xfrm>
            <a:off x="4427984" y="3501008"/>
            <a:ext cx="1937510" cy="523220"/>
          </a:xfrm>
          <a:prstGeom prst="rect">
            <a:avLst/>
          </a:prstGeom>
          <a:noFill/>
        </p:spPr>
        <p:txBody>
          <a:bodyPr>
            <a:spAutoFit/>
          </a:bodyPr>
          <a:lstStyle/>
          <a:p>
            <a:pPr algn="ctr">
              <a:defRPr/>
            </a:pPr>
            <a:r>
              <a:rPr lang="cs-CZ"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TABLE</a:t>
            </a:r>
          </a:p>
        </p:txBody>
      </p:sp>
      <p:sp>
        <p:nvSpPr>
          <p:cNvPr id="5" name="Zaoblený obdélník 4"/>
          <p:cNvSpPr/>
          <p:nvPr/>
        </p:nvSpPr>
        <p:spPr>
          <a:xfrm>
            <a:off x="6588125" y="1516063"/>
            <a:ext cx="1944688" cy="6492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cs-CZ" dirty="0" err="1"/>
              <a:t>American</a:t>
            </a:r>
            <a:r>
              <a:rPr lang="cs-CZ" dirty="0"/>
              <a:t> </a:t>
            </a:r>
            <a:r>
              <a:rPr lang="cs-CZ" dirty="0" err="1"/>
              <a:t>English</a:t>
            </a:r>
            <a:endParaRPr lang="cs-CZ" dirty="0"/>
          </a:p>
        </p:txBody>
      </p:sp>
      <p:sp>
        <p:nvSpPr>
          <p:cNvPr id="6" name="Zaoblený obdélník 5"/>
          <p:cNvSpPr/>
          <p:nvPr/>
        </p:nvSpPr>
        <p:spPr>
          <a:xfrm>
            <a:off x="6588125" y="2308225"/>
            <a:ext cx="1944688" cy="6492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cs-CZ" dirty="0" err="1"/>
              <a:t>British</a:t>
            </a:r>
            <a:r>
              <a:rPr lang="cs-CZ" dirty="0"/>
              <a:t> </a:t>
            </a:r>
            <a:r>
              <a:rPr lang="cs-CZ" dirty="0" err="1"/>
              <a:t>English</a:t>
            </a:r>
            <a:endParaRPr lang="cs-CZ" dirty="0"/>
          </a:p>
        </p:txBody>
      </p:sp>
      <p:sp>
        <p:nvSpPr>
          <p:cNvPr id="7" name="Zaoblený obdélník 6"/>
          <p:cNvSpPr/>
          <p:nvPr/>
        </p:nvSpPr>
        <p:spPr>
          <a:xfrm>
            <a:off x="6588125" y="3100388"/>
            <a:ext cx="1944688" cy="6492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cs-CZ" dirty="0" err="1"/>
              <a:t>Australian</a:t>
            </a:r>
            <a:r>
              <a:rPr lang="cs-CZ" dirty="0"/>
              <a:t> </a:t>
            </a:r>
            <a:r>
              <a:rPr lang="cs-CZ" dirty="0" err="1"/>
              <a:t>English</a:t>
            </a:r>
            <a:endParaRPr lang="cs-CZ" dirty="0"/>
          </a:p>
        </p:txBody>
      </p:sp>
      <p:sp>
        <p:nvSpPr>
          <p:cNvPr id="8" name="Zaoblený obdélník 7"/>
          <p:cNvSpPr/>
          <p:nvPr/>
        </p:nvSpPr>
        <p:spPr>
          <a:xfrm>
            <a:off x="6588125" y="3892550"/>
            <a:ext cx="1944688" cy="6492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cs-CZ" dirty="0" err="1"/>
              <a:t>N.Zealand</a:t>
            </a:r>
            <a:r>
              <a:rPr lang="cs-CZ" dirty="0"/>
              <a:t> </a:t>
            </a:r>
            <a:r>
              <a:rPr lang="cs-CZ" dirty="0" err="1"/>
              <a:t>English</a:t>
            </a:r>
            <a:endParaRPr lang="cs-CZ" dirty="0"/>
          </a:p>
        </p:txBody>
      </p:sp>
      <p:pic>
        <p:nvPicPr>
          <p:cNvPr id="22536" name="Obrázek 8" descr="charge.jpg"/>
          <p:cNvPicPr>
            <a:picLocks noChangeAspect="1"/>
          </p:cNvPicPr>
          <p:nvPr/>
        </p:nvPicPr>
        <p:blipFill>
          <a:blip r:embed="rId8" cstate="print"/>
          <a:srcRect/>
          <a:stretch>
            <a:fillRect/>
          </a:stretch>
        </p:blipFill>
        <p:spPr bwMode="auto">
          <a:xfrm>
            <a:off x="250825" y="3736975"/>
            <a:ext cx="3457575" cy="2978150"/>
          </a:xfrm>
          <a:prstGeom prst="rect">
            <a:avLst/>
          </a:prstGeom>
          <a:noFill/>
          <a:ln w="9525">
            <a:noFill/>
            <a:miter lim="800000"/>
            <a:headEnd/>
            <a:tailEnd/>
          </a:ln>
        </p:spPr>
      </p:pic>
      <p:pic>
        <p:nvPicPr>
          <p:cNvPr id="22537" name="Obrázek 9" descr="table.jpg"/>
          <p:cNvPicPr>
            <a:picLocks noChangeAspect="1"/>
          </p:cNvPicPr>
          <p:nvPr/>
        </p:nvPicPr>
        <p:blipFill>
          <a:blip r:embed="rId9" cstate="print"/>
          <a:srcRect/>
          <a:stretch>
            <a:fillRect/>
          </a:stretch>
        </p:blipFill>
        <p:spPr bwMode="auto">
          <a:xfrm>
            <a:off x="4935538" y="4652963"/>
            <a:ext cx="3597275" cy="2081212"/>
          </a:xfrm>
          <a:prstGeom prst="rect">
            <a:avLst/>
          </a:prstGeom>
          <a:noFill/>
          <a:ln w="9525">
            <a:noFill/>
            <a:miter lim="800000"/>
            <a:headEnd/>
            <a:tailEnd/>
          </a:ln>
        </p:spPr>
      </p:pic>
      <p:sp>
        <p:nvSpPr>
          <p:cNvPr id="11" name="Obdélník 10"/>
          <p:cNvSpPr/>
          <p:nvPr/>
        </p:nvSpPr>
        <p:spPr>
          <a:xfrm>
            <a:off x="4572000" y="2996952"/>
            <a:ext cx="1937510" cy="523220"/>
          </a:xfrm>
          <a:prstGeom prst="rect">
            <a:avLst/>
          </a:prstGeom>
          <a:noFill/>
        </p:spPr>
        <p:txBody>
          <a:bodyPr>
            <a:spAutoFit/>
          </a:bodyPr>
          <a:lstStyle/>
          <a:p>
            <a:pPr algn="ctr">
              <a:defRPr/>
            </a:pPr>
            <a:r>
              <a:rPr lang="cs-CZ"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CHARGE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p:nvPr>
        </p:nvSpPr>
        <p:spPr>
          <a:xfrm>
            <a:off x="457200" y="116632"/>
            <a:ext cx="8229600" cy="1143000"/>
          </a:xfrm>
        </p:spPr>
        <p:txBody>
          <a:bodyPr/>
          <a:lstStyle/>
          <a:p>
            <a:pPr>
              <a:defRPr/>
            </a:pP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Cultural Speech Area</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s</a:t>
            </a:r>
            <a:br>
              <a:rPr lang="en-US"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Native to Non-Native </a:t>
            </a:r>
            <a:endParaRPr lang="cs-CZ" sz="28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578" name="Nadpis 1"/>
          <p:cNvSpPr txBox="1">
            <a:spLocks/>
          </p:cNvSpPr>
          <p:nvPr/>
        </p:nvSpPr>
        <p:spPr bwMode="auto">
          <a:xfrm>
            <a:off x="467544" y="1196752"/>
            <a:ext cx="8229600" cy="575816"/>
          </a:xfrm>
          <a:prstGeom prst="rect">
            <a:avLst/>
          </a:prstGeom>
          <a:noFill/>
          <a:ln w="9525">
            <a:noFill/>
            <a:miter lim="800000"/>
            <a:headEnd/>
            <a:tailEnd/>
          </a:ln>
        </p:spPr>
        <p:txBody>
          <a:bodyPr anchor="ctr"/>
          <a:lstStyle/>
          <a:p>
            <a:pPr algn="ctr" eaLnBrk="0" hangingPunct="0">
              <a:spcBef>
                <a:spcPct val="30000"/>
              </a:spcBef>
            </a:pPr>
            <a:r>
              <a:rPr lang="en-US" sz="2800" dirty="0" smtClean="0">
                <a:latin typeface="Calibri" pitchFamily="34" charset="0"/>
                <a:hlinkClick r:id="rId4" action="ppaction://hlinkfile"/>
              </a:rPr>
              <a:t>THE </a:t>
            </a:r>
            <a:r>
              <a:rPr lang="en-US" sz="2800" dirty="0">
                <a:latin typeface="Calibri" pitchFamily="34" charset="0"/>
                <a:hlinkClick r:id="rId4" action="ppaction://hlinkfile"/>
              </a:rPr>
              <a:t>CHINESE PILOT TO ATC VIDEO </a:t>
            </a:r>
            <a:endParaRPr lang="en-US" sz="2800" dirty="0">
              <a:latin typeface="Calibri" pitchFamily="34" charset="0"/>
            </a:endParaRPr>
          </a:p>
        </p:txBody>
      </p:sp>
      <p:pic>
        <p:nvPicPr>
          <p:cNvPr id="4" name="Air China _talks_ to JFK Ground.wmv">
            <a:hlinkClick r:id="" action="ppaction://media"/>
          </p:cNvPr>
          <p:cNvPicPr>
            <a:picLocks noRot="1" noChangeAspect="1"/>
          </p:cNvPicPr>
          <p:nvPr>
            <a:videoFile r:link="rId1"/>
          </p:nvPr>
        </p:nvPicPr>
        <p:blipFill>
          <a:blip r:embed="rId5" cstate="print"/>
          <a:stretch>
            <a:fillRect/>
          </a:stretch>
        </p:blipFill>
        <p:spPr>
          <a:xfrm>
            <a:off x="1187624" y="1196752"/>
            <a:ext cx="6942602" cy="555408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p:cNvSpPr>
            <a:spLocks noGrp="1"/>
          </p:cNvSpPr>
          <p:nvPr>
            <p:ph type="title"/>
          </p:nvPr>
        </p:nvSpPr>
        <p:spPr/>
        <p:txBody>
          <a:bodyPr/>
          <a:lstStyle/>
          <a:p>
            <a:pPr>
              <a:defRPr/>
            </a:pP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Components</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of</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Speech</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Events</a:t>
            </a:r>
            <a:endParaRPr lang="cs-CZ"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3" name="Tabulka 2"/>
          <p:cNvGraphicFramePr>
            <a:graphicFrameLocks noGrp="1"/>
          </p:cNvGraphicFramePr>
          <p:nvPr/>
        </p:nvGraphicFramePr>
        <p:xfrm>
          <a:off x="468313" y="1412875"/>
          <a:ext cx="8208912" cy="4521653"/>
        </p:xfrm>
        <a:graphic>
          <a:graphicData uri="http://schemas.openxmlformats.org/drawingml/2006/table">
            <a:tbl>
              <a:tblPr firstRow="1" bandRow="1">
                <a:tableStyleId>{5C22544A-7EE6-4342-B048-85BDC9FD1C3A}</a:tableStyleId>
              </a:tblPr>
              <a:tblGrid>
                <a:gridCol w="504056"/>
                <a:gridCol w="2592288"/>
                <a:gridCol w="5112568"/>
              </a:tblGrid>
              <a:tr h="356616">
                <a:tc gridSpan="3">
                  <a:txBody>
                    <a:bodyPr/>
                    <a:lstStyle/>
                    <a:p>
                      <a:pPr algn="ctr"/>
                      <a:r>
                        <a:rPr lang="cs-CZ" dirty="0" smtClean="0"/>
                        <a:t>S  P  E  A  K  I  N  G</a:t>
                      </a:r>
                      <a:endParaRPr lang="cs-CZ" dirty="0"/>
                    </a:p>
                  </a:txBody>
                  <a:tcPr anchor="ctr"/>
                </a:tc>
                <a:tc hMerge="1">
                  <a:txBody>
                    <a:bodyPr/>
                    <a:lstStyle/>
                    <a:p>
                      <a:endParaRPr lang="cs-CZ" dirty="0"/>
                    </a:p>
                  </a:txBody>
                  <a:tcPr/>
                </a:tc>
                <a:tc hMerge="1">
                  <a:txBody>
                    <a:bodyPr/>
                    <a:lstStyle/>
                    <a:p>
                      <a:endParaRPr lang="cs-CZ" dirty="0"/>
                    </a:p>
                  </a:txBody>
                  <a:tcPr/>
                </a:tc>
              </a:tr>
              <a:tr h="6675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chemeClr val="accent3">
                              <a:lumMod val="75000"/>
                            </a:schemeClr>
                          </a:solidFill>
                        </a:rPr>
                        <a: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B0F0"/>
                          </a:solidFill>
                        </a:rPr>
                        <a:t>SITUATION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002060"/>
                          </a:solidFill>
                        </a:rPr>
                        <a:t>Physical</a:t>
                      </a:r>
                      <a:r>
                        <a:rPr lang="cs-CZ" dirty="0" smtClean="0">
                          <a:solidFill>
                            <a:srgbClr val="002060"/>
                          </a:solidFill>
                        </a:rPr>
                        <a:t>, </a:t>
                      </a:r>
                      <a:r>
                        <a:rPr lang="cs-CZ" dirty="0" err="1" smtClean="0">
                          <a:solidFill>
                            <a:srgbClr val="002060"/>
                          </a:solidFill>
                        </a:rPr>
                        <a:t>temporal</a:t>
                      </a:r>
                      <a:r>
                        <a:rPr lang="cs-CZ" dirty="0" smtClean="0">
                          <a:solidFill>
                            <a:srgbClr val="002060"/>
                          </a:solidFill>
                        </a:rPr>
                        <a:t>, </a:t>
                      </a:r>
                      <a:r>
                        <a:rPr lang="cs-CZ" dirty="0" err="1" smtClean="0">
                          <a:solidFill>
                            <a:srgbClr val="002060"/>
                          </a:solidFill>
                        </a:rPr>
                        <a:t>psychological</a:t>
                      </a:r>
                      <a:r>
                        <a:rPr lang="cs-CZ" dirty="0" smtClean="0">
                          <a:solidFill>
                            <a:srgbClr val="002060"/>
                          </a:solidFill>
                        </a:rPr>
                        <a:t> </a:t>
                      </a:r>
                      <a:r>
                        <a:rPr lang="cs-CZ" dirty="0" err="1" smtClean="0">
                          <a:solidFill>
                            <a:srgbClr val="002060"/>
                          </a:solidFill>
                        </a:rPr>
                        <a:t>setting</a:t>
                      </a:r>
                      <a:r>
                        <a:rPr lang="cs-CZ" dirty="0" smtClean="0">
                          <a:solidFill>
                            <a:srgbClr val="002060"/>
                          </a:solidFill>
                        </a:rPr>
                        <a:t> </a:t>
                      </a:r>
                      <a:r>
                        <a:rPr lang="cs-CZ" dirty="0" err="1" smtClean="0">
                          <a:solidFill>
                            <a:srgbClr val="002060"/>
                          </a:solidFill>
                        </a:rPr>
                        <a:t>defining</a:t>
                      </a:r>
                      <a:r>
                        <a:rPr lang="cs-CZ" dirty="0" smtClean="0">
                          <a:solidFill>
                            <a:srgbClr val="002060"/>
                          </a:solidFill>
                        </a:rPr>
                        <a:t> </a:t>
                      </a:r>
                      <a:r>
                        <a:rPr lang="cs-CZ" dirty="0" err="1" smtClean="0">
                          <a:solidFill>
                            <a:srgbClr val="002060"/>
                          </a:solidFill>
                        </a:rPr>
                        <a:t>the</a:t>
                      </a:r>
                      <a:r>
                        <a:rPr lang="cs-CZ" dirty="0" smtClean="0">
                          <a:solidFill>
                            <a:srgbClr val="002060"/>
                          </a:solidFill>
                        </a:rPr>
                        <a:t> </a:t>
                      </a:r>
                      <a:r>
                        <a:rPr lang="cs-CZ" dirty="0" err="1" smtClean="0">
                          <a:solidFill>
                            <a:srgbClr val="002060"/>
                          </a:solidFill>
                        </a:rPr>
                        <a:t>speech</a:t>
                      </a:r>
                      <a:r>
                        <a:rPr lang="cs-CZ" dirty="0" smtClean="0">
                          <a:solidFill>
                            <a:srgbClr val="002060"/>
                          </a:solidFill>
                        </a:rPr>
                        <a:t> </a:t>
                      </a:r>
                      <a:r>
                        <a:rPr lang="cs-CZ" dirty="0" err="1" smtClean="0">
                          <a:solidFill>
                            <a:srgbClr val="002060"/>
                          </a:solidFill>
                        </a:rPr>
                        <a:t>event</a:t>
                      </a:r>
                      <a:endParaRPr lang="cs-CZ" dirty="0" smtClean="0">
                        <a:solidFill>
                          <a:srgbClr val="002060"/>
                        </a:solidFill>
                      </a:endParaRPr>
                    </a:p>
                  </a:txBody>
                  <a:tcPr anchor="ctr"/>
                </a:tc>
              </a:tr>
              <a:tr h="448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chemeClr val="accent3">
                              <a:lumMod val="75000"/>
                            </a:schemeClr>
                          </a:solidFill>
                        </a:rPr>
                        <a:t>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B0F0"/>
                          </a:solidFill>
                        </a:rPr>
                        <a:t>PARTICIPANTS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002060"/>
                          </a:solidFill>
                        </a:rPr>
                        <a:t>Speaker</a:t>
                      </a:r>
                      <a:r>
                        <a:rPr lang="cs-CZ" dirty="0" smtClean="0">
                          <a:solidFill>
                            <a:srgbClr val="002060"/>
                          </a:solidFill>
                        </a:rPr>
                        <a:t>, </a:t>
                      </a:r>
                      <a:r>
                        <a:rPr lang="cs-CZ" dirty="0" err="1" smtClean="0">
                          <a:solidFill>
                            <a:srgbClr val="002060"/>
                          </a:solidFill>
                        </a:rPr>
                        <a:t>hearer</a:t>
                      </a:r>
                      <a:r>
                        <a:rPr lang="cs-CZ" dirty="0" smtClean="0">
                          <a:solidFill>
                            <a:srgbClr val="002060"/>
                          </a:solidFill>
                        </a:rPr>
                        <a:t>, </a:t>
                      </a:r>
                      <a:r>
                        <a:rPr lang="cs-CZ" dirty="0" err="1" smtClean="0">
                          <a:solidFill>
                            <a:srgbClr val="002060"/>
                          </a:solidFill>
                        </a:rPr>
                        <a:t>addressee</a:t>
                      </a:r>
                      <a:r>
                        <a:rPr lang="cs-CZ" dirty="0" smtClean="0">
                          <a:solidFill>
                            <a:srgbClr val="002060"/>
                          </a:solidFill>
                        </a:rPr>
                        <a:t>, audience</a:t>
                      </a:r>
                    </a:p>
                  </a:txBody>
                  <a:tcPr anchor="ctr"/>
                </a:tc>
              </a:tr>
              <a:tr h="52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chemeClr val="accent3">
                              <a:lumMod val="75000"/>
                            </a:schemeClr>
                          </a:solidFill>
                        </a:rPr>
                        <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B0F0"/>
                          </a:solidFill>
                        </a:rPr>
                        <a:t>ENDS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002060"/>
                          </a:solidFill>
                        </a:rPr>
                        <a:t>Purposes</a:t>
                      </a:r>
                      <a:r>
                        <a:rPr lang="cs-CZ" dirty="0" smtClean="0">
                          <a:solidFill>
                            <a:srgbClr val="002060"/>
                          </a:solidFill>
                        </a:rPr>
                        <a:t>, </a:t>
                      </a:r>
                      <a:r>
                        <a:rPr lang="cs-CZ" dirty="0" err="1" smtClean="0">
                          <a:solidFill>
                            <a:srgbClr val="002060"/>
                          </a:solidFill>
                        </a:rPr>
                        <a:t>goals</a:t>
                      </a:r>
                      <a:r>
                        <a:rPr lang="cs-CZ" dirty="0" smtClean="0">
                          <a:solidFill>
                            <a:srgbClr val="002060"/>
                          </a:solidFill>
                        </a:rPr>
                        <a:t> </a:t>
                      </a:r>
                      <a:r>
                        <a:rPr lang="cs-CZ" dirty="0" err="1" smtClean="0">
                          <a:solidFill>
                            <a:srgbClr val="002060"/>
                          </a:solidFill>
                        </a:rPr>
                        <a:t>and</a:t>
                      </a:r>
                      <a:r>
                        <a:rPr lang="cs-CZ" dirty="0" smtClean="0">
                          <a:solidFill>
                            <a:srgbClr val="002060"/>
                          </a:solidFill>
                        </a:rPr>
                        <a:t> </a:t>
                      </a:r>
                      <a:r>
                        <a:rPr lang="cs-CZ" dirty="0" err="1" smtClean="0">
                          <a:solidFill>
                            <a:srgbClr val="002060"/>
                          </a:solidFill>
                        </a:rPr>
                        <a:t>outcomes</a:t>
                      </a:r>
                      <a:endParaRPr lang="cs-CZ" dirty="0" smtClean="0">
                        <a:solidFill>
                          <a:srgbClr val="002060"/>
                        </a:solidFill>
                      </a:endParaRPr>
                    </a:p>
                  </a:txBody>
                  <a:tcPr anchor="ctr"/>
                </a:tc>
              </a:tr>
              <a:tr h="356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chemeClr val="accent3">
                              <a:lumMod val="75000"/>
                            </a:schemeClr>
                          </a:solidFill>
                        </a:rPr>
                        <a:t>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B0F0"/>
                          </a:solidFill>
                        </a:rPr>
                        <a:t>ACT OF SEQUENCE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002060"/>
                          </a:solidFill>
                        </a:rPr>
                        <a:t>Message</a:t>
                      </a:r>
                      <a:r>
                        <a:rPr lang="cs-CZ" dirty="0" smtClean="0">
                          <a:solidFill>
                            <a:srgbClr val="002060"/>
                          </a:solidFill>
                        </a:rPr>
                        <a:t> </a:t>
                      </a:r>
                      <a:r>
                        <a:rPr lang="cs-CZ" dirty="0" err="1" smtClean="0">
                          <a:solidFill>
                            <a:srgbClr val="002060"/>
                          </a:solidFill>
                        </a:rPr>
                        <a:t>form</a:t>
                      </a:r>
                      <a:r>
                        <a:rPr lang="cs-CZ" dirty="0" smtClean="0">
                          <a:solidFill>
                            <a:srgbClr val="002060"/>
                          </a:solidFill>
                        </a:rPr>
                        <a:t> </a:t>
                      </a:r>
                      <a:r>
                        <a:rPr lang="cs-CZ" dirty="0" err="1" smtClean="0">
                          <a:solidFill>
                            <a:srgbClr val="002060"/>
                          </a:solidFill>
                        </a:rPr>
                        <a:t>and</a:t>
                      </a:r>
                      <a:r>
                        <a:rPr lang="cs-CZ" dirty="0" smtClean="0">
                          <a:solidFill>
                            <a:srgbClr val="002060"/>
                          </a:solidFill>
                        </a:rPr>
                        <a:t> </a:t>
                      </a:r>
                      <a:r>
                        <a:rPr lang="cs-CZ" dirty="0" err="1" smtClean="0">
                          <a:solidFill>
                            <a:srgbClr val="002060"/>
                          </a:solidFill>
                        </a:rPr>
                        <a:t>content</a:t>
                      </a:r>
                      <a:endParaRPr lang="cs-CZ" dirty="0" smtClean="0">
                        <a:solidFill>
                          <a:srgbClr val="002060"/>
                        </a:solidFill>
                      </a:endParaRPr>
                    </a:p>
                  </a:txBody>
                  <a:tcPr anchor="ctr"/>
                </a:tc>
              </a:tr>
              <a:tr h="474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chemeClr val="accent3">
                              <a:lumMod val="75000"/>
                            </a:schemeClr>
                          </a:solidFill>
                        </a:rPr>
                        <a:t>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B0F0"/>
                          </a:solidFill>
                        </a:rPr>
                        <a:t>KEY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002060"/>
                          </a:solidFill>
                        </a:rPr>
                        <a:t>Manner</a:t>
                      </a:r>
                      <a:r>
                        <a:rPr lang="cs-CZ" dirty="0" smtClean="0">
                          <a:solidFill>
                            <a:srgbClr val="002060"/>
                          </a:solidFill>
                        </a:rPr>
                        <a:t> </a:t>
                      </a:r>
                      <a:r>
                        <a:rPr lang="cs-CZ" dirty="0" err="1" smtClean="0">
                          <a:solidFill>
                            <a:srgbClr val="002060"/>
                          </a:solidFill>
                        </a:rPr>
                        <a:t>of</a:t>
                      </a:r>
                      <a:r>
                        <a:rPr lang="cs-CZ" dirty="0" smtClean="0">
                          <a:solidFill>
                            <a:srgbClr val="002060"/>
                          </a:solidFill>
                        </a:rPr>
                        <a:t> </a:t>
                      </a:r>
                      <a:r>
                        <a:rPr lang="cs-CZ" dirty="0" err="1" smtClean="0">
                          <a:solidFill>
                            <a:srgbClr val="002060"/>
                          </a:solidFill>
                        </a:rPr>
                        <a:t>speaking</a:t>
                      </a:r>
                      <a:r>
                        <a:rPr lang="cs-CZ" dirty="0" smtClean="0">
                          <a:solidFill>
                            <a:srgbClr val="002060"/>
                          </a:solidFill>
                        </a:rPr>
                        <a:t>, tone (</a:t>
                      </a:r>
                      <a:r>
                        <a:rPr lang="cs-CZ" dirty="0" err="1" smtClean="0">
                          <a:solidFill>
                            <a:srgbClr val="002060"/>
                          </a:solidFill>
                        </a:rPr>
                        <a:t>serious</a:t>
                      </a:r>
                      <a:r>
                        <a:rPr lang="cs-CZ" dirty="0" smtClean="0">
                          <a:solidFill>
                            <a:srgbClr val="002060"/>
                          </a:solidFill>
                        </a:rPr>
                        <a:t>, </a:t>
                      </a:r>
                      <a:r>
                        <a:rPr lang="cs-CZ" dirty="0" err="1" smtClean="0">
                          <a:solidFill>
                            <a:srgbClr val="002060"/>
                          </a:solidFill>
                        </a:rPr>
                        <a:t>tentative</a:t>
                      </a:r>
                      <a:r>
                        <a:rPr lang="cs-CZ" dirty="0" smtClean="0">
                          <a:solidFill>
                            <a:srgbClr val="002060"/>
                          </a:solidFill>
                        </a:rPr>
                        <a:t>…)</a:t>
                      </a:r>
                    </a:p>
                  </a:txBody>
                  <a:tcPr anchor="ctr"/>
                </a:tc>
              </a:tr>
              <a:tr h="3680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chemeClr val="accent3">
                              <a:lumMod val="75000"/>
                            </a:schemeClr>
                          </a:solidFill>
                        </a:rPr>
                        <a:t>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B0F0"/>
                          </a:solidFill>
                        </a:rPr>
                        <a:t>INSTRUMENTALITIES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002060"/>
                          </a:solidFill>
                        </a:rPr>
                        <a:t>Spoken</a:t>
                      </a:r>
                      <a:r>
                        <a:rPr lang="cs-CZ" dirty="0" smtClean="0">
                          <a:solidFill>
                            <a:srgbClr val="002060"/>
                          </a:solidFill>
                        </a:rPr>
                        <a:t> </a:t>
                      </a:r>
                      <a:r>
                        <a:rPr lang="cs-CZ" dirty="0" err="1" smtClean="0">
                          <a:solidFill>
                            <a:srgbClr val="002060"/>
                          </a:solidFill>
                        </a:rPr>
                        <a:t>or</a:t>
                      </a:r>
                      <a:r>
                        <a:rPr lang="cs-CZ" dirty="0" smtClean="0">
                          <a:solidFill>
                            <a:srgbClr val="002060"/>
                          </a:solidFill>
                        </a:rPr>
                        <a:t> </a:t>
                      </a:r>
                      <a:r>
                        <a:rPr lang="cs-CZ" dirty="0" err="1" smtClean="0">
                          <a:solidFill>
                            <a:srgbClr val="002060"/>
                          </a:solidFill>
                        </a:rPr>
                        <a:t>written</a:t>
                      </a:r>
                      <a:r>
                        <a:rPr lang="cs-CZ" dirty="0" smtClean="0">
                          <a:solidFill>
                            <a:srgbClr val="002060"/>
                          </a:solidFill>
                        </a:rPr>
                        <a:t>, use </a:t>
                      </a:r>
                      <a:r>
                        <a:rPr lang="cs-CZ" dirty="0" err="1" smtClean="0">
                          <a:solidFill>
                            <a:srgbClr val="002060"/>
                          </a:solidFill>
                        </a:rPr>
                        <a:t>of</a:t>
                      </a:r>
                      <a:r>
                        <a:rPr lang="cs-CZ" dirty="0" smtClean="0">
                          <a:solidFill>
                            <a:srgbClr val="002060"/>
                          </a:solidFill>
                        </a:rPr>
                        <a:t> </a:t>
                      </a:r>
                      <a:r>
                        <a:rPr lang="cs-CZ" dirty="0" err="1" smtClean="0">
                          <a:solidFill>
                            <a:srgbClr val="002060"/>
                          </a:solidFill>
                        </a:rPr>
                        <a:t>dialects</a:t>
                      </a:r>
                      <a:r>
                        <a:rPr lang="cs-CZ" dirty="0" smtClean="0">
                          <a:solidFill>
                            <a:srgbClr val="002060"/>
                          </a:solidFill>
                        </a:rPr>
                        <a:t>, </a:t>
                      </a:r>
                      <a:r>
                        <a:rPr lang="cs-CZ" dirty="0" err="1" smtClean="0">
                          <a:solidFill>
                            <a:srgbClr val="002060"/>
                          </a:solidFill>
                        </a:rPr>
                        <a:t>register</a:t>
                      </a:r>
                      <a:endParaRPr lang="cs-CZ" dirty="0" smtClean="0">
                        <a:solidFill>
                          <a:srgbClr val="002060"/>
                        </a:solidFill>
                      </a:endParaRPr>
                    </a:p>
                  </a:txBody>
                  <a:tcPr anchor="ctr"/>
                </a:tc>
              </a:tr>
              <a:tr h="6720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chemeClr val="accent3">
                              <a:lumMod val="75000"/>
                            </a:schemeClr>
                          </a:solidFill>
                        </a:rPr>
                        <a:t>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B0F0"/>
                          </a:solidFill>
                        </a:rPr>
                        <a:t>NORMS OF INTERACTION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002060"/>
                          </a:solidFill>
                        </a:rPr>
                        <a:t>Turn</a:t>
                      </a:r>
                      <a:r>
                        <a:rPr lang="cs-CZ" dirty="0" smtClean="0">
                          <a:solidFill>
                            <a:srgbClr val="002060"/>
                          </a:solidFill>
                        </a:rPr>
                        <a:t> -</a:t>
                      </a:r>
                      <a:r>
                        <a:rPr lang="cs-CZ" dirty="0" err="1" smtClean="0">
                          <a:solidFill>
                            <a:srgbClr val="002060"/>
                          </a:solidFill>
                        </a:rPr>
                        <a:t>taking</a:t>
                      </a:r>
                      <a:r>
                        <a:rPr lang="cs-CZ" dirty="0" smtClean="0">
                          <a:solidFill>
                            <a:srgbClr val="002060"/>
                          </a:solidFill>
                        </a:rPr>
                        <a:t>, </a:t>
                      </a:r>
                      <a:r>
                        <a:rPr lang="cs-CZ" dirty="0" err="1" smtClean="0">
                          <a:solidFill>
                            <a:srgbClr val="002060"/>
                          </a:solidFill>
                        </a:rPr>
                        <a:t>interpretation</a:t>
                      </a:r>
                      <a:r>
                        <a:rPr lang="cs-CZ" dirty="0" smtClean="0">
                          <a:solidFill>
                            <a:srgbClr val="002060"/>
                          </a:solidFill>
                        </a:rPr>
                        <a:t> (</a:t>
                      </a:r>
                      <a:r>
                        <a:rPr lang="cs-CZ" dirty="0" err="1" smtClean="0">
                          <a:solidFill>
                            <a:srgbClr val="002060"/>
                          </a:solidFill>
                        </a:rPr>
                        <a:t>local</a:t>
                      </a:r>
                      <a:r>
                        <a:rPr lang="cs-CZ" dirty="0" smtClean="0">
                          <a:solidFill>
                            <a:srgbClr val="002060"/>
                          </a:solidFill>
                        </a:rPr>
                        <a:t> </a:t>
                      </a:r>
                      <a:r>
                        <a:rPr lang="cs-CZ" dirty="0" err="1" smtClean="0">
                          <a:solidFill>
                            <a:srgbClr val="002060"/>
                          </a:solidFill>
                        </a:rPr>
                        <a:t>conventions</a:t>
                      </a:r>
                      <a:r>
                        <a:rPr lang="cs-CZ" dirty="0" smtClean="0">
                          <a:solidFill>
                            <a:srgbClr val="002060"/>
                          </a:solidFill>
                        </a:rPr>
                        <a:t> </a:t>
                      </a:r>
                      <a:r>
                        <a:rPr lang="cs-CZ" dirty="0" err="1" smtClean="0">
                          <a:solidFill>
                            <a:srgbClr val="002060"/>
                          </a:solidFill>
                        </a:rPr>
                        <a:t>of</a:t>
                      </a:r>
                      <a:r>
                        <a:rPr lang="cs-CZ" dirty="0" smtClean="0">
                          <a:solidFill>
                            <a:srgbClr val="002060"/>
                          </a:solidFill>
                        </a:rPr>
                        <a:t> </a:t>
                      </a:r>
                      <a:r>
                        <a:rPr lang="cs-CZ" dirty="0" err="1" smtClean="0">
                          <a:solidFill>
                            <a:srgbClr val="002060"/>
                          </a:solidFill>
                        </a:rPr>
                        <a:t>understanding</a:t>
                      </a:r>
                      <a:endParaRPr lang="cs-CZ" dirty="0" smtClean="0">
                        <a:solidFill>
                          <a:srgbClr val="002060"/>
                        </a:solidFill>
                      </a:endParaRPr>
                    </a:p>
                  </a:txBody>
                  <a:tcPr anchor="ctr"/>
                </a:tc>
              </a:tr>
              <a:tr h="5269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chemeClr val="accent3">
                              <a:lumMod val="75000"/>
                            </a:schemeClr>
                          </a:solidFill>
                        </a:rPr>
                        <a:t>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B0F0"/>
                          </a:solidFill>
                        </a:rPr>
                        <a:t>GENRE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solidFill>
                          <a:srgbClr val="00B0F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002060"/>
                          </a:solidFill>
                        </a:rPr>
                        <a:t>Casual</a:t>
                      </a:r>
                      <a:r>
                        <a:rPr lang="cs-CZ" dirty="0" smtClean="0">
                          <a:solidFill>
                            <a:srgbClr val="002060"/>
                          </a:solidFill>
                        </a:rPr>
                        <a:t> </a:t>
                      </a:r>
                      <a:r>
                        <a:rPr lang="cs-CZ" dirty="0" err="1" smtClean="0">
                          <a:solidFill>
                            <a:srgbClr val="002060"/>
                          </a:solidFill>
                        </a:rPr>
                        <a:t>speech</a:t>
                      </a:r>
                      <a:r>
                        <a:rPr lang="cs-CZ" dirty="0" smtClean="0">
                          <a:solidFill>
                            <a:srgbClr val="002060"/>
                          </a:solidFill>
                        </a:rPr>
                        <a:t>, </a:t>
                      </a:r>
                      <a:r>
                        <a:rPr lang="cs-CZ" dirty="0" err="1" smtClean="0">
                          <a:solidFill>
                            <a:srgbClr val="002060"/>
                          </a:solidFill>
                        </a:rPr>
                        <a:t>accademic</a:t>
                      </a:r>
                      <a:r>
                        <a:rPr lang="cs-CZ" dirty="0" smtClean="0">
                          <a:solidFill>
                            <a:srgbClr val="002060"/>
                          </a:solidFill>
                        </a:rPr>
                        <a:t> </a:t>
                      </a:r>
                      <a:r>
                        <a:rPr lang="cs-CZ" dirty="0" err="1" smtClean="0">
                          <a:solidFill>
                            <a:srgbClr val="002060"/>
                          </a:solidFill>
                        </a:rPr>
                        <a:t>essay</a:t>
                      </a:r>
                      <a:r>
                        <a:rPr lang="cs-CZ" dirty="0" smtClean="0">
                          <a:solidFill>
                            <a:srgbClr val="002060"/>
                          </a:solidFill>
                        </a:rPr>
                        <a:t>, </a:t>
                      </a:r>
                      <a:r>
                        <a:rPr lang="cs-CZ" dirty="0" err="1" smtClean="0">
                          <a:solidFill>
                            <a:srgbClr val="002060"/>
                          </a:solidFill>
                        </a:rPr>
                        <a:t>etc</a:t>
                      </a:r>
                      <a:r>
                        <a:rPr lang="cs-CZ" dirty="0" smtClean="0">
                          <a:solidFill>
                            <a:srgbClr val="002060"/>
                          </a:solidFill>
                        </a:rPr>
                        <a:t>.</a:t>
                      </a:r>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p:cNvSpPr>
            <a:spLocks noGrp="1"/>
          </p:cNvSpPr>
          <p:nvPr>
            <p:ph type="title"/>
          </p:nvPr>
        </p:nvSpPr>
        <p:spPr/>
        <p:txBody>
          <a:bodyPr/>
          <a:lstStyle/>
          <a:p>
            <a:pPr>
              <a:defRPr/>
            </a:pP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Different</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Englishes</a:t>
            </a:r>
            <a:endParaRPr lang="cs-CZ"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Zaoblený obdélník 2"/>
          <p:cNvSpPr/>
          <p:nvPr/>
        </p:nvSpPr>
        <p:spPr>
          <a:xfrm>
            <a:off x="179388" y="2205038"/>
            <a:ext cx="1944687"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Czenglish</a:t>
            </a:r>
            <a:endParaRPr lang="cs-CZ" dirty="0"/>
          </a:p>
        </p:txBody>
      </p:sp>
      <p:sp>
        <p:nvSpPr>
          <p:cNvPr id="4" name="Zaoblený obdélník 3"/>
          <p:cNvSpPr/>
          <p:nvPr/>
        </p:nvSpPr>
        <p:spPr>
          <a:xfrm>
            <a:off x="2339975" y="2205038"/>
            <a:ext cx="1944688"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Deutschglish</a:t>
            </a:r>
            <a:r>
              <a:rPr lang="cs-CZ" dirty="0"/>
              <a:t>/</a:t>
            </a:r>
          </a:p>
          <a:p>
            <a:pPr algn="ctr">
              <a:defRPr/>
            </a:pPr>
            <a:r>
              <a:rPr lang="cs-CZ" dirty="0" err="1"/>
              <a:t>Gerlish</a:t>
            </a:r>
            <a:endParaRPr lang="cs-CZ" dirty="0"/>
          </a:p>
        </p:txBody>
      </p:sp>
      <p:sp>
        <p:nvSpPr>
          <p:cNvPr id="5" name="Zaoblený obdélník 4"/>
          <p:cNvSpPr/>
          <p:nvPr/>
        </p:nvSpPr>
        <p:spPr>
          <a:xfrm>
            <a:off x="4427538" y="2205038"/>
            <a:ext cx="1944687"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Italglish</a:t>
            </a:r>
            <a:r>
              <a:rPr lang="cs-CZ" dirty="0"/>
              <a:t>/</a:t>
            </a:r>
          </a:p>
          <a:p>
            <a:pPr algn="ctr">
              <a:defRPr/>
            </a:pPr>
            <a:r>
              <a:rPr lang="cs-CZ" dirty="0" err="1"/>
              <a:t>Italish</a:t>
            </a:r>
            <a:endParaRPr lang="cs-CZ" dirty="0"/>
          </a:p>
        </p:txBody>
      </p:sp>
      <p:sp>
        <p:nvSpPr>
          <p:cNvPr id="6" name="Zaoblený obdélník 5"/>
          <p:cNvSpPr/>
          <p:nvPr/>
        </p:nvSpPr>
        <p:spPr>
          <a:xfrm>
            <a:off x="6588125" y="2205038"/>
            <a:ext cx="1944688"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Frenglish</a:t>
            </a:r>
            <a:r>
              <a:rPr lang="cs-CZ" dirty="0"/>
              <a:t>/</a:t>
            </a:r>
          </a:p>
          <a:p>
            <a:pPr algn="ctr">
              <a:defRPr/>
            </a:pPr>
            <a:r>
              <a:rPr lang="cs-CZ" dirty="0" err="1"/>
              <a:t>Franglais</a:t>
            </a:r>
            <a:endParaRPr lang="cs-CZ" dirty="0"/>
          </a:p>
        </p:txBody>
      </p:sp>
      <p:sp>
        <p:nvSpPr>
          <p:cNvPr id="7" name="Obdélník 6"/>
          <p:cNvSpPr/>
          <p:nvPr/>
        </p:nvSpPr>
        <p:spPr>
          <a:xfrm>
            <a:off x="395536" y="2996952"/>
            <a:ext cx="5256584" cy="769441"/>
          </a:xfrm>
          <a:prstGeom prst="rect">
            <a:avLst/>
          </a:prstGeom>
          <a:noFill/>
        </p:spPr>
        <p:txBody>
          <a:bodyPr>
            <a:spAutoFit/>
          </a:bodyPr>
          <a:lstStyle/>
          <a:p>
            <a:pPr>
              <a:defRPr/>
            </a:pPr>
            <a:r>
              <a:rPr lang="cs-CZ"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glish</a:t>
            </a:r>
            <a:r>
              <a:rPr lang="cs-C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cs-CZ"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lish</a:t>
            </a:r>
            <a:r>
              <a:rPr lang="cs-C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cs-CZ"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ese</a:t>
            </a:r>
            <a:endParaRPr lang="cs-C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679" name="TextovéPole 7"/>
          <p:cNvSpPr txBox="1">
            <a:spLocks noChangeArrowheads="1"/>
          </p:cNvSpPr>
          <p:nvPr/>
        </p:nvSpPr>
        <p:spPr bwMode="auto">
          <a:xfrm>
            <a:off x="179388" y="5805488"/>
            <a:ext cx="8964612" cy="922337"/>
          </a:xfrm>
          <a:prstGeom prst="rect">
            <a:avLst/>
          </a:prstGeom>
          <a:noFill/>
          <a:ln w="9525">
            <a:noFill/>
            <a:miter lim="800000"/>
            <a:headEnd/>
            <a:tailEnd/>
          </a:ln>
        </p:spPr>
        <p:txBody>
          <a:bodyPr>
            <a:spAutoFit/>
          </a:bodyPr>
          <a:lstStyle/>
          <a:p>
            <a:r>
              <a:rPr lang="en-US"/>
              <a:t>´Si vous êtes un first-time reader de Franglais, welcome! Franglais est comparativement painless et ne donne pas un hangover. En quantités judicieuses, il est mindblowing. Ayez fun.´</a:t>
            </a:r>
            <a:r>
              <a:rPr lang="cs-CZ"/>
              <a:t>     </a:t>
            </a:r>
          </a:p>
        </p:txBody>
      </p:sp>
      <p:sp>
        <p:nvSpPr>
          <p:cNvPr id="9" name="Obdélník 8"/>
          <p:cNvSpPr/>
          <p:nvPr/>
        </p:nvSpPr>
        <p:spPr>
          <a:xfrm>
            <a:off x="1403350" y="1412776"/>
            <a:ext cx="6624638" cy="431899"/>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cs-CZ" dirty="0"/>
              <a:t>Non-</a:t>
            </a:r>
            <a:r>
              <a:rPr lang="cs-CZ" dirty="0" err="1"/>
              <a:t>native</a:t>
            </a:r>
            <a:r>
              <a:rPr lang="cs-CZ" dirty="0"/>
              <a:t> </a:t>
            </a:r>
            <a:r>
              <a:rPr lang="cs-CZ" dirty="0" err="1"/>
              <a:t>Englishes</a:t>
            </a:r>
            <a:endParaRPr lang="cs-CZ" dirty="0"/>
          </a:p>
        </p:txBody>
      </p:sp>
      <p:sp>
        <p:nvSpPr>
          <p:cNvPr id="10" name="Obdélník 9"/>
          <p:cNvSpPr/>
          <p:nvPr/>
        </p:nvSpPr>
        <p:spPr>
          <a:xfrm>
            <a:off x="395536" y="3717032"/>
            <a:ext cx="2595582" cy="646331"/>
          </a:xfrm>
          <a:prstGeom prst="rect">
            <a:avLst/>
          </a:prstGeom>
          <a:noFill/>
        </p:spPr>
        <p:txBody>
          <a:bodyPr wrap="none">
            <a:spAutoFit/>
          </a:bodyPr>
          <a:lstStyle/>
          <a:p>
            <a:pPr algn="ctr">
              <a:defRPr/>
            </a:pPr>
            <a:r>
              <a:rPr lang="cs-CZ"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Individuals</a:t>
            </a:r>
            <a:endParaRPr lang="cs-CZ"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Obdélník 10"/>
          <p:cNvSpPr/>
          <p:nvPr/>
        </p:nvSpPr>
        <p:spPr>
          <a:xfrm>
            <a:off x="467544" y="4365104"/>
            <a:ext cx="1826141" cy="646331"/>
          </a:xfrm>
          <a:prstGeom prst="rect">
            <a:avLst/>
          </a:prstGeom>
          <a:noFill/>
        </p:spPr>
        <p:txBody>
          <a:bodyPr wrap="none">
            <a:spAutoFit/>
          </a:bodyPr>
          <a:lstStyle/>
          <a:p>
            <a:pPr algn="ctr">
              <a:defRPr/>
            </a:pPr>
            <a:r>
              <a:rPr lang="cs-CZ"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Groups</a:t>
            </a:r>
            <a:endParaRPr lang="cs-CZ"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Obdélník 11"/>
          <p:cNvSpPr/>
          <p:nvPr/>
        </p:nvSpPr>
        <p:spPr>
          <a:xfrm>
            <a:off x="318592" y="4941168"/>
            <a:ext cx="3288080" cy="646331"/>
          </a:xfrm>
          <a:prstGeom prst="rect">
            <a:avLst/>
          </a:prstGeom>
          <a:noFill/>
        </p:spPr>
        <p:txBody>
          <a:bodyPr wrap="none">
            <a:spAutoFit/>
          </a:bodyPr>
          <a:lstStyle/>
          <a:p>
            <a:pPr algn="ctr">
              <a:defRPr/>
            </a:pPr>
            <a:r>
              <a:rPr lang="cs-CZ"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Institutes</a:t>
            </a:r>
            <a:r>
              <a:rPr lang="cs-CZ"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cs-CZ"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etc</a:t>
            </a:r>
            <a:r>
              <a:rPr lang="cs-CZ"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28686" name="Obdélník 12"/>
          <p:cNvSpPr>
            <a:spLocks noChangeArrowheads="1"/>
          </p:cNvSpPr>
          <p:nvPr/>
        </p:nvSpPr>
        <p:spPr bwMode="auto">
          <a:xfrm>
            <a:off x="4140200" y="3924300"/>
            <a:ext cx="1428750" cy="368300"/>
          </a:xfrm>
          <a:prstGeom prst="rect">
            <a:avLst/>
          </a:prstGeom>
          <a:noFill/>
          <a:ln w="9525">
            <a:noFill/>
            <a:miter lim="800000"/>
            <a:headEnd/>
            <a:tailEnd/>
          </a:ln>
        </p:spPr>
        <p:txBody>
          <a:bodyPr wrap="none">
            <a:spAutoFit/>
          </a:bodyPr>
          <a:lstStyle/>
          <a:p>
            <a:r>
              <a:rPr lang="cs-CZ"/>
              <a:t>Johnsonese</a:t>
            </a:r>
          </a:p>
        </p:txBody>
      </p:sp>
      <p:sp>
        <p:nvSpPr>
          <p:cNvPr id="28687" name="Obdélník 13"/>
          <p:cNvSpPr>
            <a:spLocks noChangeArrowheads="1"/>
          </p:cNvSpPr>
          <p:nvPr/>
        </p:nvSpPr>
        <p:spPr bwMode="auto">
          <a:xfrm>
            <a:off x="4111625" y="4572000"/>
            <a:ext cx="3006725" cy="369888"/>
          </a:xfrm>
          <a:prstGeom prst="rect">
            <a:avLst/>
          </a:prstGeom>
          <a:noFill/>
          <a:ln w="9525">
            <a:noFill/>
            <a:miter lim="800000"/>
            <a:headEnd/>
            <a:tailEnd/>
          </a:ln>
        </p:spPr>
        <p:txBody>
          <a:bodyPr wrap="none">
            <a:spAutoFit/>
          </a:bodyPr>
          <a:lstStyle/>
          <a:p>
            <a:r>
              <a:rPr lang="cs-CZ"/>
              <a:t>Academese, bureaucratese</a:t>
            </a:r>
          </a:p>
        </p:txBody>
      </p:sp>
      <p:sp>
        <p:nvSpPr>
          <p:cNvPr id="28688" name="Obdélník 14"/>
          <p:cNvSpPr>
            <a:spLocks noChangeArrowheads="1"/>
          </p:cNvSpPr>
          <p:nvPr/>
        </p:nvSpPr>
        <p:spPr bwMode="auto">
          <a:xfrm>
            <a:off x="4140200" y="5148263"/>
            <a:ext cx="1467068" cy="369332"/>
          </a:xfrm>
          <a:prstGeom prst="rect">
            <a:avLst/>
          </a:prstGeom>
          <a:noFill/>
          <a:ln w="9525">
            <a:noFill/>
            <a:miter lim="800000"/>
            <a:headEnd/>
            <a:tailEnd/>
          </a:ln>
        </p:spPr>
        <p:txBody>
          <a:bodyPr wrap="none">
            <a:spAutoFit/>
          </a:bodyPr>
          <a:lstStyle/>
          <a:p>
            <a:r>
              <a:rPr lang="cs-CZ" smtClean="0"/>
              <a:t>Brooklenese</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pPr>
              <a:defRPr/>
            </a:pP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Different</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Englishes</a:t>
            </a:r>
            <a:endParaRPr lang="cs-CZ"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Zaoblený obdélník 10"/>
          <p:cNvSpPr/>
          <p:nvPr/>
        </p:nvSpPr>
        <p:spPr>
          <a:xfrm>
            <a:off x="250825" y="1773238"/>
            <a:ext cx="1944688"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Unglish</a:t>
            </a:r>
            <a:r>
              <a:rPr lang="cs-CZ" dirty="0"/>
              <a:t>/</a:t>
            </a:r>
          </a:p>
          <a:p>
            <a:pPr algn="ctr">
              <a:defRPr/>
            </a:pPr>
            <a:r>
              <a:rPr lang="cs-CZ" dirty="0" err="1"/>
              <a:t>UNese</a:t>
            </a:r>
            <a:r>
              <a:rPr lang="cs-CZ" dirty="0"/>
              <a:t> </a:t>
            </a:r>
          </a:p>
        </p:txBody>
      </p:sp>
      <p:sp>
        <p:nvSpPr>
          <p:cNvPr id="12" name="Zaoblený obdélník 11"/>
          <p:cNvSpPr/>
          <p:nvPr/>
        </p:nvSpPr>
        <p:spPr>
          <a:xfrm>
            <a:off x="2411413" y="1773238"/>
            <a:ext cx="1944687"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EUglish</a:t>
            </a:r>
            <a:endParaRPr lang="cs-CZ" dirty="0"/>
          </a:p>
        </p:txBody>
      </p:sp>
      <p:sp>
        <p:nvSpPr>
          <p:cNvPr id="13" name="Zaoblený obdélník 12"/>
          <p:cNvSpPr/>
          <p:nvPr/>
        </p:nvSpPr>
        <p:spPr>
          <a:xfrm>
            <a:off x="4500563" y="1773238"/>
            <a:ext cx="1943100"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Natoglish</a:t>
            </a:r>
            <a:endParaRPr lang="cs-CZ" dirty="0"/>
          </a:p>
        </p:txBody>
      </p:sp>
      <p:sp>
        <p:nvSpPr>
          <p:cNvPr id="14" name="Zaoblený obdélník 13"/>
          <p:cNvSpPr/>
          <p:nvPr/>
        </p:nvSpPr>
        <p:spPr>
          <a:xfrm>
            <a:off x="6659563" y="1773238"/>
            <a:ext cx="1944687"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a:t>Pentagonese</a:t>
            </a:r>
            <a:r>
              <a:rPr lang="cs-CZ" dirty="0"/>
              <a:t>/</a:t>
            </a:r>
          </a:p>
          <a:p>
            <a:pPr algn="ctr">
              <a:defRPr/>
            </a:pPr>
            <a:r>
              <a:rPr lang="cs-CZ" dirty="0" err="1"/>
              <a:t>MoDese</a:t>
            </a:r>
            <a:r>
              <a:rPr lang="cs-CZ" dirty="0"/>
              <a:t> </a:t>
            </a:r>
          </a:p>
        </p:txBody>
      </p:sp>
      <p:sp>
        <p:nvSpPr>
          <p:cNvPr id="15" name="Obdélník 14"/>
          <p:cNvSpPr/>
          <p:nvPr/>
        </p:nvSpPr>
        <p:spPr>
          <a:xfrm>
            <a:off x="899592" y="1196752"/>
            <a:ext cx="6624637" cy="43259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cs-CZ" dirty="0" err="1"/>
              <a:t>Institutionalized</a:t>
            </a:r>
            <a:endParaRPr lang="cs-CZ" dirty="0"/>
          </a:p>
        </p:txBody>
      </p:sp>
      <p:sp>
        <p:nvSpPr>
          <p:cNvPr id="20" name="Obdélník 19"/>
          <p:cNvSpPr/>
          <p:nvPr/>
        </p:nvSpPr>
        <p:spPr>
          <a:xfrm>
            <a:off x="3137604" y="2552789"/>
            <a:ext cx="2569934" cy="646331"/>
          </a:xfrm>
          <a:prstGeom prst="rect">
            <a:avLst/>
          </a:prstGeom>
          <a:noFill/>
        </p:spPr>
        <p:txBody>
          <a:bodyPr wrap="none">
            <a:spAutoFit/>
          </a:bodyPr>
          <a:lstStyle/>
          <a:p>
            <a:pPr algn="ctr">
              <a:defRPr/>
            </a:pPr>
            <a:r>
              <a:rPr lang="cs-CZ"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a:t>
            </a:r>
            <a:r>
              <a:rPr lang="cs-CZ"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conflict</a:t>
            </a:r>
            <a:endParaRPr lang="cs-CZ"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0731" name="Obdélník 20"/>
          <p:cNvSpPr>
            <a:spLocks noChangeArrowheads="1"/>
          </p:cNvSpPr>
          <p:nvPr/>
        </p:nvSpPr>
        <p:spPr bwMode="auto">
          <a:xfrm>
            <a:off x="330354" y="4550459"/>
            <a:ext cx="8353425" cy="646112"/>
          </a:xfrm>
          <a:prstGeom prst="rect">
            <a:avLst/>
          </a:prstGeom>
          <a:noFill/>
          <a:ln w="9525">
            <a:noFill/>
            <a:miter lim="800000"/>
            <a:headEnd/>
            <a:tailEnd/>
          </a:ln>
        </p:spPr>
        <p:txBody>
          <a:bodyPr>
            <a:spAutoFit/>
          </a:bodyPr>
          <a:lstStyle/>
          <a:p>
            <a:r>
              <a:rPr lang="en-US" i="1" dirty="0"/>
              <a:t>“We don’t have time to </a:t>
            </a:r>
            <a:r>
              <a:rPr lang="en-US" dirty="0"/>
              <a:t>talk </a:t>
            </a:r>
            <a:r>
              <a:rPr lang="en-US" i="1" dirty="0"/>
              <a:t>about this crap – we’ve got a tight, intense battle rhythm and we’ve got to get through these slides if we want to stay on track.”</a:t>
            </a:r>
            <a:endParaRPr lang="cs-CZ" i="1" dirty="0"/>
          </a:p>
        </p:txBody>
      </p:sp>
      <p:sp>
        <p:nvSpPr>
          <p:cNvPr id="30732" name="Obdélník 24"/>
          <p:cNvSpPr>
            <a:spLocks noChangeArrowheads="1"/>
          </p:cNvSpPr>
          <p:nvPr/>
        </p:nvSpPr>
        <p:spPr bwMode="auto">
          <a:xfrm>
            <a:off x="1260475" y="3137218"/>
            <a:ext cx="6264275" cy="646112"/>
          </a:xfrm>
          <a:prstGeom prst="rect">
            <a:avLst/>
          </a:prstGeom>
          <a:noFill/>
          <a:ln w="9525">
            <a:noFill/>
            <a:miter lim="800000"/>
            <a:headEnd/>
            <a:tailEnd/>
          </a:ln>
        </p:spPr>
        <p:txBody>
          <a:bodyPr>
            <a:spAutoFit/>
          </a:bodyPr>
          <a:lstStyle/>
          <a:p>
            <a:r>
              <a:rPr lang="en-US" i="1" dirty="0"/>
              <a:t>“Uh, sir, we’re not sure which of these is the latest version – we’ll de-conflict and have this fixed for the next meeting.”</a:t>
            </a:r>
            <a:endParaRPr lang="en-US" dirty="0"/>
          </a:p>
        </p:txBody>
      </p:sp>
      <p:sp>
        <p:nvSpPr>
          <p:cNvPr id="26" name="Obdélník 25"/>
          <p:cNvSpPr/>
          <p:nvPr/>
        </p:nvSpPr>
        <p:spPr>
          <a:xfrm>
            <a:off x="3006060" y="3864113"/>
            <a:ext cx="2826415" cy="2018805"/>
          </a:xfrm>
          <a:prstGeom prst="rect">
            <a:avLst/>
          </a:prstGeom>
          <a:noFill/>
        </p:spPr>
        <p:txBody>
          <a:bodyPr wrap="none">
            <a:spAutoFit/>
          </a:bodyPr>
          <a:lstStyle/>
          <a:p>
            <a:pPr algn="ctr">
              <a:defRPr/>
            </a:pPr>
            <a:r>
              <a:rPr lang="cs-CZ" sz="32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Battle</a:t>
            </a:r>
            <a:r>
              <a:rPr lang="cs-CZ"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cs-CZ" sz="32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rhythm</a:t>
            </a:r>
            <a:endParaRPr lang="cs-CZ"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6" name="Zaoblený obdélník 15"/>
          <p:cNvSpPr/>
          <p:nvPr/>
        </p:nvSpPr>
        <p:spPr>
          <a:xfrm>
            <a:off x="527685" y="5697126"/>
            <a:ext cx="1944688"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smtClean="0"/>
              <a:t>Seaspeak</a:t>
            </a:r>
            <a:r>
              <a:rPr lang="cs-CZ" dirty="0" smtClean="0"/>
              <a:t> </a:t>
            </a:r>
            <a:endParaRPr lang="cs-CZ" dirty="0"/>
          </a:p>
        </p:txBody>
      </p:sp>
      <p:sp>
        <p:nvSpPr>
          <p:cNvPr id="17" name="Zaoblený obdélník 16"/>
          <p:cNvSpPr/>
          <p:nvPr/>
        </p:nvSpPr>
        <p:spPr>
          <a:xfrm>
            <a:off x="3458468" y="5661248"/>
            <a:ext cx="1944688"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smtClean="0"/>
              <a:t>Airspeak</a:t>
            </a:r>
            <a:r>
              <a:rPr lang="cs-CZ" dirty="0" smtClean="0"/>
              <a:t> </a:t>
            </a:r>
            <a:endParaRPr lang="cs-CZ" dirty="0"/>
          </a:p>
        </p:txBody>
      </p:sp>
      <p:sp>
        <p:nvSpPr>
          <p:cNvPr id="18" name="Zaoblený obdélník 17"/>
          <p:cNvSpPr/>
          <p:nvPr/>
        </p:nvSpPr>
        <p:spPr>
          <a:xfrm>
            <a:off x="6334864" y="5661248"/>
            <a:ext cx="1944688"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cs-CZ" dirty="0" err="1" smtClean="0"/>
              <a:t>Natospeak</a:t>
            </a:r>
            <a:r>
              <a:rPr lang="cs-CZ" dirty="0" smtClean="0"/>
              <a:t> </a:t>
            </a: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12755</TotalTime>
  <Words>1362</Words>
  <Application>Microsoft Office PowerPoint</Application>
  <PresentationFormat>Předvádění na obrazovce (4:3)</PresentationFormat>
  <Paragraphs>227</Paragraphs>
  <Slides>20</Slides>
  <Notes>20</Notes>
  <HiddenSlides>0</HiddenSlides>
  <MMClips>3</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Motiv sady Office</vt:lpstr>
      <vt:lpstr>Natospeak, Communication, Culture &amp; Cultural Literacy</vt:lpstr>
      <vt:lpstr>  Charge of the LB   </vt:lpstr>
      <vt:lpstr>Trooping of Battle Honours</vt:lpstr>
      <vt:lpstr>Elements of Cultural Communicative Competence and Possible Complications</vt:lpstr>
      <vt:lpstr>Cultural Speech Area</vt:lpstr>
      <vt:lpstr>Cultural Speech Areas Native to Non-Native </vt:lpstr>
      <vt:lpstr>Components of Speech Events</vt:lpstr>
      <vt:lpstr>Different Englishes</vt:lpstr>
      <vt:lpstr>Different Englishes</vt:lpstr>
      <vt:lpstr>Seaspeak Examples</vt:lpstr>
      <vt:lpstr>Airspeak Examples</vt:lpstr>
      <vt:lpstr>Natospeak</vt:lpstr>
      <vt:lpstr>Misson Area  </vt:lpstr>
      <vt:lpstr>Different Cultures</vt:lpstr>
      <vt:lpstr> Culture and its Characteristics  </vt:lpstr>
      <vt:lpstr>James Cook</vt:lpstr>
      <vt:lpstr>Kipling’s Stranger</vt:lpstr>
      <vt:lpstr>CONCLUSIONS</vt:lpstr>
      <vt:lpstr>THANK YOU FOR YOUR ATTENTION</vt:lpstr>
      <vt:lpstr>BIBLIOGRAPHY</vt:lpstr>
    </vt:vector>
  </TitlesOfParts>
  <Company>vlastni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Lada</dc:creator>
  <cp:lastModifiedBy>UJPCHAL</cp:lastModifiedBy>
  <cp:revision>896</cp:revision>
  <dcterms:created xsi:type="dcterms:W3CDTF">2012-08-25T09:13:16Z</dcterms:created>
  <dcterms:modified xsi:type="dcterms:W3CDTF">2013-05-06T17:30:23Z</dcterms:modified>
</cp:coreProperties>
</file>