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140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0567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727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9491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797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179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2383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6673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018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952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3324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92D17-A08C-48E9-8E59-E76DEFFE7C09}" type="datetimeFigureOut">
              <a:rPr lang="et-EE" smtClean="0"/>
              <a:t>6.05.2014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51D22-238C-44F1-A7B2-36B97FA518B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994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Towards a common goal – a collaborative effort to compile a mobile dictionary of military terms</a:t>
            </a:r>
            <a:b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Katri Sirkel</a:t>
            </a:r>
          </a:p>
          <a:p>
            <a:endParaRPr lang="et-E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N:\kaader\ÜLEMA_ADMINISTRATSIOON\Rikas\Logod\KVÜÕA\KaitsevaeUhendatudOppeasutused_E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03621"/>
            <a:ext cx="3329999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2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133976"/>
          </a:xfrm>
        </p:spPr>
        <p:txBody>
          <a:bodyPr>
            <a:noAutofit/>
          </a:bodyPr>
          <a:lstStyle/>
          <a:p>
            <a:pPr algn="l"/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Officers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(Sõjakooli sõnastik): </a:t>
            </a:r>
            <a:b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English/Estonian – Estonian/English </a:t>
            </a:r>
          </a:p>
          <a:p>
            <a:pPr marL="0" indent="0"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military dictionary created for the ENDC</a:t>
            </a:r>
          </a:p>
          <a:p>
            <a:pPr>
              <a:buFontTx/>
              <a:buChar char="-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mobile dictionary app supported by Android; free of charge</a:t>
            </a:r>
          </a:p>
          <a:p>
            <a:pPr>
              <a:buFontTx/>
              <a:buChar char="-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since January 2014</a:t>
            </a:r>
          </a:p>
          <a:p>
            <a:pPr>
              <a:buFontTx/>
              <a:buChar char="-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initiated by Epp Leete, head of the Translation and Editing Section of the ENDC</a:t>
            </a:r>
          </a:p>
          <a:p>
            <a:pPr>
              <a:buFontTx/>
              <a:buChar char="-"/>
            </a:pPr>
            <a:endParaRPr lang="et-EE" dirty="0" smtClean="0"/>
          </a:p>
          <a:p>
            <a:pPr>
              <a:buFontTx/>
              <a:buChar char="-"/>
            </a:pPr>
            <a:endParaRPr lang="et-EE" dirty="0" smtClean="0"/>
          </a:p>
          <a:p>
            <a:endParaRPr lang="et-E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8640"/>
            <a:ext cx="2376000" cy="23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359" y="494328"/>
            <a:ext cx="8229600" cy="1143000"/>
          </a:xfrm>
        </p:spPr>
        <p:txBody>
          <a:bodyPr/>
          <a:lstStyle/>
          <a:p>
            <a:pPr algn="l"/>
            <a:r>
              <a:rPr lang="et-EE" dirty="0" err="1" smtClean="0"/>
              <a:t>Aims</a:t>
            </a:r>
            <a:r>
              <a:rPr lang="et-EE" dirty="0" smtClean="0"/>
              <a:t>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003" y="1916832"/>
            <a:ext cx="8229600" cy="4525963"/>
          </a:xfrm>
        </p:spPr>
        <p:txBody>
          <a:bodyPr/>
          <a:lstStyle/>
          <a:p>
            <a:r>
              <a:rPr lang="en-GB" dirty="0" smtClean="0"/>
              <a:t>to</a:t>
            </a:r>
            <a:r>
              <a:rPr lang="et-EE" dirty="0" smtClean="0"/>
              <a:t> </a:t>
            </a:r>
            <a:r>
              <a:rPr lang="en-GB" dirty="0" smtClean="0"/>
              <a:t>create</a:t>
            </a:r>
            <a:r>
              <a:rPr lang="et-EE" dirty="0" smtClean="0"/>
              <a:t> a </a:t>
            </a:r>
            <a:r>
              <a:rPr lang="en-GB" dirty="0" smtClean="0"/>
              <a:t>term </a:t>
            </a:r>
            <a:r>
              <a:rPr lang="en-GB" dirty="0"/>
              <a:t>base of </a:t>
            </a:r>
            <a:endParaRPr lang="et-EE" dirty="0" smtClean="0"/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</a:t>
            </a:r>
            <a:r>
              <a:rPr lang="en-GB" dirty="0" smtClean="0"/>
              <a:t>college-related vocabulary</a:t>
            </a:r>
            <a:endParaRPr lang="et-EE" dirty="0" smtClean="0"/>
          </a:p>
          <a:p>
            <a:r>
              <a:rPr lang="en-GB" dirty="0" smtClean="0"/>
              <a:t>to standardise military lexis in Estonian</a:t>
            </a:r>
          </a:p>
          <a:p>
            <a:r>
              <a:rPr lang="en-GB" dirty="0" smtClean="0"/>
              <a:t>to</a:t>
            </a:r>
            <a:r>
              <a:rPr lang="et-EE" dirty="0" smtClean="0"/>
              <a:t> </a:t>
            </a:r>
            <a:r>
              <a:rPr lang="en-GB" dirty="0" smtClean="0"/>
              <a:t>provide military terms not found </a:t>
            </a:r>
            <a:r>
              <a:rPr lang="et-EE" dirty="0" err="1" smtClean="0"/>
              <a:t>in</a:t>
            </a:r>
            <a:r>
              <a:rPr lang="et-EE" dirty="0" smtClean="0"/>
              <a:t> </a:t>
            </a:r>
            <a:r>
              <a:rPr lang="en-GB" dirty="0" smtClean="0"/>
              <a:t>other</a:t>
            </a:r>
            <a:r>
              <a:rPr lang="et-EE" dirty="0" smtClean="0"/>
              <a:t> Estonian </a:t>
            </a:r>
            <a:r>
              <a:rPr lang="en-GB" dirty="0" smtClean="0"/>
              <a:t>dictionaries</a:t>
            </a:r>
            <a:r>
              <a:rPr lang="et-EE" dirty="0" smtClean="0"/>
              <a:t> (</a:t>
            </a:r>
            <a:r>
              <a:rPr lang="et-EE" dirty="0" err="1" smtClean="0"/>
              <a:t>e.g</a:t>
            </a:r>
            <a:r>
              <a:rPr lang="et-EE" dirty="0" smtClean="0"/>
              <a:t>. </a:t>
            </a:r>
            <a:r>
              <a:rPr lang="et-EE" dirty="0"/>
              <a:t>i</a:t>
            </a:r>
            <a:r>
              <a:rPr lang="et-EE" dirty="0" smtClean="0"/>
              <a:t>n MILITERM)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2656"/>
            <a:ext cx="2517775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95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l"/>
            <a:r>
              <a:rPr lang="et-EE" dirty="0" err="1" smtClean="0"/>
              <a:t>Advantages</a:t>
            </a:r>
            <a:r>
              <a:rPr lang="et-EE" dirty="0" smtClean="0"/>
              <a:t>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n-GB" dirty="0" smtClean="0"/>
              <a:t>flexible – fosters cooperation </a:t>
            </a:r>
          </a:p>
          <a:p>
            <a:r>
              <a:rPr lang="en-GB" dirty="0" smtClean="0"/>
              <a:t>customisable – tailored to the needs of its users</a:t>
            </a:r>
          </a:p>
          <a:p>
            <a:r>
              <a:rPr lang="en-GB" dirty="0" smtClean="0"/>
              <a:t>responsive to feedback</a:t>
            </a:r>
          </a:p>
          <a:p>
            <a:r>
              <a:rPr lang="en-GB" dirty="0" smtClean="0"/>
              <a:t>ubiquitous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225" y="116632"/>
            <a:ext cx="2517775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710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 smtClean="0"/>
              <a:t>Thank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!</a:t>
            </a:r>
            <a:endParaRPr lang="et-E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1916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112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Towards a common goal – a collaborative effort to compile a mobile dictionary of military terms </vt:lpstr>
      <vt:lpstr> Officers’ School dictionary (Sõjakooli sõnastik):  </vt:lpstr>
      <vt:lpstr>Aims:</vt:lpstr>
      <vt:lpstr>Advantages:</vt:lpstr>
      <vt:lpstr>Thank you!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common goal – a collaborative effort to compile a mobile dictionary of military terms</dc:title>
  <dc:creator>Sirkel, Katri</dc:creator>
  <cp:lastModifiedBy>Mabesoone Geert</cp:lastModifiedBy>
  <cp:revision>21</cp:revision>
  <dcterms:created xsi:type="dcterms:W3CDTF">2014-04-25T11:27:29Z</dcterms:created>
  <dcterms:modified xsi:type="dcterms:W3CDTF">2014-05-06T06:44:59Z</dcterms:modified>
</cp:coreProperties>
</file>