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24"/>
  </p:notesMasterIdLst>
  <p:handoutMasterIdLst>
    <p:handoutMasterId r:id="rId25"/>
  </p:handoutMasterIdLst>
  <p:sldIdLst>
    <p:sldId id="256" r:id="rId6"/>
    <p:sldId id="290" r:id="rId7"/>
    <p:sldId id="325" r:id="rId8"/>
    <p:sldId id="291" r:id="rId9"/>
    <p:sldId id="326" r:id="rId10"/>
    <p:sldId id="317" r:id="rId11"/>
    <p:sldId id="327" r:id="rId12"/>
    <p:sldId id="318" r:id="rId13"/>
    <p:sldId id="319" r:id="rId14"/>
    <p:sldId id="301" r:id="rId15"/>
    <p:sldId id="320" r:id="rId16"/>
    <p:sldId id="321" r:id="rId17"/>
    <p:sldId id="328" r:id="rId18"/>
    <p:sldId id="316" r:id="rId19"/>
    <p:sldId id="329" r:id="rId20"/>
    <p:sldId id="330" r:id="rId21"/>
    <p:sldId id="308" r:id="rId22"/>
    <p:sldId id="322" r:id="rId2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kolová Mária" initials="ŠM" lastIdx="7" clrIdx="0">
    <p:extLst>
      <p:ext uri="{19B8F6BF-5375-455C-9EA6-DF929625EA0E}">
        <p15:presenceInfo xmlns:p15="http://schemas.microsoft.com/office/powerpoint/2012/main" userId="S-1-5-21-1411591940-1581450243-18564361-2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D26"/>
    <a:srgbClr val="2D0DB3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B0F72-E12E-466C-8360-7D269D5A367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4A8636A-8FF1-4996-8CF6-3AF951107E5D}">
      <dgm:prSet/>
      <dgm:spPr/>
      <dgm:t>
        <a:bodyPr/>
        <a:lstStyle/>
        <a:p>
          <a:pPr rtl="0"/>
          <a:r>
            <a:rPr lang="en-US" b="0"/>
            <a:t>1. Introduction</a:t>
          </a:r>
          <a:endParaRPr lang="cs-CZ"/>
        </a:p>
      </dgm:t>
    </dgm:pt>
    <dgm:pt modelId="{31F42532-7953-4927-8161-145B2197A6E4}" type="parTrans" cxnId="{9C1DE907-D6A3-4BC4-B904-B58ECB17E283}">
      <dgm:prSet/>
      <dgm:spPr/>
      <dgm:t>
        <a:bodyPr/>
        <a:lstStyle/>
        <a:p>
          <a:endParaRPr lang="cs-CZ"/>
        </a:p>
      </dgm:t>
    </dgm:pt>
    <dgm:pt modelId="{D4B3CA34-EEDB-46FE-AE0F-0C79C7DF14C9}" type="sibTrans" cxnId="{9C1DE907-D6A3-4BC4-B904-B58ECB17E283}">
      <dgm:prSet/>
      <dgm:spPr/>
      <dgm:t>
        <a:bodyPr/>
        <a:lstStyle/>
        <a:p>
          <a:endParaRPr lang="cs-CZ"/>
        </a:p>
      </dgm:t>
    </dgm:pt>
    <dgm:pt modelId="{7F333F87-CBC4-44D2-9D4A-B39C0B4F008A}">
      <dgm:prSet/>
      <dgm:spPr/>
      <dgm:t>
        <a:bodyPr/>
        <a:lstStyle/>
        <a:p>
          <a:pPr rtl="0"/>
          <a:r>
            <a:rPr lang="en-US" b="0"/>
            <a:t>2. Impacts of Covid-19 on the Czech military education </a:t>
          </a:r>
          <a:endParaRPr lang="cs-CZ"/>
        </a:p>
      </dgm:t>
    </dgm:pt>
    <dgm:pt modelId="{ABF9A0BE-720C-46DE-A819-43FCBF33C0C4}" type="parTrans" cxnId="{AEA19F49-B382-4113-A530-EE35C2B38A45}">
      <dgm:prSet/>
      <dgm:spPr/>
      <dgm:t>
        <a:bodyPr/>
        <a:lstStyle/>
        <a:p>
          <a:endParaRPr lang="cs-CZ"/>
        </a:p>
      </dgm:t>
    </dgm:pt>
    <dgm:pt modelId="{4DD11E7A-55DC-455A-AB97-92E4CEB5DBA9}" type="sibTrans" cxnId="{AEA19F49-B382-4113-A530-EE35C2B38A45}">
      <dgm:prSet/>
      <dgm:spPr/>
      <dgm:t>
        <a:bodyPr/>
        <a:lstStyle/>
        <a:p>
          <a:endParaRPr lang="cs-CZ"/>
        </a:p>
      </dgm:t>
    </dgm:pt>
    <dgm:pt modelId="{01CB71DD-30A9-480D-99AD-61E12A7FDBF1}">
      <dgm:prSet/>
      <dgm:spPr/>
      <dgm:t>
        <a:bodyPr/>
        <a:lstStyle/>
        <a:p>
          <a:pPr rtl="0"/>
          <a:r>
            <a:rPr lang="en-US" b="0"/>
            <a:t>3. </a:t>
          </a:r>
          <a:r>
            <a:rPr lang="en-US"/>
            <a:t>Approach of the UoD LC to cope with the pandemic restrictions</a:t>
          </a:r>
          <a:endParaRPr lang="cs-CZ"/>
        </a:p>
      </dgm:t>
    </dgm:pt>
    <dgm:pt modelId="{EAC0450F-7E67-44CB-9CC3-272FFE9C2E9A}" type="parTrans" cxnId="{5CAD1DF9-4480-41A3-A366-5850E90D57ED}">
      <dgm:prSet/>
      <dgm:spPr/>
      <dgm:t>
        <a:bodyPr/>
        <a:lstStyle/>
        <a:p>
          <a:endParaRPr lang="cs-CZ"/>
        </a:p>
      </dgm:t>
    </dgm:pt>
    <dgm:pt modelId="{0D67BA7A-5DED-4B78-BE4B-4079C80E919B}" type="sibTrans" cxnId="{5CAD1DF9-4480-41A3-A366-5850E90D57ED}">
      <dgm:prSet/>
      <dgm:spPr/>
      <dgm:t>
        <a:bodyPr/>
        <a:lstStyle/>
        <a:p>
          <a:endParaRPr lang="cs-CZ"/>
        </a:p>
      </dgm:t>
    </dgm:pt>
    <dgm:pt modelId="{E20A72FB-BE58-4718-A2D4-729AC84A6E76}">
      <dgm:prSet/>
      <dgm:spPr/>
      <dgm:t>
        <a:bodyPr/>
        <a:lstStyle/>
        <a:p>
          <a:pPr rtl="0"/>
          <a:r>
            <a:rPr lang="en-US"/>
            <a:t>4. Key Lessons Learnt</a:t>
          </a:r>
          <a:endParaRPr lang="cs-CZ"/>
        </a:p>
      </dgm:t>
    </dgm:pt>
    <dgm:pt modelId="{F6B1DAF6-B951-4610-8792-616AEFE681F4}" type="parTrans" cxnId="{54F2F012-C7F9-4E25-BDE5-32B2C9F2C8C9}">
      <dgm:prSet/>
      <dgm:spPr/>
      <dgm:t>
        <a:bodyPr/>
        <a:lstStyle/>
        <a:p>
          <a:endParaRPr lang="cs-CZ"/>
        </a:p>
      </dgm:t>
    </dgm:pt>
    <dgm:pt modelId="{05F58048-F794-4EEF-9030-18F8BD1D301A}" type="sibTrans" cxnId="{54F2F012-C7F9-4E25-BDE5-32B2C9F2C8C9}">
      <dgm:prSet/>
      <dgm:spPr/>
      <dgm:t>
        <a:bodyPr/>
        <a:lstStyle/>
        <a:p>
          <a:endParaRPr lang="cs-CZ"/>
        </a:p>
      </dgm:t>
    </dgm:pt>
    <dgm:pt modelId="{F95BB2E2-4E18-4AE5-981C-08F0AC6AE858}">
      <dgm:prSet/>
      <dgm:spPr/>
      <dgm:t>
        <a:bodyPr/>
        <a:lstStyle/>
        <a:p>
          <a:pPr rtl="0"/>
          <a:r>
            <a:rPr lang="en-US"/>
            <a:t>5. Conclusion</a:t>
          </a:r>
          <a:endParaRPr lang="cs-CZ"/>
        </a:p>
      </dgm:t>
    </dgm:pt>
    <dgm:pt modelId="{393D2DAE-FC25-440C-B1F7-2F8FEA0E4443}" type="parTrans" cxnId="{87C8247C-E7BD-4D2C-BA57-DB866A7BE6FA}">
      <dgm:prSet/>
      <dgm:spPr/>
      <dgm:t>
        <a:bodyPr/>
        <a:lstStyle/>
        <a:p>
          <a:endParaRPr lang="cs-CZ"/>
        </a:p>
      </dgm:t>
    </dgm:pt>
    <dgm:pt modelId="{19299409-AECB-422A-93C7-811D36A940FC}" type="sibTrans" cxnId="{87C8247C-E7BD-4D2C-BA57-DB866A7BE6FA}">
      <dgm:prSet/>
      <dgm:spPr/>
      <dgm:t>
        <a:bodyPr/>
        <a:lstStyle/>
        <a:p>
          <a:endParaRPr lang="cs-CZ"/>
        </a:p>
      </dgm:t>
    </dgm:pt>
    <dgm:pt modelId="{B653A964-EB42-4D8F-AB2E-2EE3080FB893}" type="pres">
      <dgm:prSet presAssocID="{684B0F72-E12E-466C-8360-7D269D5A3675}" presName="linear" presStyleCnt="0">
        <dgm:presLayoutVars>
          <dgm:animLvl val="lvl"/>
          <dgm:resizeHandles val="exact"/>
        </dgm:presLayoutVars>
      </dgm:prSet>
      <dgm:spPr/>
    </dgm:pt>
    <dgm:pt modelId="{93618E60-9359-4665-B910-BDFC44ED77D8}" type="pres">
      <dgm:prSet presAssocID="{84A8636A-8FF1-4996-8CF6-3AF951107E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97F5B0A-8543-47F0-8674-36D00A2CDB30}" type="pres">
      <dgm:prSet presAssocID="{D4B3CA34-EEDB-46FE-AE0F-0C79C7DF14C9}" presName="spacer" presStyleCnt="0"/>
      <dgm:spPr/>
    </dgm:pt>
    <dgm:pt modelId="{BE21F0CB-9600-404E-ACC8-69277700867A}" type="pres">
      <dgm:prSet presAssocID="{7F333F87-CBC4-44D2-9D4A-B39C0B4F00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DED382-750C-476D-A7BC-586C72D75FC0}" type="pres">
      <dgm:prSet presAssocID="{4DD11E7A-55DC-455A-AB97-92E4CEB5DBA9}" presName="spacer" presStyleCnt="0"/>
      <dgm:spPr/>
    </dgm:pt>
    <dgm:pt modelId="{F97B5BF7-34FB-4D01-9C86-4939BD01EF0F}" type="pres">
      <dgm:prSet presAssocID="{01CB71DD-30A9-480D-99AD-61E12A7FDB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5D8C7B-B31C-4773-9DA3-AB3F07900F10}" type="pres">
      <dgm:prSet presAssocID="{0D67BA7A-5DED-4B78-BE4B-4079C80E919B}" presName="spacer" presStyleCnt="0"/>
      <dgm:spPr/>
    </dgm:pt>
    <dgm:pt modelId="{857DC72E-B35B-4C98-A1CA-8FD7765D49CC}" type="pres">
      <dgm:prSet presAssocID="{E20A72FB-BE58-4718-A2D4-729AC84A6E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87FCD8-DE99-46A9-BC5F-AF75063B1E11}" type="pres">
      <dgm:prSet presAssocID="{05F58048-F794-4EEF-9030-18F8BD1D301A}" presName="spacer" presStyleCnt="0"/>
      <dgm:spPr/>
    </dgm:pt>
    <dgm:pt modelId="{FACCBAB1-0A80-4F76-B035-AF573158FB95}" type="pres">
      <dgm:prSet presAssocID="{F95BB2E2-4E18-4AE5-981C-08F0AC6AE8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1DE907-D6A3-4BC4-B904-B58ECB17E283}" srcId="{684B0F72-E12E-466C-8360-7D269D5A3675}" destId="{84A8636A-8FF1-4996-8CF6-3AF951107E5D}" srcOrd="0" destOrd="0" parTransId="{31F42532-7953-4927-8161-145B2197A6E4}" sibTransId="{D4B3CA34-EEDB-46FE-AE0F-0C79C7DF14C9}"/>
    <dgm:cxn modelId="{54F2F012-C7F9-4E25-BDE5-32B2C9F2C8C9}" srcId="{684B0F72-E12E-466C-8360-7D269D5A3675}" destId="{E20A72FB-BE58-4718-A2D4-729AC84A6E76}" srcOrd="3" destOrd="0" parTransId="{F6B1DAF6-B951-4610-8792-616AEFE681F4}" sibTransId="{05F58048-F794-4EEF-9030-18F8BD1D301A}"/>
    <dgm:cxn modelId="{751DF418-46C1-432E-AB77-88A66EB146A0}" type="presOf" srcId="{84A8636A-8FF1-4996-8CF6-3AF951107E5D}" destId="{93618E60-9359-4665-B910-BDFC44ED77D8}" srcOrd="0" destOrd="0" presId="urn:microsoft.com/office/officeart/2005/8/layout/vList2"/>
    <dgm:cxn modelId="{1AD5062B-B983-4ADE-87B7-D2EA653F27B0}" type="presOf" srcId="{F95BB2E2-4E18-4AE5-981C-08F0AC6AE858}" destId="{FACCBAB1-0A80-4F76-B035-AF573158FB95}" srcOrd="0" destOrd="0" presId="urn:microsoft.com/office/officeart/2005/8/layout/vList2"/>
    <dgm:cxn modelId="{6D404F3C-3818-4040-9CC3-33AC55D83002}" type="presOf" srcId="{01CB71DD-30A9-480D-99AD-61E12A7FDBF1}" destId="{F97B5BF7-34FB-4D01-9C86-4939BD01EF0F}" srcOrd="0" destOrd="0" presId="urn:microsoft.com/office/officeart/2005/8/layout/vList2"/>
    <dgm:cxn modelId="{E0A3705C-0B91-4221-8EAB-D492C53E0897}" type="presOf" srcId="{7F333F87-CBC4-44D2-9D4A-B39C0B4F008A}" destId="{BE21F0CB-9600-404E-ACC8-69277700867A}" srcOrd="0" destOrd="0" presId="urn:microsoft.com/office/officeart/2005/8/layout/vList2"/>
    <dgm:cxn modelId="{4C7DAF61-D756-42FC-9AD6-77DCA18D310A}" type="presOf" srcId="{684B0F72-E12E-466C-8360-7D269D5A3675}" destId="{B653A964-EB42-4D8F-AB2E-2EE3080FB893}" srcOrd="0" destOrd="0" presId="urn:microsoft.com/office/officeart/2005/8/layout/vList2"/>
    <dgm:cxn modelId="{AEA19F49-B382-4113-A530-EE35C2B38A45}" srcId="{684B0F72-E12E-466C-8360-7D269D5A3675}" destId="{7F333F87-CBC4-44D2-9D4A-B39C0B4F008A}" srcOrd="1" destOrd="0" parTransId="{ABF9A0BE-720C-46DE-A819-43FCBF33C0C4}" sibTransId="{4DD11E7A-55DC-455A-AB97-92E4CEB5DBA9}"/>
    <dgm:cxn modelId="{87C8247C-E7BD-4D2C-BA57-DB866A7BE6FA}" srcId="{684B0F72-E12E-466C-8360-7D269D5A3675}" destId="{F95BB2E2-4E18-4AE5-981C-08F0AC6AE858}" srcOrd="4" destOrd="0" parTransId="{393D2DAE-FC25-440C-B1F7-2F8FEA0E4443}" sibTransId="{19299409-AECB-422A-93C7-811D36A940FC}"/>
    <dgm:cxn modelId="{EB990BE5-18A9-45DD-93C8-A99EBD1B7B54}" type="presOf" srcId="{E20A72FB-BE58-4718-A2D4-729AC84A6E76}" destId="{857DC72E-B35B-4C98-A1CA-8FD7765D49CC}" srcOrd="0" destOrd="0" presId="urn:microsoft.com/office/officeart/2005/8/layout/vList2"/>
    <dgm:cxn modelId="{5CAD1DF9-4480-41A3-A366-5850E90D57ED}" srcId="{684B0F72-E12E-466C-8360-7D269D5A3675}" destId="{01CB71DD-30A9-480D-99AD-61E12A7FDBF1}" srcOrd="2" destOrd="0" parTransId="{EAC0450F-7E67-44CB-9CC3-272FFE9C2E9A}" sibTransId="{0D67BA7A-5DED-4B78-BE4B-4079C80E919B}"/>
    <dgm:cxn modelId="{9322D96E-FCCA-4FC4-AD54-EABB1F512D24}" type="presParOf" srcId="{B653A964-EB42-4D8F-AB2E-2EE3080FB893}" destId="{93618E60-9359-4665-B910-BDFC44ED77D8}" srcOrd="0" destOrd="0" presId="urn:microsoft.com/office/officeart/2005/8/layout/vList2"/>
    <dgm:cxn modelId="{9EB606BE-3ED8-46FA-B11B-FB15DE70A49F}" type="presParOf" srcId="{B653A964-EB42-4D8F-AB2E-2EE3080FB893}" destId="{A97F5B0A-8543-47F0-8674-36D00A2CDB30}" srcOrd="1" destOrd="0" presId="urn:microsoft.com/office/officeart/2005/8/layout/vList2"/>
    <dgm:cxn modelId="{13E84DF7-7568-4198-B602-86481FBAF4E8}" type="presParOf" srcId="{B653A964-EB42-4D8F-AB2E-2EE3080FB893}" destId="{BE21F0CB-9600-404E-ACC8-69277700867A}" srcOrd="2" destOrd="0" presId="urn:microsoft.com/office/officeart/2005/8/layout/vList2"/>
    <dgm:cxn modelId="{B55398EB-972C-4480-AACF-D1E94C123AA8}" type="presParOf" srcId="{B653A964-EB42-4D8F-AB2E-2EE3080FB893}" destId="{E8DED382-750C-476D-A7BC-586C72D75FC0}" srcOrd="3" destOrd="0" presId="urn:microsoft.com/office/officeart/2005/8/layout/vList2"/>
    <dgm:cxn modelId="{AD350B81-AE8E-4274-AA32-5BF22ACFECAC}" type="presParOf" srcId="{B653A964-EB42-4D8F-AB2E-2EE3080FB893}" destId="{F97B5BF7-34FB-4D01-9C86-4939BD01EF0F}" srcOrd="4" destOrd="0" presId="urn:microsoft.com/office/officeart/2005/8/layout/vList2"/>
    <dgm:cxn modelId="{FDB138EA-77D3-4B25-97D8-C4E2C8458A90}" type="presParOf" srcId="{B653A964-EB42-4D8F-AB2E-2EE3080FB893}" destId="{6E5D8C7B-B31C-4773-9DA3-AB3F07900F10}" srcOrd="5" destOrd="0" presId="urn:microsoft.com/office/officeart/2005/8/layout/vList2"/>
    <dgm:cxn modelId="{94C95430-B91A-4060-A8F9-56173BFB5F51}" type="presParOf" srcId="{B653A964-EB42-4D8F-AB2E-2EE3080FB893}" destId="{857DC72E-B35B-4C98-A1CA-8FD7765D49CC}" srcOrd="6" destOrd="0" presId="urn:microsoft.com/office/officeart/2005/8/layout/vList2"/>
    <dgm:cxn modelId="{9FDAE49F-85A7-4BCB-943C-73D87E74D7D7}" type="presParOf" srcId="{B653A964-EB42-4D8F-AB2E-2EE3080FB893}" destId="{ED87FCD8-DE99-46A9-BC5F-AF75063B1E11}" srcOrd="7" destOrd="0" presId="urn:microsoft.com/office/officeart/2005/8/layout/vList2"/>
    <dgm:cxn modelId="{EBF0960C-8044-4582-BC80-84C255A8E645}" type="presParOf" srcId="{B653A964-EB42-4D8F-AB2E-2EE3080FB893}" destId="{FACCBAB1-0A80-4F76-B035-AF573158FB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4B0F72-E12E-466C-8360-7D269D5A367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4A8636A-8FF1-4996-8CF6-3AF951107E5D}">
      <dgm:prSet/>
      <dgm:spPr/>
      <dgm:t>
        <a:bodyPr/>
        <a:lstStyle/>
        <a:p>
          <a:pPr rtl="0"/>
          <a:r>
            <a:rPr lang="en-US" b="0"/>
            <a:t>1. Introduction</a:t>
          </a:r>
          <a:endParaRPr lang="cs-CZ"/>
        </a:p>
      </dgm:t>
    </dgm:pt>
    <dgm:pt modelId="{31F42532-7953-4927-8161-145B2197A6E4}" type="parTrans" cxnId="{9C1DE907-D6A3-4BC4-B904-B58ECB17E283}">
      <dgm:prSet/>
      <dgm:spPr/>
      <dgm:t>
        <a:bodyPr/>
        <a:lstStyle/>
        <a:p>
          <a:endParaRPr lang="cs-CZ"/>
        </a:p>
      </dgm:t>
    </dgm:pt>
    <dgm:pt modelId="{D4B3CA34-EEDB-46FE-AE0F-0C79C7DF14C9}" type="sibTrans" cxnId="{9C1DE907-D6A3-4BC4-B904-B58ECB17E283}">
      <dgm:prSet/>
      <dgm:spPr/>
      <dgm:t>
        <a:bodyPr/>
        <a:lstStyle/>
        <a:p>
          <a:endParaRPr lang="cs-CZ"/>
        </a:p>
      </dgm:t>
    </dgm:pt>
    <dgm:pt modelId="{7F333F87-CBC4-44D2-9D4A-B39C0B4F008A}">
      <dgm:prSet/>
      <dgm:spPr/>
      <dgm:t>
        <a:bodyPr/>
        <a:lstStyle/>
        <a:p>
          <a:pPr rtl="0"/>
          <a:r>
            <a:rPr lang="en-US" b="0"/>
            <a:t>2. Impacts of Covid-19 on the Czech military education </a:t>
          </a:r>
          <a:endParaRPr lang="cs-CZ"/>
        </a:p>
      </dgm:t>
    </dgm:pt>
    <dgm:pt modelId="{ABF9A0BE-720C-46DE-A819-43FCBF33C0C4}" type="parTrans" cxnId="{AEA19F49-B382-4113-A530-EE35C2B38A45}">
      <dgm:prSet/>
      <dgm:spPr/>
      <dgm:t>
        <a:bodyPr/>
        <a:lstStyle/>
        <a:p>
          <a:endParaRPr lang="cs-CZ"/>
        </a:p>
      </dgm:t>
    </dgm:pt>
    <dgm:pt modelId="{4DD11E7A-55DC-455A-AB97-92E4CEB5DBA9}" type="sibTrans" cxnId="{AEA19F49-B382-4113-A530-EE35C2B38A45}">
      <dgm:prSet/>
      <dgm:spPr/>
      <dgm:t>
        <a:bodyPr/>
        <a:lstStyle/>
        <a:p>
          <a:endParaRPr lang="cs-CZ"/>
        </a:p>
      </dgm:t>
    </dgm:pt>
    <dgm:pt modelId="{01CB71DD-30A9-480D-99AD-61E12A7FDBF1}">
      <dgm:prSet/>
      <dgm:spPr/>
      <dgm:t>
        <a:bodyPr/>
        <a:lstStyle/>
        <a:p>
          <a:pPr rtl="0"/>
          <a:r>
            <a:rPr lang="en-US" b="0"/>
            <a:t>3. </a:t>
          </a:r>
          <a:r>
            <a:rPr lang="en-US"/>
            <a:t>Approach of the UoD LC to cope with the pandemic restrictions</a:t>
          </a:r>
          <a:endParaRPr lang="cs-CZ"/>
        </a:p>
      </dgm:t>
    </dgm:pt>
    <dgm:pt modelId="{EAC0450F-7E67-44CB-9CC3-272FFE9C2E9A}" type="parTrans" cxnId="{5CAD1DF9-4480-41A3-A366-5850E90D57ED}">
      <dgm:prSet/>
      <dgm:spPr/>
      <dgm:t>
        <a:bodyPr/>
        <a:lstStyle/>
        <a:p>
          <a:endParaRPr lang="cs-CZ"/>
        </a:p>
      </dgm:t>
    </dgm:pt>
    <dgm:pt modelId="{0D67BA7A-5DED-4B78-BE4B-4079C80E919B}" type="sibTrans" cxnId="{5CAD1DF9-4480-41A3-A366-5850E90D57ED}">
      <dgm:prSet/>
      <dgm:spPr/>
      <dgm:t>
        <a:bodyPr/>
        <a:lstStyle/>
        <a:p>
          <a:endParaRPr lang="cs-CZ"/>
        </a:p>
      </dgm:t>
    </dgm:pt>
    <dgm:pt modelId="{E20A72FB-BE58-4718-A2D4-729AC84A6E76}">
      <dgm:prSet/>
      <dgm:spPr/>
      <dgm:t>
        <a:bodyPr/>
        <a:lstStyle/>
        <a:p>
          <a:pPr rtl="0"/>
          <a:r>
            <a:rPr lang="en-US" b="1" dirty="0">
              <a:solidFill>
                <a:srgbClr val="C00000"/>
              </a:solidFill>
            </a:rPr>
            <a:t>4. Key Lessons Learnt</a:t>
          </a:r>
          <a:endParaRPr lang="cs-CZ" b="1" dirty="0">
            <a:solidFill>
              <a:srgbClr val="C00000"/>
            </a:solidFill>
          </a:endParaRPr>
        </a:p>
      </dgm:t>
    </dgm:pt>
    <dgm:pt modelId="{F6B1DAF6-B951-4610-8792-616AEFE681F4}" type="parTrans" cxnId="{54F2F012-C7F9-4E25-BDE5-32B2C9F2C8C9}">
      <dgm:prSet/>
      <dgm:spPr/>
      <dgm:t>
        <a:bodyPr/>
        <a:lstStyle/>
        <a:p>
          <a:endParaRPr lang="cs-CZ"/>
        </a:p>
      </dgm:t>
    </dgm:pt>
    <dgm:pt modelId="{05F58048-F794-4EEF-9030-18F8BD1D301A}" type="sibTrans" cxnId="{54F2F012-C7F9-4E25-BDE5-32B2C9F2C8C9}">
      <dgm:prSet/>
      <dgm:spPr/>
      <dgm:t>
        <a:bodyPr/>
        <a:lstStyle/>
        <a:p>
          <a:endParaRPr lang="cs-CZ"/>
        </a:p>
      </dgm:t>
    </dgm:pt>
    <dgm:pt modelId="{F95BB2E2-4E18-4AE5-981C-08F0AC6AE858}">
      <dgm:prSet/>
      <dgm:spPr/>
      <dgm:t>
        <a:bodyPr/>
        <a:lstStyle/>
        <a:p>
          <a:pPr rtl="0"/>
          <a:r>
            <a:rPr lang="en-US"/>
            <a:t>5. Conclusion</a:t>
          </a:r>
          <a:endParaRPr lang="cs-CZ"/>
        </a:p>
      </dgm:t>
    </dgm:pt>
    <dgm:pt modelId="{393D2DAE-FC25-440C-B1F7-2F8FEA0E4443}" type="parTrans" cxnId="{87C8247C-E7BD-4D2C-BA57-DB866A7BE6FA}">
      <dgm:prSet/>
      <dgm:spPr/>
      <dgm:t>
        <a:bodyPr/>
        <a:lstStyle/>
        <a:p>
          <a:endParaRPr lang="cs-CZ"/>
        </a:p>
      </dgm:t>
    </dgm:pt>
    <dgm:pt modelId="{19299409-AECB-422A-93C7-811D36A940FC}" type="sibTrans" cxnId="{87C8247C-E7BD-4D2C-BA57-DB866A7BE6FA}">
      <dgm:prSet/>
      <dgm:spPr/>
      <dgm:t>
        <a:bodyPr/>
        <a:lstStyle/>
        <a:p>
          <a:endParaRPr lang="cs-CZ"/>
        </a:p>
      </dgm:t>
    </dgm:pt>
    <dgm:pt modelId="{B653A964-EB42-4D8F-AB2E-2EE3080FB893}" type="pres">
      <dgm:prSet presAssocID="{684B0F72-E12E-466C-8360-7D269D5A3675}" presName="linear" presStyleCnt="0">
        <dgm:presLayoutVars>
          <dgm:animLvl val="lvl"/>
          <dgm:resizeHandles val="exact"/>
        </dgm:presLayoutVars>
      </dgm:prSet>
      <dgm:spPr/>
    </dgm:pt>
    <dgm:pt modelId="{93618E60-9359-4665-B910-BDFC44ED77D8}" type="pres">
      <dgm:prSet presAssocID="{84A8636A-8FF1-4996-8CF6-3AF951107E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97F5B0A-8543-47F0-8674-36D00A2CDB30}" type="pres">
      <dgm:prSet presAssocID="{D4B3CA34-EEDB-46FE-AE0F-0C79C7DF14C9}" presName="spacer" presStyleCnt="0"/>
      <dgm:spPr/>
    </dgm:pt>
    <dgm:pt modelId="{BE21F0CB-9600-404E-ACC8-69277700867A}" type="pres">
      <dgm:prSet presAssocID="{7F333F87-CBC4-44D2-9D4A-B39C0B4F00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DED382-750C-476D-A7BC-586C72D75FC0}" type="pres">
      <dgm:prSet presAssocID="{4DD11E7A-55DC-455A-AB97-92E4CEB5DBA9}" presName="spacer" presStyleCnt="0"/>
      <dgm:spPr/>
    </dgm:pt>
    <dgm:pt modelId="{F97B5BF7-34FB-4D01-9C86-4939BD01EF0F}" type="pres">
      <dgm:prSet presAssocID="{01CB71DD-30A9-480D-99AD-61E12A7FDB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5D8C7B-B31C-4773-9DA3-AB3F07900F10}" type="pres">
      <dgm:prSet presAssocID="{0D67BA7A-5DED-4B78-BE4B-4079C80E919B}" presName="spacer" presStyleCnt="0"/>
      <dgm:spPr/>
    </dgm:pt>
    <dgm:pt modelId="{857DC72E-B35B-4C98-A1CA-8FD7765D49CC}" type="pres">
      <dgm:prSet presAssocID="{E20A72FB-BE58-4718-A2D4-729AC84A6E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87FCD8-DE99-46A9-BC5F-AF75063B1E11}" type="pres">
      <dgm:prSet presAssocID="{05F58048-F794-4EEF-9030-18F8BD1D301A}" presName="spacer" presStyleCnt="0"/>
      <dgm:spPr/>
    </dgm:pt>
    <dgm:pt modelId="{FACCBAB1-0A80-4F76-B035-AF573158FB95}" type="pres">
      <dgm:prSet presAssocID="{F95BB2E2-4E18-4AE5-981C-08F0AC6AE8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1DE907-D6A3-4BC4-B904-B58ECB17E283}" srcId="{684B0F72-E12E-466C-8360-7D269D5A3675}" destId="{84A8636A-8FF1-4996-8CF6-3AF951107E5D}" srcOrd="0" destOrd="0" parTransId="{31F42532-7953-4927-8161-145B2197A6E4}" sibTransId="{D4B3CA34-EEDB-46FE-AE0F-0C79C7DF14C9}"/>
    <dgm:cxn modelId="{54F2F012-C7F9-4E25-BDE5-32B2C9F2C8C9}" srcId="{684B0F72-E12E-466C-8360-7D269D5A3675}" destId="{E20A72FB-BE58-4718-A2D4-729AC84A6E76}" srcOrd="3" destOrd="0" parTransId="{F6B1DAF6-B951-4610-8792-616AEFE681F4}" sibTransId="{05F58048-F794-4EEF-9030-18F8BD1D301A}"/>
    <dgm:cxn modelId="{751DF418-46C1-432E-AB77-88A66EB146A0}" type="presOf" srcId="{84A8636A-8FF1-4996-8CF6-3AF951107E5D}" destId="{93618E60-9359-4665-B910-BDFC44ED77D8}" srcOrd="0" destOrd="0" presId="urn:microsoft.com/office/officeart/2005/8/layout/vList2"/>
    <dgm:cxn modelId="{1AD5062B-B983-4ADE-87B7-D2EA653F27B0}" type="presOf" srcId="{F95BB2E2-4E18-4AE5-981C-08F0AC6AE858}" destId="{FACCBAB1-0A80-4F76-B035-AF573158FB95}" srcOrd="0" destOrd="0" presId="urn:microsoft.com/office/officeart/2005/8/layout/vList2"/>
    <dgm:cxn modelId="{6D404F3C-3818-4040-9CC3-33AC55D83002}" type="presOf" srcId="{01CB71DD-30A9-480D-99AD-61E12A7FDBF1}" destId="{F97B5BF7-34FB-4D01-9C86-4939BD01EF0F}" srcOrd="0" destOrd="0" presId="urn:microsoft.com/office/officeart/2005/8/layout/vList2"/>
    <dgm:cxn modelId="{E0A3705C-0B91-4221-8EAB-D492C53E0897}" type="presOf" srcId="{7F333F87-CBC4-44D2-9D4A-B39C0B4F008A}" destId="{BE21F0CB-9600-404E-ACC8-69277700867A}" srcOrd="0" destOrd="0" presId="urn:microsoft.com/office/officeart/2005/8/layout/vList2"/>
    <dgm:cxn modelId="{4C7DAF61-D756-42FC-9AD6-77DCA18D310A}" type="presOf" srcId="{684B0F72-E12E-466C-8360-7D269D5A3675}" destId="{B653A964-EB42-4D8F-AB2E-2EE3080FB893}" srcOrd="0" destOrd="0" presId="urn:microsoft.com/office/officeart/2005/8/layout/vList2"/>
    <dgm:cxn modelId="{AEA19F49-B382-4113-A530-EE35C2B38A45}" srcId="{684B0F72-E12E-466C-8360-7D269D5A3675}" destId="{7F333F87-CBC4-44D2-9D4A-B39C0B4F008A}" srcOrd="1" destOrd="0" parTransId="{ABF9A0BE-720C-46DE-A819-43FCBF33C0C4}" sibTransId="{4DD11E7A-55DC-455A-AB97-92E4CEB5DBA9}"/>
    <dgm:cxn modelId="{87C8247C-E7BD-4D2C-BA57-DB866A7BE6FA}" srcId="{684B0F72-E12E-466C-8360-7D269D5A3675}" destId="{F95BB2E2-4E18-4AE5-981C-08F0AC6AE858}" srcOrd="4" destOrd="0" parTransId="{393D2DAE-FC25-440C-B1F7-2F8FEA0E4443}" sibTransId="{19299409-AECB-422A-93C7-811D36A940FC}"/>
    <dgm:cxn modelId="{EB990BE5-18A9-45DD-93C8-A99EBD1B7B54}" type="presOf" srcId="{E20A72FB-BE58-4718-A2D4-729AC84A6E76}" destId="{857DC72E-B35B-4C98-A1CA-8FD7765D49CC}" srcOrd="0" destOrd="0" presId="urn:microsoft.com/office/officeart/2005/8/layout/vList2"/>
    <dgm:cxn modelId="{5CAD1DF9-4480-41A3-A366-5850E90D57ED}" srcId="{684B0F72-E12E-466C-8360-7D269D5A3675}" destId="{01CB71DD-30A9-480D-99AD-61E12A7FDBF1}" srcOrd="2" destOrd="0" parTransId="{EAC0450F-7E67-44CB-9CC3-272FFE9C2E9A}" sibTransId="{0D67BA7A-5DED-4B78-BE4B-4079C80E919B}"/>
    <dgm:cxn modelId="{9322D96E-FCCA-4FC4-AD54-EABB1F512D24}" type="presParOf" srcId="{B653A964-EB42-4D8F-AB2E-2EE3080FB893}" destId="{93618E60-9359-4665-B910-BDFC44ED77D8}" srcOrd="0" destOrd="0" presId="urn:microsoft.com/office/officeart/2005/8/layout/vList2"/>
    <dgm:cxn modelId="{9EB606BE-3ED8-46FA-B11B-FB15DE70A49F}" type="presParOf" srcId="{B653A964-EB42-4D8F-AB2E-2EE3080FB893}" destId="{A97F5B0A-8543-47F0-8674-36D00A2CDB30}" srcOrd="1" destOrd="0" presId="urn:microsoft.com/office/officeart/2005/8/layout/vList2"/>
    <dgm:cxn modelId="{13E84DF7-7568-4198-B602-86481FBAF4E8}" type="presParOf" srcId="{B653A964-EB42-4D8F-AB2E-2EE3080FB893}" destId="{BE21F0CB-9600-404E-ACC8-69277700867A}" srcOrd="2" destOrd="0" presId="urn:microsoft.com/office/officeart/2005/8/layout/vList2"/>
    <dgm:cxn modelId="{B55398EB-972C-4480-AACF-D1E94C123AA8}" type="presParOf" srcId="{B653A964-EB42-4D8F-AB2E-2EE3080FB893}" destId="{E8DED382-750C-476D-A7BC-586C72D75FC0}" srcOrd="3" destOrd="0" presId="urn:microsoft.com/office/officeart/2005/8/layout/vList2"/>
    <dgm:cxn modelId="{AD350B81-AE8E-4274-AA32-5BF22ACFECAC}" type="presParOf" srcId="{B653A964-EB42-4D8F-AB2E-2EE3080FB893}" destId="{F97B5BF7-34FB-4D01-9C86-4939BD01EF0F}" srcOrd="4" destOrd="0" presId="urn:microsoft.com/office/officeart/2005/8/layout/vList2"/>
    <dgm:cxn modelId="{FDB138EA-77D3-4B25-97D8-C4E2C8458A90}" type="presParOf" srcId="{B653A964-EB42-4D8F-AB2E-2EE3080FB893}" destId="{6E5D8C7B-B31C-4773-9DA3-AB3F07900F10}" srcOrd="5" destOrd="0" presId="urn:microsoft.com/office/officeart/2005/8/layout/vList2"/>
    <dgm:cxn modelId="{94C95430-B91A-4060-A8F9-56173BFB5F51}" type="presParOf" srcId="{B653A964-EB42-4D8F-AB2E-2EE3080FB893}" destId="{857DC72E-B35B-4C98-A1CA-8FD7765D49CC}" srcOrd="6" destOrd="0" presId="urn:microsoft.com/office/officeart/2005/8/layout/vList2"/>
    <dgm:cxn modelId="{9FDAE49F-85A7-4BCB-943C-73D87E74D7D7}" type="presParOf" srcId="{B653A964-EB42-4D8F-AB2E-2EE3080FB893}" destId="{ED87FCD8-DE99-46A9-BC5F-AF75063B1E11}" srcOrd="7" destOrd="0" presId="urn:microsoft.com/office/officeart/2005/8/layout/vList2"/>
    <dgm:cxn modelId="{EBF0960C-8044-4582-BC80-84C255A8E645}" type="presParOf" srcId="{B653A964-EB42-4D8F-AB2E-2EE3080FB893}" destId="{FACCBAB1-0A80-4F76-B035-AF573158FB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13241-F4A8-4197-8992-B602D329422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8734F67A-7528-48D0-BC51-E4D1EEE613AD}">
      <dgm:prSet custT="1"/>
      <dgm:spPr/>
      <dgm:t>
        <a:bodyPr/>
        <a:lstStyle/>
        <a:p>
          <a:pPr rtl="0"/>
          <a:r>
            <a:rPr lang="en-US" sz="1400"/>
            <a:t>On-line language teaching is possible and can be </a:t>
          </a:r>
          <a:r>
            <a:rPr lang="cs-CZ" sz="1400"/>
            <a:t>an </a:t>
          </a:r>
          <a:r>
            <a:rPr lang="en-US" sz="1400"/>
            <a:t>effective</a:t>
          </a:r>
          <a:r>
            <a:rPr lang="cs-CZ" sz="1400"/>
            <a:t> option</a:t>
          </a:r>
          <a:r>
            <a:rPr lang="en-US" sz="1400"/>
            <a:t> (measured by graduates success).</a:t>
          </a:r>
          <a:endParaRPr lang="cs-CZ" sz="1400"/>
        </a:p>
      </dgm:t>
    </dgm:pt>
    <dgm:pt modelId="{17225138-AF2C-475A-AE77-8F9D80A38BB5}" type="parTrans" cxnId="{77E5F5E6-3E81-4D03-B49F-21E2E4C0AA23}">
      <dgm:prSet/>
      <dgm:spPr/>
      <dgm:t>
        <a:bodyPr/>
        <a:lstStyle/>
        <a:p>
          <a:endParaRPr lang="cs-CZ" sz="1400"/>
        </a:p>
      </dgm:t>
    </dgm:pt>
    <dgm:pt modelId="{0E718FBC-26C4-44C6-929C-5AF99374A86A}" type="sibTrans" cxnId="{77E5F5E6-3E81-4D03-B49F-21E2E4C0AA23}">
      <dgm:prSet/>
      <dgm:spPr/>
      <dgm:t>
        <a:bodyPr/>
        <a:lstStyle/>
        <a:p>
          <a:endParaRPr lang="cs-CZ" sz="1400"/>
        </a:p>
      </dgm:t>
    </dgm:pt>
    <dgm:pt modelId="{917B9B1F-3546-493A-B3A0-AF32CD191C76}">
      <dgm:prSet custT="1"/>
      <dgm:spPr/>
      <dgm:t>
        <a:bodyPr/>
        <a:lstStyle/>
        <a:p>
          <a:pPr rtl="0"/>
          <a:r>
            <a:rPr lang="en-US" sz="1400" dirty="0"/>
            <a:t>Regular presence form of language training has been enriched (on-line/interactive tools make learning more attractive, primarily for the young generation of </a:t>
          </a:r>
          <a:r>
            <a:rPr lang="en-US" sz="1400" dirty="0" err="1"/>
            <a:t>UoD</a:t>
          </a:r>
          <a:r>
            <a:rPr lang="en-US" sz="1400" dirty="0"/>
            <a:t> cadets).</a:t>
          </a:r>
          <a:endParaRPr lang="cs-CZ" sz="1400" dirty="0"/>
        </a:p>
      </dgm:t>
    </dgm:pt>
    <dgm:pt modelId="{E5B9FE83-0287-4FBB-A3B3-C798024301A3}" type="parTrans" cxnId="{FB68C977-FCB5-46C3-B626-CE6AED44ED49}">
      <dgm:prSet/>
      <dgm:spPr/>
      <dgm:t>
        <a:bodyPr/>
        <a:lstStyle/>
        <a:p>
          <a:endParaRPr lang="cs-CZ" sz="1400"/>
        </a:p>
      </dgm:t>
    </dgm:pt>
    <dgm:pt modelId="{79239424-C5D2-411D-AA44-A5A87A494A89}" type="sibTrans" cxnId="{FB68C977-FCB5-46C3-B626-CE6AED44ED49}">
      <dgm:prSet/>
      <dgm:spPr/>
      <dgm:t>
        <a:bodyPr/>
        <a:lstStyle/>
        <a:p>
          <a:endParaRPr lang="cs-CZ" sz="1400"/>
        </a:p>
      </dgm:t>
    </dgm:pt>
    <dgm:pt modelId="{E206DC39-93F9-4A42-91DC-4B0A3C83321E}">
      <dgm:prSet custT="1"/>
      <dgm:spPr/>
      <dgm:t>
        <a:bodyPr/>
        <a:lstStyle/>
        <a:p>
          <a:pPr rtl="0"/>
          <a:r>
            <a:rPr lang="cs-CZ" sz="1400"/>
            <a:t>On line edcuation means h</a:t>
          </a:r>
          <a:r>
            <a:rPr lang="en-US" sz="1400"/>
            <a:t>igher demands on teachers preparation and performance (mainly planning, classroom management, awareness of more difficult concentration of students´ attention).</a:t>
          </a:r>
          <a:endParaRPr lang="cs-CZ" sz="1400"/>
        </a:p>
      </dgm:t>
    </dgm:pt>
    <dgm:pt modelId="{E7531FEB-3921-4A8F-8C42-281B38BED76B}" type="parTrans" cxnId="{1BA00483-258F-4B38-BF72-0DC415C2D2A6}">
      <dgm:prSet/>
      <dgm:spPr/>
      <dgm:t>
        <a:bodyPr/>
        <a:lstStyle/>
        <a:p>
          <a:endParaRPr lang="cs-CZ" sz="1400"/>
        </a:p>
      </dgm:t>
    </dgm:pt>
    <dgm:pt modelId="{DF19BFC2-DCAB-46D1-810B-C2025BBC1B90}" type="sibTrans" cxnId="{1BA00483-258F-4B38-BF72-0DC415C2D2A6}">
      <dgm:prSet/>
      <dgm:spPr/>
      <dgm:t>
        <a:bodyPr/>
        <a:lstStyle/>
        <a:p>
          <a:endParaRPr lang="cs-CZ" sz="1400"/>
        </a:p>
      </dgm:t>
    </dgm:pt>
    <dgm:pt modelId="{EF618FEB-ABB7-4A52-BA42-7C38B16D749B}">
      <dgm:prSet custT="1"/>
      <dgm:spPr/>
      <dgm:t>
        <a:bodyPr/>
        <a:lstStyle/>
        <a:p>
          <a:pPr rtl="0"/>
          <a:r>
            <a:rPr lang="cs-CZ" sz="1400"/>
            <a:t>Not only teacher but also s</a:t>
          </a:r>
          <a:r>
            <a:rPr lang="en-US" sz="1400"/>
            <a:t>tudents must be prepared for on-line education (technology, organization – superiors, environment).</a:t>
          </a:r>
          <a:endParaRPr lang="cs-CZ" sz="1400"/>
        </a:p>
      </dgm:t>
    </dgm:pt>
    <dgm:pt modelId="{703ED8B4-29EF-42C4-B918-C9020DCE87CB}" type="parTrans" cxnId="{3A21D3C8-99C4-47B7-856C-4BE72E9BBF36}">
      <dgm:prSet/>
      <dgm:spPr/>
      <dgm:t>
        <a:bodyPr/>
        <a:lstStyle/>
        <a:p>
          <a:endParaRPr lang="cs-CZ" sz="1400"/>
        </a:p>
      </dgm:t>
    </dgm:pt>
    <dgm:pt modelId="{4EFD275E-1724-40C4-9B02-1A0D895B1B9F}" type="sibTrans" cxnId="{3A21D3C8-99C4-47B7-856C-4BE72E9BBF36}">
      <dgm:prSet/>
      <dgm:spPr/>
      <dgm:t>
        <a:bodyPr/>
        <a:lstStyle/>
        <a:p>
          <a:endParaRPr lang="cs-CZ" sz="1400"/>
        </a:p>
      </dgm:t>
    </dgm:pt>
    <dgm:pt modelId="{BA076A12-DBF5-4F23-9326-D2A2F77DF10B}">
      <dgm:prSet custT="1"/>
      <dgm:spPr/>
      <dgm:t>
        <a:bodyPr/>
        <a:lstStyle/>
        <a:p>
          <a:pPr rtl="0"/>
          <a:r>
            <a:rPr lang="en-US" sz="1400" noProof="0" dirty="0"/>
            <a:t>On-line or blended learning means greater autonomy and responsibility of students (can be advantage as well as disadvantage).</a:t>
          </a:r>
        </a:p>
      </dgm:t>
    </dgm:pt>
    <dgm:pt modelId="{3D434522-0643-4833-89AE-67950509AD6D}" type="parTrans" cxnId="{9736E111-CC12-4CA7-AE48-3822E1A50C98}">
      <dgm:prSet/>
      <dgm:spPr/>
      <dgm:t>
        <a:bodyPr/>
        <a:lstStyle/>
        <a:p>
          <a:endParaRPr lang="cs-CZ" sz="1400"/>
        </a:p>
      </dgm:t>
    </dgm:pt>
    <dgm:pt modelId="{DF599D34-D702-4ADA-8DC2-F34D872EDCBB}" type="sibTrans" cxnId="{9736E111-CC12-4CA7-AE48-3822E1A50C98}">
      <dgm:prSet/>
      <dgm:spPr/>
      <dgm:t>
        <a:bodyPr/>
        <a:lstStyle/>
        <a:p>
          <a:endParaRPr lang="cs-CZ" sz="1400"/>
        </a:p>
      </dgm:t>
    </dgm:pt>
    <dgm:pt modelId="{A3477248-5B4B-4078-B967-F518DFEF597B}">
      <dgm:prSet custT="1"/>
      <dgm:spPr/>
      <dgm:t>
        <a:bodyPr/>
        <a:lstStyle/>
        <a:p>
          <a:pPr rtl="0"/>
          <a:r>
            <a:rPr lang="en-US" sz="1400"/>
            <a:t>Hybrid testing model provides more flexibility, does not decrease success rate but generally, is not prefer by candidates and testers.</a:t>
          </a:r>
          <a:endParaRPr lang="cs-CZ" sz="1400"/>
        </a:p>
      </dgm:t>
    </dgm:pt>
    <dgm:pt modelId="{95A8671D-535C-47E6-9444-46B67704883E}" type="parTrans" cxnId="{95895C95-E879-4F3E-83B6-163AFFEEC441}">
      <dgm:prSet/>
      <dgm:spPr/>
      <dgm:t>
        <a:bodyPr/>
        <a:lstStyle/>
        <a:p>
          <a:endParaRPr lang="cs-CZ" sz="1400"/>
        </a:p>
      </dgm:t>
    </dgm:pt>
    <dgm:pt modelId="{08902AEC-9FE4-49F4-A669-84E8B3D4C3C6}" type="sibTrans" cxnId="{95895C95-E879-4F3E-83B6-163AFFEEC441}">
      <dgm:prSet/>
      <dgm:spPr/>
      <dgm:t>
        <a:bodyPr/>
        <a:lstStyle/>
        <a:p>
          <a:endParaRPr lang="cs-CZ" sz="1400"/>
        </a:p>
      </dgm:t>
    </dgm:pt>
    <dgm:pt modelId="{B5787D85-7F13-4015-A5DD-677D5FBA8721}" type="pres">
      <dgm:prSet presAssocID="{8EB13241-F4A8-4197-8992-B602D3294220}" presName="linear" presStyleCnt="0">
        <dgm:presLayoutVars>
          <dgm:animLvl val="lvl"/>
          <dgm:resizeHandles val="exact"/>
        </dgm:presLayoutVars>
      </dgm:prSet>
      <dgm:spPr/>
    </dgm:pt>
    <dgm:pt modelId="{D8DF5D4B-5120-47EE-9A04-D0360E24A9F8}" type="pres">
      <dgm:prSet presAssocID="{8734F67A-7528-48D0-BC51-E4D1EEE613AD}" presName="parentText" presStyleLbl="node1" presStyleIdx="0" presStyleCnt="6" custScaleY="61586">
        <dgm:presLayoutVars>
          <dgm:chMax val="0"/>
          <dgm:bulletEnabled val="1"/>
        </dgm:presLayoutVars>
      </dgm:prSet>
      <dgm:spPr/>
    </dgm:pt>
    <dgm:pt modelId="{821EA1C7-7CCE-40BB-B632-E5EA0B8524B3}" type="pres">
      <dgm:prSet presAssocID="{0E718FBC-26C4-44C6-929C-5AF99374A86A}" presName="spacer" presStyleCnt="0"/>
      <dgm:spPr/>
    </dgm:pt>
    <dgm:pt modelId="{A67FD93B-79BD-4FA9-80D8-C8504681B937}" type="pres">
      <dgm:prSet presAssocID="{917B9B1F-3546-493A-B3A0-AF32CD191C7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51BE2A4-53C0-4246-8656-F94CF2CDE08C}" type="pres">
      <dgm:prSet presAssocID="{79239424-C5D2-411D-AA44-A5A87A494A89}" presName="spacer" presStyleCnt="0"/>
      <dgm:spPr/>
    </dgm:pt>
    <dgm:pt modelId="{42B73241-9D0F-4E72-A0F3-F8CED47A274D}" type="pres">
      <dgm:prSet presAssocID="{E206DC39-93F9-4A42-91DC-4B0A3C83321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3DD542-91E3-48DB-8B9A-BB9EE03C2597}" type="pres">
      <dgm:prSet presAssocID="{DF19BFC2-DCAB-46D1-810B-C2025BBC1B90}" presName="spacer" presStyleCnt="0"/>
      <dgm:spPr/>
    </dgm:pt>
    <dgm:pt modelId="{56CC259C-F4AD-4A65-ACC2-BDE9E182E55A}" type="pres">
      <dgm:prSet presAssocID="{EF618FEB-ABB7-4A52-BA42-7C38B16D749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A26C665-B0CA-43D4-9B03-1F716B1872C6}" type="pres">
      <dgm:prSet presAssocID="{4EFD275E-1724-40C4-9B02-1A0D895B1B9F}" presName="spacer" presStyleCnt="0"/>
      <dgm:spPr/>
    </dgm:pt>
    <dgm:pt modelId="{BB92E568-E1FB-4B36-8566-8D558CE86ED9}" type="pres">
      <dgm:prSet presAssocID="{BA076A12-DBF5-4F23-9326-D2A2F77DF10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736F8D7-8A45-4A4C-ACE0-5889AC9C0C9D}" type="pres">
      <dgm:prSet presAssocID="{DF599D34-D702-4ADA-8DC2-F34D872EDCBB}" presName="spacer" presStyleCnt="0"/>
      <dgm:spPr/>
    </dgm:pt>
    <dgm:pt modelId="{614EC925-8A2E-4828-AF28-09FDE0D3CEDF}" type="pres">
      <dgm:prSet presAssocID="{A3477248-5B4B-4078-B967-F518DFEF597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736E111-CC12-4CA7-AE48-3822E1A50C98}" srcId="{8EB13241-F4A8-4197-8992-B602D3294220}" destId="{BA076A12-DBF5-4F23-9326-D2A2F77DF10B}" srcOrd="4" destOrd="0" parTransId="{3D434522-0643-4833-89AE-67950509AD6D}" sibTransId="{DF599D34-D702-4ADA-8DC2-F34D872EDCBB}"/>
    <dgm:cxn modelId="{53B59C18-2770-4BD3-8629-3F3FB5B4E74F}" type="presOf" srcId="{8734F67A-7528-48D0-BC51-E4D1EEE613AD}" destId="{D8DF5D4B-5120-47EE-9A04-D0360E24A9F8}" srcOrd="0" destOrd="0" presId="urn:microsoft.com/office/officeart/2005/8/layout/vList2"/>
    <dgm:cxn modelId="{3E88434A-8425-48BE-B503-F48D0522D400}" type="presOf" srcId="{E206DC39-93F9-4A42-91DC-4B0A3C83321E}" destId="{42B73241-9D0F-4E72-A0F3-F8CED47A274D}" srcOrd="0" destOrd="0" presId="urn:microsoft.com/office/officeart/2005/8/layout/vList2"/>
    <dgm:cxn modelId="{5FC54775-57CF-4A20-BBB1-B03834230756}" type="presOf" srcId="{8EB13241-F4A8-4197-8992-B602D3294220}" destId="{B5787D85-7F13-4015-A5DD-677D5FBA8721}" srcOrd="0" destOrd="0" presId="urn:microsoft.com/office/officeart/2005/8/layout/vList2"/>
    <dgm:cxn modelId="{FB68C977-FCB5-46C3-B626-CE6AED44ED49}" srcId="{8EB13241-F4A8-4197-8992-B602D3294220}" destId="{917B9B1F-3546-493A-B3A0-AF32CD191C76}" srcOrd="1" destOrd="0" parTransId="{E5B9FE83-0287-4FBB-A3B3-C798024301A3}" sibTransId="{79239424-C5D2-411D-AA44-A5A87A494A89}"/>
    <dgm:cxn modelId="{F735A27C-C7DB-48A3-8465-0557E4DF5BC8}" type="presOf" srcId="{917B9B1F-3546-493A-B3A0-AF32CD191C76}" destId="{A67FD93B-79BD-4FA9-80D8-C8504681B937}" srcOrd="0" destOrd="0" presId="urn:microsoft.com/office/officeart/2005/8/layout/vList2"/>
    <dgm:cxn modelId="{1BA00483-258F-4B38-BF72-0DC415C2D2A6}" srcId="{8EB13241-F4A8-4197-8992-B602D3294220}" destId="{E206DC39-93F9-4A42-91DC-4B0A3C83321E}" srcOrd="2" destOrd="0" parTransId="{E7531FEB-3921-4A8F-8C42-281B38BED76B}" sibTransId="{DF19BFC2-DCAB-46D1-810B-C2025BBC1B90}"/>
    <dgm:cxn modelId="{95895C95-E879-4F3E-83B6-163AFFEEC441}" srcId="{8EB13241-F4A8-4197-8992-B602D3294220}" destId="{A3477248-5B4B-4078-B967-F518DFEF597B}" srcOrd="5" destOrd="0" parTransId="{95A8671D-535C-47E6-9444-46B67704883E}" sibTransId="{08902AEC-9FE4-49F4-A669-84E8B3D4C3C6}"/>
    <dgm:cxn modelId="{EEE051B6-B8D2-4200-8057-BE8F3D703986}" type="presOf" srcId="{EF618FEB-ABB7-4A52-BA42-7C38B16D749B}" destId="{56CC259C-F4AD-4A65-ACC2-BDE9E182E55A}" srcOrd="0" destOrd="0" presId="urn:microsoft.com/office/officeart/2005/8/layout/vList2"/>
    <dgm:cxn modelId="{3A21D3C8-99C4-47B7-856C-4BE72E9BBF36}" srcId="{8EB13241-F4A8-4197-8992-B602D3294220}" destId="{EF618FEB-ABB7-4A52-BA42-7C38B16D749B}" srcOrd="3" destOrd="0" parTransId="{703ED8B4-29EF-42C4-B918-C9020DCE87CB}" sibTransId="{4EFD275E-1724-40C4-9B02-1A0D895B1B9F}"/>
    <dgm:cxn modelId="{CCB4CFD5-5D3E-45F4-ACD2-735389E7E27E}" type="presOf" srcId="{BA076A12-DBF5-4F23-9326-D2A2F77DF10B}" destId="{BB92E568-E1FB-4B36-8566-8D558CE86ED9}" srcOrd="0" destOrd="0" presId="urn:microsoft.com/office/officeart/2005/8/layout/vList2"/>
    <dgm:cxn modelId="{77E5F5E6-3E81-4D03-B49F-21E2E4C0AA23}" srcId="{8EB13241-F4A8-4197-8992-B602D3294220}" destId="{8734F67A-7528-48D0-BC51-E4D1EEE613AD}" srcOrd="0" destOrd="0" parTransId="{17225138-AF2C-475A-AE77-8F9D80A38BB5}" sibTransId="{0E718FBC-26C4-44C6-929C-5AF99374A86A}"/>
    <dgm:cxn modelId="{92A56BFF-12F6-4B82-BA32-86FE6908ACC4}" type="presOf" srcId="{A3477248-5B4B-4078-B967-F518DFEF597B}" destId="{614EC925-8A2E-4828-AF28-09FDE0D3CEDF}" srcOrd="0" destOrd="0" presId="urn:microsoft.com/office/officeart/2005/8/layout/vList2"/>
    <dgm:cxn modelId="{5D3ACD57-6A46-4328-A2E5-EDA6D701DCD2}" type="presParOf" srcId="{B5787D85-7F13-4015-A5DD-677D5FBA8721}" destId="{D8DF5D4B-5120-47EE-9A04-D0360E24A9F8}" srcOrd="0" destOrd="0" presId="urn:microsoft.com/office/officeart/2005/8/layout/vList2"/>
    <dgm:cxn modelId="{A18F7E61-BFE0-4440-8521-D24F75CBD068}" type="presParOf" srcId="{B5787D85-7F13-4015-A5DD-677D5FBA8721}" destId="{821EA1C7-7CCE-40BB-B632-E5EA0B8524B3}" srcOrd="1" destOrd="0" presId="urn:microsoft.com/office/officeart/2005/8/layout/vList2"/>
    <dgm:cxn modelId="{1F95F800-7D7A-4CBA-B4FC-CFEAAE4DBE21}" type="presParOf" srcId="{B5787D85-7F13-4015-A5DD-677D5FBA8721}" destId="{A67FD93B-79BD-4FA9-80D8-C8504681B937}" srcOrd="2" destOrd="0" presId="urn:microsoft.com/office/officeart/2005/8/layout/vList2"/>
    <dgm:cxn modelId="{20DAFC7E-222C-4708-BA25-493E7740C46D}" type="presParOf" srcId="{B5787D85-7F13-4015-A5DD-677D5FBA8721}" destId="{051BE2A4-53C0-4246-8656-F94CF2CDE08C}" srcOrd="3" destOrd="0" presId="urn:microsoft.com/office/officeart/2005/8/layout/vList2"/>
    <dgm:cxn modelId="{81CD4799-ABE2-464A-8E32-9CAF5136E3D7}" type="presParOf" srcId="{B5787D85-7F13-4015-A5DD-677D5FBA8721}" destId="{42B73241-9D0F-4E72-A0F3-F8CED47A274D}" srcOrd="4" destOrd="0" presId="urn:microsoft.com/office/officeart/2005/8/layout/vList2"/>
    <dgm:cxn modelId="{9F9391E1-1191-4B5F-9BEF-A31123E4088A}" type="presParOf" srcId="{B5787D85-7F13-4015-A5DD-677D5FBA8721}" destId="{3E3DD542-91E3-48DB-8B9A-BB9EE03C2597}" srcOrd="5" destOrd="0" presId="urn:microsoft.com/office/officeart/2005/8/layout/vList2"/>
    <dgm:cxn modelId="{DF6FC4B4-865E-4DF7-9184-6CE685C96555}" type="presParOf" srcId="{B5787D85-7F13-4015-A5DD-677D5FBA8721}" destId="{56CC259C-F4AD-4A65-ACC2-BDE9E182E55A}" srcOrd="6" destOrd="0" presId="urn:microsoft.com/office/officeart/2005/8/layout/vList2"/>
    <dgm:cxn modelId="{F9A8E7A1-57CD-4A2E-86E2-6B7BB0C9E290}" type="presParOf" srcId="{B5787D85-7F13-4015-A5DD-677D5FBA8721}" destId="{DA26C665-B0CA-43D4-9B03-1F716B1872C6}" srcOrd="7" destOrd="0" presId="urn:microsoft.com/office/officeart/2005/8/layout/vList2"/>
    <dgm:cxn modelId="{ACCCF628-5385-44CC-B173-A4390F91B88F}" type="presParOf" srcId="{B5787D85-7F13-4015-A5DD-677D5FBA8721}" destId="{BB92E568-E1FB-4B36-8566-8D558CE86ED9}" srcOrd="8" destOrd="0" presId="urn:microsoft.com/office/officeart/2005/8/layout/vList2"/>
    <dgm:cxn modelId="{B59B5120-A78A-4955-A670-3EE560B7F8F8}" type="presParOf" srcId="{B5787D85-7F13-4015-A5DD-677D5FBA8721}" destId="{0736F8D7-8A45-4A4C-ACE0-5889AC9C0C9D}" srcOrd="9" destOrd="0" presId="urn:microsoft.com/office/officeart/2005/8/layout/vList2"/>
    <dgm:cxn modelId="{0BB50228-D272-47A8-8648-E97AB1E7595B}" type="presParOf" srcId="{B5787D85-7F13-4015-A5DD-677D5FBA8721}" destId="{614EC925-8A2E-4828-AF28-09FDE0D3CED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4B0F72-E12E-466C-8360-7D269D5A367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4A8636A-8FF1-4996-8CF6-3AF951107E5D}">
      <dgm:prSet/>
      <dgm:spPr/>
      <dgm:t>
        <a:bodyPr/>
        <a:lstStyle/>
        <a:p>
          <a:pPr rtl="0"/>
          <a:r>
            <a:rPr lang="en-US" b="0"/>
            <a:t>1. Introduction</a:t>
          </a:r>
          <a:endParaRPr lang="cs-CZ"/>
        </a:p>
      </dgm:t>
    </dgm:pt>
    <dgm:pt modelId="{31F42532-7953-4927-8161-145B2197A6E4}" type="parTrans" cxnId="{9C1DE907-D6A3-4BC4-B904-B58ECB17E283}">
      <dgm:prSet/>
      <dgm:spPr/>
      <dgm:t>
        <a:bodyPr/>
        <a:lstStyle/>
        <a:p>
          <a:endParaRPr lang="cs-CZ"/>
        </a:p>
      </dgm:t>
    </dgm:pt>
    <dgm:pt modelId="{D4B3CA34-EEDB-46FE-AE0F-0C79C7DF14C9}" type="sibTrans" cxnId="{9C1DE907-D6A3-4BC4-B904-B58ECB17E283}">
      <dgm:prSet/>
      <dgm:spPr/>
      <dgm:t>
        <a:bodyPr/>
        <a:lstStyle/>
        <a:p>
          <a:endParaRPr lang="cs-CZ"/>
        </a:p>
      </dgm:t>
    </dgm:pt>
    <dgm:pt modelId="{7F333F87-CBC4-44D2-9D4A-B39C0B4F008A}">
      <dgm:prSet/>
      <dgm:spPr/>
      <dgm:t>
        <a:bodyPr/>
        <a:lstStyle/>
        <a:p>
          <a:pPr rtl="0"/>
          <a:r>
            <a:rPr lang="en-US" b="0"/>
            <a:t>2. Impacts of Covid-19 on the Czech military education </a:t>
          </a:r>
          <a:endParaRPr lang="cs-CZ"/>
        </a:p>
      </dgm:t>
    </dgm:pt>
    <dgm:pt modelId="{ABF9A0BE-720C-46DE-A819-43FCBF33C0C4}" type="parTrans" cxnId="{AEA19F49-B382-4113-A530-EE35C2B38A45}">
      <dgm:prSet/>
      <dgm:spPr/>
      <dgm:t>
        <a:bodyPr/>
        <a:lstStyle/>
        <a:p>
          <a:endParaRPr lang="cs-CZ"/>
        </a:p>
      </dgm:t>
    </dgm:pt>
    <dgm:pt modelId="{4DD11E7A-55DC-455A-AB97-92E4CEB5DBA9}" type="sibTrans" cxnId="{AEA19F49-B382-4113-A530-EE35C2B38A45}">
      <dgm:prSet/>
      <dgm:spPr/>
      <dgm:t>
        <a:bodyPr/>
        <a:lstStyle/>
        <a:p>
          <a:endParaRPr lang="cs-CZ"/>
        </a:p>
      </dgm:t>
    </dgm:pt>
    <dgm:pt modelId="{01CB71DD-30A9-480D-99AD-61E12A7FDBF1}">
      <dgm:prSet/>
      <dgm:spPr/>
      <dgm:t>
        <a:bodyPr/>
        <a:lstStyle/>
        <a:p>
          <a:pPr rtl="0"/>
          <a:r>
            <a:rPr lang="en-US" b="0" dirty="0"/>
            <a:t>3. </a:t>
          </a:r>
          <a:r>
            <a:rPr lang="en-US" dirty="0"/>
            <a:t>Approach of the </a:t>
          </a:r>
          <a:r>
            <a:rPr lang="en-US" dirty="0" err="1"/>
            <a:t>UoD</a:t>
          </a:r>
          <a:r>
            <a:rPr lang="en-US" dirty="0"/>
            <a:t> LC to cope with the pandemic restrictions</a:t>
          </a:r>
          <a:endParaRPr lang="cs-CZ" dirty="0"/>
        </a:p>
      </dgm:t>
    </dgm:pt>
    <dgm:pt modelId="{EAC0450F-7E67-44CB-9CC3-272FFE9C2E9A}" type="parTrans" cxnId="{5CAD1DF9-4480-41A3-A366-5850E90D57ED}">
      <dgm:prSet/>
      <dgm:spPr/>
      <dgm:t>
        <a:bodyPr/>
        <a:lstStyle/>
        <a:p>
          <a:endParaRPr lang="cs-CZ"/>
        </a:p>
      </dgm:t>
    </dgm:pt>
    <dgm:pt modelId="{0D67BA7A-5DED-4B78-BE4B-4079C80E919B}" type="sibTrans" cxnId="{5CAD1DF9-4480-41A3-A366-5850E90D57ED}">
      <dgm:prSet/>
      <dgm:spPr/>
      <dgm:t>
        <a:bodyPr/>
        <a:lstStyle/>
        <a:p>
          <a:endParaRPr lang="cs-CZ"/>
        </a:p>
      </dgm:t>
    </dgm:pt>
    <dgm:pt modelId="{E20A72FB-BE58-4718-A2D4-729AC84A6E76}">
      <dgm:prSet/>
      <dgm:spPr/>
      <dgm:t>
        <a:bodyPr/>
        <a:lstStyle/>
        <a:p>
          <a:pPr rtl="0"/>
          <a:r>
            <a:rPr lang="en-US" dirty="0"/>
            <a:t>4. Key Lessons Learnt</a:t>
          </a:r>
          <a:endParaRPr lang="cs-CZ" dirty="0"/>
        </a:p>
      </dgm:t>
    </dgm:pt>
    <dgm:pt modelId="{F6B1DAF6-B951-4610-8792-616AEFE681F4}" type="parTrans" cxnId="{54F2F012-C7F9-4E25-BDE5-32B2C9F2C8C9}">
      <dgm:prSet/>
      <dgm:spPr/>
      <dgm:t>
        <a:bodyPr/>
        <a:lstStyle/>
        <a:p>
          <a:endParaRPr lang="cs-CZ"/>
        </a:p>
      </dgm:t>
    </dgm:pt>
    <dgm:pt modelId="{05F58048-F794-4EEF-9030-18F8BD1D301A}" type="sibTrans" cxnId="{54F2F012-C7F9-4E25-BDE5-32B2C9F2C8C9}">
      <dgm:prSet/>
      <dgm:spPr/>
      <dgm:t>
        <a:bodyPr/>
        <a:lstStyle/>
        <a:p>
          <a:endParaRPr lang="cs-CZ"/>
        </a:p>
      </dgm:t>
    </dgm:pt>
    <dgm:pt modelId="{F95BB2E2-4E18-4AE5-981C-08F0AC6AE858}">
      <dgm:prSet/>
      <dgm:spPr/>
      <dgm:t>
        <a:bodyPr/>
        <a:lstStyle/>
        <a:p>
          <a:pPr rtl="0"/>
          <a:r>
            <a:rPr lang="en-US" b="1" dirty="0">
              <a:solidFill>
                <a:srgbClr val="C00000"/>
              </a:solidFill>
            </a:rPr>
            <a:t>5. Conclusion</a:t>
          </a:r>
          <a:endParaRPr lang="cs-CZ" b="1" dirty="0">
            <a:solidFill>
              <a:srgbClr val="C00000"/>
            </a:solidFill>
          </a:endParaRPr>
        </a:p>
      </dgm:t>
    </dgm:pt>
    <dgm:pt modelId="{393D2DAE-FC25-440C-B1F7-2F8FEA0E4443}" type="parTrans" cxnId="{87C8247C-E7BD-4D2C-BA57-DB866A7BE6FA}">
      <dgm:prSet/>
      <dgm:spPr/>
      <dgm:t>
        <a:bodyPr/>
        <a:lstStyle/>
        <a:p>
          <a:endParaRPr lang="cs-CZ"/>
        </a:p>
      </dgm:t>
    </dgm:pt>
    <dgm:pt modelId="{19299409-AECB-422A-93C7-811D36A940FC}" type="sibTrans" cxnId="{87C8247C-E7BD-4D2C-BA57-DB866A7BE6FA}">
      <dgm:prSet/>
      <dgm:spPr/>
      <dgm:t>
        <a:bodyPr/>
        <a:lstStyle/>
        <a:p>
          <a:endParaRPr lang="cs-CZ"/>
        </a:p>
      </dgm:t>
    </dgm:pt>
    <dgm:pt modelId="{B653A964-EB42-4D8F-AB2E-2EE3080FB893}" type="pres">
      <dgm:prSet presAssocID="{684B0F72-E12E-466C-8360-7D269D5A3675}" presName="linear" presStyleCnt="0">
        <dgm:presLayoutVars>
          <dgm:animLvl val="lvl"/>
          <dgm:resizeHandles val="exact"/>
        </dgm:presLayoutVars>
      </dgm:prSet>
      <dgm:spPr/>
    </dgm:pt>
    <dgm:pt modelId="{93618E60-9359-4665-B910-BDFC44ED77D8}" type="pres">
      <dgm:prSet presAssocID="{84A8636A-8FF1-4996-8CF6-3AF951107E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97F5B0A-8543-47F0-8674-36D00A2CDB30}" type="pres">
      <dgm:prSet presAssocID="{D4B3CA34-EEDB-46FE-AE0F-0C79C7DF14C9}" presName="spacer" presStyleCnt="0"/>
      <dgm:spPr/>
    </dgm:pt>
    <dgm:pt modelId="{BE21F0CB-9600-404E-ACC8-69277700867A}" type="pres">
      <dgm:prSet presAssocID="{7F333F87-CBC4-44D2-9D4A-B39C0B4F00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DED382-750C-476D-A7BC-586C72D75FC0}" type="pres">
      <dgm:prSet presAssocID="{4DD11E7A-55DC-455A-AB97-92E4CEB5DBA9}" presName="spacer" presStyleCnt="0"/>
      <dgm:spPr/>
    </dgm:pt>
    <dgm:pt modelId="{F97B5BF7-34FB-4D01-9C86-4939BD01EF0F}" type="pres">
      <dgm:prSet presAssocID="{01CB71DD-30A9-480D-99AD-61E12A7FDB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5D8C7B-B31C-4773-9DA3-AB3F07900F10}" type="pres">
      <dgm:prSet presAssocID="{0D67BA7A-5DED-4B78-BE4B-4079C80E919B}" presName="spacer" presStyleCnt="0"/>
      <dgm:spPr/>
    </dgm:pt>
    <dgm:pt modelId="{857DC72E-B35B-4C98-A1CA-8FD7765D49CC}" type="pres">
      <dgm:prSet presAssocID="{E20A72FB-BE58-4718-A2D4-729AC84A6E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87FCD8-DE99-46A9-BC5F-AF75063B1E11}" type="pres">
      <dgm:prSet presAssocID="{05F58048-F794-4EEF-9030-18F8BD1D301A}" presName="spacer" presStyleCnt="0"/>
      <dgm:spPr/>
    </dgm:pt>
    <dgm:pt modelId="{FACCBAB1-0A80-4F76-B035-AF573158FB95}" type="pres">
      <dgm:prSet presAssocID="{F95BB2E2-4E18-4AE5-981C-08F0AC6AE8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1DE907-D6A3-4BC4-B904-B58ECB17E283}" srcId="{684B0F72-E12E-466C-8360-7D269D5A3675}" destId="{84A8636A-8FF1-4996-8CF6-3AF951107E5D}" srcOrd="0" destOrd="0" parTransId="{31F42532-7953-4927-8161-145B2197A6E4}" sibTransId="{D4B3CA34-EEDB-46FE-AE0F-0C79C7DF14C9}"/>
    <dgm:cxn modelId="{54F2F012-C7F9-4E25-BDE5-32B2C9F2C8C9}" srcId="{684B0F72-E12E-466C-8360-7D269D5A3675}" destId="{E20A72FB-BE58-4718-A2D4-729AC84A6E76}" srcOrd="3" destOrd="0" parTransId="{F6B1DAF6-B951-4610-8792-616AEFE681F4}" sibTransId="{05F58048-F794-4EEF-9030-18F8BD1D301A}"/>
    <dgm:cxn modelId="{751DF418-46C1-432E-AB77-88A66EB146A0}" type="presOf" srcId="{84A8636A-8FF1-4996-8CF6-3AF951107E5D}" destId="{93618E60-9359-4665-B910-BDFC44ED77D8}" srcOrd="0" destOrd="0" presId="urn:microsoft.com/office/officeart/2005/8/layout/vList2"/>
    <dgm:cxn modelId="{1AD5062B-B983-4ADE-87B7-D2EA653F27B0}" type="presOf" srcId="{F95BB2E2-4E18-4AE5-981C-08F0AC6AE858}" destId="{FACCBAB1-0A80-4F76-B035-AF573158FB95}" srcOrd="0" destOrd="0" presId="urn:microsoft.com/office/officeart/2005/8/layout/vList2"/>
    <dgm:cxn modelId="{6D404F3C-3818-4040-9CC3-33AC55D83002}" type="presOf" srcId="{01CB71DD-30A9-480D-99AD-61E12A7FDBF1}" destId="{F97B5BF7-34FB-4D01-9C86-4939BD01EF0F}" srcOrd="0" destOrd="0" presId="urn:microsoft.com/office/officeart/2005/8/layout/vList2"/>
    <dgm:cxn modelId="{E0A3705C-0B91-4221-8EAB-D492C53E0897}" type="presOf" srcId="{7F333F87-CBC4-44D2-9D4A-B39C0B4F008A}" destId="{BE21F0CB-9600-404E-ACC8-69277700867A}" srcOrd="0" destOrd="0" presId="urn:microsoft.com/office/officeart/2005/8/layout/vList2"/>
    <dgm:cxn modelId="{4C7DAF61-D756-42FC-9AD6-77DCA18D310A}" type="presOf" srcId="{684B0F72-E12E-466C-8360-7D269D5A3675}" destId="{B653A964-EB42-4D8F-AB2E-2EE3080FB893}" srcOrd="0" destOrd="0" presId="urn:microsoft.com/office/officeart/2005/8/layout/vList2"/>
    <dgm:cxn modelId="{AEA19F49-B382-4113-A530-EE35C2B38A45}" srcId="{684B0F72-E12E-466C-8360-7D269D5A3675}" destId="{7F333F87-CBC4-44D2-9D4A-B39C0B4F008A}" srcOrd="1" destOrd="0" parTransId="{ABF9A0BE-720C-46DE-A819-43FCBF33C0C4}" sibTransId="{4DD11E7A-55DC-455A-AB97-92E4CEB5DBA9}"/>
    <dgm:cxn modelId="{87C8247C-E7BD-4D2C-BA57-DB866A7BE6FA}" srcId="{684B0F72-E12E-466C-8360-7D269D5A3675}" destId="{F95BB2E2-4E18-4AE5-981C-08F0AC6AE858}" srcOrd="4" destOrd="0" parTransId="{393D2DAE-FC25-440C-B1F7-2F8FEA0E4443}" sibTransId="{19299409-AECB-422A-93C7-811D36A940FC}"/>
    <dgm:cxn modelId="{EB990BE5-18A9-45DD-93C8-A99EBD1B7B54}" type="presOf" srcId="{E20A72FB-BE58-4718-A2D4-729AC84A6E76}" destId="{857DC72E-B35B-4C98-A1CA-8FD7765D49CC}" srcOrd="0" destOrd="0" presId="urn:microsoft.com/office/officeart/2005/8/layout/vList2"/>
    <dgm:cxn modelId="{5CAD1DF9-4480-41A3-A366-5850E90D57ED}" srcId="{684B0F72-E12E-466C-8360-7D269D5A3675}" destId="{01CB71DD-30A9-480D-99AD-61E12A7FDBF1}" srcOrd="2" destOrd="0" parTransId="{EAC0450F-7E67-44CB-9CC3-272FFE9C2E9A}" sibTransId="{0D67BA7A-5DED-4B78-BE4B-4079C80E919B}"/>
    <dgm:cxn modelId="{9322D96E-FCCA-4FC4-AD54-EABB1F512D24}" type="presParOf" srcId="{B653A964-EB42-4D8F-AB2E-2EE3080FB893}" destId="{93618E60-9359-4665-B910-BDFC44ED77D8}" srcOrd="0" destOrd="0" presId="urn:microsoft.com/office/officeart/2005/8/layout/vList2"/>
    <dgm:cxn modelId="{9EB606BE-3ED8-46FA-B11B-FB15DE70A49F}" type="presParOf" srcId="{B653A964-EB42-4D8F-AB2E-2EE3080FB893}" destId="{A97F5B0A-8543-47F0-8674-36D00A2CDB30}" srcOrd="1" destOrd="0" presId="urn:microsoft.com/office/officeart/2005/8/layout/vList2"/>
    <dgm:cxn modelId="{13E84DF7-7568-4198-B602-86481FBAF4E8}" type="presParOf" srcId="{B653A964-EB42-4D8F-AB2E-2EE3080FB893}" destId="{BE21F0CB-9600-404E-ACC8-69277700867A}" srcOrd="2" destOrd="0" presId="urn:microsoft.com/office/officeart/2005/8/layout/vList2"/>
    <dgm:cxn modelId="{B55398EB-972C-4480-AACF-D1E94C123AA8}" type="presParOf" srcId="{B653A964-EB42-4D8F-AB2E-2EE3080FB893}" destId="{E8DED382-750C-476D-A7BC-586C72D75FC0}" srcOrd="3" destOrd="0" presId="urn:microsoft.com/office/officeart/2005/8/layout/vList2"/>
    <dgm:cxn modelId="{AD350B81-AE8E-4274-AA32-5BF22ACFECAC}" type="presParOf" srcId="{B653A964-EB42-4D8F-AB2E-2EE3080FB893}" destId="{F97B5BF7-34FB-4D01-9C86-4939BD01EF0F}" srcOrd="4" destOrd="0" presId="urn:microsoft.com/office/officeart/2005/8/layout/vList2"/>
    <dgm:cxn modelId="{FDB138EA-77D3-4B25-97D8-C4E2C8458A90}" type="presParOf" srcId="{B653A964-EB42-4D8F-AB2E-2EE3080FB893}" destId="{6E5D8C7B-B31C-4773-9DA3-AB3F07900F10}" srcOrd="5" destOrd="0" presId="urn:microsoft.com/office/officeart/2005/8/layout/vList2"/>
    <dgm:cxn modelId="{94C95430-B91A-4060-A8F9-56173BFB5F51}" type="presParOf" srcId="{B653A964-EB42-4D8F-AB2E-2EE3080FB893}" destId="{857DC72E-B35B-4C98-A1CA-8FD7765D49CC}" srcOrd="6" destOrd="0" presId="urn:microsoft.com/office/officeart/2005/8/layout/vList2"/>
    <dgm:cxn modelId="{9FDAE49F-85A7-4BCB-943C-73D87E74D7D7}" type="presParOf" srcId="{B653A964-EB42-4D8F-AB2E-2EE3080FB893}" destId="{ED87FCD8-DE99-46A9-BC5F-AF75063B1E11}" srcOrd="7" destOrd="0" presId="urn:microsoft.com/office/officeart/2005/8/layout/vList2"/>
    <dgm:cxn modelId="{EBF0960C-8044-4582-BC80-84C255A8E645}" type="presParOf" srcId="{B653A964-EB42-4D8F-AB2E-2EE3080FB893}" destId="{FACCBAB1-0A80-4F76-B035-AF573158FB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BE1A49F-FE99-4596-AA1E-1CFE2A8F465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42B2D5CA-A832-4ACB-B210-E515B3F09F03}">
      <dgm:prSet/>
      <dgm:spPr/>
      <dgm:t>
        <a:bodyPr/>
        <a:lstStyle/>
        <a:p>
          <a:pPr rtl="0"/>
          <a:r>
            <a:rPr lang="en-US" dirty="0"/>
            <a:t>The pandemic restrictions have forced the </a:t>
          </a:r>
          <a:r>
            <a:rPr lang="cs-CZ" dirty="0" err="1"/>
            <a:t>UoD</a:t>
          </a:r>
          <a:r>
            <a:rPr lang="cs-CZ" dirty="0"/>
            <a:t> </a:t>
          </a:r>
          <a:r>
            <a:rPr lang="en-US" dirty="0"/>
            <a:t>LC to many innovations, most of them beneficial even in „normal“ teaching/learning process.</a:t>
          </a:r>
          <a:endParaRPr lang="cs-CZ" dirty="0"/>
        </a:p>
      </dgm:t>
    </dgm:pt>
    <dgm:pt modelId="{0EF6F898-C01B-4ADC-8AB4-D333DB861D2B}" type="parTrans" cxnId="{6C979EBF-4CA2-4D1A-AB7E-817C2BB9EAA9}">
      <dgm:prSet/>
      <dgm:spPr/>
      <dgm:t>
        <a:bodyPr/>
        <a:lstStyle/>
        <a:p>
          <a:endParaRPr lang="cs-CZ"/>
        </a:p>
      </dgm:t>
    </dgm:pt>
    <dgm:pt modelId="{098A60B3-8E43-4BA2-9BDD-54EC384A9A83}" type="sibTrans" cxnId="{6C979EBF-4CA2-4D1A-AB7E-817C2BB9EAA9}">
      <dgm:prSet/>
      <dgm:spPr/>
      <dgm:t>
        <a:bodyPr/>
        <a:lstStyle/>
        <a:p>
          <a:endParaRPr lang="cs-CZ"/>
        </a:p>
      </dgm:t>
    </dgm:pt>
    <dgm:pt modelId="{AFC1D793-EBE1-4D2D-BE9C-66CA48E8B80D}">
      <dgm:prSet/>
      <dgm:spPr/>
      <dgm:t>
        <a:bodyPr/>
        <a:lstStyle/>
        <a:p>
          <a:pPr rtl="0"/>
          <a:r>
            <a:rPr lang="en-US" dirty="0"/>
            <a:t>Application of on-line and interactive tools and supports has made the performance of the </a:t>
          </a:r>
          <a:r>
            <a:rPr lang="en-US" dirty="0" err="1"/>
            <a:t>UoD</a:t>
          </a:r>
          <a:r>
            <a:rPr lang="en-US" dirty="0"/>
            <a:t> LC more flexible.</a:t>
          </a:r>
          <a:endParaRPr lang="cs-CZ" dirty="0"/>
        </a:p>
      </dgm:t>
    </dgm:pt>
    <dgm:pt modelId="{2D9CE724-EB76-41A7-BCFB-8728A08A56AB}" type="parTrans" cxnId="{A0E6BF7F-FFE1-45B7-A36B-443F4DE075EF}">
      <dgm:prSet/>
      <dgm:spPr/>
      <dgm:t>
        <a:bodyPr/>
        <a:lstStyle/>
        <a:p>
          <a:endParaRPr lang="cs-CZ"/>
        </a:p>
      </dgm:t>
    </dgm:pt>
    <dgm:pt modelId="{5385C91E-D71C-4CBC-A75F-0E63FB9CDDD5}" type="sibTrans" cxnId="{A0E6BF7F-FFE1-45B7-A36B-443F4DE075EF}">
      <dgm:prSet/>
      <dgm:spPr/>
      <dgm:t>
        <a:bodyPr/>
        <a:lstStyle/>
        <a:p>
          <a:endParaRPr lang="cs-CZ"/>
        </a:p>
      </dgm:t>
    </dgm:pt>
    <dgm:pt modelId="{50AF4EA4-EFA5-4CC9-A3F1-AE272F653C97}">
      <dgm:prSet/>
      <dgm:spPr/>
      <dgm:t>
        <a:bodyPr/>
        <a:lstStyle/>
        <a:p>
          <a:pPr rtl="0"/>
          <a:r>
            <a:rPr lang="en-US"/>
            <a:t>The UoD LC is better prepared to further waves or to potential “new standard“ for education.</a:t>
          </a:r>
          <a:endParaRPr lang="cs-CZ"/>
        </a:p>
      </dgm:t>
    </dgm:pt>
    <dgm:pt modelId="{32C0B71F-917F-4BFB-A1BA-5D774BA097A1}" type="parTrans" cxnId="{5F7D8146-B527-4D55-94F3-EA2F876F2C89}">
      <dgm:prSet/>
      <dgm:spPr/>
      <dgm:t>
        <a:bodyPr/>
        <a:lstStyle/>
        <a:p>
          <a:endParaRPr lang="cs-CZ"/>
        </a:p>
      </dgm:t>
    </dgm:pt>
    <dgm:pt modelId="{4DD89BB8-76E3-495A-89AF-8A38F7305172}" type="sibTrans" cxnId="{5F7D8146-B527-4D55-94F3-EA2F876F2C89}">
      <dgm:prSet/>
      <dgm:spPr/>
      <dgm:t>
        <a:bodyPr/>
        <a:lstStyle/>
        <a:p>
          <a:endParaRPr lang="cs-CZ"/>
        </a:p>
      </dgm:t>
    </dgm:pt>
    <dgm:pt modelId="{08547058-4D1A-4C7B-ADCD-B831A437C446}" type="pres">
      <dgm:prSet presAssocID="{6BE1A49F-FE99-4596-AA1E-1CFE2A8F465C}" presName="linear" presStyleCnt="0">
        <dgm:presLayoutVars>
          <dgm:animLvl val="lvl"/>
          <dgm:resizeHandles val="exact"/>
        </dgm:presLayoutVars>
      </dgm:prSet>
      <dgm:spPr/>
    </dgm:pt>
    <dgm:pt modelId="{DE9A8C42-7969-46DA-92DC-52CA5CB497FA}" type="pres">
      <dgm:prSet presAssocID="{42B2D5CA-A832-4ACB-B210-E515B3F09F0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31079F8-D38F-416B-B3AA-511FAB1817D4}" type="pres">
      <dgm:prSet presAssocID="{098A60B3-8E43-4BA2-9BDD-54EC384A9A83}" presName="spacer" presStyleCnt="0"/>
      <dgm:spPr/>
    </dgm:pt>
    <dgm:pt modelId="{379B671F-4376-4FCD-8651-FBEA1E15659A}" type="pres">
      <dgm:prSet presAssocID="{AFC1D793-EBE1-4D2D-BE9C-66CA48E8B80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EAB1EA-1C19-4053-94C9-D67A84C44858}" type="pres">
      <dgm:prSet presAssocID="{5385C91E-D71C-4CBC-A75F-0E63FB9CDDD5}" presName="spacer" presStyleCnt="0"/>
      <dgm:spPr/>
    </dgm:pt>
    <dgm:pt modelId="{520C0A44-B4BD-40B4-97BF-A8D410B80CC3}" type="pres">
      <dgm:prSet presAssocID="{50AF4EA4-EFA5-4CC9-A3F1-AE272F653C9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983A862-9ED7-42C3-A6DB-44C2206F7943}" type="presOf" srcId="{AFC1D793-EBE1-4D2D-BE9C-66CA48E8B80D}" destId="{379B671F-4376-4FCD-8651-FBEA1E15659A}" srcOrd="0" destOrd="0" presId="urn:microsoft.com/office/officeart/2005/8/layout/vList2"/>
    <dgm:cxn modelId="{8739EB43-6238-477C-9067-9A949EC0A2ED}" type="presOf" srcId="{6BE1A49F-FE99-4596-AA1E-1CFE2A8F465C}" destId="{08547058-4D1A-4C7B-ADCD-B831A437C446}" srcOrd="0" destOrd="0" presId="urn:microsoft.com/office/officeart/2005/8/layout/vList2"/>
    <dgm:cxn modelId="{5F7D8146-B527-4D55-94F3-EA2F876F2C89}" srcId="{6BE1A49F-FE99-4596-AA1E-1CFE2A8F465C}" destId="{50AF4EA4-EFA5-4CC9-A3F1-AE272F653C97}" srcOrd="2" destOrd="0" parTransId="{32C0B71F-917F-4BFB-A1BA-5D774BA097A1}" sibTransId="{4DD89BB8-76E3-495A-89AF-8A38F7305172}"/>
    <dgm:cxn modelId="{A0E6BF7F-FFE1-45B7-A36B-443F4DE075EF}" srcId="{6BE1A49F-FE99-4596-AA1E-1CFE2A8F465C}" destId="{AFC1D793-EBE1-4D2D-BE9C-66CA48E8B80D}" srcOrd="1" destOrd="0" parTransId="{2D9CE724-EB76-41A7-BCFB-8728A08A56AB}" sibTransId="{5385C91E-D71C-4CBC-A75F-0E63FB9CDDD5}"/>
    <dgm:cxn modelId="{E7D6C2A2-E63D-4488-B809-1C9BABB5F20C}" type="presOf" srcId="{50AF4EA4-EFA5-4CC9-A3F1-AE272F653C97}" destId="{520C0A44-B4BD-40B4-97BF-A8D410B80CC3}" srcOrd="0" destOrd="0" presId="urn:microsoft.com/office/officeart/2005/8/layout/vList2"/>
    <dgm:cxn modelId="{90CB7BAA-94A8-4931-90BF-69A833A7D234}" type="presOf" srcId="{42B2D5CA-A832-4ACB-B210-E515B3F09F03}" destId="{DE9A8C42-7969-46DA-92DC-52CA5CB497FA}" srcOrd="0" destOrd="0" presId="urn:microsoft.com/office/officeart/2005/8/layout/vList2"/>
    <dgm:cxn modelId="{6C979EBF-4CA2-4D1A-AB7E-817C2BB9EAA9}" srcId="{6BE1A49F-FE99-4596-AA1E-1CFE2A8F465C}" destId="{42B2D5CA-A832-4ACB-B210-E515B3F09F03}" srcOrd="0" destOrd="0" parTransId="{0EF6F898-C01B-4ADC-8AB4-D333DB861D2B}" sibTransId="{098A60B3-8E43-4BA2-9BDD-54EC384A9A83}"/>
    <dgm:cxn modelId="{4FAAEFEF-3B47-4F93-A71F-72BA496D2FAF}" type="presParOf" srcId="{08547058-4D1A-4C7B-ADCD-B831A437C446}" destId="{DE9A8C42-7969-46DA-92DC-52CA5CB497FA}" srcOrd="0" destOrd="0" presId="urn:microsoft.com/office/officeart/2005/8/layout/vList2"/>
    <dgm:cxn modelId="{51BB7785-E9B9-4161-992B-D190072C3F24}" type="presParOf" srcId="{08547058-4D1A-4C7B-ADCD-B831A437C446}" destId="{331079F8-D38F-416B-B3AA-511FAB1817D4}" srcOrd="1" destOrd="0" presId="urn:microsoft.com/office/officeart/2005/8/layout/vList2"/>
    <dgm:cxn modelId="{6E6F48D3-6A0E-4AED-A64C-FE1BFA7DCC08}" type="presParOf" srcId="{08547058-4D1A-4C7B-ADCD-B831A437C446}" destId="{379B671F-4376-4FCD-8651-FBEA1E15659A}" srcOrd="2" destOrd="0" presId="urn:microsoft.com/office/officeart/2005/8/layout/vList2"/>
    <dgm:cxn modelId="{CC79ED35-C857-45CD-AB22-053B8EBE10D0}" type="presParOf" srcId="{08547058-4D1A-4C7B-ADCD-B831A437C446}" destId="{7EEAB1EA-1C19-4053-94C9-D67A84C44858}" srcOrd="3" destOrd="0" presId="urn:microsoft.com/office/officeart/2005/8/layout/vList2"/>
    <dgm:cxn modelId="{14705489-D3CF-4731-BF87-7BF9BB9D1C47}" type="presParOf" srcId="{08547058-4D1A-4C7B-ADCD-B831A437C446}" destId="{520C0A44-B4BD-40B4-97BF-A8D410B80C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4B0F72-E12E-466C-8360-7D269D5A367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4A8636A-8FF1-4996-8CF6-3AF951107E5D}">
      <dgm:prSet/>
      <dgm:spPr/>
      <dgm:t>
        <a:bodyPr/>
        <a:lstStyle/>
        <a:p>
          <a:pPr rtl="0"/>
          <a:r>
            <a:rPr lang="en-US" b="1" dirty="0">
              <a:solidFill>
                <a:srgbClr val="C00000"/>
              </a:solidFill>
            </a:rPr>
            <a:t>1. Introduction</a:t>
          </a:r>
          <a:endParaRPr lang="cs-CZ" b="1" dirty="0">
            <a:solidFill>
              <a:srgbClr val="C00000"/>
            </a:solidFill>
          </a:endParaRPr>
        </a:p>
      </dgm:t>
    </dgm:pt>
    <dgm:pt modelId="{31F42532-7953-4927-8161-145B2197A6E4}" type="parTrans" cxnId="{9C1DE907-D6A3-4BC4-B904-B58ECB17E283}">
      <dgm:prSet/>
      <dgm:spPr/>
      <dgm:t>
        <a:bodyPr/>
        <a:lstStyle/>
        <a:p>
          <a:endParaRPr lang="cs-CZ"/>
        </a:p>
      </dgm:t>
    </dgm:pt>
    <dgm:pt modelId="{D4B3CA34-EEDB-46FE-AE0F-0C79C7DF14C9}" type="sibTrans" cxnId="{9C1DE907-D6A3-4BC4-B904-B58ECB17E283}">
      <dgm:prSet/>
      <dgm:spPr/>
      <dgm:t>
        <a:bodyPr/>
        <a:lstStyle/>
        <a:p>
          <a:endParaRPr lang="cs-CZ"/>
        </a:p>
      </dgm:t>
    </dgm:pt>
    <dgm:pt modelId="{7F333F87-CBC4-44D2-9D4A-B39C0B4F008A}">
      <dgm:prSet/>
      <dgm:spPr/>
      <dgm:t>
        <a:bodyPr/>
        <a:lstStyle/>
        <a:p>
          <a:pPr rtl="0"/>
          <a:r>
            <a:rPr lang="en-US" b="0"/>
            <a:t>2. Impacts of Covid-19 on the Czech military education </a:t>
          </a:r>
          <a:endParaRPr lang="cs-CZ"/>
        </a:p>
      </dgm:t>
    </dgm:pt>
    <dgm:pt modelId="{ABF9A0BE-720C-46DE-A819-43FCBF33C0C4}" type="parTrans" cxnId="{AEA19F49-B382-4113-A530-EE35C2B38A45}">
      <dgm:prSet/>
      <dgm:spPr/>
      <dgm:t>
        <a:bodyPr/>
        <a:lstStyle/>
        <a:p>
          <a:endParaRPr lang="cs-CZ"/>
        </a:p>
      </dgm:t>
    </dgm:pt>
    <dgm:pt modelId="{4DD11E7A-55DC-455A-AB97-92E4CEB5DBA9}" type="sibTrans" cxnId="{AEA19F49-B382-4113-A530-EE35C2B38A45}">
      <dgm:prSet/>
      <dgm:spPr/>
      <dgm:t>
        <a:bodyPr/>
        <a:lstStyle/>
        <a:p>
          <a:endParaRPr lang="cs-CZ"/>
        </a:p>
      </dgm:t>
    </dgm:pt>
    <dgm:pt modelId="{01CB71DD-30A9-480D-99AD-61E12A7FDBF1}">
      <dgm:prSet/>
      <dgm:spPr/>
      <dgm:t>
        <a:bodyPr/>
        <a:lstStyle/>
        <a:p>
          <a:pPr rtl="0"/>
          <a:r>
            <a:rPr lang="en-US" b="0"/>
            <a:t>3. </a:t>
          </a:r>
          <a:r>
            <a:rPr lang="en-US"/>
            <a:t>Approach of the UoD LC to cope with the pandemic restrictions</a:t>
          </a:r>
          <a:endParaRPr lang="cs-CZ"/>
        </a:p>
      </dgm:t>
    </dgm:pt>
    <dgm:pt modelId="{EAC0450F-7E67-44CB-9CC3-272FFE9C2E9A}" type="parTrans" cxnId="{5CAD1DF9-4480-41A3-A366-5850E90D57ED}">
      <dgm:prSet/>
      <dgm:spPr/>
      <dgm:t>
        <a:bodyPr/>
        <a:lstStyle/>
        <a:p>
          <a:endParaRPr lang="cs-CZ"/>
        </a:p>
      </dgm:t>
    </dgm:pt>
    <dgm:pt modelId="{0D67BA7A-5DED-4B78-BE4B-4079C80E919B}" type="sibTrans" cxnId="{5CAD1DF9-4480-41A3-A366-5850E90D57ED}">
      <dgm:prSet/>
      <dgm:spPr/>
      <dgm:t>
        <a:bodyPr/>
        <a:lstStyle/>
        <a:p>
          <a:endParaRPr lang="cs-CZ"/>
        </a:p>
      </dgm:t>
    </dgm:pt>
    <dgm:pt modelId="{E20A72FB-BE58-4718-A2D4-729AC84A6E76}">
      <dgm:prSet/>
      <dgm:spPr/>
      <dgm:t>
        <a:bodyPr/>
        <a:lstStyle/>
        <a:p>
          <a:pPr rtl="0"/>
          <a:r>
            <a:rPr lang="en-US"/>
            <a:t>4. Key Lessons Learnt</a:t>
          </a:r>
          <a:endParaRPr lang="cs-CZ"/>
        </a:p>
      </dgm:t>
    </dgm:pt>
    <dgm:pt modelId="{F6B1DAF6-B951-4610-8792-616AEFE681F4}" type="parTrans" cxnId="{54F2F012-C7F9-4E25-BDE5-32B2C9F2C8C9}">
      <dgm:prSet/>
      <dgm:spPr/>
      <dgm:t>
        <a:bodyPr/>
        <a:lstStyle/>
        <a:p>
          <a:endParaRPr lang="cs-CZ"/>
        </a:p>
      </dgm:t>
    </dgm:pt>
    <dgm:pt modelId="{05F58048-F794-4EEF-9030-18F8BD1D301A}" type="sibTrans" cxnId="{54F2F012-C7F9-4E25-BDE5-32B2C9F2C8C9}">
      <dgm:prSet/>
      <dgm:spPr/>
      <dgm:t>
        <a:bodyPr/>
        <a:lstStyle/>
        <a:p>
          <a:endParaRPr lang="cs-CZ"/>
        </a:p>
      </dgm:t>
    </dgm:pt>
    <dgm:pt modelId="{F95BB2E2-4E18-4AE5-981C-08F0AC6AE858}">
      <dgm:prSet/>
      <dgm:spPr/>
      <dgm:t>
        <a:bodyPr/>
        <a:lstStyle/>
        <a:p>
          <a:pPr rtl="0"/>
          <a:r>
            <a:rPr lang="en-US"/>
            <a:t>5. Conclusion</a:t>
          </a:r>
          <a:endParaRPr lang="cs-CZ"/>
        </a:p>
      </dgm:t>
    </dgm:pt>
    <dgm:pt modelId="{393D2DAE-FC25-440C-B1F7-2F8FEA0E4443}" type="parTrans" cxnId="{87C8247C-E7BD-4D2C-BA57-DB866A7BE6FA}">
      <dgm:prSet/>
      <dgm:spPr/>
      <dgm:t>
        <a:bodyPr/>
        <a:lstStyle/>
        <a:p>
          <a:endParaRPr lang="cs-CZ"/>
        </a:p>
      </dgm:t>
    </dgm:pt>
    <dgm:pt modelId="{19299409-AECB-422A-93C7-811D36A940FC}" type="sibTrans" cxnId="{87C8247C-E7BD-4D2C-BA57-DB866A7BE6FA}">
      <dgm:prSet/>
      <dgm:spPr/>
      <dgm:t>
        <a:bodyPr/>
        <a:lstStyle/>
        <a:p>
          <a:endParaRPr lang="cs-CZ"/>
        </a:p>
      </dgm:t>
    </dgm:pt>
    <dgm:pt modelId="{B653A964-EB42-4D8F-AB2E-2EE3080FB893}" type="pres">
      <dgm:prSet presAssocID="{684B0F72-E12E-466C-8360-7D269D5A3675}" presName="linear" presStyleCnt="0">
        <dgm:presLayoutVars>
          <dgm:animLvl val="lvl"/>
          <dgm:resizeHandles val="exact"/>
        </dgm:presLayoutVars>
      </dgm:prSet>
      <dgm:spPr/>
    </dgm:pt>
    <dgm:pt modelId="{93618E60-9359-4665-B910-BDFC44ED77D8}" type="pres">
      <dgm:prSet presAssocID="{84A8636A-8FF1-4996-8CF6-3AF951107E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97F5B0A-8543-47F0-8674-36D00A2CDB30}" type="pres">
      <dgm:prSet presAssocID="{D4B3CA34-EEDB-46FE-AE0F-0C79C7DF14C9}" presName="spacer" presStyleCnt="0"/>
      <dgm:spPr/>
    </dgm:pt>
    <dgm:pt modelId="{BE21F0CB-9600-404E-ACC8-69277700867A}" type="pres">
      <dgm:prSet presAssocID="{7F333F87-CBC4-44D2-9D4A-B39C0B4F00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DED382-750C-476D-A7BC-586C72D75FC0}" type="pres">
      <dgm:prSet presAssocID="{4DD11E7A-55DC-455A-AB97-92E4CEB5DBA9}" presName="spacer" presStyleCnt="0"/>
      <dgm:spPr/>
    </dgm:pt>
    <dgm:pt modelId="{F97B5BF7-34FB-4D01-9C86-4939BD01EF0F}" type="pres">
      <dgm:prSet presAssocID="{01CB71DD-30A9-480D-99AD-61E12A7FDB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5D8C7B-B31C-4773-9DA3-AB3F07900F10}" type="pres">
      <dgm:prSet presAssocID="{0D67BA7A-5DED-4B78-BE4B-4079C80E919B}" presName="spacer" presStyleCnt="0"/>
      <dgm:spPr/>
    </dgm:pt>
    <dgm:pt modelId="{857DC72E-B35B-4C98-A1CA-8FD7765D49CC}" type="pres">
      <dgm:prSet presAssocID="{E20A72FB-BE58-4718-A2D4-729AC84A6E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87FCD8-DE99-46A9-BC5F-AF75063B1E11}" type="pres">
      <dgm:prSet presAssocID="{05F58048-F794-4EEF-9030-18F8BD1D301A}" presName="spacer" presStyleCnt="0"/>
      <dgm:spPr/>
    </dgm:pt>
    <dgm:pt modelId="{FACCBAB1-0A80-4F76-B035-AF573158FB95}" type="pres">
      <dgm:prSet presAssocID="{F95BB2E2-4E18-4AE5-981C-08F0AC6AE8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1DE907-D6A3-4BC4-B904-B58ECB17E283}" srcId="{684B0F72-E12E-466C-8360-7D269D5A3675}" destId="{84A8636A-8FF1-4996-8CF6-3AF951107E5D}" srcOrd="0" destOrd="0" parTransId="{31F42532-7953-4927-8161-145B2197A6E4}" sibTransId="{D4B3CA34-EEDB-46FE-AE0F-0C79C7DF14C9}"/>
    <dgm:cxn modelId="{54F2F012-C7F9-4E25-BDE5-32B2C9F2C8C9}" srcId="{684B0F72-E12E-466C-8360-7D269D5A3675}" destId="{E20A72FB-BE58-4718-A2D4-729AC84A6E76}" srcOrd="3" destOrd="0" parTransId="{F6B1DAF6-B951-4610-8792-616AEFE681F4}" sibTransId="{05F58048-F794-4EEF-9030-18F8BD1D301A}"/>
    <dgm:cxn modelId="{751DF418-46C1-432E-AB77-88A66EB146A0}" type="presOf" srcId="{84A8636A-8FF1-4996-8CF6-3AF951107E5D}" destId="{93618E60-9359-4665-B910-BDFC44ED77D8}" srcOrd="0" destOrd="0" presId="urn:microsoft.com/office/officeart/2005/8/layout/vList2"/>
    <dgm:cxn modelId="{1AD5062B-B983-4ADE-87B7-D2EA653F27B0}" type="presOf" srcId="{F95BB2E2-4E18-4AE5-981C-08F0AC6AE858}" destId="{FACCBAB1-0A80-4F76-B035-AF573158FB95}" srcOrd="0" destOrd="0" presId="urn:microsoft.com/office/officeart/2005/8/layout/vList2"/>
    <dgm:cxn modelId="{6D404F3C-3818-4040-9CC3-33AC55D83002}" type="presOf" srcId="{01CB71DD-30A9-480D-99AD-61E12A7FDBF1}" destId="{F97B5BF7-34FB-4D01-9C86-4939BD01EF0F}" srcOrd="0" destOrd="0" presId="urn:microsoft.com/office/officeart/2005/8/layout/vList2"/>
    <dgm:cxn modelId="{E0A3705C-0B91-4221-8EAB-D492C53E0897}" type="presOf" srcId="{7F333F87-CBC4-44D2-9D4A-B39C0B4F008A}" destId="{BE21F0CB-9600-404E-ACC8-69277700867A}" srcOrd="0" destOrd="0" presId="urn:microsoft.com/office/officeart/2005/8/layout/vList2"/>
    <dgm:cxn modelId="{4C7DAF61-D756-42FC-9AD6-77DCA18D310A}" type="presOf" srcId="{684B0F72-E12E-466C-8360-7D269D5A3675}" destId="{B653A964-EB42-4D8F-AB2E-2EE3080FB893}" srcOrd="0" destOrd="0" presId="urn:microsoft.com/office/officeart/2005/8/layout/vList2"/>
    <dgm:cxn modelId="{AEA19F49-B382-4113-A530-EE35C2B38A45}" srcId="{684B0F72-E12E-466C-8360-7D269D5A3675}" destId="{7F333F87-CBC4-44D2-9D4A-B39C0B4F008A}" srcOrd="1" destOrd="0" parTransId="{ABF9A0BE-720C-46DE-A819-43FCBF33C0C4}" sibTransId="{4DD11E7A-55DC-455A-AB97-92E4CEB5DBA9}"/>
    <dgm:cxn modelId="{87C8247C-E7BD-4D2C-BA57-DB866A7BE6FA}" srcId="{684B0F72-E12E-466C-8360-7D269D5A3675}" destId="{F95BB2E2-4E18-4AE5-981C-08F0AC6AE858}" srcOrd="4" destOrd="0" parTransId="{393D2DAE-FC25-440C-B1F7-2F8FEA0E4443}" sibTransId="{19299409-AECB-422A-93C7-811D36A940FC}"/>
    <dgm:cxn modelId="{EB990BE5-18A9-45DD-93C8-A99EBD1B7B54}" type="presOf" srcId="{E20A72FB-BE58-4718-A2D4-729AC84A6E76}" destId="{857DC72E-B35B-4C98-A1CA-8FD7765D49CC}" srcOrd="0" destOrd="0" presId="urn:microsoft.com/office/officeart/2005/8/layout/vList2"/>
    <dgm:cxn modelId="{5CAD1DF9-4480-41A3-A366-5850E90D57ED}" srcId="{684B0F72-E12E-466C-8360-7D269D5A3675}" destId="{01CB71DD-30A9-480D-99AD-61E12A7FDBF1}" srcOrd="2" destOrd="0" parTransId="{EAC0450F-7E67-44CB-9CC3-272FFE9C2E9A}" sibTransId="{0D67BA7A-5DED-4B78-BE4B-4079C80E919B}"/>
    <dgm:cxn modelId="{9322D96E-FCCA-4FC4-AD54-EABB1F512D24}" type="presParOf" srcId="{B653A964-EB42-4D8F-AB2E-2EE3080FB893}" destId="{93618E60-9359-4665-B910-BDFC44ED77D8}" srcOrd="0" destOrd="0" presId="urn:microsoft.com/office/officeart/2005/8/layout/vList2"/>
    <dgm:cxn modelId="{9EB606BE-3ED8-46FA-B11B-FB15DE70A49F}" type="presParOf" srcId="{B653A964-EB42-4D8F-AB2E-2EE3080FB893}" destId="{A97F5B0A-8543-47F0-8674-36D00A2CDB30}" srcOrd="1" destOrd="0" presId="urn:microsoft.com/office/officeart/2005/8/layout/vList2"/>
    <dgm:cxn modelId="{13E84DF7-7568-4198-B602-86481FBAF4E8}" type="presParOf" srcId="{B653A964-EB42-4D8F-AB2E-2EE3080FB893}" destId="{BE21F0CB-9600-404E-ACC8-69277700867A}" srcOrd="2" destOrd="0" presId="urn:microsoft.com/office/officeart/2005/8/layout/vList2"/>
    <dgm:cxn modelId="{B55398EB-972C-4480-AACF-D1E94C123AA8}" type="presParOf" srcId="{B653A964-EB42-4D8F-AB2E-2EE3080FB893}" destId="{E8DED382-750C-476D-A7BC-586C72D75FC0}" srcOrd="3" destOrd="0" presId="urn:microsoft.com/office/officeart/2005/8/layout/vList2"/>
    <dgm:cxn modelId="{AD350B81-AE8E-4274-AA32-5BF22ACFECAC}" type="presParOf" srcId="{B653A964-EB42-4D8F-AB2E-2EE3080FB893}" destId="{F97B5BF7-34FB-4D01-9C86-4939BD01EF0F}" srcOrd="4" destOrd="0" presId="urn:microsoft.com/office/officeart/2005/8/layout/vList2"/>
    <dgm:cxn modelId="{FDB138EA-77D3-4B25-97D8-C4E2C8458A90}" type="presParOf" srcId="{B653A964-EB42-4D8F-AB2E-2EE3080FB893}" destId="{6E5D8C7B-B31C-4773-9DA3-AB3F07900F10}" srcOrd="5" destOrd="0" presId="urn:microsoft.com/office/officeart/2005/8/layout/vList2"/>
    <dgm:cxn modelId="{94C95430-B91A-4060-A8F9-56173BFB5F51}" type="presParOf" srcId="{B653A964-EB42-4D8F-AB2E-2EE3080FB893}" destId="{857DC72E-B35B-4C98-A1CA-8FD7765D49CC}" srcOrd="6" destOrd="0" presId="urn:microsoft.com/office/officeart/2005/8/layout/vList2"/>
    <dgm:cxn modelId="{9FDAE49F-85A7-4BCB-943C-73D87E74D7D7}" type="presParOf" srcId="{B653A964-EB42-4D8F-AB2E-2EE3080FB893}" destId="{ED87FCD8-DE99-46A9-BC5F-AF75063B1E11}" srcOrd="7" destOrd="0" presId="urn:microsoft.com/office/officeart/2005/8/layout/vList2"/>
    <dgm:cxn modelId="{EBF0960C-8044-4582-BC80-84C255A8E645}" type="presParOf" srcId="{B653A964-EB42-4D8F-AB2E-2EE3080FB893}" destId="{FACCBAB1-0A80-4F76-B035-AF573158FB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D9975B-110F-4829-A0F8-A86EF47B443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983B2B18-BD93-4BA2-BE5D-D31A4765D278}">
      <dgm:prSet/>
      <dgm:spPr/>
      <dgm:t>
        <a:bodyPr/>
        <a:lstStyle/>
        <a:p>
          <a:pPr rtl="0"/>
          <a:r>
            <a:rPr lang="en-US"/>
            <a:t>Czech UoD Language Centre responsible for:</a:t>
          </a:r>
          <a:endParaRPr lang="cs-CZ"/>
        </a:p>
      </dgm:t>
    </dgm:pt>
    <dgm:pt modelId="{993F56DD-46DA-400F-BE03-3A702E9E946E}" type="parTrans" cxnId="{11AC6714-1882-478C-91B5-7A24E1248069}">
      <dgm:prSet/>
      <dgm:spPr/>
      <dgm:t>
        <a:bodyPr/>
        <a:lstStyle/>
        <a:p>
          <a:endParaRPr lang="cs-CZ"/>
        </a:p>
      </dgm:t>
    </dgm:pt>
    <dgm:pt modelId="{2010428E-1030-4E3D-AA2B-EE51F5A679D0}" type="sibTrans" cxnId="{11AC6714-1882-478C-91B5-7A24E1248069}">
      <dgm:prSet/>
      <dgm:spPr/>
      <dgm:t>
        <a:bodyPr/>
        <a:lstStyle/>
        <a:p>
          <a:endParaRPr lang="cs-CZ"/>
        </a:p>
      </dgm:t>
    </dgm:pt>
    <dgm:pt modelId="{4DCCFF73-B500-4141-A8F7-C40C3EF7F222}">
      <dgm:prSet/>
      <dgm:spPr/>
      <dgm:t>
        <a:bodyPr/>
        <a:lstStyle/>
        <a:p>
          <a:pPr rtl="0"/>
          <a:r>
            <a:rPr lang="en-US" dirty="0"/>
            <a:t>Language testing (incl. STANAG 6001)</a:t>
          </a:r>
          <a:r>
            <a:rPr lang="cs-CZ" dirty="0"/>
            <a:t>;</a:t>
          </a:r>
        </a:p>
      </dgm:t>
    </dgm:pt>
    <dgm:pt modelId="{E8480339-0EC3-43AC-9820-98051E636F3F}" type="parTrans" cxnId="{DF9A345C-DA68-40C0-9C9F-25CA5A9078FE}">
      <dgm:prSet/>
      <dgm:spPr/>
      <dgm:t>
        <a:bodyPr/>
        <a:lstStyle/>
        <a:p>
          <a:endParaRPr lang="cs-CZ"/>
        </a:p>
      </dgm:t>
    </dgm:pt>
    <dgm:pt modelId="{E5CBA7E6-0F87-435C-B321-A9EB4974726B}" type="sibTrans" cxnId="{DF9A345C-DA68-40C0-9C9F-25CA5A9078FE}">
      <dgm:prSet/>
      <dgm:spPr/>
      <dgm:t>
        <a:bodyPr/>
        <a:lstStyle/>
        <a:p>
          <a:endParaRPr lang="cs-CZ"/>
        </a:p>
      </dgm:t>
    </dgm:pt>
    <dgm:pt modelId="{907FEC2C-630E-4A37-941F-177CD431868B}">
      <dgm:prSet/>
      <dgm:spPr/>
      <dgm:t>
        <a:bodyPr/>
        <a:lstStyle/>
        <a:p>
          <a:pPr rtl="0"/>
          <a:r>
            <a:rPr lang="en-US" dirty="0"/>
            <a:t>Language training for </a:t>
          </a:r>
          <a:r>
            <a:rPr lang="en-US" dirty="0" err="1"/>
            <a:t>UoD</a:t>
          </a:r>
          <a:r>
            <a:rPr lang="en-US" dirty="0"/>
            <a:t> cadets/students</a:t>
          </a:r>
          <a:r>
            <a:rPr lang="cs-CZ" dirty="0"/>
            <a:t>;</a:t>
          </a:r>
        </a:p>
      </dgm:t>
    </dgm:pt>
    <dgm:pt modelId="{F3938365-6A7C-466E-AABF-E11E488BD107}" type="parTrans" cxnId="{F1A12D51-E6BC-40D0-AB46-42EE63A5999E}">
      <dgm:prSet/>
      <dgm:spPr/>
      <dgm:t>
        <a:bodyPr/>
        <a:lstStyle/>
        <a:p>
          <a:endParaRPr lang="cs-CZ"/>
        </a:p>
      </dgm:t>
    </dgm:pt>
    <dgm:pt modelId="{867F8164-1B46-4844-AEC6-4BEDB66DC74E}" type="sibTrans" cxnId="{F1A12D51-E6BC-40D0-AB46-42EE63A5999E}">
      <dgm:prSet/>
      <dgm:spPr/>
      <dgm:t>
        <a:bodyPr/>
        <a:lstStyle/>
        <a:p>
          <a:endParaRPr lang="cs-CZ"/>
        </a:p>
      </dgm:t>
    </dgm:pt>
    <dgm:pt modelId="{948739A4-7C6A-4C89-86EA-3D83FD93B89C}">
      <dgm:prSet/>
      <dgm:spPr/>
      <dgm:t>
        <a:bodyPr/>
        <a:lstStyle/>
        <a:p>
          <a:pPr rtl="0"/>
          <a:r>
            <a:rPr lang="en-US" dirty="0"/>
            <a:t>Language training within courses for Mod/Armed Forces personnel</a:t>
          </a:r>
          <a:r>
            <a:rPr lang="cs-CZ" dirty="0"/>
            <a:t>.</a:t>
          </a:r>
        </a:p>
      </dgm:t>
    </dgm:pt>
    <dgm:pt modelId="{827BA043-D59B-4C52-8DC3-8328671A4887}" type="parTrans" cxnId="{0C6F8B20-90E1-41B8-B075-F9E4AB21E9FA}">
      <dgm:prSet/>
      <dgm:spPr/>
      <dgm:t>
        <a:bodyPr/>
        <a:lstStyle/>
        <a:p>
          <a:endParaRPr lang="cs-CZ"/>
        </a:p>
      </dgm:t>
    </dgm:pt>
    <dgm:pt modelId="{8B49FA0F-BC42-4885-906B-490E6CFEC3B2}" type="sibTrans" cxnId="{0C6F8B20-90E1-41B8-B075-F9E4AB21E9FA}">
      <dgm:prSet/>
      <dgm:spPr/>
      <dgm:t>
        <a:bodyPr/>
        <a:lstStyle/>
        <a:p>
          <a:endParaRPr lang="cs-CZ"/>
        </a:p>
      </dgm:t>
    </dgm:pt>
    <dgm:pt modelId="{95C3816B-38F1-4A1C-B546-9501FEFADE15}">
      <dgm:prSet/>
      <dgm:spPr/>
      <dgm:t>
        <a:bodyPr/>
        <a:lstStyle/>
        <a:p>
          <a:pPr rtl="0"/>
          <a:r>
            <a:rPr lang="en-US" dirty="0"/>
            <a:t>Before 2020, technologies like VTC used just marginally</a:t>
          </a:r>
          <a:r>
            <a:rPr lang="cs-CZ" dirty="0"/>
            <a:t>.</a:t>
          </a:r>
        </a:p>
      </dgm:t>
    </dgm:pt>
    <dgm:pt modelId="{2BCF16AD-1500-4D2E-B9C6-3425FE05B01D}" type="parTrans" cxnId="{DB9284B0-5038-47C0-B5D2-E9466E2DC56C}">
      <dgm:prSet/>
      <dgm:spPr/>
      <dgm:t>
        <a:bodyPr/>
        <a:lstStyle/>
        <a:p>
          <a:endParaRPr lang="cs-CZ"/>
        </a:p>
      </dgm:t>
    </dgm:pt>
    <dgm:pt modelId="{60894D08-1513-4FFE-919C-87F69AA58C3F}" type="sibTrans" cxnId="{DB9284B0-5038-47C0-B5D2-E9466E2DC56C}">
      <dgm:prSet/>
      <dgm:spPr/>
      <dgm:t>
        <a:bodyPr/>
        <a:lstStyle/>
        <a:p>
          <a:endParaRPr lang="cs-CZ"/>
        </a:p>
      </dgm:t>
    </dgm:pt>
    <dgm:pt modelId="{D58E2466-EDCE-4A36-BBFF-118C78E6F5C2}" type="pres">
      <dgm:prSet presAssocID="{FED9975B-110F-4829-A0F8-A86EF47B4430}" presName="linear" presStyleCnt="0">
        <dgm:presLayoutVars>
          <dgm:animLvl val="lvl"/>
          <dgm:resizeHandles val="exact"/>
        </dgm:presLayoutVars>
      </dgm:prSet>
      <dgm:spPr/>
    </dgm:pt>
    <dgm:pt modelId="{0D67BB00-EC91-47A2-8F09-F9571BC7E9E2}" type="pres">
      <dgm:prSet presAssocID="{983B2B18-BD93-4BA2-BE5D-D31A4765D2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FDE650-A3F7-4336-A381-E68D68A3E8A9}" type="pres">
      <dgm:prSet presAssocID="{983B2B18-BD93-4BA2-BE5D-D31A4765D278}" presName="childText" presStyleLbl="revTx" presStyleIdx="0" presStyleCnt="1">
        <dgm:presLayoutVars>
          <dgm:bulletEnabled val="1"/>
        </dgm:presLayoutVars>
      </dgm:prSet>
      <dgm:spPr/>
    </dgm:pt>
    <dgm:pt modelId="{8F979CDA-CA17-47BE-87E0-DDF265B13249}" type="pres">
      <dgm:prSet presAssocID="{95C3816B-38F1-4A1C-B546-9501FEFADE1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1473F13-907E-4AAD-BA1F-D61A11718C7C}" type="presOf" srcId="{948739A4-7C6A-4C89-86EA-3D83FD93B89C}" destId="{7BFDE650-A3F7-4336-A381-E68D68A3E8A9}" srcOrd="0" destOrd="2" presId="urn:microsoft.com/office/officeart/2005/8/layout/vList2"/>
    <dgm:cxn modelId="{11AC6714-1882-478C-91B5-7A24E1248069}" srcId="{FED9975B-110F-4829-A0F8-A86EF47B4430}" destId="{983B2B18-BD93-4BA2-BE5D-D31A4765D278}" srcOrd="0" destOrd="0" parTransId="{993F56DD-46DA-400F-BE03-3A702E9E946E}" sibTransId="{2010428E-1030-4E3D-AA2B-EE51F5A679D0}"/>
    <dgm:cxn modelId="{0C6F8B20-90E1-41B8-B075-F9E4AB21E9FA}" srcId="{983B2B18-BD93-4BA2-BE5D-D31A4765D278}" destId="{948739A4-7C6A-4C89-86EA-3D83FD93B89C}" srcOrd="2" destOrd="0" parTransId="{827BA043-D59B-4C52-8DC3-8328671A4887}" sibTransId="{8B49FA0F-BC42-4885-906B-490E6CFEC3B2}"/>
    <dgm:cxn modelId="{DF9A345C-DA68-40C0-9C9F-25CA5A9078FE}" srcId="{983B2B18-BD93-4BA2-BE5D-D31A4765D278}" destId="{4DCCFF73-B500-4141-A8F7-C40C3EF7F222}" srcOrd="0" destOrd="0" parTransId="{E8480339-0EC3-43AC-9820-98051E636F3F}" sibTransId="{E5CBA7E6-0F87-435C-B321-A9EB4974726B}"/>
    <dgm:cxn modelId="{F1A12D51-E6BC-40D0-AB46-42EE63A5999E}" srcId="{983B2B18-BD93-4BA2-BE5D-D31A4765D278}" destId="{907FEC2C-630E-4A37-941F-177CD431868B}" srcOrd="1" destOrd="0" parTransId="{F3938365-6A7C-466E-AABF-E11E488BD107}" sibTransId="{867F8164-1B46-4844-AEC6-4BEDB66DC74E}"/>
    <dgm:cxn modelId="{07D09373-FD5D-4222-B8AC-2309BD462F3F}" type="presOf" srcId="{95C3816B-38F1-4A1C-B546-9501FEFADE15}" destId="{8F979CDA-CA17-47BE-87E0-DDF265B13249}" srcOrd="0" destOrd="0" presId="urn:microsoft.com/office/officeart/2005/8/layout/vList2"/>
    <dgm:cxn modelId="{B377067B-F965-4411-81B9-6858C94D6AD9}" type="presOf" srcId="{983B2B18-BD93-4BA2-BE5D-D31A4765D278}" destId="{0D67BB00-EC91-47A2-8F09-F9571BC7E9E2}" srcOrd="0" destOrd="0" presId="urn:microsoft.com/office/officeart/2005/8/layout/vList2"/>
    <dgm:cxn modelId="{DB9284B0-5038-47C0-B5D2-E9466E2DC56C}" srcId="{FED9975B-110F-4829-A0F8-A86EF47B4430}" destId="{95C3816B-38F1-4A1C-B546-9501FEFADE15}" srcOrd="1" destOrd="0" parTransId="{2BCF16AD-1500-4D2E-B9C6-3425FE05B01D}" sibTransId="{60894D08-1513-4FFE-919C-87F69AA58C3F}"/>
    <dgm:cxn modelId="{E3B371BA-C397-4B36-A9E9-4FB4FE7E7B7A}" type="presOf" srcId="{907FEC2C-630E-4A37-941F-177CD431868B}" destId="{7BFDE650-A3F7-4336-A381-E68D68A3E8A9}" srcOrd="0" destOrd="1" presId="urn:microsoft.com/office/officeart/2005/8/layout/vList2"/>
    <dgm:cxn modelId="{4C6C90D1-0CAF-4B7B-AB8D-A526E47E510C}" type="presOf" srcId="{FED9975B-110F-4829-A0F8-A86EF47B4430}" destId="{D58E2466-EDCE-4A36-BBFF-118C78E6F5C2}" srcOrd="0" destOrd="0" presId="urn:microsoft.com/office/officeart/2005/8/layout/vList2"/>
    <dgm:cxn modelId="{11DC7AD4-3BA7-4728-97CB-5D46E8A5DEEC}" type="presOf" srcId="{4DCCFF73-B500-4141-A8F7-C40C3EF7F222}" destId="{7BFDE650-A3F7-4336-A381-E68D68A3E8A9}" srcOrd="0" destOrd="0" presId="urn:microsoft.com/office/officeart/2005/8/layout/vList2"/>
    <dgm:cxn modelId="{252A002B-51A1-4C99-98BD-CED5BD4F36E8}" type="presParOf" srcId="{D58E2466-EDCE-4A36-BBFF-118C78E6F5C2}" destId="{0D67BB00-EC91-47A2-8F09-F9571BC7E9E2}" srcOrd="0" destOrd="0" presId="urn:microsoft.com/office/officeart/2005/8/layout/vList2"/>
    <dgm:cxn modelId="{0C8AA4DD-A5F2-4376-8FE5-7C0B76B02824}" type="presParOf" srcId="{D58E2466-EDCE-4A36-BBFF-118C78E6F5C2}" destId="{7BFDE650-A3F7-4336-A381-E68D68A3E8A9}" srcOrd="1" destOrd="0" presId="urn:microsoft.com/office/officeart/2005/8/layout/vList2"/>
    <dgm:cxn modelId="{843925C2-CE55-4623-B333-BED869AE1EEF}" type="presParOf" srcId="{D58E2466-EDCE-4A36-BBFF-118C78E6F5C2}" destId="{8F979CDA-CA17-47BE-87E0-DDF265B1324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4B0F72-E12E-466C-8360-7D269D5A367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4A8636A-8FF1-4996-8CF6-3AF951107E5D}">
      <dgm:prSet/>
      <dgm:spPr/>
      <dgm:t>
        <a:bodyPr/>
        <a:lstStyle/>
        <a:p>
          <a:pPr rtl="0"/>
          <a:r>
            <a:rPr lang="en-US" b="0"/>
            <a:t>1. Introduction</a:t>
          </a:r>
          <a:endParaRPr lang="cs-CZ"/>
        </a:p>
      </dgm:t>
    </dgm:pt>
    <dgm:pt modelId="{31F42532-7953-4927-8161-145B2197A6E4}" type="parTrans" cxnId="{9C1DE907-D6A3-4BC4-B904-B58ECB17E283}">
      <dgm:prSet/>
      <dgm:spPr/>
      <dgm:t>
        <a:bodyPr/>
        <a:lstStyle/>
        <a:p>
          <a:endParaRPr lang="cs-CZ"/>
        </a:p>
      </dgm:t>
    </dgm:pt>
    <dgm:pt modelId="{D4B3CA34-EEDB-46FE-AE0F-0C79C7DF14C9}" type="sibTrans" cxnId="{9C1DE907-D6A3-4BC4-B904-B58ECB17E283}">
      <dgm:prSet/>
      <dgm:spPr/>
      <dgm:t>
        <a:bodyPr/>
        <a:lstStyle/>
        <a:p>
          <a:endParaRPr lang="cs-CZ"/>
        </a:p>
      </dgm:t>
    </dgm:pt>
    <dgm:pt modelId="{7F333F87-CBC4-44D2-9D4A-B39C0B4F008A}">
      <dgm:prSet/>
      <dgm:spPr/>
      <dgm:t>
        <a:bodyPr/>
        <a:lstStyle/>
        <a:p>
          <a:pPr rtl="0"/>
          <a:r>
            <a:rPr lang="en-US" b="1" dirty="0">
              <a:solidFill>
                <a:srgbClr val="C00000"/>
              </a:solidFill>
            </a:rPr>
            <a:t>2. Impacts of Covid-19 on the Czech military education </a:t>
          </a:r>
          <a:endParaRPr lang="cs-CZ" b="1" dirty="0">
            <a:solidFill>
              <a:srgbClr val="C00000"/>
            </a:solidFill>
          </a:endParaRPr>
        </a:p>
      </dgm:t>
    </dgm:pt>
    <dgm:pt modelId="{ABF9A0BE-720C-46DE-A819-43FCBF33C0C4}" type="parTrans" cxnId="{AEA19F49-B382-4113-A530-EE35C2B38A45}">
      <dgm:prSet/>
      <dgm:spPr/>
      <dgm:t>
        <a:bodyPr/>
        <a:lstStyle/>
        <a:p>
          <a:endParaRPr lang="cs-CZ"/>
        </a:p>
      </dgm:t>
    </dgm:pt>
    <dgm:pt modelId="{4DD11E7A-55DC-455A-AB97-92E4CEB5DBA9}" type="sibTrans" cxnId="{AEA19F49-B382-4113-A530-EE35C2B38A45}">
      <dgm:prSet/>
      <dgm:spPr/>
      <dgm:t>
        <a:bodyPr/>
        <a:lstStyle/>
        <a:p>
          <a:endParaRPr lang="cs-CZ"/>
        </a:p>
      </dgm:t>
    </dgm:pt>
    <dgm:pt modelId="{01CB71DD-30A9-480D-99AD-61E12A7FDBF1}">
      <dgm:prSet/>
      <dgm:spPr/>
      <dgm:t>
        <a:bodyPr/>
        <a:lstStyle/>
        <a:p>
          <a:pPr rtl="0"/>
          <a:r>
            <a:rPr lang="en-US" b="0" dirty="0"/>
            <a:t>3. </a:t>
          </a:r>
          <a:r>
            <a:rPr lang="en-US" dirty="0"/>
            <a:t>Approach of the </a:t>
          </a:r>
          <a:r>
            <a:rPr lang="en-US" dirty="0" err="1"/>
            <a:t>UoD</a:t>
          </a:r>
          <a:r>
            <a:rPr lang="en-US" dirty="0"/>
            <a:t> LC to cope with the pandemic restrictions</a:t>
          </a:r>
          <a:endParaRPr lang="cs-CZ" dirty="0"/>
        </a:p>
      </dgm:t>
    </dgm:pt>
    <dgm:pt modelId="{EAC0450F-7E67-44CB-9CC3-272FFE9C2E9A}" type="parTrans" cxnId="{5CAD1DF9-4480-41A3-A366-5850E90D57ED}">
      <dgm:prSet/>
      <dgm:spPr/>
      <dgm:t>
        <a:bodyPr/>
        <a:lstStyle/>
        <a:p>
          <a:endParaRPr lang="cs-CZ"/>
        </a:p>
      </dgm:t>
    </dgm:pt>
    <dgm:pt modelId="{0D67BA7A-5DED-4B78-BE4B-4079C80E919B}" type="sibTrans" cxnId="{5CAD1DF9-4480-41A3-A366-5850E90D57ED}">
      <dgm:prSet/>
      <dgm:spPr/>
      <dgm:t>
        <a:bodyPr/>
        <a:lstStyle/>
        <a:p>
          <a:endParaRPr lang="cs-CZ"/>
        </a:p>
      </dgm:t>
    </dgm:pt>
    <dgm:pt modelId="{E20A72FB-BE58-4718-A2D4-729AC84A6E76}">
      <dgm:prSet/>
      <dgm:spPr/>
      <dgm:t>
        <a:bodyPr/>
        <a:lstStyle/>
        <a:p>
          <a:pPr rtl="0"/>
          <a:r>
            <a:rPr lang="en-US"/>
            <a:t>4. Key Lessons Learnt</a:t>
          </a:r>
          <a:endParaRPr lang="cs-CZ"/>
        </a:p>
      </dgm:t>
    </dgm:pt>
    <dgm:pt modelId="{F6B1DAF6-B951-4610-8792-616AEFE681F4}" type="parTrans" cxnId="{54F2F012-C7F9-4E25-BDE5-32B2C9F2C8C9}">
      <dgm:prSet/>
      <dgm:spPr/>
      <dgm:t>
        <a:bodyPr/>
        <a:lstStyle/>
        <a:p>
          <a:endParaRPr lang="cs-CZ"/>
        </a:p>
      </dgm:t>
    </dgm:pt>
    <dgm:pt modelId="{05F58048-F794-4EEF-9030-18F8BD1D301A}" type="sibTrans" cxnId="{54F2F012-C7F9-4E25-BDE5-32B2C9F2C8C9}">
      <dgm:prSet/>
      <dgm:spPr/>
      <dgm:t>
        <a:bodyPr/>
        <a:lstStyle/>
        <a:p>
          <a:endParaRPr lang="cs-CZ"/>
        </a:p>
      </dgm:t>
    </dgm:pt>
    <dgm:pt modelId="{F95BB2E2-4E18-4AE5-981C-08F0AC6AE858}">
      <dgm:prSet/>
      <dgm:spPr/>
      <dgm:t>
        <a:bodyPr/>
        <a:lstStyle/>
        <a:p>
          <a:pPr rtl="0"/>
          <a:r>
            <a:rPr lang="en-US"/>
            <a:t>5. Conclusion</a:t>
          </a:r>
          <a:endParaRPr lang="cs-CZ"/>
        </a:p>
      </dgm:t>
    </dgm:pt>
    <dgm:pt modelId="{393D2DAE-FC25-440C-B1F7-2F8FEA0E4443}" type="parTrans" cxnId="{87C8247C-E7BD-4D2C-BA57-DB866A7BE6FA}">
      <dgm:prSet/>
      <dgm:spPr/>
      <dgm:t>
        <a:bodyPr/>
        <a:lstStyle/>
        <a:p>
          <a:endParaRPr lang="cs-CZ"/>
        </a:p>
      </dgm:t>
    </dgm:pt>
    <dgm:pt modelId="{19299409-AECB-422A-93C7-811D36A940FC}" type="sibTrans" cxnId="{87C8247C-E7BD-4D2C-BA57-DB866A7BE6FA}">
      <dgm:prSet/>
      <dgm:spPr/>
      <dgm:t>
        <a:bodyPr/>
        <a:lstStyle/>
        <a:p>
          <a:endParaRPr lang="cs-CZ"/>
        </a:p>
      </dgm:t>
    </dgm:pt>
    <dgm:pt modelId="{B653A964-EB42-4D8F-AB2E-2EE3080FB893}" type="pres">
      <dgm:prSet presAssocID="{684B0F72-E12E-466C-8360-7D269D5A3675}" presName="linear" presStyleCnt="0">
        <dgm:presLayoutVars>
          <dgm:animLvl val="lvl"/>
          <dgm:resizeHandles val="exact"/>
        </dgm:presLayoutVars>
      </dgm:prSet>
      <dgm:spPr/>
    </dgm:pt>
    <dgm:pt modelId="{93618E60-9359-4665-B910-BDFC44ED77D8}" type="pres">
      <dgm:prSet presAssocID="{84A8636A-8FF1-4996-8CF6-3AF951107E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97F5B0A-8543-47F0-8674-36D00A2CDB30}" type="pres">
      <dgm:prSet presAssocID="{D4B3CA34-EEDB-46FE-AE0F-0C79C7DF14C9}" presName="spacer" presStyleCnt="0"/>
      <dgm:spPr/>
    </dgm:pt>
    <dgm:pt modelId="{BE21F0CB-9600-404E-ACC8-69277700867A}" type="pres">
      <dgm:prSet presAssocID="{7F333F87-CBC4-44D2-9D4A-B39C0B4F00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DED382-750C-476D-A7BC-586C72D75FC0}" type="pres">
      <dgm:prSet presAssocID="{4DD11E7A-55DC-455A-AB97-92E4CEB5DBA9}" presName="spacer" presStyleCnt="0"/>
      <dgm:spPr/>
    </dgm:pt>
    <dgm:pt modelId="{F97B5BF7-34FB-4D01-9C86-4939BD01EF0F}" type="pres">
      <dgm:prSet presAssocID="{01CB71DD-30A9-480D-99AD-61E12A7FDB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5D8C7B-B31C-4773-9DA3-AB3F07900F10}" type="pres">
      <dgm:prSet presAssocID="{0D67BA7A-5DED-4B78-BE4B-4079C80E919B}" presName="spacer" presStyleCnt="0"/>
      <dgm:spPr/>
    </dgm:pt>
    <dgm:pt modelId="{857DC72E-B35B-4C98-A1CA-8FD7765D49CC}" type="pres">
      <dgm:prSet presAssocID="{E20A72FB-BE58-4718-A2D4-729AC84A6E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87FCD8-DE99-46A9-BC5F-AF75063B1E11}" type="pres">
      <dgm:prSet presAssocID="{05F58048-F794-4EEF-9030-18F8BD1D301A}" presName="spacer" presStyleCnt="0"/>
      <dgm:spPr/>
    </dgm:pt>
    <dgm:pt modelId="{FACCBAB1-0A80-4F76-B035-AF573158FB95}" type="pres">
      <dgm:prSet presAssocID="{F95BB2E2-4E18-4AE5-981C-08F0AC6AE8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1DE907-D6A3-4BC4-B904-B58ECB17E283}" srcId="{684B0F72-E12E-466C-8360-7D269D5A3675}" destId="{84A8636A-8FF1-4996-8CF6-3AF951107E5D}" srcOrd="0" destOrd="0" parTransId="{31F42532-7953-4927-8161-145B2197A6E4}" sibTransId="{D4B3CA34-EEDB-46FE-AE0F-0C79C7DF14C9}"/>
    <dgm:cxn modelId="{54F2F012-C7F9-4E25-BDE5-32B2C9F2C8C9}" srcId="{684B0F72-E12E-466C-8360-7D269D5A3675}" destId="{E20A72FB-BE58-4718-A2D4-729AC84A6E76}" srcOrd="3" destOrd="0" parTransId="{F6B1DAF6-B951-4610-8792-616AEFE681F4}" sibTransId="{05F58048-F794-4EEF-9030-18F8BD1D301A}"/>
    <dgm:cxn modelId="{751DF418-46C1-432E-AB77-88A66EB146A0}" type="presOf" srcId="{84A8636A-8FF1-4996-8CF6-3AF951107E5D}" destId="{93618E60-9359-4665-B910-BDFC44ED77D8}" srcOrd="0" destOrd="0" presId="urn:microsoft.com/office/officeart/2005/8/layout/vList2"/>
    <dgm:cxn modelId="{1AD5062B-B983-4ADE-87B7-D2EA653F27B0}" type="presOf" srcId="{F95BB2E2-4E18-4AE5-981C-08F0AC6AE858}" destId="{FACCBAB1-0A80-4F76-B035-AF573158FB95}" srcOrd="0" destOrd="0" presId="urn:microsoft.com/office/officeart/2005/8/layout/vList2"/>
    <dgm:cxn modelId="{6D404F3C-3818-4040-9CC3-33AC55D83002}" type="presOf" srcId="{01CB71DD-30A9-480D-99AD-61E12A7FDBF1}" destId="{F97B5BF7-34FB-4D01-9C86-4939BD01EF0F}" srcOrd="0" destOrd="0" presId="urn:microsoft.com/office/officeart/2005/8/layout/vList2"/>
    <dgm:cxn modelId="{E0A3705C-0B91-4221-8EAB-D492C53E0897}" type="presOf" srcId="{7F333F87-CBC4-44D2-9D4A-B39C0B4F008A}" destId="{BE21F0CB-9600-404E-ACC8-69277700867A}" srcOrd="0" destOrd="0" presId="urn:microsoft.com/office/officeart/2005/8/layout/vList2"/>
    <dgm:cxn modelId="{4C7DAF61-D756-42FC-9AD6-77DCA18D310A}" type="presOf" srcId="{684B0F72-E12E-466C-8360-7D269D5A3675}" destId="{B653A964-EB42-4D8F-AB2E-2EE3080FB893}" srcOrd="0" destOrd="0" presId="urn:microsoft.com/office/officeart/2005/8/layout/vList2"/>
    <dgm:cxn modelId="{AEA19F49-B382-4113-A530-EE35C2B38A45}" srcId="{684B0F72-E12E-466C-8360-7D269D5A3675}" destId="{7F333F87-CBC4-44D2-9D4A-B39C0B4F008A}" srcOrd="1" destOrd="0" parTransId="{ABF9A0BE-720C-46DE-A819-43FCBF33C0C4}" sibTransId="{4DD11E7A-55DC-455A-AB97-92E4CEB5DBA9}"/>
    <dgm:cxn modelId="{87C8247C-E7BD-4D2C-BA57-DB866A7BE6FA}" srcId="{684B0F72-E12E-466C-8360-7D269D5A3675}" destId="{F95BB2E2-4E18-4AE5-981C-08F0AC6AE858}" srcOrd="4" destOrd="0" parTransId="{393D2DAE-FC25-440C-B1F7-2F8FEA0E4443}" sibTransId="{19299409-AECB-422A-93C7-811D36A940FC}"/>
    <dgm:cxn modelId="{EB990BE5-18A9-45DD-93C8-A99EBD1B7B54}" type="presOf" srcId="{E20A72FB-BE58-4718-A2D4-729AC84A6E76}" destId="{857DC72E-B35B-4C98-A1CA-8FD7765D49CC}" srcOrd="0" destOrd="0" presId="urn:microsoft.com/office/officeart/2005/8/layout/vList2"/>
    <dgm:cxn modelId="{5CAD1DF9-4480-41A3-A366-5850E90D57ED}" srcId="{684B0F72-E12E-466C-8360-7D269D5A3675}" destId="{01CB71DD-30A9-480D-99AD-61E12A7FDBF1}" srcOrd="2" destOrd="0" parTransId="{EAC0450F-7E67-44CB-9CC3-272FFE9C2E9A}" sibTransId="{0D67BA7A-5DED-4B78-BE4B-4079C80E919B}"/>
    <dgm:cxn modelId="{9322D96E-FCCA-4FC4-AD54-EABB1F512D24}" type="presParOf" srcId="{B653A964-EB42-4D8F-AB2E-2EE3080FB893}" destId="{93618E60-9359-4665-B910-BDFC44ED77D8}" srcOrd="0" destOrd="0" presId="urn:microsoft.com/office/officeart/2005/8/layout/vList2"/>
    <dgm:cxn modelId="{9EB606BE-3ED8-46FA-B11B-FB15DE70A49F}" type="presParOf" srcId="{B653A964-EB42-4D8F-AB2E-2EE3080FB893}" destId="{A97F5B0A-8543-47F0-8674-36D00A2CDB30}" srcOrd="1" destOrd="0" presId="urn:microsoft.com/office/officeart/2005/8/layout/vList2"/>
    <dgm:cxn modelId="{13E84DF7-7568-4198-B602-86481FBAF4E8}" type="presParOf" srcId="{B653A964-EB42-4D8F-AB2E-2EE3080FB893}" destId="{BE21F0CB-9600-404E-ACC8-69277700867A}" srcOrd="2" destOrd="0" presId="urn:microsoft.com/office/officeart/2005/8/layout/vList2"/>
    <dgm:cxn modelId="{B55398EB-972C-4480-AACF-D1E94C123AA8}" type="presParOf" srcId="{B653A964-EB42-4D8F-AB2E-2EE3080FB893}" destId="{E8DED382-750C-476D-A7BC-586C72D75FC0}" srcOrd="3" destOrd="0" presId="urn:microsoft.com/office/officeart/2005/8/layout/vList2"/>
    <dgm:cxn modelId="{AD350B81-AE8E-4274-AA32-5BF22ACFECAC}" type="presParOf" srcId="{B653A964-EB42-4D8F-AB2E-2EE3080FB893}" destId="{F97B5BF7-34FB-4D01-9C86-4939BD01EF0F}" srcOrd="4" destOrd="0" presId="urn:microsoft.com/office/officeart/2005/8/layout/vList2"/>
    <dgm:cxn modelId="{FDB138EA-77D3-4B25-97D8-C4E2C8458A90}" type="presParOf" srcId="{B653A964-EB42-4D8F-AB2E-2EE3080FB893}" destId="{6E5D8C7B-B31C-4773-9DA3-AB3F07900F10}" srcOrd="5" destOrd="0" presId="urn:microsoft.com/office/officeart/2005/8/layout/vList2"/>
    <dgm:cxn modelId="{94C95430-B91A-4060-A8F9-56173BFB5F51}" type="presParOf" srcId="{B653A964-EB42-4D8F-AB2E-2EE3080FB893}" destId="{857DC72E-B35B-4C98-A1CA-8FD7765D49CC}" srcOrd="6" destOrd="0" presId="urn:microsoft.com/office/officeart/2005/8/layout/vList2"/>
    <dgm:cxn modelId="{9FDAE49F-85A7-4BCB-943C-73D87E74D7D7}" type="presParOf" srcId="{B653A964-EB42-4D8F-AB2E-2EE3080FB893}" destId="{ED87FCD8-DE99-46A9-BC5F-AF75063B1E11}" srcOrd="7" destOrd="0" presId="urn:microsoft.com/office/officeart/2005/8/layout/vList2"/>
    <dgm:cxn modelId="{EBF0960C-8044-4582-BC80-84C255A8E645}" type="presParOf" srcId="{B653A964-EB42-4D8F-AB2E-2EE3080FB893}" destId="{FACCBAB1-0A80-4F76-B035-AF573158FB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263A9A-5781-4501-BBE0-8C151BC98A0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593414B-2EB6-4CB0-8490-777A8D1605EE}">
      <dgm:prSet/>
      <dgm:spPr/>
      <dgm:t>
        <a:bodyPr/>
        <a:lstStyle/>
        <a:p>
          <a:pPr rtl="0"/>
          <a:r>
            <a:rPr lang="en-US" dirty="0"/>
            <a:t>The 2020 first wave meant total lockdown for the country, incl. </a:t>
          </a:r>
          <a:r>
            <a:rPr lang="cs-CZ" dirty="0"/>
            <a:t>m</a:t>
          </a:r>
          <a:r>
            <a:rPr lang="en-US" dirty="0" err="1"/>
            <a:t>ilitary</a:t>
          </a:r>
          <a:r>
            <a:rPr lang="en-US" dirty="0"/>
            <a:t> education (all activities interrupted for more than 2 months).</a:t>
          </a:r>
          <a:endParaRPr lang="cs-CZ" dirty="0"/>
        </a:p>
      </dgm:t>
    </dgm:pt>
    <dgm:pt modelId="{0336CE49-6E01-49C8-B8FC-431A1CD4B0DE}" type="parTrans" cxnId="{93EA8618-842B-4159-B5CD-BD6CC99DE4AD}">
      <dgm:prSet/>
      <dgm:spPr/>
      <dgm:t>
        <a:bodyPr/>
        <a:lstStyle/>
        <a:p>
          <a:endParaRPr lang="cs-CZ"/>
        </a:p>
      </dgm:t>
    </dgm:pt>
    <dgm:pt modelId="{F2580FC9-6B6B-4932-9DCE-312CA20E97C2}" type="sibTrans" cxnId="{93EA8618-842B-4159-B5CD-BD6CC99DE4AD}">
      <dgm:prSet/>
      <dgm:spPr/>
      <dgm:t>
        <a:bodyPr/>
        <a:lstStyle/>
        <a:p>
          <a:endParaRPr lang="cs-CZ"/>
        </a:p>
      </dgm:t>
    </dgm:pt>
    <dgm:pt modelId="{084824D2-0351-427D-ACB9-0F97A30B1A57}">
      <dgm:prSet/>
      <dgm:spPr/>
      <dgm:t>
        <a:bodyPr/>
        <a:lstStyle/>
        <a:p>
          <a:pPr rtl="0"/>
          <a:r>
            <a:rPr lang="en-US"/>
            <a:t>Subsequent waves connected with restrictions regarding travel, numbers of participants, physical presence of participants in classes/testing rooms etc.</a:t>
          </a:r>
          <a:endParaRPr lang="cs-CZ"/>
        </a:p>
      </dgm:t>
    </dgm:pt>
    <dgm:pt modelId="{74887BDF-9C5B-4BAA-816E-96D722D05AD9}" type="parTrans" cxnId="{66FE0F51-9C10-4B0C-950E-BB5FF44C8BFB}">
      <dgm:prSet/>
      <dgm:spPr/>
      <dgm:t>
        <a:bodyPr/>
        <a:lstStyle/>
        <a:p>
          <a:endParaRPr lang="cs-CZ"/>
        </a:p>
      </dgm:t>
    </dgm:pt>
    <dgm:pt modelId="{85E95903-A718-4AEE-B1E7-67E7345FECA2}" type="sibTrans" cxnId="{66FE0F51-9C10-4B0C-950E-BB5FF44C8BFB}">
      <dgm:prSet/>
      <dgm:spPr/>
      <dgm:t>
        <a:bodyPr/>
        <a:lstStyle/>
        <a:p>
          <a:endParaRPr lang="cs-CZ"/>
        </a:p>
      </dgm:t>
    </dgm:pt>
    <dgm:pt modelId="{7258F629-78D4-4650-BF71-8B6F194FE51A}">
      <dgm:prSet/>
      <dgm:spPr/>
      <dgm:t>
        <a:bodyPr/>
        <a:lstStyle/>
        <a:p>
          <a:pPr rtl="0"/>
          <a:r>
            <a:rPr lang="en-US" noProof="0" dirty="0"/>
            <a:t>Repeated switching between presence and on-line form of language education (overall or selective/preventive). </a:t>
          </a:r>
        </a:p>
      </dgm:t>
    </dgm:pt>
    <dgm:pt modelId="{85D6B0C2-C838-4BE0-8A45-15A9DA180674}" type="parTrans" cxnId="{30CDACDF-742E-4848-9953-48AAEB8E9FCB}">
      <dgm:prSet/>
      <dgm:spPr/>
      <dgm:t>
        <a:bodyPr/>
        <a:lstStyle/>
        <a:p>
          <a:endParaRPr lang="cs-CZ"/>
        </a:p>
      </dgm:t>
    </dgm:pt>
    <dgm:pt modelId="{2DD7A238-7C2F-4F52-A3A7-5209E642160F}" type="sibTrans" cxnId="{30CDACDF-742E-4848-9953-48AAEB8E9FCB}">
      <dgm:prSet/>
      <dgm:spPr/>
      <dgm:t>
        <a:bodyPr/>
        <a:lstStyle/>
        <a:p>
          <a:endParaRPr lang="cs-CZ"/>
        </a:p>
      </dgm:t>
    </dgm:pt>
    <dgm:pt modelId="{22777320-30A7-448C-A248-9FF15C3FB7A5}" type="pres">
      <dgm:prSet presAssocID="{4E263A9A-5781-4501-BBE0-8C151BC98A00}" presName="linear" presStyleCnt="0">
        <dgm:presLayoutVars>
          <dgm:animLvl val="lvl"/>
          <dgm:resizeHandles val="exact"/>
        </dgm:presLayoutVars>
      </dgm:prSet>
      <dgm:spPr/>
    </dgm:pt>
    <dgm:pt modelId="{1230106B-96A9-471C-986F-432C6E904AE2}" type="pres">
      <dgm:prSet presAssocID="{F593414B-2EB6-4CB0-8490-777A8D1605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FC0025-2162-4809-91A5-9BA5373FE283}" type="pres">
      <dgm:prSet presAssocID="{F2580FC9-6B6B-4932-9DCE-312CA20E97C2}" presName="spacer" presStyleCnt="0"/>
      <dgm:spPr/>
    </dgm:pt>
    <dgm:pt modelId="{FB0780A2-8597-4F6A-820C-B242F00A65B2}" type="pres">
      <dgm:prSet presAssocID="{084824D2-0351-427D-ACB9-0F97A30B1A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DAC4ABF-ADCE-43DA-8004-91264F4C826A}" type="pres">
      <dgm:prSet presAssocID="{85E95903-A718-4AEE-B1E7-67E7345FECA2}" presName="spacer" presStyleCnt="0"/>
      <dgm:spPr/>
    </dgm:pt>
    <dgm:pt modelId="{A4DE4B19-76CB-48F5-9C4E-B5D0C4248A7A}" type="pres">
      <dgm:prSet presAssocID="{7258F629-78D4-4650-BF71-8B6F194FE51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3EA8618-842B-4159-B5CD-BD6CC99DE4AD}" srcId="{4E263A9A-5781-4501-BBE0-8C151BC98A00}" destId="{F593414B-2EB6-4CB0-8490-777A8D1605EE}" srcOrd="0" destOrd="0" parTransId="{0336CE49-6E01-49C8-B8FC-431A1CD4B0DE}" sibTransId="{F2580FC9-6B6B-4932-9DCE-312CA20E97C2}"/>
    <dgm:cxn modelId="{66FE0F51-9C10-4B0C-950E-BB5FF44C8BFB}" srcId="{4E263A9A-5781-4501-BBE0-8C151BC98A00}" destId="{084824D2-0351-427D-ACB9-0F97A30B1A57}" srcOrd="1" destOrd="0" parTransId="{74887BDF-9C5B-4BAA-816E-96D722D05AD9}" sibTransId="{85E95903-A718-4AEE-B1E7-67E7345FECA2}"/>
    <dgm:cxn modelId="{2305A58B-52E5-4087-996C-0FDA372B743F}" type="presOf" srcId="{7258F629-78D4-4650-BF71-8B6F194FE51A}" destId="{A4DE4B19-76CB-48F5-9C4E-B5D0C4248A7A}" srcOrd="0" destOrd="0" presId="urn:microsoft.com/office/officeart/2005/8/layout/vList2"/>
    <dgm:cxn modelId="{27D4C294-A71E-4546-90BD-F0250CBC82C4}" type="presOf" srcId="{084824D2-0351-427D-ACB9-0F97A30B1A57}" destId="{FB0780A2-8597-4F6A-820C-B242F00A65B2}" srcOrd="0" destOrd="0" presId="urn:microsoft.com/office/officeart/2005/8/layout/vList2"/>
    <dgm:cxn modelId="{D21764BF-B646-4119-9543-6146F35A766A}" type="presOf" srcId="{4E263A9A-5781-4501-BBE0-8C151BC98A00}" destId="{22777320-30A7-448C-A248-9FF15C3FB7A5}" srcOrd="0" destOrd="0" presId="urn:microsoft.com/office/officeart/2005/8/layout/vList2"/>
    <dgm:cxn modelId="{A6E4DBCF-953D-47DA-9EF3-30D6E092E2FB}" type="presOf" srcId="{F593414B-2EB6-4CB0-8490-777A8D1605EE}" destId="{1230106B-96A9-471C-986F-432C6E904AE2}" srcOrd="0" destOrd="0" presId="urn:microsoft.com/office/officeart/2005/8/layout/vList2"/>
    <dgm:cxn modelId="{30CDACDF-742E-4848-9953-48AAEB8E9FCB}" srcId="{4E263A9A-5781-4501-BBE0-8C151BC98A00}" destId="{7258F629-78D4-4650-BF71-8B6F194FE51A}" srcOrd="2" destOrd="0" parTransId="{85D6B0C2-C838-4BE0-8A45-15A9DA180674}" sibTransId="{2DD7A238-7C2F-4F52-A3A7-5209E642160F}"/>
    <dgm:cxn modelId="{18760517-B91C-461B-B812-22C47E135116}" type="presParOf" srcId="{22777320-30A7-448C-A248-9FF15C3FB7A5}" destId="{1230106B-96A9-471C-986F-432C6E904AE2}" srcOrd="0" destOrd="0" presId="urn:microsoft.com/office/officeart/2005/8/layout/vList2"/>
    <dgm:cxn modelId="{CF6331C3-0CEA-480D-885D-09E9C987F988}" type="presParOf" srcId="{22777320-30A7-448C-A248-9FF15C3FB7A5}" destId="{05FC0025-2162-4809-91A5-9BA5373FE283}" srcOrd="1" destOrd="0" presId="urn:microsoft.com/office/officeart/2005/8/layout/vList2"/>
    <dgm:cxn modelId="{CA39D6BC-82D5-433B-8E31-7F2D353E457F}" type="presParOf" srcId="{22777320-30A7-448C-A248-9FF15C3FB7A5}" destId="{FB0780A2-8597-4F6A-820C-B242F00A65B2}" srcOrd="2" destOrd="0" presId="urn:microsoft.com/office/officeart/2005/8/layout/vList2"/>
    <dgm:cxn modelId="{CE632E68-7843-47CE-8C6C-BFF5C5124A47}" type="presParOf" srcId="{22777320-30A7-448C-A248-9FF15C3FB7A5}" destId="{7DAC4ABF-ADCE-43DA-8004-91264F4C826A}" srcOrd="3" destOrd="0" presId="urn:microsoft.com/office/officeart/2005/8/layout/vList2"/>
    <dgm:cxn modelId="{BC45B53C-3111-469E-B414-77B1F623A662}" type="presParOf" srcId="{22777320-30A7-448C-A248-9FF15C3FB7A5}" destId="{A4DE4B19-76CB-48F5-9C4E-B5D0C4248A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4B0F72-E12E-466C-8360-7D269D5A367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4A8636A-8FF1-4996-8CF6-3AF951107E5D}">
      <dgm:prSet/>
      <dgm:spPr/>
      <dgm:t>
        <a:bodyPr/>
        <a:lstStyle/>
        <a:p>
          <a:pPr rtl="0"/>
          <a:r>
            <a:rPr lang="en-US" b="0"/>
            <a:t>1. Introduction</a:t>
          </a:r>
          <a:endParaRPr lang="cs-CZ"/>
        </a:p>
      </dgm:t>
    </dgm:pt>
    <dgm:pt modelId="{31F42532-7953-4927-8161-145B2197A6E4}" type="parTrans" cxnId="{9C1DE907-D6A3-4BC4-B904-B58ECB17E283}">
      <dgm:prSet/>
      <dgm:spPr/>
      <dgm:t>
        <a:bodyPr/>
        <a:lstStyle/>
        <a:p>
          <a:endParaRPr lang="cs-CZ"/>
        </a:p>
      </dgm:t>
    </dgm:pt>
    <dgm:pt modelId="{D4B3CA34-EEDB-46FE-AE0F-0C79C7DF14C9}" type="sibTrans" cxnId="{9C1DE907-D6A3-4BC4-B904-B58ECB17E283}">
      <dgm:prSet/>
      <dgm:spPr/>
      <dgm:t>
        <a:bodyPr/>
        <a:lstStyle/>
        <a:p>
          <a:endParaRPr lang="cs-CZ"/>
        </a:p>
      </dgm:t>
    </dgm:pt>
    <dgm:pt modelId="{7F333F87-CBC4-44D2-9D4A-B39C0B4F008A}">
      <dgm:prSet/>
      <dgm:spPr/>
      <dgm:t>
        <a:bodyPr/>
        <a:lstStyle/>
        <a:p>
          <a:pPr rtl="0"/>
          <a:r>
            <a:rPr lang="en-US" b="0"/>
            <a:t>2. Impacts of Covid-19 on the Czech military education </a:t>
          </a:r>
          <a:endParaRPr lang="cs-CZ"/>
        </a:p>
      </dgm:t>
    </dgm:pt>
    <dgm:pt modelId="{ABF9A0BE-720C-46DE-A819-43FCBF33C0C4}" type="parTrans" cxnId="{AEA19F49-B382-4113-A530-EE35C2B38A45}">
      <dgm:prSet/>
      <dgm:spPr/>
      <dgm:t>
        <a:bodyPr/>
        <a:lstStyle/>
        <a:p>
          <a:endParaRPr lang="cs-CZ"/>
        </a:p>
      </dgm:t>
    </dgm:pt>
    <dgm:pt modelId="{4DD11E7A-55DC-455A-AB97-92E4CEB5DBA9}" type="sibTrans" cxnId="{AEA19F49-B382-4113-A530-EE35C2B38A45}">
      <dgm:prSet/>
      <dgm:spPr/>
      <dgm:t>
        <a:bodyPr/>
        <a:lstStyle/>
        <a:p>
          <a:endParaRPr lang="cs-CZ"/>
        </a:p>
      </dgm:t>
    </dgm:pt>
    <dgm:pt modelId="{01CB71DD-30A9-480D-99AD-61E12A7FDBF1}">
      <dgm:prSet/>
      <dgm:spPr/>
      <dgm:t>
        <a:bodyPr/>
        <a:lstStyle/>
        <a:p>
          <a:pPr rtl="0"/>
          <a:r>
            <a:rPr lang="en-US" b="1" dirty="0">
              <a:solidFill>
                <a:srgbClr val="C00000"/>
              </a:solidFill>
            </a:rPr>
            <a:t>3. Approach of the </a:t>
          </a:r>
          <a:r>
            <a:rPr lang="en-US" b="1" dirty="0" err="1">
              <a:solidFill>
                <a:srgbClr val="C00000"/>
              </a:solidFill>
            </a:rPr>
            <a:t>UoD</a:t>
          </a:r>
          <a:r>
            <a:rPr lang="en-US" b="1" dirty="0">
              <a:solidFill>
                <a:srgbClr val="C00000"/>
              </a:solidFill>
            </a:rPr>
            <a:t> LC to cope with the pandemic restrictions</a:t>
          </a:r>
          <a:endParaRPr lang="cs-CZ" b="1" dirty="0">
            <a:solidFill>
              <a:srgbClr val="C00000"/>
            </a:solidFill>
          </a:endParaRPr>
        </a:p>
      </dgm:t>
    </dgm:pt>
    <dgm:pt modelId="{EAC0450F-7E67-44CB-9CC3-272FFE9C2E9A}" type="parTrans" cxnId="{5CAD1DF9-4480-41A3-A366-5850E90D57ED}">
      <dgm:prSet/>
      <dgm:spPr/>
      <dgm:t>
        <a:bodyPr/>
        <a:lstStyle/>
        <a:p>
          <a:endParaRPr lang="cs-CZ"/>
        </a:p>
      </dgm:t>
    </dgm:pt>
    <dgm:pt modelId="{0D67BA7A-5DED-4B78-BE4B-4079C80E919B}" type="sibTrans" cxnId="{5CAD1DF9-4480-41A3-A366-5850E90D57ED}">
      <dgm:prSet/>
      <dgm:spPr/>
      <dgm:t>
        <a:bodyPr/>
        <a:lstStyle/>
        <a:p>
          <a:endParaRPr lang="cs-CZ"/>
        </a:p>
      </dgm:t>
    </dgm:pt>
    <dgm:pt modelId="{E20A72FB-BE58-4718-A2D4-729AC84A6E76}">
      <dgm:prSet/>
      <dgm:spPr/>
      <dgm:t>
        <a:bodyPr/>
        <a:lstStyle/>
        <a:p>
          <a:pPr rtl="0"/>
          <a:r>
            <a:rPr lang="en-US"/>
            <a:t>4. Key Lessons Learnt</a:t>
          </a:r>
          <a:endParaRPr lang="cs-CZ"/>
        </a:p>
      </dgm:t>
    </dgm:pt>
    <dgm:pt modelId="{F6B1DAF6-B951-4610-8792-616AEFE681F4}" type="parTrans" cxnId="{54F2F012-C7F9-4E25-BDE5-32B2C9F2C8C9}">
      <dgm:prSet/>
      <dgm:spPr/>
      <dgm:t>
        <a:bodyPr/>
        <a:lstStyle/>
        <a:p>
          <a:endParaRPr lang="cs-CZ"/>
        </a:p>
      </dgm:t>
    </dgm:pt>
    <dgm:pt modelId="{05F58048-F794-4EEF-9030-18F8BD1D301A}" type="sibTrans" cxnId="{54F2F012-C7F9-4E25-BDE5-32B2C9F2C8C9}">
      <dgm:prSet/>
      <dgm:spPr/>
      <dgm:t>
        <a:bodyPr/>
        <a:lstStyle/>
        <a:p>
          <a:endParaRPr lang="cs-CZ"/>
        </a:p>
      </dgm:t>
    </dgm:pt>
    <dgm:pt modelId="{F95BB2E2-4E18-4AE5-981C-08F0AC6AE858}">
      <dgm:prSet/>
      <dgm:spPr/>
      <dgm:t>
        <a:bodyPr/>
        <a:lstStyle/>
        <a:p>
          <a:pPr rtl="0"/>
          <a:r>
            <a:rPr lang="en-US"/>
            <a:t>5. Conclusion</a:t>
          </a:r>
          <a:endParaRPr lang="cs-CZ"/>
        </a:p>
      </dgm:t>
    </dgm:pt>
    <dgm:pt modelId="{393D2DAE-FC25-440C-B1F7-2F8FEA0E4443}" type="parTrans" cxnId="{87C8247C-E7BD-4D2C-BA57-DB866A7BE6FA}">
      <dgm:prSet/>
      <dgm:spPr/>
      <dgm:t>
        <a:bodyPr/>
        <a:lstStyle/>
        <a:p>
          <a:endParaRPr lang="cs-CZ"/>
        </a:p>
      </dgm:t>
    </dgm:pt>
    <dgm:pt modelId="{19299409-AECB-422A-93C7-811D36A940FC}" type="sibTrans" cxnId="{87C8247C-E7BD-4D2C-BA57-DB866A7BE6FA}">
      <dgm:prSet/>
      <dgm:spPr/>
      <dgm:t>
        <a:bodyPr/>
        <a:lstStyle/>
        <a:p>
          <a:endParaRPr lang="cs-CZ"/>
        </a:p>
      </dgm:t>
    </dgm:pt>
    <dgm:pt modelId="{B653A964-EB42-4D8F-AB2E-2EE3080FB893}" type="pres">
      <dgm:prSet presAssocID="{684B0F72-E12E-466C-8360-7D269D5A3675}" presName="linear" presStyleCnt="0">
        <dgm:presLayoutVars>
          <dgm:animLvl val="lvl"/>
          <dgm:resizeHandles val="exact"/>
        </dgm:presLayoutVars>
      </dgm:prSet>
      <dgm:spPr/>
    </dgm:pt>
    <dgm:pt modelId="{93618E60-9359-4665-B910-BDFC44ED77D8}" type="pres">
      <dgm:prSet presAssocID="{84A8636A-8FF1-4996-8CF6-3AF951107E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97F5B0A-8543-47F0-8674-36D00A2CDB30}" type="pres">
      <dgm:prSet presAssocID="{D4B3CA34-EEDB-46FE-AE0F-0C79C7DF14C9}" presName="spacer" presStyleCnt="0"/>
      <dgm:spPr/>
    </dgm:pt>
    <dgm:pt modelId="{BE21F0CB-9600-404E-ACC8-69277700867A}" type="pres">
      <dgm:prSet presAssocID="{7F333F87-CBC4-44D2-9D4A-B39C0B4F00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DED382-750C-476D-A7BC-586C72D75FC0}" type="pres">
      <dgm:prSet presAssocID="{4DD11E7A-55DC-455A-AB97-92E4CEB5DBA9}" presName="spacer" presStyleCnt="0"/>
      <dgm:spPr/>
    </dgm:pt>
    <dgm:pt modelId="{F97B5BF7-34FB-4D01-9C86-4939BD01EF0F}" type="pres">
      <dgm:prSet presAssocID="{01CB71DD-30A9-480D-99AD-61E12A7FDB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5D8C7B-B31C-4773-9DA3-AB3F07900F10}" type="pres">
      <dgm:prSet presAssocID="{0D67BA7A-5DED-4B78-BE4B-4079C80E919B}" presName="spacer" presStyleCnt="0"/>
      <dgm:spPr/>
    </dgm:pt>
    <dgm:pt modelId="{857DC72E-B35B-4C98-A1CA-8FD7765D49CC}" type="pres">
      <dgm:prSet presAssocID="{E20A72FB-BE58-4718-A2D4-729AC84A6E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87FCD8-DE99-46A9-BC5F-AF75063B1E11}" type="pres">
      <dgm:prSet presAssocID="{05F58048-F794-4EEF-9030-18F8BD1D301A}" presName="spacer" presStyleCnt="0"/>
      <dgm:spPr/>
    </dgm:pt>
    <dgm:pt modelId="{FACCBAB1-0A80-4F76-B035-AF573158FB95}" type="pres">
      <dgm:prSet presAssocID="{F95BB2E2-4E18-4AE5-981C-08F0AC6AE8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1DE907-D6A3-4BC4-B904-B58ECB17E283}" srcId="{684B0F72-E12E-466C-8360-7D269D5A3675}" destId="{84A8636A-8FF1-4996-8CF6-3AF951107E5D}" srcOrd="0" destOrd="0" parTransId="{31F42532-7953-4927-8161-145B2197A6E4}" sibTransId="{D4B3CA34-EEDB-46FE-AE0F-0C79C7DF14C9}"/>
    <dgm:cxn modelId="{54F2F012-C7F9-4E25-BDE5-32B2C9F2C8C9}" srcId="{684B0F72-E12E-466C-8360-7D269D5A3675}" destId="{E20A72FB-BE58-4718-A2D4-729AC84A6E76}" srcOrd="3" destOrd="0" parTransId="{F6B1DAF6-B951-4610-8792-616AEFE681F4}" sibTransId="{05F58048-F794-4EEF-9030-18F8BD1D301A}"/>
    <dgm:cxn modelId="{751DF418-46C1-432E-AB77-88A66EB146A0}" type="presOf" srcId="{84A8636A-8FF1-4996-8CF6-3AF951107E5D}" destId="{93618E60-9359-4665-B910-BDFC44ED77D8}" srcOrd="0" destOrd="0" presId="urn:microsoft.com/office/officeart/2005/8/layout/vList2"/>
    <dgm:cxn modelId="{1AD5062B-B983-4ADE-87B7-D2EA653F27B0}" type="presOf" srcId="{F95BB2E2-4E18-4AE5-981C-08F0AC6AE858}" destId="{FACCBAB1-0A80-4F76-B035-AF573158FB95}" srcOrd="0" destOrd="0" presId="urn:microsoft.com/office/officeart/2005/8/layout/vList2"/>
    <dgm:cxn modelId="{6D404F3C-3818-4040-9CC3-33AC55D83002}" type="presOf" srcId="{01CB71DD-30A9-480D-99AD-61E12A7FDBF1}" destId="{F97B5BF7-34FB-4D01-9C86-4939BD01EF0F}" srcOrd="0" destOrd="0" presId="urn:microsoft.com/office/officeart/2005/8/layout/vList2"/>
    <dgm:cxn modelId="{E0A3705C-0B91-4221-8EAB-D492C53E0897}" type="presOf" srcId="{7F333F87-CBC4-44D2-9D4A-B39C0B4F008A}" destId="{BE21F0CB-9600-404E-ACC8-69277700867A}" srcOrd="0" destOrd="0" presId="urn:microsoft.com/office/officeart/2005/8/layout/vList2"/>
    <dgm:cxn modelId="{4C7DAF61-D756-42FC-9AD6-77DCA18D310A}" type="presOf" srcId="{684B0F72-E12E-466C-8360-7D269D5A3675}" destId="{B653A964-EB42-4D8F-AB2E-2EE3080FB893}" srcOrd="0" destOrd="0" presId="urn:microsoft.com/office/officeart/2005/8/layout/vList2"/>
    <dgm:cxn modelId="{AEA19F49-B382-4113-A530-EE35C2B38A45}" srcId="{684B0F72-E12E-466C-8360-7D269D5A3675}" destId="{7F333F87-CBC4-44D2-9D4A-B39C0B4F008A}" srcOrd="1" destOrd="0" parTransId="{ABF9A0BE-720C-46DE-A819-43FCBF33C0C4}" sibTransId="{4DD11E7A-55DC-455A-AB97-92E4CEB5DBA9}"/>
    <dgm:cxn modelId="{87C8247C-E7BD-4D2C-BA57-DB866A7BE6FA}" srcId="{684B0F72-E12E-466C-8360-7D269D5A3675}" destId="{F95BB2E2-4E18-4AE5-981C-08F0AC6AE858}" srcOrd="4" destOrd="0" parTransId="{393D2DAE-FC25-440C-B1F7-2F8FEA0E4443}" sibTransId="{19299409-AECB-422A-93C7-811D36A940FC}"/>
    <dgm:cxn modelId="{EB990BE5-18A9-45DD-93C8-A99EBD1B7B54}" type="presOf" srcId="{E20A72FB-BE58-4718-A2D4-729AC84A6E76}" destId="{857DC72E-B35B-4C98-A1CA-8FD7765D49CC}" srcOrd="0" destOrd="0" presId="urn:microsoft.com/office/officeart/2005/8/layout/vList2"/>
    <dgm:cxn modelId="{5CAD1DF9-4480-41A3-A366-5850E90D57ED}" srcId="{684B0F72-E12E-466C-8360-7D269D5A3675}" destId="{01CB71DD-30A9-480D-99AD-61E12A7FDBF1}" srcOrd="2" destOrd="0" parTransId="{EAC0450F-7E67-44CB-9CC3-272FFE9C2E9A}" sibTransId="{0D67BA7A-5DED-4B78-BE4B-4079C80E919B}"/>
    <dgm:cxn modelId="{9322D96E-FCCA-4FC4-AD54-EABB1F512D24}" type="presParOf" srcId="{B653A964-EB42-4D8F-AB2E-2EE3080FB893}" destId="{93618E60-9359-4665-B910-BDFC44ED77D8}" srcOrd="0" destOrd="0" presId="urn:microsoft.com/office/officeart/2005/8/layout/vList2"/>
    <dgm:cxn modelId="{9EB606BE-3ED8-46FA-B11B-FB15DE70A49F}" type="presParOf" srcId="{B653A964-EB42-4D8F-AB2E-2EE3080FB893}" destId="{A97F5B0A-8543-47F0-8674-36D00A2CDB30}" srcOrd="1" destOrd="0" presId="urn:microsoft.com/office/officeart/2005/8/layout/vList2"/>
    <dgm:cxn modelId="{13E84DF7-7568-4198-B602-86481FBAF4E8}" type="presParOf" srcId="{B653A964-EB42-4D8F-AB2E-2EE3080FB893}" destId="{BE21F0CB-9600-404E-ACC8-69277700867A}" srcOrd="2" destOrd="0" presId="urn:microsoft.com/office/officeart/2005/8/layout/vList2"/>
    <dgm:cxn modelId="{B55398EB-972C-4480-AACF-D1E94C123AA8}" type="presParOf" srcId="{B653A964-EB42-4D8F-AB2E-2EE3080FB893}" destId="{E8DED382-750C-476D-A7BC-586C72D75FC0}" srcOrd="3" destOrd="0" presId="urn:microsoft.com/office/officeart/2005/8/layout/vList2"/>
    <dgm:cxn modelId="{AD350B81-AE8E-4274-AA32-5BF22ACFECAC}" type="presParOf" srcId="{B653A964-EB42-4D8F-AB2E-2EE3080FB893}" destId="{F97B5BF7-34FB-4D01-9C86-4939BD01EF0F}" srcOrd="4" destOrd="0" presId="urn:microsoft.com/office/officeart/2005/8/layout/vList2"/>
    <dgm:cxn modelId="{FDB138EA-77D3-4B25-97D8-C4E2C8458A90}" type="presParOf" srcId="{B653A964-EB42-4D8F-AB2E-2EE3080FB893}" destId="{6E5D8C7B-B31C-4773-9DA3-AB3F07900F10}" srcOrd="5" destOrd="0" presId="urn:microsoft.com/office/officeart/2005/8/layout/vList2"/>
    <dgm:cxn modelId="{94C95430-B91A-4060-A8F9-56173BFB5F51}" type="presParOf" srcId="{B653A964-EB42-4D8F-AB2E-2EE3080FB893}" destId="{857DC72E-B35B-4C98-A1CA-8FD7765D49CC}" srcOrd="6" destOrd="0" presId="urn:microsoft.com/office/officeart/2005/8/layout/vList2"/>
    <dgm:cxn modelId="{9FDAE49F-85A7-4BCB-943C-73D87E74D7D7}" type="presParOf" srcId="{B653A964-EB42-4D8F-AB2E-2EE3080FB893}" destId="{ED87FCD8-DE99-46A9-BC5F-AF75063B1E11}" srcOrd="7" destOrd="0" presId="urn:microsoft.com/office/officeart/2005/8/layout/vList2"/>
    <dgm:cxn modelId="{EBF0960C-8044-4582-BC80-84C255A8E645}" type="presParOf" srcId="{B653A964-EB42-4D8F-AB2E-2EE3080FB893}" destId="{FACCBAB1-0A80-4F76-B035-AF573158FB9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1A35D1-5D97-4ED9-8D71-636C0AB8F1AE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17D82669-7CC8-4C97-B1F0-E0C0C1915D65}">
      <dgm:prSet/>
      <dgm:spPr/>
      <dgm:t>
        <a:bodyPr/>
        <a:lstStyle/>
        <a:p>
          <a:pPr rtl="0"/>
          <a:r>
            <a:rPr lang="en-US" b="1"/>
            <a:t>General changes:</a:t>
          </a:r>
          <a:endParaRPr lang="cs-CZ"/>
        </a:p>
      </dgm:t>
    </dgm:pt>
    <dgm:pt modelId="{D1707090-BD99-45E7-A023-C1114B070274}" type="parTrans" cxnId="{3A3427EC-D0D1-4CCC-9514-954F3A87EA51}">
      <dgm:prSet/>
      <dgm:spPr/>
      <dgm:t>
        <a:bodyPr/>
        <a:lstStyle/>
        <a:p>
          <a:endParaRPr lang="cs-CZ"/>
        </a:p>
      </dgm:t>
    </dgm:pt>
    <dgm:pt modelId="{6B341916-9F88-40C3-847A-A31A6C92108F}" type="sibTrans" cxnId="{3A3427EC-D0D1-4CCC-9514-954F3A87EA51}">
      <dgm:prSet/>
      <dgm:spPr/>
      <dgm:t>
        <a:bodyPr/>
        <a:lstStyle/>
        <a:p>
          <a:endParaRPr lang="cs-CZ"/>
        </a:p>
      </dgm:t>
    </dgm:pt>
    <dgm:pt modelId="{7E861B6F-B814-4820-89A3-5C1022DEB427}">
      <dgm:prSet/>
      <dgm:spPr/>
      <dgm:t>
        <a:bodyPr/>
        <a:lstStyle/>
        <a:p>
          <a:pPr rtl="0"/>
          <a:r>
            <a:rPr lang="en-US" dirty="0"/>
            <a:t>Changes </a:t>
          </a:r>
          <a:r>
            <a:rPr lang="cs-CZ" dirty="0"/>
            <a:t>in </a:t>
          </a:r>
          <a:r>
            <a:rPr lang="en-US" dirty="0"/>
            <a:t>communication with students and candidates.</a:t>
          </a:r>
          <a:endParaRPr lang="cs-CZ" dirty="0"/>
        </a:p>
      </dgm:t>
    </dgm:pt>
    <dgm:pt modelId="{8F9B6850-0CCD-4D79-BA73-DA43B3AC4042}" type="parTrans" cxnId="{67507C69-B2C0-4757-A97B-C42DD6020719}">
      <dgm:prSet/>
      <dgm:spPr/>
      <dgm:t>
        <a:bodyPr/>
        <a:lstStyle/>
        <a:p>
          <a:endParaRPr lang="cs-CZ"/>
        </a:p>
      </dgm:t>
    </dgm:pt>
    <dgm:pt modelId="{23DE070C-5ACA-46BF-97E8-69EDC4A7B65F}" type="sibTrans" cxnId="{67507C69-B2C0-4757-A97B-C42DD6020719}">
      <dgm:prSet/>
      <dgm:spPr/>
      <dgm:t>
        <a:bodyPr/>
        <a:lstStyle/>
        <a:p>
          <a:endParaRPr lang="cs-CZ"/>
        </a:p>
      </dgm:t>
    </dgm:pt>
    <dgm:pt modelId="{05109580-1A19-4FF9-8893-0309A448FB83}">
      <dgm:prSet/>
      <dgm:spPr/>
      <dgm:t>
        <a:bodyPr/>
        <a:lstStyle/>
        <a:p>
          <a:pPr rtl="0"/>
          <a:r>
            <a:rPr lang="en-US"/>
            <a:t>Necessity to use adequate HW and SW (+ connection).</a:t>
          </a:r>
          <a:endParaRPr lang="cs-CZ"/>
        </a:p>
      </dgm:t>
    </dgm:pt>
    <dgm:pt modelId="{5000CA3E-A5EE-493C-AAEE-6EBBF6AA5048}" type="parTrans" cxnId="{BD6DD250-CB68-40B8-B591-12DCA2035D5B}">
      <dgm:prSet/>
      <dgm:spPr/>
      <dgm:t>
        <a:bodyPr/>
        <a:lstStyle/>
        <a:p>
          <a:endParaRPr lang="cs-CZ"/>
        </a:p>
      </dgm:t>
    </dgm:pt>
    <dgm:pt modelId="{A3508A56-4B8E-4186-931C-7ED772FD67E3}" type="sibTrans" cxnId="{BD6DD250-CB68-40B8-B591-12DCA2035D5B}">
      <dgm:prSet/>
      <dgm:spPr/>
      <dgm:t>
        <a:bodyPr/>
        <a:lstStyle/>
        <a:p>
          <a:endParaRPr lang="cs-CZ"/>
        </a:p>
      </dgm:t>
    </dgm:pt>
    <dgm:pt modelId="{4A805F42-F9A5-462C-8613-2AFDFB02A125}">
      <dgm:prSet/>
      <dgm:spPr/>
      <dgm:t>
        <a:bodyPr/>
        <a:lstStyle/>
        <a:p>
          <a:pPr rtl="0"/>
          <a:r>
            <a:rPr lang="en-US" dirty="0"/>
            <a:t>Introduction of all personnel to handling with MS Teams and further tools and applications (differing attitudes, abilities, gradual improvements, first organized and subsequently informal sharing of best practices).</a:t>
          </a:r>
          <a:endParaRPr lang="cs-CZ" dirty="0"/>
        </a:p>
      </dgm:t>
    </dgm:pt>
    <dgm:pt modelId="{F138E71E-880C-47C5-BAFE-A0A8A2D6209E}" type="parTrans" cxnId="{2C84517D-C0FC-4D17-A131-597F60725DBD}">
      <dgm:prSet/>
      <dgm:spPr/>
      <dgm:t>
        <a:bodyPr/>
        <a:lstStyle/>
        <a:p>
          <a:endParaRPr lang="cs-CZ"/>
        </a:p>
      </dgm:t>
    </dgm:pt>
    <dgm:pt modelId="{BA79A602-1FF3-40D6-8E47-1E4D78F16DB1}" type="sibTrans" cxnId="{2C84517D-C0FC-4D17-A131-597F60725DBD}">
      <dgm:prSet/>
      <dgm:spPr/>
      <dgm:t>
        <a:bodyPr/>
        <a:lstStyle/>
        <a:p>
          <a:endParaRPr lang="cs-CZ"/>
        </a:p>
      </dgm:t>
    </dgm:pt>
    <dgm:pt modelId="{3C3EDCA9-7134-491E-B0FE-FCE9F26C02A9}">
      <dgm:prSet/>
      <dgm:spPr/>
      <dgm:t>
        <a:bodyPr/>
        <a:lstStyle/>
        <a:p>
          <a:pPr rtl="0"/>
          <a:r>
            <a:rPr lang="en-US"/>
            <a:t>Introduction of students to MS Teams.</a:t>
          </a:r>
          <a:endParaRPr lang="cs-CZ"/>
        </a:p>
      </dgm:t>
    </dgm:pt>
    <dgm:pt modelId="{6FFB05ED-0C5A-4D40-B916-70656BCD199B}" type="parTrans" cxnId="{5EF7F279-F54C-4FD9-84E9-83DB0F1BDB05}">
      <dgm:prSet/>
      <dgm:spPr/>
      <dgm:t>
        <a:bodyPr/>
        <a:lstStyle/>
        <a:p>
          <a:endParaRPr lang="cs-CZ"/>
        </a:p>
      </dgm:t>
    </dgm:pt>
    <dgm:pt modelId="{A7A3BD7D-0C31-492F-8FA1-9D720EFFBF3E}" type="sibTrans" cxnId="{5EF7F279-F54C-4FD9-84E9-83DB0F1BDB05}">
      <dgm:prSet/>
      <dgm:spPr/>
      <dgm:t>
        <a:bodyPr/>
        <a:lstStyle/>
        <a:p>
          <a:endParaRPr lang="cs-CZ"/>
        </a:p>
      </dgm:t>
    </dgm:pt>
    <dgm:pt modelId="{CFB76E65-4CF1-48CC-9E1F-27DBE36E897B}">
      <dgm:prSet/>
      <dgm:spPr/>
      <dgm:t>
        <a:bodyPr/>
        <a:lstStyle/>
        <a:p>
          <a:pPr rtl="0"/>
          <a:r>
            <a:rPr lang="en-US"/>
            <a:t>Administrative consequences.</a:t>
          </a:r>
          <a:endParaRPr lang="cs-CZ"/>
        </a:p>
      </dgm:t>
    </dgm:pt>
    <dgm:pt modelId="{0AE2ADD5-AEE0-4F3E-84EA-3FBBBD3667AF}" type="parTrans" cxnId="{635C732E-6B31-4E09-860A-1D877B796A2D}">
      <dgm:prSet/>
      <dgm:spPr/>
      <dgm:t>
        <a:bodyPr/>
        <a:lstStyle/>
        <a:p>
          <a:endParaRPr lang="cs-CZ"/>
        </a:p>
      </dgm:t>
    </dgm:pt>
    <dgm:pt modelId="{AAA2694B-5804-4831-AC74-BB3F66D25E17}" type="sibTrans" cxnId="{635C732E-6B31-4E09-860A-1D877B796A2D}">
      <dgm:prSet/>
      <dgm:spPr/>
      <dgm:t>
        <a:bodyPr/>
        <a:lstStyle/>
        <a:p>
          <a:endParaRPr lang="cs-CZ"/>
        </a:p>
      </dgm:t>
    </dgm:pt>
    <dgm:pt modelId="{32DA6652-DF99-4FB2-8692-BB4B94E7AC9C}" type="pres">
      <dgm:prSet presAssocID="{F51A35D1-5D97-4ED9-8D71-636C0AB8F1AE}" presName="linear" presStyleCnt="0">
        <dgm:presLayoutVars>
          <dgm:animLvl val="lvl"/>
          <dgm:resizeHandles val="exact"/>
        </dgm:presLayoutVars>
      </dgm:prSet>
      <dgm:spPr/>
    </dgm:pt>
    <dgm:pt modelId="{33A7F1C1-E781-449A-BE2D-FF492BF46BD4}" type="pres">
      <dgm:prSet presAssocID="{17D82669-7CC8-4C97-B1F0-E0C0C1915D6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C007CB7-FCAD-45FC-89F6-A838801CEC70}" type="pres">
      <dgm:prSet presAssocID="{17D82669-7CC8-4C97-B1F0-E0C0C1915D6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DE87905-F9BF-41E6-B0F9-440814E1BC32}" type="presOf" srcId="{F51A35D1-5D97-4ED9-8D71-636C0AB8F1AE}" destId="{32DA6652-DF99-4FB2-8692-BB4B94E7AC9C}" srcOrd="0" destOrd="0" presId="urn:microsoft.com/office/officeart/2005/8/layout/vList2"/>
    <dgm:cxn modelId="{635C732E-6B31-4E09-860A-1D877B796A2D}" srcId="{17D82669-7CC8-4C97-B1F0-E0C0C1915D65}" destId="{CFB76E65-4CF1-48CC-9E1F-27DBE36E897B}" srcOrd="4" destOrd="0" parTransId="{0AE2ADD5-AEE0-4F3E-84EA-3FBBBD3667AF}" sibTransId="{AAA2694B-5804-4831-AC74-BB3F66D25E17}"/>
    <dgm:cxn modelId="{B53DC064-02C8-4EC9-82FF-C84A8C66A8A8}" type="presOf" srcId="{4A805F42-F9A5-462C-8613-2AFDFB02A125}" destId="{CC007CB7-FCAD-45FC-89F6-A838801CEC70}" srcOrd="0" destOrd="2" presId="urn:microsoft.com/office/officeart/2005/8/layout/vList2"/>
    <dgm:cxn modelId="{67507C69-B2C0-4757-A97B-C42DD6020719}" srcId="{17D82669-7CC8-4C97-B1F0-E0C0C1915D65}" destId="{7E861B6F-B814-4820-89A3-5C1022DEB427}" srcOrd="0" destOrd="0" parTransId="{8F9B6850-0CCD-4D79-BA73-DA43B3AC4042}" sibTransId="{23DE070C-5ACA-46BF-97E8-69EDC4A7B65F}"/>
    <dgm:cxn modelId="{BD6DD250-CB68-40B8-B591-12DCA2035D5B}" srcId="{17D82669-7CC8-4C97-B1F0-E0C0C1915D65}" destId="{05109580-1A19-4FF9-8893-0309A448FB83}" srcOrd="1" destOrd="0" parTransId="{5000CA3E-A5EE-493C-AAEE-6EBBF6AA5048}" sibTransId="{A3508A56-4B8E-4186-931C-7ED772FD67E3}"/>
    <dgm:cxn modelId="{5EF7F279-F54C-4FD9-84E9-83DB0F1BDB05}" srcId="{17D82669-7CC8-4C97-B1F0-E0C0C1915D65}" destId="{3C3EDCA9-7134-491E-B0FE-FCE9F26C02A9}" srcOrd="3" destOrd="0" parTransId="{6FFB05ED-0C5A-4D40-B916-70656BCD199B}" sibTransId="{A7A3BD7D-0C31-492F-8FA1-9D720EFFBF3E}"/>
    <dgm:cxn modelId="{2C84517D-C0FC-4D17-A131-597F60725DBD}" srcId="{17D82669-7CC8-4C97-B1F0-E0C0C1915D65}" destId="{4A805F42-F9A5-462C-8613-2AFDFB02A125}" srcOrd="2" destOrd="0" parTransId="{F138E71E-880C-47C5-BAFE-A0A8A2D6209E}" sibTransId="{BA79A602-1FF3-40D6-8E47-1E4D78F16DB1}"/>
    <dgm:cxn modelId="{5372EA9D-3E55-466B-ABFE-37A81C4F4DEC}" type="presOf" srcId="{17D82669-7CC8-4C97-B1F0-E0C0C1915D65}" destId="{33A7F1C1-E781-449A-BE2D-FF492BF46BD4}" srcOrd="0" destOrd="0" presId="urn:microsoft.com/office/officeart/2005/8/layout/vList2"/>
    <dgm:cxn modelId="{03ADEE9F-D578-4541-80DB-A08B1C8E08F1}" type="presOf" srcId="{3C3EDCA9-7134-491E-B0FE-FCE9F26C02A9}" destId="{CC007CB7-FCAD-45FC-89F6-A838801CEC70}" srcOrd="0" destOrd="3" presId="urn:microsoft.com/office/officeart/2005/8/layout/vList2"/>
    <dgm:cxn modelId="{F22638A3-F3D7-4225-B3D0-63C285ED251E}" type="presOf" srcId="{CFB76E65-4CF1-48CC-9E1F-27DBE36E897B}" destId="{CC007CB7-FCAD-45FC-89F6-A838801CEC70}" srcOrd="0" destOrd="4" presId="urn:microsoft.com/office/officeart/2005/8/layout/vList2"/>
    <dgm:cxn modelId="{3A3427EC-D0D1-4CCC-9514-954F3A87EA51}" srcId="{F51A35D1-5D97-4ED9-8D71-636C0AB8F1AE}" destId="{17D82669-7CC8-4C97-B1F0-E0C0C1915D65}" srcOrd="0" destOrd="0" parTransId="{D1707090-BD99-45E7-A023-C1114B070274}" sibTransId="{6B341916-9F88-40C3-847A-A31A6C92108F}"/>
    <dgm:cxn modelId="{5F80B2ED-0A72-4201-A442-DA8C6E038F46}" type="presOf" srcId="{7E861B6F-B814-4820-89A3-5C1022DEB427}" destId="{CC007CB7-FCAD-45FC-89F6-A838801CEC70}" srcOrd="0" destOrd="0" presId="urn:microsoft.com/office/officeart/2005/8/layout/vList2"/>
    <dgm:cxn modelId="{A63B4CEE-2B25-40B4-9C70-238A6D822BA7}" type="presOf" srcId="{05109580-1A19-4FF9-8893-0309A448FB83}" destId="{CC007CB7-FCAD-45FC-89F6-A838801CEC70}" srcOrd="0" destOrd="1" presId="urn:microsoft.com/office/officeart/2005/8/layout/vList2"/>
    <dgm:cxn modelId="{797FFF6F-3288-4B0C-A40C-A5BA716DAA40}" type="presParOf" srcId="{32DA6652-DF99-4FB2-8692-BB4B94E7AC9C}" destId="{33A7F1C1-E781-449A-BE2D-FF492BF46BD4}" srcOrd="0" destOrd="0" presId="urn:microsoft.com/office/officeart/2005/8/layout/vList2"/>
    <dgm:cxn modelId="{61AEEF56-70BE-476D-8538-E40ECDD16989}" type="presParOf" srcId="{32DA6652-DF99-4FB2-8692-BB4B94E7AC9C}" destId="{CC007CB7-FCAD-45FC-89F6-A838801CEC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4C5C66-AC54-43E5-BE68-EDBF3D88698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50F00EF6-E7AE-4516-95A7-7BD0F74F71DB}">
      <dgm:prSet/>
      <dgm:spPr/>
      <dgm:t>
        <a:bodyPr/>
        <a:lstStyle/>
        <a:p>
          <a:pPr rtl="0"/>
          <a:r>
            <a:rPr lang="en-US" b="1"/>
            <a:t>Changes in teaching languages:</a:t>
          </a:r>
          <a:endParaRPr lang="cs-CZ"/>
        </a:p>
      </dgm:t>
    </dgm:pt>
    <dgm:pt modelId="{209EB25F-444E-4694-A0D7-A72E31F524A3}" type="parTrans" cxnId="{01A9684D-CB2D-4C5F-B0D1-9259A4E9991F}">
      <dgm:prSet/>
      <dgm:spPr/>
      <dgm:t>
        <a:bodyPr/>
        <a:lstStyle/>
        <a:p>
          <a:endParaRPr lang="cs-CZ"/>
        </a:p>
      </dgm:t>
    </dgm:pt>
    <dgm:pt modelId="{79258A4A-B16E-43D8-9CAB-2F40A17755E3}" type="sibTrans" cxnId="{01A9684D-CB2D-4C5F-B0D1-9259A4E9991F}">
      <dgm:prSet/>
      <dgm:spPr/>
      <dgm:t>
        <a:bodyPr/>
        <a:lstStyle/>
        <a:p>
          <a:endParaRPr lang="cs-CZ"/>
        </a:p>
      </dgm:t>
    </dgm:pt>
    <dgm:pt modelId="{C93132AE-3256-4A59-A3BA-7C8B0B07FA22}">
      <dgm:prSet/>
      <dgm:spPr/>
      <dgm:t>
        <a:bodyPr/>
        <a:lstStyle/>
        <a:p>
          <a:pPr rtl="0"/>
          <a:r>
            <a:rPr lang="en-US"/>
            <a:t>Decreased sizes of the classes (subgroups).</a:t>
          </a:r>
          <a:endParaRPr lang="cs-CZ"/>
        </a:p>
      </dgm:t>
    </dgm:pt>
    <dgm:pt modelId="{DDAF7687-EB7F-492B-B69D-30C346355C3D}" type="parTrans" cxnId="{4B41D43D-3679-475F-A2CA-762D7A7CAD41}">
      <dgm:prSet/>
      <dgm:spPr/>
      <dgm:t>
        <a:bodyPr/>
        <a:lstStyle/>
        <a:p>
          <a:endParaRPr lang="cs-CZ"/>
        </a:p>
      </dgm:t>
    </dgm:pt>
    <dgm:pt modelId="{14ACF33A-98A7-4D30-B426-8A7AA996ABA5}" type="sibTrans" cxnId="{4B41D43D-3679-475F-A2CA-762D7A7CAD41}">
      <dgm:prSet/>
      <dgm:spPr/>
      <dgm:t>
        <a:bodyPr/>
        <a:lstStyle/>
        <a:p>
          <a:endParaRPr lang="cs-CZ"/>
        </a:p>
      </dgm:t>
    </dgm:pt>
    <dgm:pt modelId="{B64FE907-C61C-430A-A8B9-DC3FE363B7E7}">
      <dgm:prSet/>
      <dgm:spPr/>
      <dgm:t>
        <a:bodyPr/>
        <a:lstStyle/>
        <a:p>
          <a:pPr rtl="0"/>
          <a:r>
            <a:rPr lang="en-US"/>
            <a:t>Changed scope of compulsory lessons, more voluntary individual consultations.</a:t>
          </a:r>
          <a:endParaRPr lang="cs-CZ"/>
        </a:p>
      </dgm:t>
    </dgm:pt>
    <dgm:pt modelId="{54DF65F9-E319-4171-B610-E15BE9F2DFA2}" type="parTrans" cxnId="{87FEED58-1E2C-45D0-8FE5-A0CAA4ECA6AA}">
      <dgm:prSet/>
      <dgm:spPr/>
      <dgm:t>
        <a:bodyPr/>
        <a:lstStyle/>
        <a:p>
          <a:endParaRPr lang="cs-CZ"/>
        </a:p>
      </dgm:t>
    </dgm:pt>
    <dgm:pt modelId="{DC98CE05-49DB-410C-BC6E-0470DBB2A53F}" type="sibTrans" cxnId="{87FEED58-1E2C-45D0-8FE5-A0CAA4ECA6AA}">
      <dgm:prSet/>
      <dgm:spPr/>
      <dgm:t>
        <a:bodyPr/>
        <a:lstStyle/>
        <a:p>
          <a:endParaRPr lang="cs-CZ"/>
        </a:p>
      </dgm:t>
    </dgm:pt>
    <dgm:pt modelId="{57B1501B-EE53-417C-854C-97210859C8BB}">
      <dgm:prSet/>
      <dgm:spPr/>
      <dgm:t>
        <a:bodyPr/>
        <a:lstStyle/>
        <a:p>
          <a:pPr rtl="0"/>
          <a:r>
            <a:rPr lang="en-US"/>
            <a:t>Adapting to a different nature of interaction within the class (e.g. lower flexibility for role plays – problem of limited emotions sharing in on-line environment).</a:t>
          </a:r>
          <a:endParaRPr lang="cs-CZ"/>
        </a:p>
      </dgm:t>
    </dgm:pt>
    <dgm:pt modelId="{29A1E0A7-18B4-4901-A325-B57C5FB757BB}" type="parTrans" cxnId="{AAB84C4C-49E0-4DE0-81C3-A1BFD189D3A3}">
      <dgm:prSet/>
      <dgm:spPr/>
      <dgm:t>
        <a:bodyPr/>
        <a:lstStyle/>
        <a:p>
          <a:endParaRPr lang="cs-CZ"/>
        </a:p>
      </dgm:t>
    </dgm:pt>
    <dgm:pt modelId="{CE2B75EC-40F3-4434-8831-302C208B5C42}" type="sibTrans" cxnId="{AAB84C4C-49E0-4DE0-81C3-A1BFD189D3A3}">
      <dgm:prSet/>
      <dgm:spPr/>
      <dgm:t>
        <a:bodyPr/>
        <a:lstStyle/>
        <a:p>
          <a:endParaRPr lang="cs-CZ"/>
        </a:p>
      </dgm:t>
    </dgm:pt>
    <dgm:pt modelId="{53E09626-A516-43C6-B139-5BAB9DE1F4B5}">
      <dgm:prSet/>
      <dgm:spPr/>
      <dgm:t>
        <a:bodyPr/>
        <a:lstStyle/>
        <a:p>
          <a:pPr rtl="0"/>
          <a:r>
            <a:rPr lang="en-US"/>
            <a:t>Changed structure of the lessons (focus on speaking and listening while writing concentrated to homework, partial elimination of regular weekly progress testing). </a:t>
          </a:r>
          <a:endParaRPr lang="cs-CZ"/>
        </a:p>
      </dgm:t>
    </dgm:pt>
    <dgm:pt modelId="{0B1C5F1D-C6DA-4956-9459-2B49CE30D727}" type="parTrans" cxnId="{180A0F0A-BDFF-4172-B71B-28897A0249BA}">
      <dgm:prSet/>
      <dgm:spPr/>
      <dgm:t>
        <a:bodyPr/>
        <a:lstStyle/>
        <a:p>
          <a:endParaRPr lang="cs-CZ"/>
        </a:p>
      </dgm:t>
    </dgm:pt>
    <dgm:pt modelId="{5D3EB116-8855-45DE-9488-A00C6FDE4578}" type="sibTrans" cxnId="{180A0F0A-BDFF-4172-B71B-28897A0249BA}">
      <dgm:prSet/>
      <dgm:spPr/>
      <dgm:t>
        <a:bodyPr/>
        <a:lstStyle/>
        <a:p>
          <a:endParaRPr lang="cs-CZ"/>
        </a:p>
      </dgm:t>
    </dgm:pt>
    <dgm:pt modelId="{C5643086-1FCF-4105-8979-591E41548C0C}">
      <dgm:prSet/>
      <dgm:spPr/>
      <dgm:t>
        <a:bodyPr/>
        <a:lstStyle/>
        <a:p>
          <a:pPr rtl="0"/>
          <a:r>
            <a:rPr lang="en-US" dirty="0"/>
            <a:t>Necessity to adapt to the tempo/abilities of students to handle on-line education (problem with lower level courses and lower ranks, differing levels of equipment, connection and environment for studying on-line)</a:t>
          </a:r>
          <a:r>
            <a:rPr lang="cs-CZ" dirty="0"/>
            <a:t>.</a:t>
          </a:r>
        </a:p>
      </dgm:t>
    </dgm:pt>
    <dgm:pt modelId="{12862593-D202-41C9-AA2E-C23134BE0A2E}" type="parTrans" cxnId="{76BEEF5A-2A43-446B-A560-D518935642DE}">
      <dgm:prSet/>
      <dgm:spPr/>
      <dgm:t>
        <a:bodyPr/>
        <a:lstStyle/>
        <a:p>
          <a:endParaRPr lang="cs-CZ"/>
        </a:p>
      </dgm:t>
    </dgm:pt>
    <dgm:pt modelId="{73817870-FF5C-4560-A603-F94E9BEEEE98}" type="sibTrans" cxnId="{76BEEF5A-2A43-446B-A560-D518935642DE}">
      <dgm:prSet/>
      <dgm:spPr/>
      <dgm:t>
        <a:bodyPr/>
        <a:lstStyle/>
        <a:p>
          <a:endParaRPr lang="cs-CZ"/>
        </a:p>
      </dgm:t>
    </dgm:pt>
    <dgm:pt modelId="{2D0F9030-273C-4634-8D36-391671F70027}" type="pres">
      <dgm:prSet presAssocID="{2E4C5C66-AC54-43E5-BE68-EDBF3D88698D}" presName="linear" presStyleCnt="0">
        <dgm:presLayoutVars>
          <dgm:animLvl val="lvl"/>
          <dgm:resizeHandles val="exact"/>
        </dgm:presLayoutVars>
      </dgm:prSet>
      <dgm:spPr/>
    </dgm:pt>
    <dgm:pt modelId="{F5F9578A-2BA2-46BB-80F7-C15053C9785B}" type="pres">
      <dgm:prSet presAssocID="{50F00EF6-E7AE-4516-95A7-7BD0F74F71D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47707EB-E517-460D-B5B2-33E04394ECC7}" type="pres">
      <dgm:prSet presAssocID="{50F00EF6-E7AE-4516-95A7-7BD0F74F71D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80A0F0A-BDFF-4172-B71B-28897A0249BA}" srcId="{50F00EF6-E7AE-4516-95A7-7BD0F74F71DB}" destId="{53E09626-A516-43C6-B139-5BAB9DE1F4B5}" srcOrd="3" destOrd="0" parTransId="{0B1C5F1D-C6DA-4956-9459-2B49CE30D727}" sibTransId="{5D3EB116-8855-45DE-9488-A00C6FDE4578}"/>
    <dgm:cxn modelId="{4B41D43D-3679-475F-A2CA-762D7A7CAD41}" srcId="{50F00EF6-E7AE-4516-95A7-7BD0F74F71DB}" destId="{C93132AE-3256-4A59-A3BA-7C8B0B07FA22}" srcOrd="0" destOrd="0" parTransId="{DDAF7687-EB7F-492B-B69D-30C346355C3D}" sibTransId="{14ACF33A-98A7-4D30-B426-8A7AA996ABA5}"/>
    <dgm:cxn modelId="{864D8542-CEDD-4353-8023-2813C214DDC4}" type="presOf" srcId="{57B1501B-EE53-417C-854C-97210859C8BB}" destId="{747707EB-E517-460D-B5B2-33E04394ECC7}" srcOrd="0" destOrd="2" presId="urn:microsoft.com/office/officeart/2005/8/layout/vList2"/>
    <dgm:cxn modelId="{AAB84C4C-49E0-4DE0-81C3-A1BFD189D3A3}" srcId="{50F00EF6-E7AE-4516-95A7-7BD0F74F71DB}" destId="{57B1501B-EE53-417C-854C-97210859C8BB}" srcOrd="2" destOrd="0" parTransId="{29A1E0A7-18B4-4901-A325-B57C5FB757BB}" sibTransId="{CE2B75EC-40F3-4434-8831-302C208B5C42}"/>
    <dgm:cxn modelId="{01A9684D-CB2D-4C5F-B0D1-9259A4E9991F}" srcId="{2E4C5C66-AC54-43E5-BE68-EDBF3D88698D}" destId="{50F00EF6-E7AE-4516-95A7-7BD0F74F71DB}" srcOrd="0" destOrd="0" parTransId="{209EB25F-444E-4694-A0D7-A72E31F524A3}" sibTransId="{79258A4A-B16E-43D8-9CAB-2F40A17755E3}"/>
    <dgm:cxn modelId="{5BF1DF75-5852-4849-BAB3-F1162614D2F0}" type="presOf" srcId="{C5643086-1FCF-4105-8979-591E41548C0C}" destId="{747707EB-E517-460D-B5B2-33E04394ECC7}" srcOrd="0" destOrd="4" presId="urn:microsoft.com/office/officeart/2005/8/layout/vList2"/>
    <dgm:cxn modelId="{C0D06058-BC9B-48B7-9FA3-48656E095FB5}" type="presOf" srcId="{53E09626-A516-43C6-B139-5BAB9DE1F4B5}" destId="{747707EB-E517-460D-B5B2-33E04394ECC7}" srcOrd="0" destOrd="3" presId="urn:microsoft.com/office/officeart/2005/8/layout/vList2"/>
    <dgm:cxn modelId="{87FEED58-1E2C-45D0-8FE5-A0CAA4ECA6AA}" srcId="{50F00EF6-E7AE-4516-95A7-7BD0F74F71DB}" destId="{B64FE907-C61C-430A-A8B9-DC3FE363B7E7}" srcOrd="1" destOrd="0" parTransId="{54DF65F9-E319-4171-B610-E15BE9F2DFA2}" sibTransId="{DC98CE05-49DB-410C-BC6E-0470DBB2A53F}"/>
    <dgm:cxn modelId="{76BEEF5A-2A43-446B-A560-D518935642DE}" srcId="{50F00EF6-E7AE-4516-95A7-7BD0F74F71DB}" destId="{C5643086-1FCF-4105-8979-591E41548C0C}" srcOrd="4" destOrd="0" parTransId="{12862593-D202-41C9-AA2E-C23134BE0A2E}" sibTransId="{73817870-FF5C-4560-A603-F94E9BEEEE98}"/>
    <dgm:cxn modelId="{EC5A67B8-9F3F-494C-8CFC-AD79D495C2A2}" type="presOf" srcId="{C93132AE-3256-4A59-A3BA-7C8B0B07FA22}" destId="{747707EB-E517-460D-B5B2-33E04394ECC7}" srcOrd="0" destOrd="0" presId="urn:microsoft.com/office/officeart/2005/8/layout/vList2"/>
    <dgm:cxn modelId="{E5ACDECB-C3DB-4E77-AD91-4B50ED87D504}" type="presOf" srcId="{2E4C5C66-AC54-43E5-BE68-EDBF3D88698D}" destId="{2D0F9030-273C-4634-8D36-391671F70027}" srcOrd="0" destOrd="0" presId="urn:microsoft.com/office/officeart/2005/8/layout/vList2"/>
    <dgm:cxn modelId="{966A92CC-D21F-419D-85B8-51E6198572AF}" type="presOf" srcId="{50F00EF6-E7AE-4516-95A7-7BD0F74F71DB}" destId="{F5F9578A-2BA2-46BB-80F7-C15053C9785B}" srcOrd="0" destOrd="0" presId="urn:microsoft.com/office/officeart/2005/8/layout/vList2"/>
    <dgm:cxn modelId="{C328C1EA-E4AD-40BC-AE23-209ACFCA831B}" type="presOf" srcId="{B64FE907-C61C-430A-A8B9-DC3FE363B7E7}" destId="{747707EB-E517-460D-B5B2-33E04394ECC7}" srcOrd="0" destOrd="1" presId="urn:microsoft.com/office/officeart/2005/8/layout/vList2"/>
    <dgm:cxn modelId="{FC83E245-D140-46F6-970D-2ADA7AE97C5C}" type="presParOf" srcId="{2D0F9030-273C-4634-8D36-391671F70027}" destId="{F5F9578A-2BA2-46BB-80F7-C15053C9785B}" srcOrd="0" destOrd="0" presId="urn:microsoft.com/office/officeart/2005/8/layout/vList2"/>
    <dgm:cxn modelId="{0BF549F8-85AF-4501-9E4D-7AF08FBF558E}" type="presParOf" srcId="{2D0F9030-273C-4634-8D36-391671F70027}" destId="{747707EB-E517-460D-B5B2-33E04394ECC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9F693D-100E-4C25-A934-923C93A0EF69}" type="doc">
      <dgm:prSet loTypeId="urn:microsoft.com/office/officeart/2005/8/layout/hList7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ADC7030C-5C2E-48FB-9ABF-1F40E770828B}">
      <dgm:prSet/>
      <dgm:spPr/>
      <dgm:t>
        <a:bodyPr/>
        <a:lstStyle/>
        <a:p>
          <a:pPr rtl="0"/>
          <a:r>
            <a:rPr lang="en-US" noProof="0" dirty="0"/>
            <a:t>Distance Testing</a:t>
          </a:r>
        </a:p>
      </dgm:t>
    </dgm:pt>
    <dgm:pt modelId="{02E310F5-E614-42D8-8938-C4C4FFA79A16}" type="parTrans" cxnId="{0810916B-E911-47F7-917C-E13D11F836E6}">
      <dgm:prSet/>
      <dgm:spPr/>
      <dgm:t>
        <a:bodyPr/>
        <a:lstStyle/>
        <a:p>
          <a:endParaRPr lang="cs-CZ"/>
        </a:p>
      </dgm:t>
    </dgm:pt>
    <dgm:pt modelId="{C2297FF3-F32B-4BE8-AD3F-65199F18D5DA}" type="sibTrans" cxnId="{0810916B-E911-47F7-917C-E13D11F836E6}">
      <dgm:prSet/>
      <dgm:spPr/>
      <dgm:t>
        <a:bodyPr/>
        <a:lstStyle/>
        <a:p>
          <a:endParaRPr lang="cs-CZ"/>
        </a:p>
      </dgm:t>
    </dgm:pt>
    <dgm:pt modelId="{23F963F5-78CD-495B-BC0E-9C4C8C86F29C}">
      <dgm:prSet/>
      <dgm:spPr/>
      <dgm:t>
        <a:bodyPr/>
        <a:lstStyle/>
        <a:p>
          <a:pPr rtl="0"/>
          <a:r>
            <a:rPr lang="en-US" noProof="0" dirty="0"/>
            <a:t>No epidemic risk</a:t>
          </a:r>
        </a:p>
      </dgm:t>
    </dgm:pt>
    <dgm:pt modelId="{B856CEA5-8C80-47F1-9B71-C10A5958E380}" type="parTrans" cxnId="{AEB168BD-FAA9-4C7E-8E73-A6887652A291}">
      <dgm:prSet/>
      <dgm:spPr/>
      <dgm:t>
        <a:bodyPr/>
        <a:lstStyle/>
        <a:p>
          <a:endParaRPr lang="cs-CZ"/>
        </a:p>
      </dgm:t>
    </dgm:pt>
    <dgm:pt modelId="{D744E005-FA73-42FA-9481-BA05A2D55A06}" type="sibTrans" cxnId="{AEB168BD-FAA9-4C7E-8E73-A6887652A291}">
      <dgm:prSet/>
      <dgm:spPr/>
      <dgm:t>
        <a:bodyPr/>
        <a:lstStyle/>
        <a:p>
          <a:endParaRPr lang="cs-CZ"/>
        </a:p>
      </dgm:t>
    </dgm:pt>
    <dgm:pt modelId="{E46730A8-7687-46FD-93FF-F0F06ED95676}">
      <dgm:prSet/>
      <dgm:spPr/>
      <dgm:t>
        <a:bodyPr/>
        <a:lstStyle/>
        <a:p>
          <a:pPr rtl="0"/>
          <a:r>
            <a:rPr lang="en-US" noProof="0" dirty="0"/>
            <a:t>No control of correctness (candidate identity, elimination of the use of different aids, tests recording/dissemination etc.</a:t>
          </a:r>
        </a:p>
      </dgm:t>
    </dgm:pt>
    <dgm:pt modelId="{47717F53-9384-4725-A89F-3908583B7479}" type="parTrans" cxnId="{3D9741F5-A392-413B-A3CF-A97DDE8996B6}">
      <dgm:prSet/>
      <dgm:spPr/>
      <dgm:t>
        <a:bodyPr/>
        <a:lstStyle/>
        <a:p>
          <a:endParaRPr lang="cs-CZ"/>
        </a:p>
      </dgm:t>
    </dgm:pt>
    <dgm:pt modelId="{47BB2A66-1ADE-43B7-9F1E-9B8B9925CF80}" type="sibTrans" cxnId="{3D9741F5-A392-413B-A3CF-A97DDE8996B6}">
      <dgm:prSet/>
      <dgm:spPr/>
      <dgm:t>
        <a:bodyPr/>
        <a:lstStyle/>
        <a:p>
          <a:endParaRPr lang="cs-CZ"/>
        </a:p>
      </dgm:t>
    </dgm:pt>
    <dgm:pt modelId="{71C9027D-EA3A-4677-9D6A-9B50863F2CAD}">
      <dgm:prSet/>
      <dgm:spPr/>
      <dgm:t>
        <a:bodyPr/>
        <a:lstStyle/>
        <a:p>
          <a:pPr rtl="0"/>
          <a:r>
            <a:rPr lang="en-US" noProof="0" dirty="0"/>
            <a:t>INACCEPTABLE!</a:t>
          </a:r>
        </a:p>
      </dgm:t>
    </dgm:pt>
    <dgm:pt modelId="{44FF2BDB-FC05-484F-B8CA-6AD54AA413AF}" type="parTrans" cxnId="{8EA4869A-F229-4B3C-8CF0-B1327CC7B304}">
      <dgm:prSet/>
      <dgm:spPr/>
      <dgm:t>
        <a:bodyPr/>
        <a:lstStyle/>
        <a:p>
          <a:endParaRPr lang="cs-CZ"/>
        </a:p>
      </dgm:t>
    </dgm:pt>
    <dgm:pt modelId="{31F46D62-EA11-4C3C-8483-AAA7B5CD14F7}" type="sibTrans" cxnId="{8EA4869A-F229-4B3C-8CF0-B1327CC7B304}">
      <dgm:prSet/>
      <dgm:spPr/>
      <dgm:t>
        <a:bodyPr/>
        <a:lstStyle/>
        <a:p>
          <a:endParaRPr lang="cs-CZ"/>
        </a:p>
      </dgm:t>
    </dgm:pt>
    <dgm:pt modelId="{439C1F8A-A86B-49D3-9BE7-1E94D3E7ED61}">
      <dgm:prSet/>
      <dgm:spPr/>
      <dgm:t>
        <a:bodyPr/>
        <a:lstStyle/>
        <a:p>
          <a:pPr rtl="0"/>
          <a:r>
            <a:rPr lang="en-US" noProof="0" dirty="0"/>
            <a:t>Traditional (Face-to-Face) Testing</a:t>
          </a:r>
        </a:p>
      </dgm:t>
    </dgm:pt>
    <dgm:pt modelId="{35CB71F1-93A4-4EED-BDAB-526F5D4A3E18}" type="parTrans" cxnId="{2DC544D9-57CB-448E-BDDD-83C5A3712F28}">
      <dgm:prSet/>
      <dgm:spPr/>
      <dgm:t>
        <a:bodyPr/>
        <a:lstStyle/>
        <a:p>
          <a:endParaRPr lang="cs-CZ"/>
        </a:p>
      </dgm:t>
    </dgm:pt>
    <dgm:pt modelId="{0294F815-1C37-4DFF-BD98-F77E76FB0E9B}" type="sibTrans" cxnId="{2DC544D9-57CB-448E-BDDD-83C5A3712F28}">
      <dgm:prSet/>
      <dgm:spPr/>
      <dgm:t>
        <a:bodyPr/>
        <a:lstStyle/>
        <a:p>
          <a:endParaRPr lang="cs-CZ"/>
        </a:p>
      </dgm:t>
    </dgm:pt>
    <dgm:pt modelId="{A7E7DCB9-486A-424A-9C11-308372E2741B}">
      <dgm:prSet/>
      <dgm:spPr/>
      <dgm:t>
        <a:bodyPr/>
        <a:lstStyle/>
        <a:p>
          <a:pPr rtl="0"/>
          <a:r>
            <a:rPr lang="en-US" noProof="0" dirty="0"/>
            <a:t>High epidemic risk (travelling of candidates, personal contacts among candidates and testers)</a:t>
          </a:r>
        </a:p>
      </dgm:t>
    </dgm:pt>
    <dgm:pt modelId="{B3955BB6-7269-4206-9385-C33E7D501062}" type="parTrans" cxnId="{0C966056-B374-4529-940C-FAD412B79C01}">
      <dgm:prSet/>
      <dgm:spPr/>
      <dgm:t>
        <a:bodyPr/>
        <a:lstStyle/>
        <a:p>
          <a:endParaRPr lang="cs-CZ"/>
        </a:p>
      </dgm:t>
    </dgm:pt>
    <dgm:pt modelId="{285AACFE-199D-4241-82D1-85BE4940E1E6}" type="sibTrans" cxnId="{0C966056-B374-4529-940C-FAD412B79C01}">
      <dgm:prSet/>
      <dgm:spPr/>
      <dgm:t>
        <a:bodyPr/>
        <a:lstStyle/>
        <a:p>
          <a:endParaRPr lang="cs-CZ"/>
        </a:p>
      </dgm:t>
    </dgm:pt>
    <dgm:pt modelId="{CF1753ED-6547-4B51-8B06-EA65197B7633}">
      <dgm:prSet/>
      <dgm:spPr/>
      <dgm:t>
        <a:bodyPr/>
        <a:lstStyle/>
        <a:p>
          <a:pPr rtl="0"/>
          <a:r>
            <a:rPr lang="en-US" noProof="0" dirty="0"/>
            <a:t>Traditional high control over testing correctness</a:t>
          </a:r>
        </a:p>
      </dgm:t>
    </dgm:pt>
    <dgm:pt modelId="{D239EC71-A9F9-44AD-A54F-E333A26CD318}" type="parTrans" cxnId="{400D2E03-5318-41B5-AE70-533FB5A273BE}">
      <dgm:prSet/>
      <dgm:spPr/>
      <dgm:t>
        <a:bodyPr/>
        <a:lstStyle/>
        <a:p>
          <a:endParaRPr lang="cs-CZ"/>
        </a:p>
      </dgm:t>
    </dgm:pt>
    <dgm:pt modelId="{A2CECBFB-423E-459D-A47F-AE4FFE8475C1}" type="sibTrans" cxnId="{400D2E03-5318-41B5-AE70-533FB5A273BE}">
      <dgm:prSet/>
      <dgm:spPr/>
      <dgm:t>
        <a:bodyPr/>
        <a:lstStyle/>
        <a:p>
          <a:endParaRPr lang="cs-CZ"/>
        </a:p>
      </dgm:t>
    </dgm:pt>
    <dgm:pt modelId="{1B0B0299-D642-483E-86FB-18B6B5EE261E}">
      <dgm:prSet/>
      <dgm:spPr/>
      <dgm:t>
        <a:bodyPr/>
        <a:lstStyle/>
        <a:p>
          <a:pPr rtl="0"/>
          <a:r>
            <a:rPr lang="en-US" noProof="0" dirty="0"/>
            <a:t>IMPOSSIBLE/PROHIBITTED DURING PANDEMIC PEAKS</a:t>
          </a:r>
        </a:p>
      </dgm:t>
    </dgm:pt>
    <dgm:pt modelId="{CF463DC9-8826-43BF-9EC4-547CBF11D85F}" type="parTrans" cxnId="{B08CC74B-F2DD-44D4-A253-1149AA9107E1}">
      <dgm:prSet/>
      <dgm:spPr/>
      <dgm:t>
        <a:bodyPr/>
        <a:lstStyle/>
        <a:p>
          <a:endParaRPr lang="cs-CZ"/>
        </a:p>
      </dgm:t>
    </dgm:pt>
    <dgm:pt modelId="{96CDB09B-4508-4CCC-9252-AF10649BAFD0}" type="sibTrans" cxnId="{B08CC74B-F2DD-44D4-A253-1149AA9107E1}">
      <dgm:prSet/>
      <dgm:spPr/>
      <dgm:t>
        <a:bodyPr/>
        <a:lstStyle/>
        <a:p>
          <a:endParaRPr lang="cs-CZ"/>
        </a:p>
      </dgm:t>
    </dgm:pt>
    <dgm:pt modelId="{B90F437E-7F6E-4E6F-8E06-D23732F8B2BC}" type="pres">
      <dgm:prSet presAssocID="{529F693D-100E-4C25-A934-923C93A0EF69}" presName="Name0" presStyleCnt="0">
        <dgm:presLayoutVars>
          <dgm:dir/>
          <dgm:resizeHandles val="exact"/>
        </dgm:presLayoutVars>
      </dgm:prSet>
      <dgm:spPr/>
    </dgm:pt>
    <dgm:pt modelId="{EFD63C63-35D5-4E67-9D46-6FF86DE0CCE4}" type="pres">
      <dgm:prSet presAssocID="{529F693D-100E-4C25-A934-923C93A0EF69}" presName="fgShape" presStyleLbl="fgShp" presStyleIdx="0" presStyleCnt="1"/>
      <dgm:spPr/>
    </dgm:pt>
    <dgm:pt modelId="{AD561155-7924-44DD-AF6D-22D305DA514C}" type="pres">
      <dgm:prSet presAssocID="{529F693D-100E-4C25-A934-923C93A0EF69}" presName="linComp" presStyleCnt="0"/>
      <dgm:spPr/>
    </dgm:pt>
    <dgm:pt modelId="{15F9A344-6D1A-4935-B670-614D712F401E}" type="pres">
      <dgm:prSet presAssocID="{ADC7030C-5C2E-48FB-9ABF-1F40E770828B}" presName="compNode" presStyleCnt="0"/>
      <dgm:spPr/>
    </dgm:pt>
    <dgm:pt modelId="{9860B879-057B-4A92-A9EF-E236428B5C91}" type="pres">
      <dgm:prSet presAssocID="{ADC7030C-5C2E-48FB-9ABF-1F40E770828B}" presName="bkgdShape" presStyleLbl="node1" presStyleIdx="0" presStyleCnt="2"/>
      <dgm:spPr/>
    </dgm:pt>
    <dgm:pt modelId="{D73BD4FE-A82C-45AD-A2B2-FE1AB0DF6E5B}" type="pres">
      <dgm:prSet presAssocID="{ADC7030C-5C2E-48FB-9ABF-1F40E770828B}" presName="nodeTx" presStyleLbl="node1" presStyleIdx="0" presStyleCnt="2">
        <dgm:presLayoutVars>
          <dgm:bulletEnabled val="1"/>
        </dgm:presLayoutVars>
      </dgm:prSet>
      <dgm:spPr/>
    </dgm:pt>
    <dgm:pt modelId="{13F6242C-AA2D-477E-B97B-0AE679E3758B}" type="pres">
      <dgm:prSet presAssocID="{ADC7030C-5C2E-48FB-9ABF-1F40E770828B}" presName="invisiNode" presStyleLbl="node1" presStyleIdx="0" presStyleCnt="2"/>
      <dgm:spPr/>
    </dgm:pt>
    <dgm:pt modelId="{52913458-9D0C-4BC1-B71D-E02E0BB5ED8D}" type="pres">
      <dgm:prSet presAssocID="{ADC7030C-5C2E-48FB-9ABF-1F40E770828B}" presName="imagNod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D8DEA08E-B798-4A2D-9DEF-743A188671D1}" type="pres">
      <dgm:prSet presAssocID="{C2297FF3-F32B-4BE8-AD3F-65199F18D5DA}" presName="sibTrans" presStyleLbl="sibTrans2D1" presStyleIdx="0" presStyleCnt="0"/>
      <dgm:spPr/>
    </dgm:pt>
    <dgm:pt modelId="{8D9A03C8-DB56-4D7C-A846-8BA2D1FDECA5}" type="pres">
      <dgm:prSet presAssocID="{439C1F8A-A86B-49D3-9BE7-1E94D3E7ED61}" presName="compNode" presStyleCnt="0"/>
      <dgm:spPr/>
    </dgm:pt>
    <dgm:pt modelId="{62DCFDE0-B6C0-4F46-B610-D57A6918D728}" type="pres">
      <dgm:prSet presAssocID="{439C1F8A-A86B-49D3-9BE7-1E94D3E7ED61}" presName="bkgdShape" presStyleLbl="node1" presStyleIdx="1" presStyleCnt="2"/>
      <dgm:spPr/>
    </dgm:pt>
    <dgm:pt modelId="{A8BA07AD-704C-46E3-BBED-89991709E764}" type="pres">
      <dgm:prSet presAssocID="{439C1F8A-A86B-49D3-9BE7-1E94D3E7ED61}" presName="nodeTx" presStyleLbl="node1" presStyleIdx="1" presStyleCnt="2">
        <dgm:presLayoutVars>
          <dgm:bulletEnabled val="1"/>
        </dgm:presLayoutVars>
      </dgm:prSet>
      <dgm:spPr/>
    </dgm:pt>
    <dgm:pt modelId="{7033580E-7ED4-48DC-99F1-55E034092369}" type="pres">
      <dgm:prSet presAssocID="{439C1F8A-A86B-49D3-9BE7-1E94D3E7ED61}" presName="invisiNode" presStyleLbl="node1" presStyleIdx="1" presStyleCnt="2"/>
      <dgm:spPr/>
    </dgm:pt>
    <dgm:pt modelId="{DAD770DD-99AE-4A6B-8CFA-0A9574E19F2C}" type="pres">
      <dgm:prSet presAssocID="{439C1F8A-A86B-49D3-9BE7-1E94D3E7ED61}" presName="imagNode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</dgm:ptLst>
  <dgm:cxnLst>
    <dgm:cxn modelId="{400D2E03-5318-41B5-AE70-533FB5A273BE}" srcId="{439C1F8A-A86B-49D3-9BE7-1E94D3E7ED61}" destId="{CF1753ED-6547-4B51-8B06-EA65197B7633}" srcOrd="1" destOrd="0" parTransId="{D239EC71-A9F9-44AD-A54F-E333A26CD318}" sibTransId="{A2CECBFB-423E-459D-A47F-AE4FFE8475C1}"/>
    <dgm:cxn modelId="{35F1B703-005D-4DA3-98EA-AF02E7086A04}" type="presOf" srcId="{1B0B0299-D642-483E-86FB-18B6B5EE261E}" destId="{62DCFDE0-B6C0-4F46-B610-D57A6918D728}" srcOrd="0" destOrd="3" presId="urn:microsoft.com/office/officeart/2005/8/layout/hList7"/>
    <dgm:cxn modelId="{C3E2790B-6F06-479D-882A-9D1B5ACCF85F}" type="presOf" srcId="{E46730A8-7687-46FD-93FF-F0F06ED95676}" destId="{9860B879-057B-4A92-A9EF-E236428B5C91}" srcOrd="0" destOrd="2" presId="urn:microsoft.com/office/officeart/2005/8/layout/hList7"/>
    <dgm:cxn modelId="{22001011-1305-4EC3-8B7B-9AAFDCDE2C3A}" type="presOf" srcId="{1B0B0299-D642-483E-86FB-18B6B5EE261E}" destId="{A8BA07AD-704C-46E3-BBED-89991709E764}" srcOrd="1" destOrd="3" presId="urn:microsoft.com/office/officeart/2005/8/layout/hList7"/>
    <dgm:cxn modelId="{9312021E-3732-4999-B273-8E114932C0F1}" type="presOf" srcId="{439C1F8A-A86B-49D3-9BE7-1E94D3E7ED61}" destId="{62DCFDE0-B6C0-4F46-B610-D57A6918D728}" srcOrd="0" destOrd="0" presId="urn:microsoft.com/office/officeart/2005/8/layout/hList7"/>
    <dgm:cxn modelId="{EF319327-C34B-4DEB-AFDC-BA682B2B3241}" type="presOf" srcId="{439C1F8A-A86B-49D3-9BE7-1E94D3E7ED61}" destId="{A8BA07AD-704C-46E3-BBED-89991709E764}" srcOrd="1" destOrd="0" presId="urn:microsoft.com/office/officeart/2005/8/layout/hList7"/>
    <dgm:cxn modelId="{8CF57229-9845-4060-9ABB-2637ABB309D5}" type="presOf" srcId="{A7E7DCB9-486A-424A-9C11-308372E2741B}" destId="{62DCFDE0-B6C0-4F46-B610-D57A6918D728}" srcOrd="0" destOrd="1" presId="urn:microsoft.com/office/officeart/2005/8/layout/hList7"/>
    <dgm:cxn modelId="{F9D6212A-BE14-4C50-B97D-ED44D258E59E}" type="presOf" srcId="{23F963F5-78CD-495B-BC0E-9C4C8C86F29C}" destId="{D73BD4FE-A82C-45AD-A2B2-FE1AB0DF6E5B}" srcOrd="1" destOrd="1" presId="urn:microsoft.com/office/officeart/2005/8/layout/hList7"/>
    <dgm:cxn modelId="{2717CC39-2AE6-4F35-ACB1-0A8BDBB61361}" type="presOf" srcId="{ADC7030C-5C2E-48FB-9ABF-1F40E770828B}" destId="{9860B879-057B-4A92-A9EF-E236428B5C91}" srcOrd="0" destOrd="0" presId="urn:microsoft.com/office/officeart/2005/8/layout/hList7"/>
    <dgm:cxn modelId="{3E235F3D-6E6C-466B-8282-12344F17AAC5}" type="presOf" srcId="{CF1753ED-6547-4B51-8B06-EA65197B7633}" destId="{62DCFDE0-B6C0-4F46-B610-D57A6918D728}" srcOrd="0" destOrd="2" presId="urn:microsoft.com/office/officeart/2005/8/layout/hList7"/>
    <dgm:cxn modelId="{AD34F149-A0A4-4537-AB84-5F1210099F59}" type="presOf" srcId="{23F963F5-78CD-495B-BC0E-9C4C8C86F29C}" destId="{9860B879-057B-4A92-A9EF-E236428B5C91}" srcOrd="0" destOrd="1" presId="urn:microsoft.com/office/officeart/2005/8/layout/hList7"/>
    <dgm:cxn modelId="{0810916B-E911-47F7-917C-E13D11F836E6}" srcId="{529F693D-100E-4C25-A934-923C93A0EF69}" destId="{ADC7030C-5C2E-48FB-9ABF-1F40E770828B}" srcOrd="0" destOrd="0" parTransId="{02E310F5-E614-42D8-8938-C4C4FFA79A16}" sibTransId="{C2297FF3-F32B-4BE8-AD3F-65199F18D5DA}"/>
    <dgm:cxn modelId="{B08CC74B-F2DD-44D4-A253-1149AA9107E1}" srcId="{439C1F8A-A86B-49D3-9BE7-1E94D3E7ED61}" destId="{1B0B0299-D642-483E-86FB-18B6B5EE261E}" srcOrd="2" destOrd="0" parTransId="{CF463DC9-8826-43BF-9EC4-547CBF11D85F}" sibTransId="{96CDB09B-4508-4CCC-9252-AF10649BAFD0}"/>
    <dgm:cxn modelId="{FC0E486F-6ABA-4B8E-8A4E-0437D85AA523}" type="presOf" srcId="{529F693D-100E-4C25-A934-923C93A0EF69}" destId="{B90F437E-7F6E-4E6F-8E06-D23732F8B2BC}" srcOrd="0" destOrd="0" presId="urn:microsoft.com/office/officeart/2005/8/layout/hList7"/>
    <dgm:cxn modelId="{0C966056-B374-4529-940C-FAD412B79C01}" srcId="{439C1F8A-A86B-49D3-9BE7-1E94D3E7ED61}" destId="{A7E7DCB9-486A-424A-9C11-308372E2741B}" srcOrd="0" destOrd="0" parTransId="{B3955BB6-7269-4206-9385-C33E7D501062}" sibTransId="{285AACFE-199D-4241-82D1-85BE4940E1E6}"/>
    <dgm:cxn modelId="{8EA4869A-F229-4B3C-8CF0-B1327CC7B304}" srcId="{ADC7030C-5C2E-48FB-9ABF-1F40E770828B}" destId="{71C9027D-EA3A-4677-9D6A-9B50863F2CAD}" srcOrd="2" destOrd="0" parTransId="{44FF2BDB-FC05-484F-B8CA-6AD54AA413AF}" sibTransId="{31F46D62-EA11-4C3C-8483-AAA7B5CD14F7}"/>
    <dgm:cxn modelId="{BBB3B1B3-EAE3-40F5-99FE-548218EF55AA}" type="presOf" srcId="{71C9027D-EA3A-4677-9D6A-9B50863F2CAD}" destId="{D73BD4FE-A82C-45AD-A2B2-FE1AB0DF6E5B}" srcOrd="1" destOrd="3" presId="urn:microsoft.com/office/officeart/2005/8/layout/hList7"/>
    <dgm:cxn modelId="{AEB168BD-FAA9-4C7E-8E73-A6887652A291}" srcId="{ADC7030C-5C2E-48FB-9ABF-1F40E770828B}" destId="{23F963F5-78CD-495B-BC0E-9C4C8C86F29C}" srcOrd="0" destOrd="0" parTransId="{B856CEA5-8C80-47F1-9B71-C10A5958E380}" sibTransId="{D744E005-FA73-42FA-9481-BA05A2D55A06}"/>
    <dgm:cxn modelId="{8DE48FC8-5AA7-4ED3-87A8-2D6AEBFB6390}" type="presOf" srcId="{E46730A8-7687-46FD-93FF-F0F06ED95676}" destId="{D73BD4FE-A82C-45AD-A2B2-FE1AB0DF6E5B}" srcOrd="1" destOrd="2" presId="urn:microsoft.com/office/officeart/2005/8/layout/hList7"/>
    <dgm:cxn modelId="{2DC544D9-57CB-448E-BDDD-83C5A3712F28}" srcId="{529F693D-100E-4C25-A934-923C93A0EF69}" destId="{439C1F8A-A86B-49D3-9BE7-1E94D3E7ED61}" srcOrd="1" destOrd="0" parTransId="{35CB71F1-93A4-4EED-BDAB-526F5D4A3E18}" sibTransId="{0294F815-1C37-4DFF-BD98-F77E76FB0E9B}"/>
    <dgm:cxn modelId="{B689FDDC-C92F-4DA2-86CA-092BB95873DB}" type="presOf" srcId="{ADC7030C-5C2E-48FB-9ABF-1F40E770828B}" destId="{D73BD4FE-A82C-45AD-A2B2-FE1AB0DF6E5B}" srcOrd="1" destOrd="0" presId="urn:microsoft.com/office/officeart/2005/8/layout/hList7"/>
    <dgm:cxn modelId="{3D9741F5-A392-413B-A3CF-A97DDE8996B6}" srcId="{ADC7030C-5C2E-48FB-9ABF-1F40E770828B}" destId="{E46730A8-7687-46FD-93FF-F0F06ED95676}" srcOrd="1" destOrd="0" parTransId="{47717F53-9384-4725-A89F-3908583B7479}" sibTransId="{47BB2A66-1ADE-43B7-9F1E-9B8B9925CF80}"/>
    <dgm:cxn modelId="{004EC4F5-2B77-4B90-BF14-8C27FB39F01D}" type="presOf" srcId="{C2297FF3-F32B-4BE8-AD3F-65199F18D5DA}" destId="{D8DEA08E-B798-4A2D-9DEF-743A188671D1}" srcOrd="0" destOrd="0" presId="urn:microsoft.com/office/officeart/2005/8/layout/hList7"/>
    <dgm:cxn modelId="{3AB8DCF9-8219-4826-B3DC-D1E950E81EF7}" type="presOf" srcId="{A7E7DCB9-486A-424A-9C11-308372E2741B}" destId="{A8BA07AD-704C-46E3-BBED-89991709E764}" srcOrd="1" destOrd="1" presId="urn:microsoft.com/office/officeart/2005/8/layout/hList7"/>
    <dgm:cxn modelId="{764ADFFA-44AB-4A6C-AEB2-0C7E7C0E76C8}" type="presOf" srcId="{CF1753ED-6547-4B51-8B06-EA65197B7633}" destId="{A8BA07AD-704C-46E3-BBED-89991709E764}" srcOrd="1" destOrd="2" presId="urn:microsoft.com/office/officeart/2005/8/layout/hList7"/>
    <dgm:cxn modelId="{B1F5C7FF-15DA-4B13-8CA2-D91C890FF635}" type="presOf" srcId="{71C9027D-EA3A-4677-9D6A-9B50863F2CAD}" destId="{9860B879-057B-4A92-A9EF-E236428B5C91}" srcOrd="0" destOrd="3" presId="urn:microsoft.com/office/officeart/2005/8/layout/hList7"/>
    <dgm:cxn modelId="{B3F86791-BB4D-4947-9E20-53DA3E7B102C}" type="presParOf" srcId="{B90F437E-7F6E-4E6F-8E06-D23732F8B2BC}" destId="{EFD63C63-35D5-4E67-9D46-6FF86DE0CCE4}" srcOrd="0" destOrd="0" presId="urn:microsoft.com/office/officeart/2005/8/layout/hList7"/>
    <dgm:cxn modelId="{F1590267-8830-4802-8CF1-4E4B292DCEE1}" type="presParOf" srcId="{B90F437E-7F6E-4E6F-8E06-D23732F8B2BC}" destId="{AD561155-7924-44DD-AF6D-22D305DA514C}" srcOrd="1" destOrd="0" presId="urn:microsoft.com/office/officeart/2005/8/layout/hList7"/>
    <dgm:cxn modelId="{D8FD88CF-4881-4831-93B5-8A4736261388}" type="presParOf" srcId="{AD561155-7924-44DD-AF6D-22D305DA514C}" destId="{15F9A344-6D1A-4935-B670-614D712F401E}" srcOrd="0" destOrd="0" presId="urn:microsoft.com/office/officeart/2005/8/layout/hList7"/>
    <dgm:cxn modelId="{A6B2BEA9-04E7-4C9D-8B3C-7AB0111BDC8D}" type="presParOf" srcId="{15F9A344-6D1A-4935-B670-614D712F401E}" destId="{9860B879-057B-4A92-A9EF-E236428B5C91}" srcOrd="0" destOrd="0" presId="urn:microsoft.com/office/officeart/2005/8/layout/hList7"/>
    <dgm:cxn modelId="{8AD5E61B-A874-428F-8AFA-0C4B45DB2B51}" type="presParOf" srcId="{15F9A344-6D1A-4935-B670-614D712F401E}" destId="{D73BD4FE-A82C-45AD-A2B2-FE1AB0DF6E5B}" srcOrd="1" destOrd="0" presId="urn:microsoft.com/office/officeart/2005/8/layout/hList7"/>
    <dgm:cxn modelId="{71475D19-0E7E-4807-BE14-0CF78DF29528}" type="presParOf" srcId="{15F9A344-6D1A-4935-B670-614D712F401E}" destId="{13F6242C-AA2D-477E-B97B-0AE679E3758B}" srcOrd="2" destOrd="0" presId="urn:microsoft.com/office/officeart/2005/8/layout/hList7"/>
    <dgm:cxn modelId="{AFCBD6A4-F67F-4E11-B54B-F4A27E7B9173}" type="presParOf" srcId="{15F9A344-6D1A-4935-B670-614D712F401E}" destId="{52913458-9D0C-4BC1-B71D-E02E0BB5ED8D}" srcOrd="3" destOrd="0" presId="urn:microsoft.com/office/officeart/2005/8/layout/hList7"/>
    <dgm:cxn modelId="{82AF978C-F420-4A4B-B8DB-C0819187E595}" type="presParOf" srcId="{AD561155-7924-44DD-AF6D-22D305DA514C}" destId="{D8DEA08E-B798-4A2D-9DEF-743A188671D1}" srcOrd="1" destOrd="0" presId="urn:microsoft.com/office/officeart/2005/8/layout/hList7"/>
    <dgm:cxn modelId="{1271BEEC-5F25-4CB6-A26C-8AB208B134E6}" type="presParOf" srcId="{AD561155-7924-44DD-AF6D-22D305DA514C}" destId="{8D9A03C8-DB56-4D7C-A846-8BA2D1FDECA5}" srcOrd="2" destOrd="0" presId="urn:microsoft.com/office/officeart/2005/8/layout/hList7"/>
    <dgm:cxn modelId="{7AA95ED3-D59A-4490-8A13-F0E5B2AAAFFD}" type="presParOf" srcId="{8D9A03C8-DB56-4D7C-A846-8BA2D1FDECA5}" destId="{62DCFDE0-B6C0-4F46-B610-D57A6918D728}" srcOrd="0" destOrd="0" presId="urn:microsoft.com/office/officeart/2005/8/layout/hList7"/>
    <dgm:cxn modelId="{5125638B-4917-4F71-9D45-29D9AC2B054D}" type="presParOf" srcId="{8D9A03C8-DB56-4D7C-A846-8BA2D1FDECA5}" destId="{A8BA07AD-704C-46E3-BBED-89991709E764}" srcOrd="1" destOrd="0" presId="urn:microsoft.com/office/officeart/2005/8/layout/hList7"/>
    <dgm:cxn modelId="{457D44B0-EF37-4B39-9857-A84504EA6B03}" type="presParOf" srcId="{8D9A03C8-DB56-4D7C-A846-8BA2D1FDECA5}" destId="{7033580E-7ED4-48DC-99F1-55E034092369}" srcOrd="2" destOrd="0" presId="urn:microsoft.com/office/officeart/2005/8/layout/hList7"/>
    <dgm:cxn modelId="{9C24C181-59D9-46E7-9A88-1E6CC54CB32E}" type="presParOf" srcId="{8D9A03C8-DB56-4D7C-A846-8BA2D1FDECA5}" destId="{DAD770DD-99AE-4A6B-8CFA-0A9574E19F2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18E60-9359-4665-B910-BDFC44ED77D8}">
      <dsp:nvSpPr>
        <dsp:cNvPr id="0" name=""/>
        <dsp:cNvSpPr/>
      </dsp:nvSpPr>
      <dsp:spPr>
        <a:xfrm>
          <a:off x="0" y="104744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1. Introduction</a:t>
          </a:r>
          <a:endParaRPr lang="cs-CZ" sz="2400" kern="1200"/>
        </a:p>
      </dsp:txBody>
      <dsp:txXfrm>
        <a:off x="28100" y="1075541"/>
        <a:ext cx="8573994" cy="519439"/>
      </dsp:txXfrm>
    </dsp:sp>
    <dsp:sp modelId="{BE21F0CB-9600-404E-ACC8-69277700867A}">
      <dsp:nvSpPr>
        <dsp:cNvPr id="0" name=""/>
        <dsp:cNvSpPr/>
      </dsp:nvSpPr>
      <dsp:spPr>
        <a:xfrm>
          <a:off x="0" y="169220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2. Impacts of Covid-19 on the Czech military education </a:t>
          </a:r>
          <a:endParaRPr lang="cs-CZ" sz="2400" kern="1200"/>
        </a:p>
      </dsp:txBody>
      <dsp:txXfrm>
        <a:off x="28100" y="1720301"/>
        <a:ext cx="8573994" cy="519439"/>
      </dsp:txXfrm>
    </dsp:sp>
    <dsp:sp modelId="{F97B5BF7-34FB-4D01-9C86-4939BD01EF0F}">
      <dsp:nvSpPr>
        <dsp:cNvPr id="0" name=""/>
        <dsp:cNvSpPr/>
      </dsp:nvSpPr>
      <dsp:spPr>
        <a:xfrm>
          <a:off x="0" y="233696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3. </a:t>
          </a:r>
          <a:r>
            <a:rPr lang="en-US" sz="2400" kern="1200"/>
            <a:t>Approach of the UoD LC to cope with the pandemic restrictions</a:t>
          </a:r>
          <a:endParaRPr lang="cs-CZ" sz="2400" kern="1200"/>
        </a:p>
      </dsp:txBody>
      <dsp:txXfrm>
        <a:off x="28100" y="2365061"/>
        <a:ext cx="8573994" cy="519439"/>
      </dsp:txXfrm>
    </dsp:sp>
    <dsp:sp modelId="{857DC72E-B35B-4C98-A1CA-8FD7765D49CC}">
      <dsp:nvSpPr>
        <dsp:cNvPr id="0" name=""/>
        <dsp:cNvSpPr/>
      </dsp:nvSpPr>
      <dsp:spPr>
        <a:xfrm>
          <a:off x="0" y="298172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4. Key Lessons Learnt</a:t>
          </a:r>
          <a:endParaRPr lang="cs-CZ" sz="2400" kern="1200"/>
        </a:p>
      </dsp:txBody>
      <dsp:txXfrm>
        <a:off x="28100" y="3009821"/>
        <a:ext cx="8573994" cy="519439"/>
      </dsp:txXfrm>
    </dsp:sp>
    <dsp:sp modelId="{FACCBAB1-0A80-4F76-B035-AF573158FB95}">
      <dsp:nvSpPr>
        <dsp:cNvPr id="0" name=""/>
        <dsp:cNvSpPr/>
      </dsp:nvSpPr>
      <dsp:spPr>
        <a:xfrm>
          <a:off x="0" y="362648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 Conclusion</a:t>
          </a:r>
          <a:endParaRPr lang="cs-CZ" sz="2400" kern="1200"/>
        </a:p>
      </dsp:txBody>
      <dsp:txXfrm>
        <a:off x="28100" y="3654581"/>
        <a:ext cx="8573994" cy="5194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18E60-9359-4665-B910-BDFC44ED77D8}">
      <dsp:nvSpPr>
        <dsp:cNvPr id="0" name=""/>
        <dsp:cNvSpPr/>
      </dsp:nvSpPr>
      <dsp:spPr>
        <a:xfrm>
          <a:off x="0" y="104744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1. Introduction</a:t>
          </a:r>
          <a:endParaRPr lang="cs-CZ" sz="2400" kern="1200"/>
        </a:p>
      </dsp:txBody>
      <dsp:txXfrm>
        <a:off x="28100" y="1075541"/>
        <a:ext cx="8573994" cy="519439"/>
      </dsp:txXfrm>
    </dsp:sp>
    <dsp:sp modelId="{BE21F0CB-9600-404E-ACC8-69277700867A}">
      <dsp:nvSpPr>
        <dsp:cNvPr id="0" name=""/>
        <dsp:cNvSpPr/>
      </dsp:nvSpPr>
      <dsp:spPr>
        <a:xfrm>
          <a:off x="0" y="169220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2. Impacts of Covid-19 on the Czech military education </a:t>
          </a:r>
          <a:endParaRPr lang="cs-CZ" sz="2400" kern="1200"/>
        </a:p>
      </dsp:txBody>
      <dsp:txXfrm>
        <a:off x="28100" y="1720301"/>
        <a:ext cx="8573994" cy="519439"/>
      </dsp:txXfrm>
    </dsp:sp>
    <dsp:sp modelId="{F97B5BF7-34FB-4D01-9C86-4939BD01EF0F}">
      <dsp:nvSpPr>
        <dsp:cNvPr id="0" name=""/>
        <dsp:cNvSpPr/>
      </dsp:nvSpPr>
      <dsp:spPr>
        <a:xfrm>
          <a:off x="0" y="233696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3. </a:t>
          </a:r>
          <a:r>
            <a:rPr lang="en-US" sz="2400" kern="1200"/>
            <a:t>Approach of the UoD LC to cope with the pandemic restrictions</a:t>
          </a:r>
          <a:endParaRPr lang="cs-CZ" sz="2400" kern="1200"/>
        </a:p>
      </dsp:txBody>
      <dsp:txXfrm>
        <a:off x="28100" y="2365061"/>
        <a:ext cx="8573994" cy="519439"/>
      </dsp:txXfrm>
    </dsp:sp>
    <dsp:sp modelId="{857DC72E-B35B-4C98-A1CA-8FD7765D49CC}">
      <dsp:nvSpPr>
        <dsp:cNvPr id="0" name=""/>
        <dsp:cNvSpPr/>
      </dsp:nvSpPr>
      <dsp:spPr>
        <a:xfrm>
          <a:off x="0" y="298172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4. Key Lessons Learnt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28100" y="3009821"/>
        <a:ext cx="8573994" cy="519439"/>
      </dsp:txXfrm>
    </dsp:sp>
    <dsp:sp modelId="{FACCBAB1-0A80-4F76-B035-AF573158FB95}">
      <dsp:nvSpPr>
        <dsp:cNvPr id="0" name=""/>
        <dsp:cNvSpPr/>
      </dsp:nvSpPr>
      <dsp:spPr>
        <a:xfrm>
          <a:off x="0" y="362648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 Conclusion</a:t>
          </a:r>
          <a:endParaRPr lang="cs-CZ" sz="2400" kern="1200"/>
        </a:p>
      </dsp:txBody>
      <dsp:txXfrm>
        <a:off x="28100" y="3654581"/>
        <a:ext cx="8573994" cy="5194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F5D4B-5120-47EE-9A04-D0360E24A9F8}">
      <dsp:nvSpPr>
        <dsp:cNvPr id="0" name=""/>
        <dsp:cNvSpPr/>
      </dsp:nvSpPr>
      <dsp:spPr>
        <a:xfrm>
          <a:off x="0" y="28772"/>
          <a:ext cx="8744493" cy="4611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On-line language teaching is possible and can be </a:t>
          </a:r>
          <a:r>
            <a:rPr lang="cs-CZ" sz="1400" kern="1200"/>
            <a:t>an </a:t>
          </a:r>
          <a:r>
            <a:rPr lang="en-US" sz="1400" kern="1200"/>
            <a:t>effective</a:t>
          </a:r>
          <a:r>
            <a:rPr lang="cs-CZ" sz="1400" kern="1200"/>
            <a:t> option</a:t>
          </a:r>
          <a:r>
            <a:rPr lang="en-US" sz="1400" kern="1200"/>
            <a:t> (measured by graduates success).</a:t>
          </a:r>
          <a:endParaRPr lang="cs-CZ" sz="1400" kern="1200"/>
        </a:p>
      </dsp:txBody>
      <dsp:txXfrm>
        <a:off x="22512" y="51284"/>
        <a:ext cx="8699469" cy="416131"/>
      </dsp:txXfrm>
    </dsp:sp>
    <dsp:sp modelId="{A67FD93B-79BD-4FA9-80D8-C8504681B937}">
      <dsp:nvSpPr>
        <dsp:cNvPr id="0" name=""/>
        <dsp:cNvSpPr/>
      </dsp:nvSpPr>
      <dsp:spPr>
        <a:xfrm>
          <a:off x="0" y="605127"/>
          <a:ext cx="874449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Regular presence form of language training has been enriched (on-line/interactive tools make learning more attractive, primarily for the young generation of </a:t>
          </a:r>
          <a:r>
            <a:rPr lang="en-US" sz="1400" kern="1200" dirty="0" err="1"/>
            <a:t>UoD</a:t>
          </a:r>
          <a:r>
            <a:rPr lang="en-US" sz="1400" kern="1200" dirty="0"/>
            <a:t> cadets).</a:t>
          </a:r>
          <a:endParaRPr lang="cs-CZ" sz="1400" kern="1200" dirty="0"/>
        </a:p>
      </dsp:txBody>
      <dsp:txXfrm>
        <a:off x="36553" y="641680"/>
        <a:ext cx="8671387" cy="675694"/>
      </dsp:txXfrm>
    </dsp:sp>
    <dsp:sp modelId="{42B73241-9D0F-4E72-A0F3-F8CED47A274D}">
      <dsp:nvSpPr>
        <dsp:cNvPr id="0" name=""/>
        <dsp:cNvSpPr/>
      </dsp:nvSpPr>
      <dsp:spPr>
        <a:xfrm>
          <a:off x="0" y="1469127"/>
          <a:ext cx="874449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On line edcuation means h</a:t>
          </a:r>
          <a:r>
            <a:rPr lang="en-US" sz="1400" kern="1200"/>
            <a:t>igher demands on teachers preparation and performance (mainly planning, classroom management, awareness of more difficult concentration of students´ attention).</a:t>
          </a:r>
          <a:endParaRPr lang="cs-CZ" sz="1400" kern="1200"/>
        </a:p>
      </dsp:txBody>
      <dsp:txXfrm>
        <a:off x="36553" y="1505680"/>
        <a:ext cx="8671387" cy="675694"/>
      </dsp:txXfrm>
    </dsp:sp>
    <dsp:sp modelId="{56CC259C-F4AD-4A65-ACC2-BDE9E182E55A}">
      <dsp:nvSpPr>
        <dsp:cNvPr id="0" name=""/>
        <dsp:cNvSpPr/>
      </dsp:nvSpPr>
      <dsp:spPr>
        <a:xfrm>
          <a:off x="0" y="2333127"/>
          <a:ext cx="874449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Not only teacher but also s</a:t>
          </a:r>
          <a:r>
            <a:rPr lang="en-US" sz="1400" kern="1200"/>
            <a:t>tudents must be prepared for on-line education (technology, organization – superiors, environment).</a:t>
          </a:r>
          <a:endParaRPr lang="cs-CZ" sz="1400" kern="1200"/>
        </a:p>
      </dsp:txBody>
      <dsp:txXfrm>
        <a:off x="36553" y="2369680"/>
        <a:ext cx="8671387" cy="675694"/>
      </dsp:txXfrm>
    </dsp:sp>
    <dsp:sp modelId="{BB92E568-E1FB-4B36-8566-8D558CE86ED9}">
      <dsp:nvSpPr>
        <dsp:cNvPr id="0" name=""/>
        <dsp:cNvSpPr/>
      </dsp:nvSpPr>
      <dsp:spPr>
        <a:xfrm>
          <a:off x="0" y="3197127"/>
          <a:ext cx="874449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On-line or blended learning means greater autonomy and responsibility of students (can be advantage as well as disadvantage).</a:t>
          </a:r>
        </a:p>
      </dsp:txBody>
      <dsp:txXfrm>
        <a:off x="36553" y="3233680"/>
        <a:ext cx="8671387" cy="675694"/>
      </dsp:txXfrm>
    </dsp:sp>
    <dsp:sp modelId="{614EC925-8A2E-4828-AF28-09FDE0D3CEDF}">
      <dsp:nvSpPr>
        <dsp:cNvPr id="0" name=""/>
        <dsp:cNvSpPr/>
      </dsp:nvSpPr>
      <dsp:spPr>
        <a:xfrm>
          <a:off x="0" y="4061127"/>
          <a:ext cx="874449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Hybrid testing model provides more flexibility, does not decrease success rate but generally, is not prefer by candidates and testers.</a:t>
          </a:r>
          <a:endParaRPr lang="cs-CZ" sz="1400" kern="1200"/>
        </a:p>
      </dsp:txBody>
      <dsp:txXfrm>
        <a:off x="36553" y="4097680"/>
        <a:ext cx="8671387" cy="6756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18E60-9359-4665-B910-BDFC44ED77D8}">
      <dsp:nvSpPr>
        <dsp:cNvPr id="0" name=""/>
        <dsp:cNvSpPr/>
      </dsp:nvSpPr>
      <dsp:spPr>
        <a:xfrm>
          <a:off x="0" y="104744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1. Introduction</a:t>
          </a:r>
          <a:endParaRPr lang="cs-CZ" sz="2400" kern="1200"/>
        </a:p>
      </dsp:txBody>
      <dsp:txXfrm>
        <a:off x="28100" y="1075541"/>
        <a:ext cx="8573994" cy="519439"/>
      </dsp:txXfrm>
    </dsp:sp>
    <dsp:sp modelId="{BE21F0CB-9600-404E-ACC8-69277700867A}">
      <dsp:nvSpPr>
        <dsp:cNvPr id="0" name=""/>
        <dsp:cNvSpPr/>
      </dsp:nvSpPr>
      <dsp:spPr>
        <a:xfrm>
          <a:off x="0" y="169220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2. Impacts of Covid-19 on the Czech military education </a:t>
          </a:r>
          <a:endParaRPr lang="cs-CZ" sz="2400" kern="1200"/>
        </a:p>
      </dsp:txBody>
      <dsp:txXfrm>
        <a:off x="28100" y="1720301"/>
        <a:ext cx="8573994" cy="519439"/>
      </dsp:txXfrm>
    </dsp:sp>
    <dsp:sp modelId="{F97B5BF7-34FB-4D01-9C86-4939BD01EF0F}">
      <dsp:nvSpPr>
        <dsp:cNvPr id="0" name=""/>
        <dsp:cNvSpPr/>
      </dsp:nvSpPr>
      <dsp:spPr>
        <a:xfrm>
          <a:off x="0" y="233696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3. </a:t>
          </a:r>
          <a:r>
            <a:rPr lang="en-US" sz="2400" kern="1200" dirty="0"/>
            <a:t>Approach of the </a:t>
          </a:r>
          <a:r>
            <a:rPr lang="en-US" sz="2400" kern="1200" dirty="0" err="1"/>
            <a:t>UoD</a:t>
          </a:r>
          <a:r>
            <a:rPr lang="en-US" sz="2400" kern="1200" dirty="0"/>
            <a:t> LC to cope with the pandemic restrictions</a:t>
          </a:r>
          <a:endParaRPr lang="cs-CZ" sz="2400" kern="1200" dirty="0"/>
        </a:p>
      </dsp:txBody>
      <dsp:txXfrm>
        <a:off x="28100" y="2365061"/>
        <a:ext cx="8573994" cy="519439"/>
      </dsp:txXfrm>
    </dsp:sp>
    <dsp:sp modelId="{857DC72E-B35B-4C98-A1CA-8FD7765D49CC}">
      <dsp:nvSpPr>
        <dsp:cNvPr id="0" name=""/>
        <dsp:cNvSpPr/>
      </dsp:nvSpPr>
      <dsp:spPr>
        <a:xfrm>
          <a:off x="0" y="298172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4. Key Lessons Learnt</a:t>
          </a:r>
          <a:endParaRPr lang="cs-CZ" sz="2400" kern="1200" dirty="0"/>
        </a:p>
      </dsp:txBody>
      <dsp:txXfrm>
        <a:off x="28100" y="3009821"/>
        <a:ext cx="8573994" cy="519439"/>
      </dsp:txXfrm>
    </dsp:sp>
    <dsp:sp modelId="{FACCBAB1-0A80-4F76-B035-AF573158FB95}">
      <dsp:nvSpPr>
        <dsp:cNvPr id="0" name=""/>
        <dsp:cNvSpPr/>
      </dsp:nvSpPr>
      <dsp:spPr>
        <a:xfrm>
          <a:off x="0" y="362648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5. Conclusion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28100" y="3654581"/>
        <a:ext cx="8573994" cy="51943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A8C42-7969-46DA-92DC-52CA5CB497FA}">
      <dsp:nvSpPr>
        <dsp:cNvPr id="0" name=""/>
        <dsp:cNvSpPr/>
      </dsp:nvSpPr>
      <dsp:spPr>
        <a:xfrm>
          <a:off x="0" y="34107"/>
          <a:ext cx="8204562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pandemic restrictions have forced the </a:t>
          </a:r>
          <a:r>
            <a:rPr lang="cs-CZ" sz="2500" kern="1200" dirty="0" err="1"/>
            <a:t>UoD</a:t>
          </a:r>
          <a:r>
            <a:rPr lang="cs-CZ" sz="2500" kern="1200" dirty="0"/>
            <a:t> </a:t>
          </a:r>
          <a:r>
            <a:rPr lang="en-US" sz="2500" kern="1200" dirty="0"/>
            <a:t>LC to many innovations, most of them beneficial even in „normal“ teaching/learning process.</a:t>
          </a:r>
          <a:endParaRPr lang="cs-CZ" sz="2500" kern="1200" dirty="0"/>
        </a:p>
      </dsp:txBody>
      <dsp:txXfrm>
        <a:off x="67110" y="101217"/>
        <a:ext cx="8070342" cy="1240530"/>
      </dsp:txXfrm>
    </dsp:sp>
    <dsp:sp modelId="{379B671F-4376-4FCD-8651-FBEA1E15659A}">
      <dsp:nvSpPr>
        <dsp:cNvPr id="0" name=""/>
        <dsp:cNvSpPr/>
      </dsp:nvSpPr>
      <dsp:spPr>
        <a:xfrm>
          <a:off x="0" y="1480858"/>
          <a:ext cx="8204562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Application of on-line and interactive tools and supports has made the performance of the </a:t>
          </a:r>
          <a:r>
            <a:rPr lang="en-US" sz="2500" kern="1200" dirty="0" err="1"/>
            <a:t>UoD</a:t>
          </a:r>
          <a:r>
            <a:rPr lang="en-US" sz="2500" kern="1200" dirty="0"/>
            <a:t> LC more flexible.</a:t>
          </a:r>
          <a:endParaRPr lang="cs-CZ" sz="2500" kern="1200" dirty="0"/>
        </a:p>
      </dsp:txBody>
      <dsp:txXfrm>
        <a:off x="67110" y="1547968"/>
        <a:ext cx="8070342" cy="1240530"/>
      </dsp:txXfrm>
    </dsp:sp>
    <dsp:sp modelId="{520C0A44-B4BD-40B4-97BF-A8D410B80CC3}">
      <dsp:nvSpPr>
        <dsp:cNvPr id="0" name=""/>
        <dsp:cNvSpPr/>
      </dsp:nvSpPr>
      <dsp:spPr>
        <a:xfrm>
          <a:off x="0" y="2927608"/>
          <a:ext cx="8204562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UoD LC is better prepared to further waves or to potential “new standard“ for education.</a:t>
          </a:r>
          <a:endParaRPr lang="cs-CZ" sz="2500" kern="1200"/>
        </a:p>
      </dsp:txBody>
      <dsp:txXfrm>
        <a:off x="67110" y="2994718"/>
        <a:ext cx="8070342" cy="1240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18E60-9359-4665-B910-BDFC44ED77D8}">
      <dsp:nvSpPr>
        <dsp:cNvPr id="0" name=""/>
        <dsp:cNvSpPr/>
      </dsp:nvSpPr>
      <dsp:spPr>
        <a:xfrm>
          <a:off x="0" y="104744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1. Introduction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28100" y="1075541"/>
        <a:ext cx="8573994" cy="519439"/>
      </dsp:txXfrm>
    </dsp:sp>
    <dsp:sp modelId="{BE21F0CB-9600-404E-ACC8-69277700867A}">
      <dsp:nvSpPr>
        <dsp:cNvPr id="0" name=""/>
        <dsp:cNvSpPr/>
      </dsp:nvSpPr>
      <dsp:spPr>
        <a:xfrm>
          <a:off x="0" y="169220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2. Impacts of Covid-19 on the Czech military education </a:t>
          </a:r>
          <a:endParaRPr lang="cs-CZ" sz="2400" kern="1200"/>
        </a:p>
      </dsp:txBody>
      <dsp:txXfrm>
        <a:off x="28100" y="1720301"/>
        <a:ext cx="8573994" cy="519439"/>
      </dsp:txXfrm>
    </dsp:sp>
    <dsp:sp modelId="{F97B5BF7-34FB-4D01-9C86-4939BD01EF0F}">
      <dsp:nvSpPr>
        <dsp:cNvPr id="0" name=""/>
        <dsp:cNvSpPr/>
      </dsp:nvSpPr>
      <dsp:spPr>
        <a:xfrm>
          <a:off x="0" y="233696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3. </a:t>
          </a:r>
          <a:r>
            <a:rPr lang="en-US" sz="2400" kern="1200"/>
            <a:t>Approach of the UoD LC to cope with the pandemic restrictions</a:t>
          </a:r>
          <a:endParaRPr lang="cs-CZ" sz="2400" kern="1200"/>
        </a:p>
      </dsp:txBody>
      <dsp:txXfrm>
        <a:off x="28100" y="2365061"/>
        <a:ext cx="8573994" cy="519439"/>
      </dsp:txXfrm>
    </dsp:sp>
    <dsp:sp modelId="{857DC72E-B35B-4C98-A1CA-8FD7765D49CC}">
      <dsp:nvSpPr>
        <dsp:cNvPr id="0" name=""/>
        <dsp:cNvSpPr/>
      </dsp:nvSpPr>
      <dsp:spPr>
        <a:xfrm>
          <a:off x="0" y="298172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4. Key Lessons Learnt</a:t>
          </a:r>
          <a:endParaRPr lang="cs-CZ" sz="2400" kern="1200"/>
        </a:p>
      </dsp:txBody>
      <dsp:txXfrm>
        <a:off x="28100" y="3009821"/>
        <a:ext cx="8573994" cy="519439"/>
      </dsp:txXfrm>
    </dsp:sp>
    <dsp:sp modelId="{FACCBAB1-0A80-4F76-B035-AF573158FB95}">
      <dsp:nvSpPr>
        <dsp:cNvPr id="0" name=""/>
        <dsp:cNvSpPr/>
      </dsp:nvSpPr>
      <dsp:spPr>
        <a:xfrm>
          <a:off x="0" y="362648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 Conclusion</a:t>
          </a:r>
          <a:endParaRPr lang="cs-CZ" sz="2400" kern="1200"/>
        </a:p>
      </dsp:txBody>
      <dsp:txXfrm>
        <a:off x="28100" y="3654581"/>
        <a:ext cx="8573994" cy="519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7BB00-EC91-47A2-8F09-F9571BC7E9E2}">
      <dsp:nvSpPr>
        <dsp:cNvPr id="0" name=""/>
        <dsp:cNvSpPr/>
      </dsp:nvSpPr>
      <dsp:spPr>
        <a:xfrm>
          <a:off x="0" y="45895"/>
          <a:ext cx="8350432" cy="12314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Czech UoD Language Centre responsible for:</a:t>
          </a:r>
          <a:endParaRPr lang="cs-CZ" sz="3100" kern="1200"/>
        </a:p>
      </dsp:txBody>
      <dsp:txXfrm>
        <a:off x="60116" y="106011"/>
        <a:ext cx="8230200" cy="1111247"/>
      </dsp:txXfrm>
    </dsp:sp>
    <dsp:sp modelId="{7BFDE650-A3F7-4336-A381-E68D68A3E8A9}">
      <dsp:nvSpPr>
        <dsp:cNvPr id="0" name=""/>
        <dsp:cNvSpPr/>
      </dsp:nvSpPr>
      <dsp:spPr>
        <a:xfrm>
          <a:off x="0" y="1277375"/>
          <a:ext cx="8350432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26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Language testing (incl. STANAG 6001)</a:t>
          </a:r>
          <a:r>
            <a:rPr lang="cs-CZ" sz="2400" kern="1200" dirty="0"/>
            <a:t>;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Language training for </a:t>
          </a:r>
          <a:r>
            <a:rPr lang="en-US" sz="2400" kern="1200" dirty="0" err="1"/>
            <a:t>UoD</a:t>
          </a:r>
          <a:r>
            <a:rPr lang="en-US" sz="2400" kern="1200" dirty="0"/>
            <a:t> cadets/students</a:t>
          </a:r>
          <a:r>
            <a:rPr lang="cs-CZ" sz="2400" kern="1200" dirty="0"/>
            <a:t>;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Language training within courses for Mod/Armed Forces personnel</a:t>
          </a:r>
          <a:r>
            <a:rPr lang="cs-CZ" sz="2400" kern="1200" dirty="0"/>
            <a:t>.</a:t>
          </a:r>
        </a:p>
      </dsp:txBody>
      <dsp:txXfrm>
        <a:off x="0" y="1277375"/>
        <a:ext cx="8350432" cy="1572165"/>
      </dsp:txXfrm>
    </dsp:sp>
    <dsp:sp modelId="{8F979CDA-CA17-47BE-87E0-DDF265B13249}">
      <dsp:nvSpPr>
        <dsp:cNvPr id="0" name=""/>
        <dsp:cNvSpPr/>
      </dsp:nvSpPr>
      <dsp:spPr>
        <a:xfrm>
          <a:off x="0" y="2849540"/>
          <a:ext cx="8350432" cy="12314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Before 2020, technologies like VTC used just marginally</a:t>
          </a:r>
          <a:r>
            <a:rPr lang="cs-CZ" sz="3100" kern="1200" dirty="0"/>
            <a:t>.</a:t>
          </a:r>
        </a:p>
      </dsp:txBody>
      <dsp:txXfrm>
        <a:off x="60116" y="2909656"/>
        <a:ext cx="8230200" cy="1111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18E60-9359-4665-B910-BDFC44ED77D8}">
      <dsp:nvSpPr>
        <dsp:cNvPr id="0" name=""/>
        <dsp:cNvSpPr/>
      </dsp:nvSpPr>
      <dsp:spPr>
        <a:xfrm>
          <a:off x="0" y="104744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1. Introduction</a:t>
          </a:r>
          <a:endParaRPr lang="cs-CZ" sz="2400" kern="1200"/>
        </a:p>
      </dsp:txBody>
      <dsp:txXfrm>
        <a:off x="28100" y="1075541"/>
        <a:ext cx="8573994" cy="519439"/>
      </dsp:txXfrm>
    </dsp:sp>
    <dsp:sp modelId="{BE21F0CB-9600-404E-ACC8-69277700867A}">
      <dsp:nvSpPr>
        <dsp:cNvPr id="0" name=""/>
        <dsp:cNvSpPr/>
      </dsp:nvSpPr>
      <dsp:spPr>
        <a:xfrm>
          <a:off x="0" y="169220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2. Impacts of Covid-19 on the Czech military education 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28100" y="1720301"/>
        <a:ext cx="8573994" cy="519439"/>
      </dsp:txXfrm>
    </dsp:sp>
    <dsp:sp modelId="{F97B5BF7-34FB-4D01-9C86-4939BD01EF0F}">
      <dsp:nvSpPr>
        <dsp:cNvPr id="0" name=""/>
        <dsp:cNvSpPr/>
      </dsp:nvSpPr>
      <dsp:spPr>
        <a:xfrm>
          <a:off x="0" y="233696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3. </a:t>
          </a:r>
          <a:r>
            <a:rPr lang="en-US" sz="2400" kern="1200" dirty="0"/>
            <a:t>Approach of the </a:t>
          </a:r>
          <a:r>
            <a:rPr lang="en-US" sz="2400" kern="1200" dirty="0" err="1"/>
            <a:t>UoD</a:t>
          </a:r>
          <a:r>
            <a:rPr lang="en-US" sz="2400" kern="1200" dirty="0"/>
            <a:t> LC to cope with the pandemic restrictions</a:t>
          </a:r>
          <a:endParaRPr lang="cs-CZ" sz="2400" kern="1200" dirty="0"/>
        </a:p>
      </dsp:txBody>
      <dsp:txXfrm>
        <a:off x="28100" y="2365061"/>
        <a:ext cx="8573994" cy="519439"/>
      </dsp:txXfrm>
    </dsp:sp>
    <dsp:sp modelId="{857DC72E-B35B-4C98-A1CA-8FD7765D49CC}">
      <dsp:nvSpPr>
        <dsp:cNvPr id="0" name=""/>
        <dsp:cNvSpPr/>
      </dsp:nvSpPr>
      <dsp:spPr>
        <a:xfrm>
          <a:off x="0" y="298172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4. Key Lessons Learnt</a:t>
          </a:r>
          <a:endParaRPr lang="cs-CZ" sz="2400" kern="1200"/>
        </a:p>
      </dsp:txBody>
      <dsp:txXfrm>
        <a:off x="28100" y="3009821"/>
        <a:ext cx="8573994" cy="519439"/>
      </dsp:txXfrm>
    </dsp:sp>
    <dsp:sp modelId="{FACCBAB1-0A80-4F76-B035-AF573158FB95}">
      <dsp:nvSpPr>
        <dsp:cNvPr id="0" name=""/>
        <dsp:cNvSpPr/>
      </dsp:nvSpPr>
      <dsp:spPr>
        <a:xfrm>
          <a:off x="0" y="362648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 Conclusion</a:t>
          </a:r>
          <a:endParaRPr lang="cs-CZ" sz="2400" kern="1200"/>
        </a:p>
      </dsp:txBody>
      <dsp:txXfrm>
        <a:off x="28100" y="3654581"/>
        <a:ext cx="8573994" cy="519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0106B-96A9-471C-986F-432C6E904AE2}">
      <dsp:nvSpPr>
        <dsp:cNvPr id="0" name=""/>
        <dsp:cNvSpPr/>
      </dsp:nvSpPr>
      <dsp:spPr>
        <a:xfrm>
          <a:off x="0" y="14604"/>
          <a:ext cx="8639175" cy="12306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 2020 first wave meant total lockdown for the country, incl. </a:t>
          </a:r>
          <a:r>
            <a:rPr lang="cs-CZ" sz="2200" kern="1200" dirty="0"/>
            <a:t>m</a:t>
          </a:r>
          <a:r>
            <a:rPr lang="en-US" sz="2200" kern="1200" dirty="0" err="1"/>
            <a:t>ilitary</a:t>
          </a:r>
          <a:r>
            <a:rPr lang="en-US" sz="2200" kern="1200" dirty="0"/>
            <a:t> education (all activities interrupted for more than 2 months).</a:t>
          </a:r>
          <a:endParaRPr lang="cs-CZ" sz="2200" kern="1200" dirty="0"/>
        </a:p>
      </dsp:txBody>
      <dsp:txXfrm>
        <a:off x="60077" y="74681"/>
        <a:ext cx="8519021" cy="1110539"/>
      </dsp:txXfrm>
    </dsp:sp>
    <dsp:sp modelId="{FB0780A2-8597-4F6A-820C-B242F00A65B2}">
      <dsp:nvSpPr>
        <dsp:cNvPr id="0" name=""/>
        <dsp:cNvSpPr/>
      </dsp:nvSpPr>
      <dsp:spPr>
        <a:xfrm>
          <a:off x="0" y="1308658"/>
          <a:ext cx="8639175" cy="12306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Subsequent waves connected with restrictions regarding travel, numbers of participants, physical presence of participants in classes/testing rooms etc.</a:t>
          </a:r>
          <a:endParaRPr lang="cs-CZ" sz="2200" kern="1200"/>
        </a:p>
      </dsp:txBody>
      <dsp:txXfrm>
        <a:off x="60077" y="1368735"/>
        <a:ext cx="8519021" cy="1110539"/>
      </dsp:txXfrm>
    </dsp:sp>
    <dsp:sp modelId="{A4DE4B19-76CB-48F5-9C4E-B5D0C4248A7A}">
      <dsp:nvSpPr>
        <dsp:cNvPr id="0" name=""/>
        <dsp:cNvSpPr/>
      </dsp:nvSpPr>
      <dsp:spPr>
        <a:xfrm>
          <a:off x="0" y="2602711"/>
          <a:ext cx="8639175" cy="12306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Repeated switching between presence and on-line form of language education (overall or selective/preventive). </a:t>
          </a:r>
        </a:p>
      </dsp:txBody>
      <dsp:txXfrm>
        <a:off x="60077" y="2662788"/>
        <a:ext cx="8519021" cy="11105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18E60-9359-4665-B910-BDFC44ED77D8}">
      <dsp:nvSpPr>
        <dsp:cNvPr id="0" name=""/>
        <dsp:cNvSpPr/>
      </dsp:nvSpPr>
      <dsp:spPr>
        <a:xfrm>
          <a:off x="0" y="104744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1. Introduction</a:t>
          </a:r>
          <a:endParaRPr lang="cs-CZ" sz="2400" kern="1200"/>
        </a:p>
      </dsp:txBody>
      <dsp:txXfrm>
        <a:off x="28100" y="1075541"/>
        <a:ext cx="8573994" cy="519439"/>
      </dsp:txXfrm>
    </dsp:sp>
    <dsp:sp modelId="{BE21F0CB-9600-404E-ACC8-69277700867A}">
      <dsp:nvSpPr>
        <dsp:cNvPr id="0" name=""/>
        <dsp:cNvSpPr/>
      </dsp:nvSpPr>
      <dsp:spPr>
        <a:xfrm>
          <a:off x="0" y="169220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2. Impacts of Covid-19 on the Czech military education </a:t>
          </a:r>
          <a:endParaRPr lang="cs-CZ" sz="2400" kern="1200"/>
        </a:p>
      </dsp:txBody>
      <dsp:txXfrm>
        <a:off x="28100" y="1720301"/>
        <a:ext cx="8573994" cy="519439"/>
      </dsp:txXfrm>
    </dsp:sp>
    <dsp:sp modelId="{F97B5BF7-34FB-4D01-9C86-4939BD01EF0F}">
      <dsp:nvSpPr>
        <dsp:cNvPr id="0" name=""/>
        <dsp:cNvSpPr/>
      </dsp:nvSpPr>
      <dsp:spPr>
        <a:xfrm>
          <a:off x="0" y="233696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3. Approach of the </a:t>
          </a:r>
          <a:r>
            <a:rPr lang="en-US" sz="2400" b="1" kern="1200" dirty="0" err="1">
              <a:solidFill>
                <a:srgbClr val="C00000"/>
              </a:solidFill>
            </a:rPr>
            <a:t>UoD</a:t>
          </a:r>
          <a:r>
            <a:rPr lang="en-US" sz="2400" b="1" kern="1200" dirty="0">
              <a:solidFill>
                <a:srgbClr val="C00000"/>
              </a:solidFill>
            </a:rPr>
            <a:t> LC to cope with the pandemic restrictions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28100" y="2365061"/>
        <a:ext cx="8573994" cy="519439"/>
      </dsp:txXfrm>
    </dsp:sp>
    <dsp:sp modelId="{857DC72E-B35B-4C98-A1CA-8FD7765D49CC}">
      <dsp:nvSpPr>
        <dsp:cNvPr id="0" name=""/>
        <dsp:cNvSpPr/>
      </dsp:nvSpPr>
      <dsp:spPr>
        <a:xfrm>
          <a:off x="0" y="298172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4. Key Lessons Learnt</a:t>
          </a:r>
          <a:endParaRPr lang="cs-CZ" sz="2400" kern="1200"/>
        </a:p>
      </dsp:txBody>
      <dsp:txXfrm>
        <a:off x="28100" y="3009821"/>
        <a:ext cx="8573994" cy="519439"/>
      </dsp:txXfrm>
    </dsp:sp>
    <dsp:sp modelId="{FACCBAB1-0A80-4F76-B035-AF573158FB95}">
      <dsp:nvSpPr>
        <dsp:cNvPr id="0" name=""/>
        <dsp:cNvSpPr/>
      </dsp:nvSpPr>
      <dsp:spPr>
        <a:xfrm>
          <a:off x="0" y="3626481"/>
          <a:ext cx="8630194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 Conclusion</a:t>
          </a:r>
          <a:endParaRPr lang="cs-CZ" sz="2400" kern="1200"/>
        </a:p>
      </dsp:txBody>
      <dsp:txXfrm>
        <a:off x="28100" y="3654581"/>
        <a:ext cx="8573994" cy="5194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7F1C1-E781-449A-BE2D-FF492BF46BD4}">
      <dsp:nvSpPr>
        <dsp:cNvPr id="0" name=""/>
        <dsp:cNvSpPr/>
      </dsp:nvSpPr>
      <dsp:spPr>
        <a:xfrm>
          <a:off x="0" y="13452"/>
          <a:ext cx="8458200" cy="743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General changes:</a:t>
          </a:r>
          <a:endParaRPr lang="cs-CZ" sz="3100" kern="1200"/>
        </a:p>
      </dsp:txBody>
      <dsp:txXfrm>
        <a:off x="36296" y="49748"/>
        <a:ext cx="8385608" cy="670943"/>
      </dsp:txXfrm>
    </dsp:sp>
    <dsp:sp modelId="{CC007CB7-FCAD-45FC-89F6-A838801CEC70}">
      <dsp:nvSpPr>
        <dsp:cNvPr id="0" name=""/>
        <dsp:cNvSpPr/>
      </dsp:nvSpPr>
      <dsp:spPr>
        <a:xfrm>
          <a:off x="0" y="756987"/>
          <a:ext cx="8458200" cy="308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548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Changes </a:t>
          </a:r>
          <a:r>
            <a:rPr lang="cs-CZ" sz="2400" kern="1200" dirty="0"/>
            <a:t>in </a:t>
          </a:r>
          <a:r>
            <a:rPr lang="en-US" sz="2400" kern="1200" dirty="0"/>
            <a:t>communication with students and candidates.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Necessity to use adequate HW and SW (+ connection).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Introduction of all personnel to handling with MS Teams and further tools and applications (differing attitudes, abilities, gradual improvements, first organized and subsequently informal sharing of best practices).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Introduction of students to MS Teams.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Administrative consequences.</a:t>
          </a:r>
          <a:endParaRPr lang="cs-CZ" sz="2400" kern="1200"/>
        </a:p>
      </dsp:txBody>
      <dsp:txXfrm>
        <a:off x="0" y="756987"/>
        <a:ext cx="8458200" cy="3080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9578A-2BA2-46BB-80F7-C15053C9785B}">
      <dsp:nvSpPr>
        <dsp:cNvPr id="0" name=""/>
        <dsp:cNvSpPr/>
      </dsp:nvSpPr>
      <dsp:spPr>
        <a:xfrm>
          <a:off x="0" y="127271"/>
          <a:ext cx="8477250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Changes in teaching languages:</a:t>
          </a:r>
          <a:endParaRPr lang="cs-CZ" sz="2400" kern="1200"/>
        </a:p>
      </dsp:txBody>
      <dsp:txXfrm>
        <a:off x="28100" y="155371"/>
        <a:ext cx="8421050" cy="519439"/>
      </dsp:txXfrm>
    </dsp:sp>
    <dsp:sp modelId="{747707EB-E517-460D-B5B2-33E04394ECC7}">
      <dsp:nvSpPr>
        <dsp:cNvPr id="0" name=""/>
        <dsp:cNvSpPr/>
      </dsp:nvSpPr>
      <dsp:spPr>
        <a:xfrm>
          <a:off x="0" y="702911"/>
          <a:ext cx="8477250" cy="327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15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Decreased sizes of the classes (subgroups).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Changed scope of compulsory lessons, more voluntary individual consultations.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Adapting to a different nature of interaction within the class (e.g. lower flexibility for role plays – problem of limited emotions sharing in on-line environment).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Changed structure of the lessons (focus on speaking and listening while writing concentrated to homework, partial elimination of regular weekly progress testing).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Necessity to adapt to the tempo/abilities of students to handle on-line education (problem with lower level courses and lower ranks, differing levels of equipment, connection and environment for studying on-line)</a:t>
          </a:r>
          <a:r>
            <a:rPr lang="cs-CZ" sz="1900" kern="1200" dirty="0"/>
            <a:t>.</a:t>
          </a:r>
        </a:p>
      </dsp:txBody>
      <dsp:txXfrm>
        <a:off x="0" y="702911"/>
        <a:ext cx="8477250" cy="32788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0B879-057B-4A92-A9EF-E236428B5C91}">
      <dsp:nvSpPr>
        <dsp:cNvPr id="0" name=""/>
        <dsp:cNvSpPr/>
      </dsp:nvSpPr>
      <dsp:spPr>
        <a:xfrm>
          <a:off x="3807" y="0"/>
          <a:ext cx="4360965" cy="41772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Distance Testing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No epidemic risk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No control of correctness (candidate identity, elimination of the use of different aids, tests recording/dissemination etc.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INACCEPTABLE!</a:t>
          </a:r>
        </a:p>
      </dsp:txBody>
      <dsp:txXfrm>
        <a:off x="3807" y="1670896"/>
        <a:ext cx="4360965" cy="1670896"/>
      </dsp:txXfrm>
    </dsp:sp>
    <dsp:sp modelId="{52913458-9D0C-4BC1-B71D-E02E0BB5ED8D}">
      <dsp:nvSpPr>
        <dsp:cNvPr id="0" name=""/>
        <dsp:cNvSpPr/>
      </dsp:nvSpPr>
      <dsp:spPr>
        <a:xfrm>
          <a:off x="1488779" y="250634"/>
          <a:ext cx="1391021" cy="139102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CFDE0-B6C0-4F46-B610-D57A6918D728}">
      <dsp:nvSpPr>
        <dsp:cNvPr id="0" name=""/>
        <dsp:cNvSpPr/>
      </dsp:nvSpPr>
      <dsp:spPr>
        <a:xfrm>
          <a:off x="4495601" y="0"/>
          <a:ext cx="4360965" cy="41772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Traditional (Face-to-Face) Testing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High epidemic risk (travelling of candidates, personal contacts among candidates and testers)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Traditional high control over testing correctness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IMPOSSIBLE/PROHIBITTED DURING PANDEMIC PEAKS</a:t>
          </a:r>
        </a:p>
      </dsp:txBody>
      <dsp:txXfrm>
        <a:off x="4495601" y="1670896"/>
        <a:ext cx="4360965" cy="1670896"/>
      </dsp:txXfrm>
    </dsp:sp>
    <dsp:sp modelId="{DAD770DD-99AE-4A6B-8CFA-0A9574E19F2C}">
      <dsp:nvSpPr>
        <dsp:cNvPr id="0" name=""/>
        <dsp:cNvSpPr/>
      </dsp:nvSpPr>
      <dsp:spPr>
        <a:xfrm>
          <a:off x="5980573" y="250634"/>
          <a:ext cx="1391021" cy="139102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63C63-35D5-4E67-9D46-6FF86DE0CCE4}">
      <dsp:nvSpPr>
        <dsp:cNvPr id="0" name=""/>
        <dsp:cNvSpPr/>
      </dsp:nvSpPr>
      <dsp:spPr>
        <a:xfrm>
          <a:off x="354414" y="3341793"/>
          <a:ext cx="8151544" cy="626586"/>
        </a:xfrm>
        <a:prstGeom prst="leftRight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F0394-6C49-4C9E-A71D-8FDB977EF9C2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12AEF-3137-4A9E-88D8-4F7DBAD29CFC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00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ED6A7-8172-476A-99DA-AD04ACB459A6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BC092-9617-4412-957D-9E1DFF085566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531549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4253470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772930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2495086"/>
              </p:ext>
            </p:extLst>
          </p:nvPr>
        </p:nvGraphicFramePr>
        <p:xfrm>
          <a:off x="0" y="6305516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692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90403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 userDrawn="1"/>
        </p:nvSpPr>
        <p:spPr>
          <a:xfrm>
            <a:off x="6224666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cjv.unob.cz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99" y="6353257"/>
            <a:ext cx="1139372" cy="466141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14011881"/>
              </p:ext>
            </p:extLst>
          </p:nvPr>
        </p:nvGraphicFramePr>
        <p:xfrm>
          <a:off x="0" y="6305516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692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90403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6382122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4253470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772930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sp>
        <p:nvSpPr>
          <p:cNvPr id="15" name="TextovéPole 14"/>
          <p:cNvSpPr txBox="1"/>
          <p:nvPr userDrawn="1"/>
        </p:nvSpPr>
        <p:spPr>
          <a:xfrm>
            <a:off x="6224666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cjv.unob.cz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‹N›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14524202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4253470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772930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30104538"/>
              </p:ext>
            </p:extLst>
          </p:nvPr>
        </p:nvGraphicFramePr>
        <p:xfrm>
          <a:off x="0" y="6305516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692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90403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623" y="127641"/>
            <a:ext cx="3418947" cy="720000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6224666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cjv.unob.cz</a:t>
            </a:r>
          </a:p>
        </p:txBody>
      </p:sp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0553" y="1066801"/>
            <a:ext cx="7772400" cy="5122332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5400" dirty="0"/>
              <a:t>COVID-19 Lessons Learnt: Prospective of the CZ </a:t>
            </a:r>
            <a:r>
              <a:rPr lang="en-US" sz="5400" dirty="0" err="1"/>
              <a:t>UoD</a:t>
            </a:r>
            <a:r>
              <a:rPr lang="en-US" sz="5400" dirty="0"/>
              <a:t> Language Centre</a:t>
            </a:r>
            <a:br>
              <a:rPr lang="cs-CZ" sz="2700" b="1" dirty="0">
                <a:solidFill>
                  <a:srgbClr val="0070C0"/>
                </a:solidFill>
              </a:rPr>
            </a:br>
            <a:r>
              <a:rPr lang="en-US" sz="2700" b="1" u="sng" dirty="0">
                <a:solidFill>
                  <a:srgbClr val="0070C0"/>
                </a:solidFill>
              </a:rPr>
              <a:t> </a:t>
            </a:r>
            <a:br>
              <a:rPr lang="en-US" sz="2700" b="1" u="sng" dirty="0">
                <a:solidFill>
                  <a:srgbClr val="0070C0"/>
                </a:solidFill>
              </a:rPr>
            </a:br>
            <a:br>
              <a:rPr lang="en-US" sz="3200" b="1" u="sng" dirty="0">
                <a:solidFill>
                  <a:srgbClr val="0033CC"/>
                </a:solidFill>
              </a:rPr>
            </a:br>
            <a:r>
              <a:rPr lang="en-US" sz="3200" dirty="0"/>
              <a:t>BILC Annual Conference</a:t>
            </a:r>
            <a:br>
              <a:rPr lang="en-US" sz="3200" dirty="0"/>
            </a:br>
            <a:r>
              <a:rPr lang="en-US" sz="3200" dirty="0"/>
              <a:t>May </a:t>
            </a:r>
            <a:r>
              <a:rPr lang="cs-CZ" sz="3200" dirty="0"/>
              <a:t>24</a:t>
            </a:r>
            <a:r>
              <a:rPr lang="en-US" sz="3200" baseline="30000" dirty="0" err="1"/>
              <a:t>th</a:t>
            </a:r>
            <a:r>
              <a:rPr lang="en-US" sz="3200" dirty="0"/>
              <a:t>, 202</a:t>
            </a:r>
            <a:r>
              <a:rPr lang="cs-CZ" sz="3200" dirty="0"/>
              <a:t>2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276" y="1118463"/>
            <a:ext cx="8585201" cy="1325563"/>
          </a:xfrm>
        </p:spPr>
        <p:txBody>
          <a:bodyPr>
            <a:noAutofit/>
          </a:bodyPr>
          <a:lstStyle/>
          <a:p>
            <a:pPr marL="355600" indent="-355600"/>
            <a:r>
              <a:rPr lang="cs-CZ" sz="2800" b="1" dirty="0"/>
              <a:t>3</a:t>
            </a:r>
            <a:r>
              <a:rPr lang="en-US" sz="2800" b="1" dirty="0"/>
              <a:t>. Approach of the </a:t>
            </a:r>
            <a:r>
              <a:rPr lang="en-US" sz="2800" b="1" dirty="0" err="1"/>
              <a:t>UoD</a:t>
            </a:r>
            <a:r>
              <a:rPr lang="en-US" sz="2800" b="1" dirty="0"/>
              <a:t> LC to cope with the pandemic restrictions</a:t>
            </a:r>
            <a:br>
              <a:rPr lang="cs-CZ" sz="2800" b="1" dirty="0"/>
            </a:br>
            <a:r>
              <a:rPr lang="en-US" sz="2400" b="1" dirty="0"/>
              <a:t>Changes in language</a:t>
            </a:r>
            <a:r>
              <a:rPr lang="cs-CZ" sz="2400" b="1" dirty="0"/>
              <a:t> </a:t>
            </a:r>
            <a:r>
              <a:rPr lang="cs-CZ" sz="2400" b="1" dirty="0" err="1"/>
              <a:t>testing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404268"/>
              </p:ext>
            </p:extLst>
          </p:nvPr>
        </p:nvGraphicFramePr>
        <p:xfrm>
          <a:off x="150276" y="2105026"/>
          <a:ext cx="8860374" cy="4177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092200" y="5545667"/>
            <a:ext cx="7069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Compromise - Hybrid Approach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462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010" y="994638"/>
            <a:ext cx="8967265" cy="1325563"/>
          </a:xfrm>
        </p:spPr>
        <p:txBody>
          <a:bodyPr>
            <a:noAutofit/>
          </a:bodyPr>
          <a:lstStyle/>
          <a:p>
            <a:pPr marL="355600" indent="-355600"/>
            <a:r>
              <a:rPr lang="cs-CZ" sz="2800" b="1" dirty="0"/>
              <a:t>3</a:t>
            </a:r>
            <a:r>
              <a:rPr lang="en-US" sz="2800" b="1" dirty="0"/>
              <a:t>. Approach of the </a:t>
            </a:r>
            <a:r>
              <a:rPr lang="en-US" sz="2800" b="1" dirty="0" err="1"/>
              <a:t>UoD</a:t>
            </a:r>
            <a:r>
              <a:rPr lang="en-US" sz="2800" b="1" dirty="0"/>
              <a:t> LC to cope with the pandemic restrictions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4405585" y="1440941"/>
            <a:ext cx="4433615" cy="751289"/>
            <a:chOff x="0" y="7833"/>
            <a:chExt cx="3425413" cy="575639"/>
          </a:xfrm>
        </p:grpSpPr>
        <p:sp>
          <p:nvSpPr>
            <p:cNvPr id="10" name="Zaoblený obdélník 9"/>
            <p:cNvSpPr/>
            <p:nvPr/>
          </p:nvSpPr>
          <p:spPr>
            <a:xfrm>
              <a:off x="0" y="7833"/>
              <a:ext cx="3425413" cy="575639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ený obdélník 4"/>
            <p:cNvSpPr txBox="1"/>
            <p:nvPr/>
          </p:nvSpPr>
          <p:spPr>
            <a:xfrm>
              <a:off x="28100" y="35933"/>
              <a:ext cx="3369213" cy="519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/>
                <a:t>Hybrid Testing Model: listening, reading and writing</a:t>
              </a:r>
            </a:p>
          </p:txBody>
        </p:sp>
      </p:grp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116" y="2914168"/>
            <a:ext cx="1543050" cy="154305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5" y="1971133"/>
            <a:ext cx="1250790" cy="1245231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3369729" y="4576304"/>
            <a:ext cx="240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UoD</a:t>
            </a:r>
            <a:r>
              <a:rPr lang="en-US" dirty="0"/>
              <a:t> server room:</a:t>
            </a:r>
          </a:p>
          <a:p>
            <a:pPr algn="ctr"/>
            <a:r>
              <a:rPr lang="en-US" dirty="0"/>
              <a:t>ETIS database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3223790"/>
            <a:ext cx="240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team: test management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89" y="2147216"/>
            <a:ext cx="1798334" cy="1272978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439" y="4561162"/>
            <a:ext cx="1798334" cy="1272978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9" y="4494668"/>
            <a:ext cx="1798334" cy="1272978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6132781" y="3351720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location A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272693" y="5745061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location C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58423" y="5646334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location B</a:t>
            </a: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041" y="2143715"/>
            <a:ext cx="627050" cy="1254099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0" y="4483614"/>
            <a:ext cx="627050" cy="1254099"/>
          </a:xfrm>
          <a:prstGeom prst="rect">
            <a:avLst/>
          </a:prstGeom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773" y="4592177"/>
            <a:ext cx="627050" cy="1254099"/>
          </a:xfrm>
          <a:prstGeom prst="rect">
            <a:avLst/>
          </a:prstGeom>
        </p:spPr>
      </p:pic>
      <p:sp>
        <p:nvSpPr>
          <p:cNvPr id="35" name="Šipka doprava 34"/>
          <p:cNvSpPr/>
          <p:nvPr/>
        </p:nvSpPr>
        <p:spPr>
          <a:xfrm rot="540000">
            <a:off x="1978343" y="2505554"/>
            <a:ext cx="1792981" cy="954639"/>
          </a:xfrm>
          <a:prstGeom prst="rightArrow">
            <a:avLst>
              <a:gd name="adj1" fmla="val 46071"/>
              <a:gd name="adj2" fmla="val 50000"/>
            </a:avLst>
          </a:prstGeom>
          <a:solidFill>
            <a:srgbClr val="982D26"/>
          </a:solidFill>
          <a:scene3d>
            <a:camera prst="orthographicFront">
              <a:rot lat="0" lon="0" rev="20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Test planning/ assignment</a:t>
            </a:r>
          </a:p>
        </p:txBody>
      </p:sp>
      <p:sp>
        <p:nvSpPr>
          <p:cNvPr id="36" name="Obousměrná vodorovná šipka 35"/>
          <p:cNvSpPr/>
          <p:nvPr/>
        </p:nvSpPr>
        <p:spPr>
          <a:xfrm rot="-1140000">
            <a:off x="5192068" y="2735849"/>
            <a:ext cx="1574430" cy="423893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Web-based testing</a:t>
            </a:r>
          </a:p>
        </p:txBody>
      </p:sp>
      <p:sp>
        <p:nvSpPr>
          <p:cNvPr id="37" name="Obousměrná vodorovná šipka 36"/>
          <p:cNvSpPr/>
          <p:nvPr/>
        </p:nvSpPr>
        <p:spPr>
          <a:xfrm rot="-1140000">
            <a:off x="2522345" y="4304505"/>
            <a:ext cx="1574430" cy="423893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Web-based testing</a:t>
            </a:r>
          </a:p>
        </p:txBody>
      </p:sp>
      <p:sp>
        <p:nvSpPr>
          <p:cNvPr id="38" name="Obousměrná vodorovná šipka 37"/>
          <p:cNvSpPr/>
          <p:nvPr/>
        </p:nvSpPr>
        <p:spPr>
          <a:xfrm rot="1380000">
            <a:off x="5097775" y="4352221"/>
            <a:ext cx="1574430" cy="423893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Web-based testing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6501" y="5736639"/>
            <a:ext cx="85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Admin.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308041" y="5846276"/>
            <a:ext cx="85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Admin.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194232" y="3450484"/>
            <a:ext cx="85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Admin.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7804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9" grpId="0"/>
      <p:bldP spid="30" grpId="0"/>
      <p:bldP spid="31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62" y="975290"/>
            <a:ext cx="8967265" cy="1325563"/>
          </a:xfrm>
        </p:spPr>
        <p:txBody>
          <a:bodyPr>
            <a:noAutofit/>
          </a:bodyPr>
          <a:lstStyle/>
          <a:p>
            <a:pPr marL="355600" indent="-355600"/>
            <a:r>
              <a:rPr lang="cs-CZ" sz="2800" b="1" dirty="0"/>
              <a:t>3</a:t>
            </a:r>
            <a:r>
              <a:rPr lang="en-US" sz="2800" b="1" dirty="0"/>
              <a:t>. Approach of the </a:t>
            </a:r>
            <a:r>
              <a:rPr lang="en-US" sz="2800" b="1" dirty="0" err="1"/>
              <a:t>UoD</a:t>
            </a:r>
            <a:r>
              <a:rPr lang="en-US" sz="2800" b="1" dirty="0"/>
              <a:t> LC to cope with the pandemic restrictions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4616660" y="1554668"/>
            <a:ext cx="4379707" cy="575639"/>
            <a:chOff x="0" y="7833"/>
            <a:chExt cx="3425413" cy="575639"/>
          </a:xfrm>
        </p:grpSpPr>
        <p:sp>
          <p:nvSpPr>
            <p:cNvPr id="10" name="Zaoblený obdélník 9"/>
            <p:cNvSpPr/>
            <p:nvPr/>
          </p:nvSpPr>
          <p:spPr>
            <a:xfrm>
              <a:off x="0" y="7833"/>
              <a:ext cx="3425413" cy="575639"/>
            </a:xfrm>
            <a:prstGeom prst="round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ený obdélník 4"/>
            <p:cNvSpPr txBox="1"/>
            <p:nvPr/>
          </p:nvSpPr>
          <p:spPr>
            <a:xfrm>
              <a:off x="28100" y="35933"/>
              <a:ext cx="3369213" cy="519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/>
                <a:t>Hybrid Testing Model</a:t>
              </a:r>
              <a:r>
                <a:rPr lang="cs-CZ" sz="2400" kern="1200" dirty="0"/>
                <a:t>: s</a:t>
              </a:r>
              <a:r>
                <a:rPr lang="en-US" sz="2400" kern="1200" dirty="0"/>
                <a:t>peaking</a:t>
              </a:r>
            </a:p>
          </p:txBody>
        </p:sp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8" y="2104209"/>
            <a:ext cx="953941" cy="949702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740572" y="3328506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Pair of testers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998733" y="4344190"/>
            <a:ext cx="240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Waiting room - candidates</a:t>
            </a: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932" y="3283406"/>
            <a:ext cx="627050" cy="1254099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6284663" y="4588045"/>
            <a:ext cx="85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Admin.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86" y="2314084"/>
            <a:ext cx="1741374" cy="1044824"/>
          </a:xfrm>
          <a:prstGeom prst="rect">
            <a:avLst/>
          </a:prstGeom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39" y="2361486"/>
            <a:ext cx="923359" cy="919255"/>
          </a:xfrm>
          <a:prstGeom prst="rect">
            <a:avLst/>
          </a:prstGeom>
        </p:spPr>
      </p:pic>
      <p:sp>
        <p:nvSpPr>
          <p:cNvPr id="46" name="TextovéPole 45"/>
          <p:cNvSpPr txBox="1"/>
          <p:nvPr/>
        </p:nvSpPr>
        <p:spPr>
          <a:xfrm>
            <a:off x="-288537" y="4756341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Pair of testers</a:t>
            </a:r>
          </a:p>
        </p:txBody>
      </p:sp>
      <p:pic>
        <p:nvPicPr>
          <p:cNvPr id="48" name="Obrázek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78" y="3653663"/>
            <a:ext cx="1764213" cy="1058528"/>
          </a:xfrm>
          <a:prstGeom prst="rect">
            <a:avLst/>
          </a:prstGeom>
        </p:spPr>
      </p:pic>
      <p:sp>
        <p:nvSpPr>
          <p:cNvPr id="49" name="Obousměrná vodorovná šipka 48"/>
          <p:cNvSpPr/>
          <p:nvPr/>
        </p:nvSpPr>
        <p:spPr>
          <a:xfrm rot="-60000">
            <a:off x="1564586" y="3772188"/>
            <a:ext cx="2070803" cy="814547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Videoconference testing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5736752" y="2963861"/>
            <a:ext cx="626786" cy="59308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H="1">
            <a:off x="5541617" y="4302721"/>
            <a:ext cx="901713" cy="716284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668" y="3351913"/>
            <a:ext cx="1880707" cy="950808"/>
          </a:xfrm>
          <a:prstGeom prst="rect">
            <a:avLst/>
          </a:prstGeom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08" y="3571059"/>
            <a:ext cx="953941" cy="949702"/>
          </a:xfrm>
          <a:prstGeom prst="rect">
            <a:avLst/>
          </a:prstGeom>
        </p:spPr>
      </p:pic>
      <p:pic>
        <p:nvPicPr>
          <p:cNvPr id="55" name="Obrázek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39" y="3828336"/>
            <a:ext cx="923359" cy="919255"/>
          </a:xfrm>
          <a:prstGeom prst="rect">
            <a:avLst/>
          </a:prstGeom>
        </p:spPr>
      </p:pic>
      <p:pic>
        <p:nvPicPr>
          <p:cNvPr id="56" name="Obrázek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33" y="4933134"/>
            <a:ext cx="953941" cy="949702"/>
          </a:xfrm>
          <a:prstGeom prst="rect">
            <a:avLst/>
          </a:prstGeom>
        </p:spPr>
      </p:pic>
      <p:pic>
        <p:nvPicPr>
          <p:cNvPr id="57" name="Obrázek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864" y="5190411"/>
            <a:ext cx="923359" cy="919255"/>
          </a:xfrm>
          <a:prstGeom prst="rect">
            <a:avLst/>
          </a:prstGeom>
        </p:spPr>
      </p:pic>
      <p:sp>
        <p:nvSpPr>
          <p:cNvPr id="58" name="TextovéPole 57"/>
          <p:cNvSpPr txBox="1"/>
          <p:nvPr/>
        </p:nvSpPr>
        <p:spPr>
          <a:xfrm>
            <a:off x="1005637" y="6006786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Pair of testers</a:t>
            </a:r>
          </a:p>
        </p:txBody>
      </p:sp>
      <p:pic>
        <p:nvPicPr>
          <p:cNvPr id="60" name="Obrázek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150" y="5065660"/>
            <a:ext cx="1764213" cy="1058528"/>
          </a:xfrm>
          <a:prstGeom prst="rect">
            <a:avLst/>
          </a:prstGeom>
        </p:spPr>
      </p:pic>
      <p:sp>
        <p:nvSpPr>
          <p:cNvPr id="61" name="Obousměrná vodorovná šipka 60"/>
          <p:cNvSpPr/>
          <p:nvPr/>
        </p:nvSpPr>
        <p:spPr>
          <a:xfrm rot="-60000">
            <a:off x="2915324" y="5132251"/>
            <a:ext cx="1711386" cy="814547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Videoconference testing</a:t>
            </a:r>
          </a:p>
        </p:txBody>
      </p:sp>
      <p:sp>
        <p:nvSpPr>
          <p:cNvPr id="62" name="Obousměrná vodorovná šipka 61"/>
          <p:cNvSpPr/>
          <p:nvPr/>
        </p:nvSpPr>
        <p:spPr>
          <a:xfrm rot="-60000">
            <a:off x="2355521" y="2400179"/>
            <a:ext cx="1711386" cy="814547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Videoconference testing</a:t>
            </a:r>
          </a:p>
        </p:txBody>
      </p:sp>
      <p:cxnSp>
        <p:nvCxnSpPr>
          <p:cNvPr id="63" name="Přímá spojnice se šipkou 62"/>
          <p:cNvCxnSpPr/>
          <p:nvPr/>
        </p:nvCxnSpPr>
        <p:spPr>
          <a:xfrm flipH="1">
            <a:off x="5375306" y="3975510"/>
            <a:ext cx="988232" cy="132466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3642340" y="3304941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room A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3160355" y="4639432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room B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4170393" y="6008854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 room C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759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41" grpId="0"/>
      <p:bldP spid="46" grpId="0"/>
      <p:bldP spid="49" grpId="0" animBg="1"/>
      <p:bldP spid="58" grpId="0"/>
      <p:bldP spid="61" grpId="0" animBg="1"/>
      <p:bldP spid="62" grpId="0" animBg="1"/>
      <p:bldP spid="64" grpId="0"/>
      <p:bldP spid="65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591" y="78826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13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130186"/>
              </p:ext>
            </p:extLst>
          </p:nvPr>
        </p:nvGraphicFramePr>
        <p:xfrm>
          <a:off x="217987" y="1328351"/>
          <a:ext cx="8630194" cy="52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96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006" y="548271"/>
            <a:ext cx="7886700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4</a:t>
            </a:r>
            <a:r>
              <a:rPr lang="en-US" sz="3600" b="1" dirty="0"/>
              <a:t>. Key Lessons Learnt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14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8318"/>
              </p:ext>
            </p:extLst>
          </p:nvPr>
        </p:nvGraphicFramePr>
        <p:xfrm>
          <a:off x="209006" y="1438275"/>
          <a:ext cx="8744493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52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591" y="78826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15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778345"/>
              </p:ext>
            </p:extLst>
          </p:nvPr>
        </p:nvGraphicFramePr>
        <p:xfrm>
          <a:off x="217987" y="1328351"/>
          <a:ext cx="8630194" cy="52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154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831" y="76734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5. Conclusion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16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84151"/>
              </p:ext>
            </p:extLst>
          </p:nvPr>
        </p:nvGraphicFramePr>
        <p:xfrm>
          <a:off x="526868" y="1842668"/>
          <a:ext cx="8204562" cy="433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4776" y="526393"/>
            <a:ext cx="9420225" cy="399097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Thank you for your attention</a:t>
            </a:r>
            <a:r>
              <a:rPr lang="cs-CZ" b="1" dirty="0"/>
              <a:t>!</a:t>
            </a:r>
            <a:br>
              <a:rPr lang="en-US" b="1" dirty="0"/>
            </a:br>
            <a:br>
              <a:rPr lang="cs-CZ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8832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4405313" y="5451980"/>
            <a:ext cx="63722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Questions?</a:t>
            </a:r>
            <a:endParaRPr lang="cs-CZ" sz="44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17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8663"/>
            <a:ext cx="5867401" cy="436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0553" y="1066801"/>
            <a:ext cx="7772400" cy="5122332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5400" dirty="0"/>
              <a:t>COVID-19 Lessons Learnt: Prospective of the CZ </a:t>
            </a:r>
            <a:r>
              <a:rPr lang="en-US" sz="5400" dirty="0" err="1"/>
              <a:t>UoD</a:t>
            </a:r>
            <a:r>
              <a:rPr lang="en-US" sz="5400" dirty="0"/>
              <a:t> Language Centre</a:t>
            </a:r>
            <a:br>
              <a:rPr lang="cs-CZ" sz="2700" b="1" dirty="0">
                <a:solidFill>
                  <a:srgbClr val="0070C0"/>
                </a:solidFill>
              </a:rPr>
            </a:br>
            <a:r>
              <a:rPr lang="en-US" sz="2700" b="1" u="sng" dirty="0">
                <a:solidFill>
                  <a:srgbClr val="0070C0"/>
                </a:solidFill>
              </a:rPr>
              <a:t> </a:t>
            </a:r>
            <a:br>
              <a:rPr lang="en-US" sz="2700" b="1" u="sng" dirty="0">
                <a:solidFill>
                  <a:srgbClr val="0070C0"/>
                </a:solidFill>
              </a:rPr>
            </a:br>
            <a:br>
              <a:rPr lang="en-US" sz="3200" b="1" u="sng" dirty="0">
                <a:solidFill>
                  <a:srgbClr val="0033CC"/>
                </a:solidFill>
              </a:rPr>
            </a:br>
            <a:r>
              <a:rPr lang="en-US" sz="3200" dirty="0"/>
              <a:t>BILC Annual Conference</a:t>
            </a:r>
            <a:br>
              <a:rPr lang="en-US" sz="3200" dirty="0"/>
            </a:br>
            <a:r>
              <a:rPr lang="en-US" sz="3200" dirty="0"/>
              <a:t>May </a:t>
            </a:r>
            <a:r>
              <a:rPr lang="cs-CZ" sz="3200" dirty="0"/>
              <a:t>24</a:t>
            </a:r>
            <a:r>
              <a:rPr lang="en-US" sz="3200" baseline="30000" dirty="0" err="1"/>
              <a:t>th</a:t>
            </a:r>
            <a:r>
              <a:rPr lang="en-US" sz="3200" dirty="0"/>
              <a:t>, 202</a:t>
            </a:r>
            <a:r>
              <a:rPr lang="cs-CZ" sz="3200" dirty="0"/>
              <a:t>2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013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591" y="78826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2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705012"/>
              </p:ext>
            </p:extLst>
          </p:nvPr>
        </p:nvGraphicFramePr>
        <p:xfrm>
          <a:off x="217987" y="1328351"/>
          <a:ext cx="8630194" cy="52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02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591" y="78826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3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15385"/>
              </p:ext>
            </p:extLst>
          </p:nvPr>
        </p:nvGraphicFramePr>
        <p:xfrm>
          <a:off x="217987" y="1328351"/>
          <a:ext cx="8630194" cy="52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6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41477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1. Introduction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122646"/>
              </p:ext>
            </p:extLst>
          </p:nvPr>
        </p:nvGraphicFramePr>
        <p:xfrm>
          <a:off x="209006" y="1921459"/>
          <a:ext cx="8350432" cy="4126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5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591" y="78826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5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90943"/>
              </p:ext>
            </p:extLst>
          </p:nvPr>
        </p:nvGraphicFramePr>
        <p:xfrm>
          <a:off x="217987" y="1328351"/>
          <a:ext cx="8630194" cy="52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23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41477"/>
            <a:ext cx="7886700" cy="1325563"/>
          </a:xfrm>
        </p:spPr>
        <p:txBody>
          <a:bodyPr>
            <a:normAutofit fontScale="90000"/>
          </a:bodyPr>
          <a:lstStyle/>
          <a:p>
            <a:pPr marL="809625" indent="-628650"/>
            <a:r>
              <a:rPr lang="cs-CZ" b="1" dirty="0"/>
              <a:t>2</a:t>
            </a:r>
            <a:r>
              <a:rPr lang="en-US" b="1" dirty="0"/>
              <a:t>. Impacts of Covid-19 on the Czech military education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6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311984"/>
              </p:ext>
            </p:extLst>
          </p:nvPr>
        </p:nvGraphicFramePr>
        <p:xfrm>
          <a:off x="285749" y="2267040"/>
          <a:ext cx="8639175" cy="3848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1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591" y="78826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Presentation Outline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</a:t>
            </a:r>
            <a:r>
              <a:rPr lang="en-US" sz="1200" b="1" dirty="0" err="1"/>
              <a:t>Ing</a:t>
            </a:r>
            <a:r>
              <a:rPr lang="en-US" sz="1200" b="1" dirty="0"/>
              <a:t>. Vladan Holcner, </a:t>
            </a:r>
            <a:r>
              <a:rPr lang="en-US" sz="1200" b="1" dirty="0" err="1"/>
              <a:t>Ph.D</a:t>
            </a:r>
            <a:r>
              <a:rPr lang="cs-CZ" sz="1200" b="1" dirty="0"/>
              <a:t>.</a:t>
            </a:r>
            <a:endParaRPr lang="en-US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7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473845"/>
              </p:ext>
            </p:extLst>
          </p:nvPr>
        </p:nvGraphicFramePr>
        <p:xfrm>
          <a:off x="217987" y="1328351"/>
          <a:ext cx="8630194" cy="52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48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89127"/>
            <a:ext cx="8924924" cy="1325563"/>
          </a:xfrm>
        </p:spPr>
        <p:txBody>
          <a:bodyPr>
            <a:normAutofit fontScale="90000"/>
          </a:bodyPr>
          <a:lstStyle/>
          <a:p>
            <a:pPr marL="809625" indent="-628650"/>
            <a:r>
              <a:rPr lang="cs-CZ" b="1" dirty="0"/>
              <a:t>3</a:t>
            </a:r>
            <a:r>
              <a:rPr lang="en-US" b="1" dirty="0"/>
              <a:t>. Approach of the </a:t>
            </a:r>
            <a:r>
              <a:rPr lang="en-US" b="1" dirty="0" err="1"/>
              <a:t>UoD</a:t>
            </a:r>
            <a:r>
              <a:rPr lang="en-US" b="1" dirty="0"/>
              <a:t> LC to cope with the pandemic restrictions</a:t>
            </a:r>
            <a:br>
              <a:rPr lang="cs-CZ" b="1" dirty="0"/>
            </a:b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834248"/>
              </p:ext>
            </p:extLst>
          </p:nvPr>
        </p:nvGraphicFramePr>
        <p:xfrm>
          <a:off x="390525" y="2283498"/>
          <a:ext cx="8458200" cy="385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42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41477"/>
            <a:ext cx="8924924" cy="1325563"/>
          </a:xfrm>
        </p:spPr>
        <p:txBody>
          <a:bodyPr>
            <a:normAutofit fontScale="90000"/>
          </a:bodyPr>
          <a:lstStyle/>
          <a:p>
            <a:pPr marL="809625" indent="-628650"/>
            <a:r>
              <a:rPr lang="cs-CZ" b="1" dirty="0"/>
              <a:t>3</a:t>
            </a:r>
            <a:r>
              <a:rPr lang="en-US" b="1" dirty="0"/>
              <a:t>. Approach of the </a:t>
            </a:r>
            <a:r>
              <a:rPr lang="en-US" b="1" dirty="0" err="1"/>
              <a:t>UoD</a:t>
            </a:r>
            <a:r>
              <a:rPr lang="en-US" b="1" dirty="0"/>
              <a:t> LC to cope with the pandemic restrictions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dirty="0"/>
              <a:t>Colonel (GS) Assoc. Prof. Ing. Vladan Holcner,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006" y="6392563"/>
            <a:ext cx="635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9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0486"/>
              </p:ext>
            </p:extLst>
          </p:nvPr>
        </p:nvGraphicFramePr>
        <p:xfrm>
          <a:off x="361950" y="2188249"/>
          <a:ext cx="8477250" cy="410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0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JV-CJ.potx [jen pro čtení]" id="{3EC96B18-4DBF-47E9-9E45-849A80C9851A}" vid="{099D2D39-8AD0-4B24-B8D0-B332ECDFEE8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last_x0020_formul_x00e1__x0159_e xmlns="e934d7ba-d00a-4f08-ad66-67ce6f4199d0">organizační</Oblast_x0020_formul_x00e1__x0159_e>
    <Jazyk_x0020_formul_x00e1__x0159_e xmlns="e934d7ba-d00a-4f08-ad66-67ce6f4199d0">CZ</Jazyk_x0020_formul_x00e1__x0159_e>
    <Druh_x0020_formul_x00e1__x0159_e xmlns="e934d7ba-d00a-4f08-ad66-67ce6f4199d0">formulář, tiskopis</Druh_x0020_formul_x00e1__x0159_e>
    <_dlc_DocId xmlns="f242274d-c577-47b4-9953-4e44103112f8">TH64JJ3HEHY5-1029827492-593</_dlc_DocId>
    <_dlc_DocIdUrl xmlns="f242274d-c577-47b4-9953-4e44103112f8">
      <Url>https://intranet.unob.cz/dokum/_layouts/15/DocIdRedir.aspx?ID=TH64JJ3HEHY5-1029827492-593</Url>
      <Description>TH64JJ3HEHY5-1029827492-593</Description>
    </_dlc_DocIdUrl>
  </documentManagement>
</p:properties>
</file>

<file path=customXml/itemProps1.xml><?xml version="1.0" encoding="utf-8"?>
<ds:datastoreItem xmlns:ds="http://schemas.openxmlformats.org/officeDocument/2006/customXml" ds:itemID="{41357282-24B7-40C1-ABE8-1E158CE276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6986C-2083-4ECB-B132-6AABA5E88A5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382FEC-0C43-4049-8F67-FCBD2286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B65C159-9E73-4E25-9D89-B877B732246E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e934d7ba-d00a-4f08-ad66-67ce6f4199d0"/>
    <ds:schemaRef ds:uri="http://schemas.microsoft.com/office/2006/metadata/properties"/>
    <ds:schemaRef ds:uri="f242274d-c577-47b4-9953-4e44103112f8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CJV-CJ</Template>
  <TotalTime>1042</TotalTime>
  <Words>1336</Words>
  <Application>Microsoft Office PowerPoint</Application>
  <PresentationFormat>Presentazione su schermo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COVID-19 Lessons Learnt: Prospective of the CZ UoD Language Centre    BILC Annual Conference May 24th, 2022</vt:lpstr>
      <vt:lpstr>Presentation Outline</vt:lpstr>
      <vt:lpstr>Presentation Outline</vt:lpstr>
      <vt:lpstr>1. Introduction</vt:lpstr>
      <vt:lpstr>Presentation Outline</vt:lpstr>
      <vt:lpstr>2. Impacts of Covid-19 on the Czech military education </vt:lpstr>
      <vt:lpstr>Presentation Outline</vt:lpstr>
      <vt:lpstr>3. Approach of the UoD LC to cope with the pandemic restrictions </vt:lpstr>
      <vt:lpstr>3. Approach of the UoD LC to cope with the pandemic restrictions</vt:lpstr>
      <vt:lpstr>3. Approach of the UoD LC to cope with the pandemic restrictions Changes in language testing </vt:lpstr>
      <vt:lpstr>3. Approach of the UoD LC to cope with the pandemic restrictions </vt:lpstr>
      <vt:lpstr>3. Approach of the UoD LC to cope with the pandemic restrictions </vt:lpstr>
      <vt:lpstr>Presentation Outline</vt:lpstr>
      <vt:lpstr>4. Key Lessons Learnt</vt:lpstr>
      <vt:lpstr>Presentation Outline</vt:lpstr>
      <vt:lpstr>5. Conclusion</vt:lpstr>
      <vt:lpstr>Thank you for your attention!   </vt:lpstr>
      <vt:lpstr>COVID-19 Lessons Learnt: Prospective of the CZ UoD Language Centre    BILC Annual Conference May 24th,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Hrdlička Hubert</dc:creator>
  <cp:lastModifiedBy>CASTRI', 1° Lgt. Mauro - CFAE</cp:lastModifiedBy>
  <cp:revision>139</cp:revision>
  <cp:lastPrinted>2021-04-22T05:38:25Z</cp:lastPrinted>
  <dcterms:created xsi:type="dcterms:W3CDTF">2018-11-01T13:05:21Z</dcterms:created>
  <dcterms:modified xsi:type="dcterms:W3CDTF">2022-05-20T12:40:04Z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0x01010088C81A9692E2304F805F9C0C709FE0CA</vt:lpwstr>
  </property>
  <property fmtid="{D5CDD505-2E9C-101B-9397-08002B2CF9AE}" pid="3" name="_dlc_DocIdItemGuid">
    <vt:lpwstr>a8a5c08c-9ff6-4d45-9c90-4bd86e564269</vt:lpwstr>
  </property>
</Properties>
</file>