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  <p:sldMasterId id="2147483708" r:id="rId2"/>
    <p:sldMasterId id="2147483709" r:id="rId3"/>
    <p:sldMasterId id="2147483710" r:id="rId4"/>
    <p:sldMasterId id="2147483711" r:id="rId5"/>
    <p:sldMasterId id="2147483712" r:id="rId6"/>
    <p:sldMasterId id="2147483713" r:id="rId7"/>
    <p:sldMasterId id="2147483714" r:id="rId8"/>
    <p:sldMasterId id="2147483715" r:id="rId9"/>
    <p:sldMasterId id="2147483716" r:id="rId10"/>
  </p:sldMasterIdLst>
  <p:notesMasterIdLst>
    <p:notesMasterId r:id="rId26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12192000" cy="6858000"/>
  <p:notesSz cx="6858000" cy="99456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A634DC-8D82-44FA-BD12-59F3C3E528A2}">
  <a:tblStyle styleId="{A6A634DC-8D82-44FA-BD12-59F3C3E528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6087" y="1243012"/>
            <a:ext cx="5965800" cy="335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5625"/>
            <a:ext cx="2971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9445625"/>
            <a:ext cx="2971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16" name="Google Shape;416;p1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:notes"/>
          <p:cNvSpPr txBox="1"/>
          <p:nvPr/>
        </p:nvSpPr>
        <p:spPr>
          <a:xfrm>
            <a:off x="3884612" y="9445625"/>
            <a:ext cx="2971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0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7" y="1243012"/>
            <a:ext cx="5965800" cy="335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1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2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0025" y="809625"/>
            <a:ext cx="7197725" cy="4048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80" name="Google Shape;680;p13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3:notes"/>
          <p:cNvSpPr txBox="1"/>
          <p:nvPr/>
        </p:nvSpPr>
        <p:spPr>
          <a:xfrm>
            <a:off x="3884612" y="9445625"/>
            <a:ext cx="2971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4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5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7" y="1243012"/>
            <a:ext cx="5965800" cy="335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53" name="Google Shape;453;p4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:notes"/>
          <p:cNvSpPr txBox="1"/>
          <p:nvPr/>
        </p:nvSpPr>
        <p:spPr>
          <a:xfrm>
            <a:off x="3884612" y="9445625"/>
            <a:ext cx="2971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7" y="1243012"/>
            <a:ext cx="5965800" cy="335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80" name="Google Shape;580;p8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8:notes"/>
          <p:cNvSpPr txBox="1"/>
          <p:nvPr/>
        </p:nvSpPr>
        <p:spPr>
          <a:xfrm>
            <a:off x="3884612" y="9445625"/>
            <a:ext cx="2971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50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r" rtl="1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r" rtl="1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r" rtl="1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r" rtl="1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r" rtl="1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r" rtl="1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مع تسمية توضيحية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TWO_OBJECTS_WITH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ان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SECTION_HEAD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OBJEC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 rot="5400000">
            <a:off x="7285050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cap="none">
                <a:gradFill>
                  <a:gsLst>
                    <a:gs pos="0">
                      <a:srgbClr val="78CFFF">
                        <a:alpha val="100000"/>
                      </a:srgbClr>
                    </a:gs>
                    <a:gs pos="73000">
                      <a:srgbClr val="78CFFF">
                        <a:alpha val="100000"/>
                      </a:srgbClr>
                    </a:gs>
                    <a:gs pos="100000">
                      <a:srgbClr val="5BC9FF">
                        <a:alpha val="100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 rtl="1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 rtl="1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1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55" name="Google Shape;255;p42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2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2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cap="none">
                <a:gradFill>
                  <a:gsLst>
                    <a:gs pos="0">
                      <a:srgbClr val="78CFFF">
                        <a:alpha val="100000"/>
                      </a:srgbClr>
                    </a:gs>
                    <a:gs pos="73000">
                      <a:srgbClr val="78CFFF">
                        <a:alpha val="100000"/>
                      </a:srgbClr>
                    </a:gs>
                    <a:gs pos="100000">
                      <a:srgbClr val="5BC9FF">
                        <a:alpha val="100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3"/>
          <p:cNvSpPr txBox="1"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 rtl="1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 rtl="1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3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3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3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>
            <a:spLocks noGrp="1"/>
          </p:cNvSpPr>
          <p:nvPr>
            <p:ph type="title"/>
          </p:nvPr>
        </p:nvSpPr>
        <p:spPr>
          <a:xfrm rot="5400000">
            <a:off x="7285050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4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67" name="Google Shape;267;p44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4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5"/>
          <p:cNvSpPr txBox="1">
            <a:spLocks noGrp="1"/>
          </p:cNvSpPr>
          <p:nvPr>
            <p:ph type="body" idx="1"/>
          </p:nvPr>
        </p:nvSpPr>
        <p:spPr>
          <a:xfrm rot="5400000">
            <a:off x="3741750" y="-1531950"/>
            <a:ext cx="47085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73" name="Google Shape;273;p45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5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5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 rot="5400000">
            <a:off x="7285050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>
            <a:spLocks noGrp="1"/>
          </p:cNvSpPr>
          <p:nvPr>
            <p:ph type="title"/>
          </p:nvPr>
        </p:nvSpPr>
        <p:spPr>
          <a:xfrm>
            <a:off x="2438400" y="609600"/>
            <a:ext cx="73152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78CFFF"/>
              </a:buClr>
              <a:buSzPts val="2000"/>
              <a:buFont typeface="Lucida Sans"/>
              <a:buNone/>
              <a:defRPr sz="2000" b="1"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6"/>
          <p:cNvSpPr>
            <a:spLocks noGrp="1"/>
          </p:cNvSpPr>
          <p:nvPr>
            <p:ph type="pic" idx="2"/>
          </p:nvPr>
        </p:nvSpPr>
        <p:spPr>
          <a:xfrm>
            <a:off x="2438400" y="1831975"/>
            <a:ext cx="7315200" cy="396240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710"/>
              </a:srgbClr>
            </a:outerShdw>
          </a:effectLst>
        </p:spPr>
      </p:sp>
      <p:sp>
        <p:nvSpPr>
          <p:cNvPr id="279" name="Google Shape;279;p46"/>
          <p:cNvSpPr txBox="1">
            <a:spLocks noGrp="1"/>
          </p:cNvSpPr>
          <p:nvPr>
            <p:ph type="body" idx="1"/>
          </p:nvPr>
        </p:nvSpPr>
        <p:spPr>
          <a:xfrm>
            <a:off x="2438400" y="1166787"/>
            <a:ext cx="73152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 rtl="1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89560" algn="r" rtl="1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marL="1371600" lvl="2" indent="-288925" algn="r" rtl="1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marL="1828800" lvl="3" indent="-285750" algn="r" rtl="1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marL="2286000" lvl="4" indent="-285750" algn="r" rtl="1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0" name="Google Shape;280;p46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6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6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rgbClr val="65D1FF"/>
              </a:buClr>
              <a:buSzPts val="2200"/>
              <a:buFont typeface="Lucida Sans"/>
              <a:buNone/>
              <a:defRPr sz="2200" b="0">
                <a:solidFill>
                  <a:srgbClr val="65D1FF"/>
                </a:solidFill>
              </a:defRPr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7"/>
          <p:cNvSpPr txBox="1">
            <a:spLocks noGrp="1"/>
          </p:cNvSpPr>
          <p:nvPr>
            <p:ph type="body" idx="1"/>
          </p:nvPr>
        </p:nvSpPr>
        <p:spPr>
          <a:xfrm>
            <a:off x="609601" y="1524001"/>
            <a:ext cx="4011000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6" name="Google Shape;286;p47"/>
          <p:cNvSpPr txBox="1">
            <a:spLocks noGrp="1"/>
          </p:cNvSpPr>
          <p:nvPr>
            <p:ph type="body" idx="2"/>
          </p:nvPr>
        </p:nvSpPr>
        <p:spPr>
          <a:xfrm>
            <a:off x="4766733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r" rtl="1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r" rtl="1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61314" algn="r" rtl="1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marL="1828800" lvl="3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7" name="Google Shape;287;p47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7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7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8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8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9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9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9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0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2" name="Google Shape;302;p50"/>
          <p:cNvSpPr txBox="1">
            <a:spLocks noGrp="1"/>
          </p:cNvSpPr>
          <p:nvPr>
            <p:ph type="body" idx="2"/>
          </p:nvPr>
        </p:nvSpPr>
        <p:spPr>
          <a:xfrm>
            <a:off x="6193368" y="1535113"/>
            <a:ext cx="53889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3" name="Google Shape;303;p50"/>
          <p:cNvSpPr txBox="1">
            <a:spLocks noGrp="1"/>
          </p:cNvSpPr>
          <p:nvPr>
            <p:ph type="body" idx="3"/>
          </p:nvPr>
        </p:nvSpPr>
        <p:spPr>
          <a:xfrm>
            <a:off x="609600" y="2362201"/>
            <a:ext cx="53868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r" rtl="1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r" rtl="1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4" name="Google Shape;304;p50"/>
          <p:cNvSpPr txBox="1">
            <a:spLocks noGrp="1"/>
          </p:cNvSpPr>
          <p:nvPr>
            <p:ph type="body" idx="4"/>
          </p:nvPr>
        </p:nvSpPr>
        <p:spPr>
          <a:xfrm>
            <a:off x="6193368" y="2362201"/>
            <a:ext cx="53889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r" rtl="1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r" rtl="1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5" name="Google Shape;305;p50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0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0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5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r" rtl="1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r" rtl="1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r" rtl="1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1" name="Google Shape;311;p5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r" rtl="1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r" rtl="1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r" rtl="1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2" name="Google Shape;312;p51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1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1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41" name="Google Shape;341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2" name="Google Shape;34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3741750" y="-1531950"/>
            <a:ext cx="47085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r" rtl="1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8" name="Google Shape;348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9" name="Google Shape;34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9" name="Google Shape;359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1" name="Google Shape;361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6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6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7" name="Google Shape;387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96" name="Google Shape;396;p65"/>
          <p:cNvSpPr txBox="1">
            <a:spLocks noGrp="1"/>
          </p:cNvSpPr>
          <p:nvPr>
            <p:ph type="sldNum" idx="12"/>
          </p:nvPr>
        </p:nvSpPr>
        <p:spPr>
          <a:xfrm>
            <a:off x="11296650" y="6218237"/>
            <a:ext cx="731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7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1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7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100" cy="46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4" name="Google Shape;404;p67"/>
          <p:cNvSpPr txBox="1">
            <a:spLocks noGrp="1"/>
          </p:cNvSpPr>
          <p:nvPr>
            <p:ph type="sldNum" idx="12"/>
          </p:nvPr>
        </p:nvSpPr>
        <p:spPr>
          <a:xfrm>
            <a:off x="11296650" y="6218237"/>
            <a:ext cx="731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9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1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2" name="Google Shape;412;p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3" name="Google Shape;413;p69"/>
          <p:cNvSpPr txBox="1">
            <a:spLocks noGrp="1"/>
          </p:cNvSpPr>
          <p:nvPr>
            <p:ph type="sldNum" idx="12"/>
          </p:nvPr>
        </p:nvSpPr>
        <p:spPr>
          <a:xfrm>
            <a:off x="11296650" y="6218237"/>
            <a:ext cx="731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438400" y="609600"/>
            <a:ext cx="73152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78CFFF"/>
              </a:buClr>
              <a:buSzPts val="2000"/>
              <a:buFont typeface="Lucida Sans"/>
              <a:buNone/>
              <a:defRPr sz="2000" b="1"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2438400" y="1831975"/>
            <a:ext cx="7315200" cy="396240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710"/>
              </a:srgbClr>
            </a:outerShdw>
          </a:effectLst>
        </p:spPr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438400" y="1166787"/>
            <a:ext cx="73152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 rtl="1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89560" algn="r" rtl="1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marL="1371600" lvl="2" indent="-288925" algn="r" rtl="1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marL="1828800" lvl="3" indent="-285750" algn="r" rtl="1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marL="2286000" lvl="4" indent="-285750" algn="r" rtl="1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rgbClr val="65D1FF"/>
              </a:buClr>
              <a:buSzPts val="2200"/>
              <a:buFont typeface="Lucida Sans"/>
              <a:buNone/>
              <a:defRPr sz="2200" b="0">
                <a:solidFill>
                  <a:srgbClr val="65D1FF"/>
                </a:solidFill>
              </a:defRPr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09601" y="1524001"/>
            <a:ext cx="4011000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766733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r" rtl="1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r" rtl="1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61314" algn="r" rtl="1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marL="1828800" lvl="3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6193368" y="1535113"/>
            <a:ext cx="53889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609600" y="2362201"/>
            <a:ext cx="53868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r" rtl="1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r" rtl="1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6193368" y="2362201"/>
            <a:ext cx="53889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r" rtl="1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r" rtl="1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gradFill>
                  <a:gsLst>
                    <a:gs pos="0">
                      <a:srgbClr val="78CFFF">
                        <a:alpha val="100000"/>
                      </a:srgbClr>
                    </a:gs>
                    <a:gs pos="73000">
                      <a:srgbClr val="78CFFF">
                        <a:alpha val="100000"/>
                      </a:srgbClr>
                    </a:gs>
                    <a:gs pos="100000">
                      <a:srgbClr val="5BC9FF">
                        <a:alpha val="100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r" rtl="1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r" rtl="1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r" rtl="1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r" rtl="1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r" rtl="1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8"/>
          <p:cNvSpPr txBox="1">
            <a:spLocks noGrp="1"/>
          </p:cNvSpPr>
          <p:nvPr>
            <p:ph type="title"/>
          </p:nvPr>
        </p:nvSpPr>
        <p:spPr>
          <a:xfrm>
            <a:off x="947737" y="715962"/>
            <a:ext cx="102966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p68"/>
          <p:cNvSpPr txBox="1">
            <a:spLocks noGrp="1"/>
          </p:cNvSpPr>
          <p:nvPr>
            <p:ph type="body" idx="1"/>
          </p:nvPr>
        </p:nvSpPr>
        <p:spPr>
          <a:xfrm>
            <a:off x="947737" y="1536700"/>
            <a:ext cx="102966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8" name="Google Shape;408;p68"/>
          <p:cNvSpPr txBox="1">
            <a:spLocks noGrp="1"/>
          </p:cNvSpPr>
          <p:nvPr>
            <p:ph type="sldNum" idx="12"/>
          </p:nvPr>
        </p:nvSpPr>
        <p:spPr>
          <a:xfrm>
            <a:off x="11296650" y="6218237"/>
            <a:ext cx="731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gradFill>
                  <a:gsLst>
                    <a:gs pos="0">
                      <a:srgbClr val="78CFFF">
                        <a:alpha val="100000"/>
                      </a:srgbClr>
                    </a:gs>
                    <a:gs pos="73000">
                      <a:srgbClr val="78CFFF">
                        <a:alpha val="100000"/>
                      </a:srgbClr>
                    </a:gs>
                    <a:gs pos="100000">
                      <a:srgbClr val="5BC9FF">
                        <a:alpha val="100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r" rtl="1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r" rtl="1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>
            <a:spLocks noGrp="1"/>
          </p:cNvSpPr>
          <p:nvPr>
            <p:ph type="title"/>
          </p:nvPr>
        </p:nvSpPr>
        <p:spPr>
          <a:xfrm>
            <a:off x="947737" y="715962"/>
            <a:ext cx="102966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body" idx="1"/>
          </p:nvPr>
        </p:nvSpPr>
        <p:spPr>
          <a:xfrm>
            <a:off x="947737" y="1536700"/>
            <a:ext cx="102966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gradFill>
                  <a:gsLst>
                    <a:gs pos="0">
                      <a:srgbClr val="78CFFF">
                        <a:alpha val="100000"/>
                      </a:srgbClr>
                    </a:gs>
                    <a:gs pos="73000">
                      <a:srgbClr val="78CFFF">
                        <a:alpha val="100000"/>
                      </a:srgbClr>
                    </a:gs>
                    <a:gs pos="100000">
                      <a:srgbClr val="5BC9FF">
                        <a:alpha val="100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248" name="Google Shape;248;p4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r" rtl="1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r" rtl="1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r" rtl="1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r" rtl="1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r" rtl="1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49" name="Google Shape;249;p41"/>
          <p:cNvSpPr txBox="1">
            <a:spLocks noGrp="1"/>
          </p:cNvSpPr>
          <p:nvPr>
            <p:ph type="dt" idx="10"/>
          </p:nvPr>
        </p:nvSpPr>
        <p:spPr>
          <a:xfrm>
            <a:off x="609600" y="64166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1"/>
          <p:cNvSpPr txBox="1">
            <a:spLocks noGrp="1"/>
          </p:cNvSpPr>
          <p:nvPr>
            <p:ph type="ftr" idx="11"/>
          </p:nvPr>
        </p:nvSpPr>
        <p:spPr>
          <a:xfrm>
            <a:off x="4165600" y="641667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1"/>
          <p:cNvSpPr txBox="1">
            <a:spLocks noGrp="1"/>
          </p:cNvSpPr>
          <p:nvPr>
            <p:ph type="sldNum" idx="12"/>
          </p:nvPr>
        </p:nvSpPr>
        <p:spPr>
          <a:xfrm>
            <a:off x="10566400" y="6416675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Book Antiqua"/>
              <a:buNone/>
              <a:defRPr sz="1200" b="0" i="0" u="none">
                <a:solidFill>
                  <a:srgbClr val="BCBCBC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4"/>
          <p:cNvSpPr txBox="1">
            <a:spLocks noGrp="1"/>
          </p:cNvSpPr>
          <p:nvPr>
            <p:ph type="title"/>
          </p:nvPr>
        </p:nvSpPr>
        <p:spPr>
          <a:xfrm>
            <a:off x="947737" y="715962"/>
            <a:ext cx="102966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2" name="Google Shape;392;p64"/>
          <p:cNvSpPr txBox="1">
            <a:spLocks noGrp="1"/>
          </p:cNvSpPr>
          <p:nvPr>
            <p:ph type="body" idx="1"/>
          </p:nvPr>
        </p:nvSpPr>
        <p:spPr>
          <a:xfrm>
            <a:off x="947737" y="1536700"/>
            <a:ext cx="102966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Google Shape;393;p64"/>
          <p:cNvSpPr txBox="1">
            <a:spLocks noGrp="1"/>
          </p:cNvSpPr>
          <p:nvPr>
            <p:ph type="sldNum" idx="12"/>
          </p:nvPr>
        </p:nvSpPr>
        <p:spPr>
          <a:xfrm>
            <a:off x="11296650" y="6218237"/>
            <a:ext cx="731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6"/>
          <p:cNvSpPr txBox="1">
            <a:spLocks noGrp="1"/>
          </p:cNvSpPr>
          <p:nvPr>
            <p:ph type="title"/>
          </p:nvPr>
        </p:nvSpPr>
        <p:spPr>
          <a:xfrm>
            <a:off x="947737" y="715962"/>
            <a:ext cx="102966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Google Shape;399;p66"/>
          <p:cNvSpPr txBox="1">
            <a:spLocks noGrp="1"/>
          </p:cNvSpPr>
          <p:nvPr>
            <p:ph type="body" idx="1"/>
          </p:nvPr>
        </p:nvSpPr>
        <p:spPr>
          <a:xfrm>
            <a:off x="947737" y="1536700"/>
            <a:ext cx="102966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0" name="Google Shape;400;p66"/>
          <p:cNvSpPr txBox="1">
            <a:spLocks noGrp="1"/>
          </p:cNvSpPr>
          <p:nvPr>
            <p:ph type="sldNum" idx="12"/>
          </p:nvPr>
        </p:nvSpPr>
        <p:spPr>
          <a:xfrm>
            <a:off x="11296650" y="6218237"/>
            <a:ext cx="731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7.jp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0"/>
          <p:cNvSpPr/>
          <p:nvPr/>
        </p:nvSpPr>
        <p:spPr>
          <a:xfrm flipH="1">
            <a:off x="7885651" y="2278436"/>
            <a:ext cx="4228052" cy="4465206"/>
          </a:xfrm>
          <a:prstGeom prst="flowChartDocumen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20" name="Google Shape;420;p70"/>
          <p:cNvSpPr/>
          <p:nvPr/>
        </p:nvSpPr>
        <p:spPr>
          <a:xfrm>
            <a:off x="0" y="4498937"/>
            <a:ext cx="1933575" cy="2192017"/>
          </a:xfrm>
          <a:prstGeom prst="flowChartMagneticDisk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Presented by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S.M.Gen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Hamami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70" descr="bil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1460868" cy="139408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422" name="Google Shape;422;p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51781" y="0"/>
            <a:ext cx="1440219" cy="124809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423" name="Google Shape;423;p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79862" y="0"/>
            <a:ext cx="3792042" cy="70801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424" name="Google Shape;424;p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41219" y="2164079"/>
            <a:ext cx="6721781" cy="4693921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425" name="Google Shape;425;p70"/>
          <p:cNvSpPr txBox="1"/>
          <p:nvPr/>
        </p:nvSpPr>
        <p:spPr>
          <a:xfrm>
            <a:off x="6003925" y="2560637"/>
            <a:ext cx="579300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 sz="40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oogle Shape;629;p79"/>
          <p:cNvGrpSpPr/>
          <p:nvPr/>
        </p:nvGrpSpPr>
        <p:grpSpPr>
          <a:xfrm>
            <a:off x="0" y="4008593"/>
            <a:ext cx="3881276" cy="874495"/>
            <a:chOff x="-279" y="4008835"/>
            <a:chExt cx="3882052" cy="874670"/>
          </a:xfrm>
        </p:grpSpPr>
        <p:sp>
          <p:nvSpPr>
            <p:cNvPr id="630" name="Google Shape;630;p79"/>
            <p:cNvSpPr/>
            <p:nvPr/>
          </p:nvSpPr>
          <p:spPr>
            <a:xfrm>
              <a:off x="461773" y="4121574"/>
              <a:ext cx="3420000" cy="649500"/>
            </a:xfrm>
            <a:prstGeom prst="homePlate">
              <a:avLst>
                <a:gd name="adj" fmla="val 19549"/>
              </a:avLst>
            </a:prstGeom>
            <a:gradFill>
              <a:gsLst>
                <a:gs pos="0">
                  <a:srgbClr val="FF8889"/>
                </a:gs>
                <a:gs pos="35000">
                  <a:srgbClr val="FFACAC"/>
                </a:gs>
                <a:gs pos="100000">
                  <a:srgbClr val="FFDDDD"/>
                </a:gs>
              </a:gsLst>
              <a:lin ang="16200038" scaled="0"/>
            </a:gradFill>
            <a:ln w="952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20000" dir="540000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ea typeface="Arial"/>
                  <a:cs typeface="Arial"/>
                  <a:sym typeface="Arial"/>
                </a:rPr>
                <a:t> Staff College 75 </a:t>
              </a:r>
              <a:endParaRPr/>
            </a:p>
          </p:txBody>
        </p:sp>
        <p:sp>
          <p:nvSpPr>
            <p:cNvPr id="631" name="Google Shape;631;p79"/>
            <p:cNvSpPr/>
            <p:nvPr/>
          </p:nvSpPr>
          <p:spPr>
            <a:xfrm>
              <a:off x="-279" y="4008835"/>
              <a:ext cx="1010353" cy="874671"/>
            </a:xfrm>
            <a:custGeom>
              <a:avLst/>
              <a:gdLst/>
              <a:ahLst/>
              <a:cxnLst/>
              <a:rect l="l" t="t" r="r" b="b"/>
              <a:pathLst>
                <a:path w="969164" h="969164" extrusionOk="0">
                  <a:moveTo>
                    <a:pt x="0" y="484582"/>
                  </a:moveTo>
                  <a:cubicBezTo>
                    <a:pt x="0" y="216955"/>
                    <a:pt x="216955" y="0"/>
                    <a:pt x="484582" y="0"/>
                  </a:cubicBezTo>
                  <a:cubicBezTo>
                    <a:pt x="752209" y="0"/>
                    <a:pt x="969164" y="216955"/>
                    <a:pt x="969164" y="484582"/>
                  </a:cubicBezTo>
                  <a:cubicBezTo>
                    <a:pt x="969164" y="752209"/>
                    <a:pt x="752209" y="969164"/>
                    <a:pt x="484582" y="969164"/>
                  </a:cubicBezTo>
                  <a:cubicBezTo>
                    <a:pt x="216955" y="969164"/>
                    <a:pt x="0" y="752209"/>
                    <a:pt x="0" y="484582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 w="381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71775" tIns="171775" rIns="171775" bIns="1717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p79"/>
          <p:cNvGrpSpPr/>
          <p:nvPr/>
        </p:nvGrpSpPr>
        <p:grpSpPr>
          <a:xfrm>
            <a:off x="8327763" y="2360554"/>
            <a:ext cx="3437426" cy="898989"/>
            <a:chOff x="8328600" y="2360747"/>
            <a:chExt cx="3437426" cy="898900"/>
          </a:xfrm>
        </p:grpSpPr>
        <p:sp>
          <p:nvSpPr>
            <p:cNvPr id="633" name="Google Shape;633;p79"/>
            <p:cNvSpPr/>
            <p:nvPr/>
          </p:nvSpPr>
          <p:spPr>
            <a:xfrm flipH="1">
              <a:off x="8328600" y="2502016"/>
              <a:ext cx="2605200" cy="563400"/>
            </a:xfrm>
            <a:prstGeom prst="homePlate">
              <a:avLst>
                <a:gd name="adj" fmla="val 19264"/>
              </a:avLst>
            </a:prstGeom>
            <a:gradFill>
              <a:gsLst>
                <a:gs pos="0">
                  <a:srgbClr val="46B3FF"/>
                </a:gs>
                <a:gs pos="100000">
                  <a:srgbClr val="7ED3FF"/>
                </a:gs>
              </a:gsLst>
              <a:lin ang="16200038" scaled="0"/>
            </a:gradFill>
            <a:ln w="952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ea typeface="Arial"/>
                  <a:cs typeface="Arial"/>
                  <a:sym typeface="Arial"/>
                </a:rPr>
                <a:t>Iraqi War College 150 </a:t>
              </a:r>
              <a:endParaRPr/>
            </a:p>
          </p:txBody>
        </p:sp>
        <p:sp>
          <p:nvSpPr>
            <p:cNvPr id="634" name="Google Shape;634;p79"/>
            <p:cNvSpPr/>
            <p:nvPr/>
          </p:nvSpPr>
          <p:spPr>
            <a:xfrm>
              <a:off x="10867126" y="2360747"/>
              <a:ext cx="898900" cy="898900"/>
            </a:xfrm>
            <a:custGeom>
              <a:avLst/>
              <a:gdLst/>
              <a:ahLst/>
              <a:cxnLst/>
              <a:rect l="l" t="t" r="r" b="b"/>
              <a:pathLst>
                <a:path w="969164" h="969164" extrusionOk="0">
                  <a:moveTo>
                    <a:pt x="0" y="484582"/>
                  </a:moveTo>
                  <a:cubicBezTo>
                    <a:pt x="0" y="216955"/>
                    <a:pt x="216955" y="0"/>
                    <a:pt x="484582" y="0"/>
                  </a:cubicBezTo>
                  <a:cubicBezTo>
                    <a:pt x="752209" y="0"/>
                    <a:pt x="969164" y="216955"/>
                    <a:pt x="969164" y="484582"/>
                  </a:cubicBezTo>
                  <a:cubicBezTo>
                    <a:pt x="969164" y="752209"/>
                    <a:pt x="752209" y="969164"/>
                    <a:pt x="484582" y="969164"/>
                  </a:cubicBezTo>
                  <a:cubicBezTo>
                    <a:pt x="216955" y="969164"/>
                    <a:pt x="0" y="752209"/>
                    <a:pt x="0" y="484582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 w="381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71775" tIns="171775" rIns="171775" bIns="1717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5" name="Google Shape;635;p79"/>
          <p:cNvGrpSpPr/>
          <p:nvPr/>
        </p:nvGrpSpPr>
        <p:grpSpPr>
          <a:xfrm>
            <a:off x="6389726" y="693720"/>
            <a:ext cx="4322316" cy="898989"/>
            <a:chOff x="6388263" y="693765"/>
            <a:chExt cx="4323181" cy="898900"/>
          </a:xfrm>
        </p:grpSpPr>
        <p:sp>
          <p:nvSpPr>
            <p:cNvPr id="636" name="Google Shape;636;p79"/>
            <p:cNvSpPr/>
            <p:nvPr/>
          </p:nvSpPr>
          <p:spPr>
            <a:xfrm flipH="1">
              <a:off x="6388263" y="816023"/>
              <a:ext cx="3437400" cy="64800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rPr>
                <a:t>National Defense College 50</a:t>
              </a:r>
              <a:endParaRPr sz="1800" b="1" i="0" u="none" strike="noStrike" cap="none">
                <a:solidFill>
                  <a:schemeClr val="dk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79"/>
            <p:cNvSpPr/>
            <p:nvPr/>
          </p:nvSpPr>
          <p:spPr>
            <a:xfrm>
              <a:off x="9810121" y="693765"/>
              <a:ext cx="901323" cy="898900"/>
            </a:xfrm>
            <a:custGeom>
              <a:avLst/>
              <a:gdLst/>
              <a:ahLst/>
              <a:cxnLst/>
              <a:rect l="l" t="t" r="r" b="b"/>
              <a:pathLst>
                <a:path w="969164" h="969164" extrusionOk="0">
                  <a:moveTo>
                    <a:pt x="0" y="484582"/>
                  </a:moveTo>
                  <a:cubicBezTo>
                    <a:pt x="0" y="216955"/>
                    <a:pt x="216955" y="0"/>
                    <a:pt x="484582" y="0"/>
                  </a:cubicBezTo>
                  <a:cubicBezTo>
                    <a:pt x="752209" y="0"/>
                    <a:pt x="969164" y="216955"/>
                    <a:pt x="969164" y="484582"/>
                  </a:cubicBezTo>
                  <a:cubicBezTo>
                    <a:pt x="969164" y="752209"/>
                    <a:pt x="752209" y="969164"/>
                    <a:pt x="484582" y="969164"/>
                  </a:cubicBezTo>
                  <a:cubicBezTo>
                    <a:pt x="216955" y="969164"/>
                    <a:pt x="0" y="752209"/>
                    <a:pt x="0" y="484582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 w="381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71775" tIns="171775" rIns="171775" bIns="1717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8" name="Google Shape;638;p79"/>
          <p:cNvSpPr/>
          <p:nvPr/>
        </p:nvSpPr>
        <p:spPr>
          <a:xfrm>
            <a:off x="1883221" y="107038"/>
            <a:ext cx="2700000" cy="1224000"/>
          </a:xfrm>
          <a:prstGeom prst="ellipse">
            <a:avLst/>
          </a:prstGeom>
          <a:gradFill>
            <a:gsLst>
              <a:gs pos="0">
                <a:srgbClr val="7F9FB8"/>
              </a:gs>
              <a:gs pos="100000">
                <a:srgbClr val="B9D8F0"/>
              </a:gs>
            </a:gsLst>
            <a:lin ang="16200038" scaled="0"/>
          </a:gra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 State Administration </a:t>
            </a:r>
            <a:endParaRPr/>
          </a:p>
        </p:txBody>
      </p:sp>
      <p:pic>
        <p:nvPicPr>
          <p:cNvPr id="639" name="Google Shape;639;p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45400" y="5051425"/>
            <a:ext cx="809625" cy="16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79"/>
          <p:cNvSpPr/>
          <p:nvPr/>
        </p:nvSpPr>
        <p:spPr>
          <a:xfrm>
            <a:off x="8709025" y="3125787"/>
            <a:ext cx="2159100" cy="576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4382B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Operational level </a:t>
            </a:r>
            <a:endParaRPr/>
          </a:p>
        </p:txBody>
      </p:sp>
      <p:sp>
        <p:nvSpPr>
          <p:cNvPr id="641" name="Google Shape;641;p79"/>
          <p:cNvSpPr/>
          <p:nvPr/>
        </p:nvSpPr>
        <p:spPr>
          <a:xfrm>
            <a:off x="7483475" y="1524000"/>
            <a:ext cx="2160600" cy="576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4382B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Level </a:t>
            </a:r>
            <a:endParaRPr/>
          </a:p>
        </p:txBody>
      </p:sp>
      <p:sp>
        <p:nvSpPr>
          <p:cNvPr id="642" name="Google Shape;642;p79"/>
          <p:cNvSpPr/>
          <p:nvPr/>
        </p:nvSpPr>
        <p:spPr>
          <a:xfrm>
            <a:off x="1092200" y="4808537"/>
            <a:ext cx="2159100" cy="576300"/>
          </a:xfrm>
          <a:prstGeom prst="roundRect">
            <a:avLst>
              <a:gd name="adj" fmla="val 16667"/>
            </a:avLst>
          </a:prstGeom>
          <a:solidFill>
            <a:srgbClr val="DBDBFA"/>
          </a:solidFill>
          <a:ln w="9525" cap="flat" cmpd="sng">
            <a:solidFill>
              <a:srgbClr val="EB343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Tactical Level </a:t>
            </a:r>
            <a:endParaRPr/>
          </a:p>
        </p:txBody>
      </p:sp>
      <p:sp>
        <p:nvSpPr>
          <p:cNvPr id="643" name="Google Shape;643;p79"/>
          <p:cNvSpPr/>
          <p:nvPr/>
        </p:nvSpPr>
        <p:spPr>
          <a:xfrm>
            <a:off x="0" y="2044144"/>
            <a:ext cx="4033200" cy="1188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EA77"/>
              </a:gs>
              <a:gs pos="35000">
                <a:srgbClr val="FFEE9F"/>
              </a:gs>
              <a:gs pos="100000">
                <a:srgbClr val="FFF6D6"/>
              </a:gs>
            </a:gsLst>
            <a:lin ang="16200038" scaled="0"/>
          </a:gra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bril Fatface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effectLst>
                  <a:reflection blurRad="6350" stA="53000" endA="300" endPos="35500" dir="5400000" sy="-90000" algn="bl" rotWithShape="0"/>
                </a:effectLst>
                <a:latin typeface="Abril Fatface"/>
                <a:ea typeface="Abril Fatface"/>
                <a:cs typeface="Abril Fatface"/>
                <a:sym typeface="Abril Fatface"/>
              </a:rPr>
              <a:t>The Levels of Studies  </a:t>
            </a:r>
            <a:endParaRPr sz="1600" b="0" i="0" u="none" strike="noStrike" cap="none">
              <a:solidFill>
                <a:srgbClr val="000000"/>
              </a:solidFill>
              <a:effectLst>
                <a:reflection blurRad="6350" stA="53000" endA="300" endPos="35500" dir="5400000" sy="-90000" algn="bl" rotWithShape="0"/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9"/>
          <p:cNvSpPr/>
          <p:nvPr/>
        </p:nvSpPr>
        <p:spPr>
          <a:xfrm>
            <a:off x="2306637" y="5857875"/>
            <a:ext cx="3419400" cy="649200"/>
          </a:xfrm>
          <a:prstGeom prst="homePlate">
            <a:avLst>
              <a:gd name="adj" fmla="val 19549"/>
            </a:avLst>
          </a:prstGeom>
          <a:gradFill>
            <a:gsLst>
              <a:gs pos="0">
                <a:srgbClr val="FF8889"/>
              </a:gs>
              <a:gs pos="35000">
                <a:srgbClr val="FFACAC"/>
              </a:gs>
              <a:gs pos="100000">
                <a:srgbClr val="FFDDDD"/>
              </a:gs>
            </a:gsLst>
            <a:lin ang="16200038" scaled="0"/>
          </a:gradFill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Military College 300 </a:t>
            </a:r>
            <a:endParaRPr/>
          </a:p>
        </p:txBody>
      </p:sp>
      <p:pic>
        <p:nvPicPr>
          <p:cNvPr id="645" name="Google Shape;645;p79" descr="ك ع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308840" y="5614125"/>
            <a:ext cx="1221000" cy="112200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646" name="Google Shape;646;p79"/>
          <p:cNvSpPr/>
          <p:nvPr/>
        </p:nvSpPr>
        <p:spPr>
          <a:xfrm flipH="1">
            <a:off x="8861312" y="4665662"/>
            <a:ext cx="2605200" cy="563700"/>
          </a:xfrm>
          <a:prstGeom prst="homePlate">
            <a:avLst>
              <a:gd name="adj" fmla="val 19264"/>
            </a:avLst>
          </a:prstGeom>
          <a:gradFill>
            <a:gsLst>
              <a:gs pos="0">
                <a:srgbClr val="46B3FF"/>
              </a:gs>
              <a:gs pos="100000">
                <a:srgbClr val="7ED3FF"/>
              </a:gs>
            </a:gsLst>
            <a:lin ang="16200038" scaled="0"/>
          </a:gradFill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Command College 50 </a:t>
            </a:r>
            <a:endParaRPr/>
          </a:p>
        </p:txBody>
      </p:sp>
      <p:pic>
        <p:nvPicPr>
          <p:cNvPr id="647" name="Google Shape;647;p79" descr="القيادة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49037" y="4567237"/>
            <a:ext cx="843000" cy="84300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0"/>
          <p:cNvSpPr/>
          <p:nvPr/>
        </p:nvSpPr>
        <p:spPr>
          <a:xfrm>
            <a:off x="4245434" y="564604"/>
            <a:ext cx="5225100" cy="798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131FE"/>
              </a:gs>
              <a:gs pos="11000">
                <a:srgbClr val="3131FE"/>
              </a:gs>
              <a:gs pos="26000">
                <a:schemeClr val="lt1"/>
              </a:gs>
              <a:gs pos="42500">
                <a:srgbClr val="FFFFFF"/>
              </a:gs>
              <a:gs pos="56629">
                <a:srgbClr val="FFFFFF"/>
              </a:gs>
              <a:gs pos="65000">
                <a:schemeClr val="lt1"/>
              </a:gs>
              <a:gs pos="80540">
                <a:srgbClr val="FF8E8E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 w="25400" cap="flat" cmpd="sng">
            <a:solidFill>
              <a:srgbClr val="4481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haroni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Challenges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;</a:t>
            </a:r>
            <a:endParaRPr sz="2000" b="1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653" name="Google Shape;653;p80"/>
          <p:cNvSpPr/>
          <p:nvPr/>
        </p:nvSpPr>
        <p:spPr>
          <a:xfrm>
            <a:off x="8229602" y="2607024"/>
            <a:ext cx="3207600" cy="2051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haroni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E learning</a:t>
            </a:r>
            <a:endParaRPr sz="2800" b="1" i="0" u="none" strike="noStrike" cap="none">
              <a:solidFill>
                <a:srgbClr val="FF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654" name="Google Shape;654;p80"/>
          <p:cNvSpPr/>
          <p:nvPr/>
        </p:nvSpPr>
        <p:spPr>
          <a:xfrm>
            <a:off x="5661025" y="2605087"/>
            <a:ext cx="2406600" cy="2097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FFAC"/>
              </a:gs>
              <a:gs pos="35000">
                <a:srgbClr val="B8FFC4"/>
              </a:gs>
              <a:gs pos="100000">
                <a:srgbClr val="E1FFE6"/>
              </a:gs>
            </a:gsLst>
            <a:lin ang="16200038" scaled="0"/>
          </a:gradFill>
          <a:ln w="9525" cap="flat" cmpd="sng">
            <a:solidFill>
              <a:srgbClr val="63E57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haroni"/>
              <a:buNone/>
            </a:pPr>
            <a:r>
              <a:rPr lang="en-US" sz="2400" b="1" i="0" u="none">
                <a:solidFill>
                  <a:srgbClr val="0070C0"/>
                </a:solidFill>
                <a:latin typeface="Aharoni"/>
                <a:ea typeface="Aharoni"/>
                <a:cs typeface="Aharoni"/>
                <a:sym typeface="Aharoni"/>
              </a:rPr>
              <a:t>Infrastructure</a:t>
            </a:r>
            <a:endParaRPr/>
          </a:p>
        </p:txBody>
      </p:sp>
      <p:sp>
        <p:nvSpPr>
          <p:cNvPr id="655" name="Google Shape;655;p80"/>
          <p:cNvSpPr/>
          <p:nvPr/>
        </p:nvSpPr>
        <p:spPr>
          <a:xfrm>
            <a:off x="244475" y="2560637"/>
            <a:ext cx="2466900" cy="2081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8889"/>
              </a:gs>
              <a:gs pos="35000">
                <a:srgbClr val="FFACAC"/>
              </a:gs>
              <a:gs pos="100000">
                <a:srgbClr val="FFDDDD"/>
              </a:gs>
            </a:gsLst>
            <a:lin ang="16200038" scaled="0"/>
          </a:gradFill>
          <a:ln w="9525" cap="flat" cmpd="sng">
            <a:solidFill>
              <a:srgbClr val="EB343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haroni"/>
              <a:buNone/>
            </a:pPr>
            <a:r>
              <a:rPr lang="en-US" sz="2400" b="1" i="0" u="none">
                <a:solidFill>
                  <a:srgbClr val="0070C0"/>
                </a:solidFill>
                <a:latin typeface="Aharoni"/>
                <a:ea typeface="Aharoni"/>
                <a:cs typeface="Aharoni"/>
                <a:sym typeface="Aharoni"/>
              </a:rPr>
              <a:t>Courses Requirements</a:t>
            </a:r>
            <a:endParaRPr/>
          </a:p>
        </p:txBody>
      </p:sp>
      <p:sp>
        <p:nvSpPr>
          <p:cNvPr id="656" name="Google Shape;656;p80"/>
          <p:cNvSpPr/>
          <p:nvPr/>
        </p:nvSpPr>
        <p:spPr>
          <a:xfrm>
            <a:off x="8229605" y="4937765"/>
            <a:ext cx="3240000" cy="12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2D945"/>
              </a:gs>
              <a:gs pos="3000">
                <a:srgbClr val="22D945"/>
              </a:gs>
              <a:gs pos="26000">
                <a:schemeClr val="lt1"/>
              </a:gs>
              <a:gs pos="42500">
                <a:srgbClr val="A3F0B2"/>
              </a:gs>
              <a:gs pos="56629">
                <a:srgbClr val="FFFFFF"/>
              </a:gs>
              <a:gs pos="65000">
                <a:schemeClr val="lt1"/>
              </a:gs>
              <a:gs pos="80540">
                <a:srgbClr val="FBD6D6"/>
              </a:gs>
              <a:gs pos="100000">
                <a:srgbClr val="F38787"/>
              </a:gs>
            </a:gsLst>
            <a:path path="circle">
              <a:fillToRect t="100000" r="100000"/>
            </a:path>
            <a:tileRect l="-100000" b="-100000"/>
          </a:gradFill>
          <a:ln w="25400" cap="flat" cmpd="sng">
            <a:solidFill>
              <a:srgbClr val="4481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B0F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haroni"/>
              <a:buNone/>
            </a:pPr>
            <a:r>
              <a:rPr lang="en-US" sz="2400" b="0" i="0" u="none" strike="noStrike" cap="none">
                <a:solidFill>
                  <a:srgbClr val="00B0F0"/>
                </a:solidFill>
                <a:latin typeface="Aharoni"/>
                <a:ea typeface="Aharoni"/>
                <a:cs typeface="Aharoni"/>
                <a:sym typeface="Aharoni"/>
              </a:rPr>
              <a:t>Bilateral Assistance</a:t>
            </a:r>
            <a:endParaRPr sz="2400" b="0" i="0" u="none" strike="noStrike" cap="none">
              <a:solidFill>
                <a:srgbClr val="00B0F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657" name="Google Shape;657;p80"/>
          <p:cNvSpPr/>
          <p:nvPr/>
        </p:nvSpPr>
        <p:spPr>
          <a:xfrm>
            <a:off x="2873834" y="4937766"/>
            <a:ext cx="5225100" cy="12960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haron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Online  Teaching</a:t>
            </a:r>
            <a:endParaRPr/>
          </a:p>
        </p:txBody>
      </p:sp>
      <p:sp>
        <p:nvSpPr>
          <p:cNvPr id="658" name="Google Shape;658;p80"/>
          <p:cNvSpPr/>
          <p:nvPr/>
        </p:nvSpPr>
        <p:spPr>
          <a:xfrm>
            <a:off x="290512" y="4937125"/>
            <a:ext cx="2466900" cy="1296900"/>
          </a:xfrm>
          <a:prstGeom prst="roundRect">
            <a:avLst>
              <a:gd name="adj" fmla="val 16667"/>
            </a:avLst>
          </a:prstGeom>
          <a:solidFill>
            <a:srgbClr val="EC3A3B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lt1"/>
                </a:solidFill>
              </a:rPr>
              <a:t>L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anguage </a:t>
            </a:r>
            <a:r>
              <a:rPr lang="en-US" sz="2400" b="1" dirty="0">
                <a:solidFill>
                  <a:schemeClr val="lt1"/>
                </a:solidFill>
              </a:rPr>
              <a:t>S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ustainability</a:t>
            </a:r>
            <a:r>
              <a:rPr lang="en-US" sz="1100" b="1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i="0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9" name="Google Shape;65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0243" y="0"/>
            <a:ext cx="1171800" cy="124920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660" name="Google Shape;660;p80" descr="challen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3000"/>
            <a:ext cx="3840480" cy="214204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661" name="Google Shape;661;p80"/>
          <p:cNvSpPr txBox="1"/>
          <p:nvPr/>
        </p:nvSpPr>
        <p:spPr>
          <a:xfrm>
            <a:off x="0" y="0"/>
            <a:ext cx="0" cy="2412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80"/>
          <p:cNvSpPr/>
          <p:nvPr/>
        </p:nvSpPr>
        <p:spPr>
          <a:xfrm>
            <a:off x="3055937" y="2640012"/>
            <a:ext cx="2406600" cy="2097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E97C"/>
              </a:gs>
              <a:gs pos="35000">
                <a:srgbClr val="FFEEA4"/>
              </a:gs>
              <a:gs pos="100000">
                <a:srgbClr val="FFF8D9"/>
              </a:gs>
            </a:gsLst>
            <a:lin ang="16200038" scaled="0"/>
          </a:gradFill>
          <a:ln w="9525" cap="flat" cmpd="sng">
            <a:solidFill>
              <a:srgbClr val="FCBB1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haroni"/>
              <a:buNone/>
            </a:pPr>
            <a:r>
              <a:rPr lang="en-US" sz="2000" b="1" i="0" u="none">
                <a:solidFill>
                  <a:srgbClr val="0070C0"/>
                </a:solidFill>
                <a:latin typeface="Aharoni"/>
                <a:ea typeface="Aharoni"/>
                <a:cs typeface="Aharoni"/>
                <a:sym typeface="Aharoni"/>
              </a:rPr>
              <a:t>ECL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haroni"/>
              <a:buNone/>
            </a:pPr>
            <a:r>
              <a:rPr lang="en-US" sz="2000" b="1" i="0" u="none">
                <a:solidFill>
                  <a:srgbClr val="0070C0"/>
                </a:solidFill>
                <a:latin typeface="Aharoni"/>
                <a:ea typeface="Aharoni"/>
                <a:cs typeface="Aharoni"/>
                <a:sym typeface="Aharoni"/>
              </a:rPr>
              <a:t>NATO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haroni"/>
              <a:buNone/>
            </a:pPr>
            <a:r>
              <a:rPr lang="en-US" sz="2000" b="1" i="0" u="none">
                <a:solidFill>
                  <a:srgbClr val="0070C0"/>
                </a:solidFill>
                <a:latin typeface="Aharoni"/>
                <a:ea typeface="Aharoni"/>
                <a:cs typeface="Aharoni"/>
                <a:sym typeface="Aharoni"/>
              </a:rPr>
              <a:t>Standards</a:t>
            </a:r>
            <a:endParaRPr/>
          </a:p>
        </p:txBody>
      </p:sp>
      <p:cxnSp>
        <p:nvCxnSpPr>
          <p:cNvPr id="663" name="Google Shape;663;p80"/>
          <p:cNvCxnSpPr/>
          <p:nvPr/>
        </p:nvCxnSpPr>
        <p:spPr>
          <a:xfrm rot="10800000" flipH="1">
            <a:off x="2551112" y="3451112"/>
            <a:ext cx="766800" cy="14400"/>
          </a:xfrm>
          <a:prstGeom prst="straightConnector1">
            <a:avLst/>
          </a:prstGeom>
          <a:noFill/>
          <a:ln w="38100" cap="flat" cmpd="sng">
            <a:solidFill>
              <a:srgbClr val="EC3A3B"/>
            </a:solidFill>
            <a:prstDash val="solid"/>
            <a:miter lim="800000"/>
            <a:headEnd type="stealth" w="med" len="med"/>
            <a:tailEnd type="stealth" w="med" len="med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81"/>
          <p:cNvSpPr/>
          <p:nvPr/>
        </p:nvSpPr>
        <p:spPr>
          <a:xfrm>
            <a:off x="2873834" y="595084"/>
            <a:ext cx="5225100" cy="798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131FE"/>
              </a:gs>
              <a:gs pos="11000">
                <a:srgbClr val="3131FE"/>
              </a:gs>
              <a:gs pos="26000">
                <a:schemeClr val="lt1"/>
              </a:gs>
              <a:gs pos="42500">
                <a:srgbClr val="FFFFFF"/>
              </a:gs>
              <a:gs pos="56629">
                <a:srgbClr val="FFFFFF"/>
              </a:gs>
              <a:gs pos="65000">
                <a:schemeClr val="lt1"/>
              </a:gs>
              <a:gs pos="80540">
                <a:srgbClr val="FF8E8E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 w="25400" cap="flat" cmpd="sng">
            <a:solidFill>
              <a:srgbClr val="4481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haron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Achievements</a:t>
            </a:r>
            <a:endParaRPr/>
          </a:p>
        </p:txBody>
      </p:sp>
      <p:sp>
        <p:nvSpPr>
          <p:cNvPr id="669" name="Google Shape;669;p81"/>
          <p:cNvSpPr/>
          <p:nvPr/>
        </p:nvSpPr>
        <p:spPr>
          <a:xfrm>
            <a:off x="8229602" y="1502226"/>
            <a:ext cx="3207600" cy="318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4CA8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haron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Instructor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haron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Exchanges</a:t>
            </a:r>
            <a:endParaRPr sz="2000" b="1" i="0" u="none" strike="noStrike" cap="none" dirty="0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670" name="Google Shape;670;p81"/>
          <p:cNvSpPr/>
          <p:nvPr/>
        </p:nvSpPr>
        <p:spPr>
          <a:xfrm>
            <a:off x="2859087" y="1473200"/>
            <a:ext cx="2567100" cy="3186000"/>
          </a:xfrm>
          <a:prstGeom prst="roundRect">
            <a:avLst>
              <a:gd name="adj" fmla="val 16667"/>
            </a:avLst>
          </a:prstGeom>
          <a:solidFill>
            <a:srgbClr val="FCBD2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haroni"/>
              <a:buNone/>
            </a:pPr>
            <a:r>
              <a:rPr lang="en-US" sz="2000" b="1" i="0" u="none">
                <a:solidFill>
                  <a:srgbClr val="0070C0"/>
                </a:solidFill>
                <a:latin typeface="Aharoni"/>
                <a:ea typeface="Aharoni"/>
                <a:cs typeface="Aharoni"/>
                <a:sym typeface="Aharoni"/>
              </a:rPr>
              <a:t>NATO Standards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haroni"/>
              <a:buNone/>
            </a:pPr>
            <a:r>
              <a:rPr lang="en-US" sz="2000" b="1" i="0" u="none">
                <a:solidFill>
                  <a:srgbClr val="0070C0"/>
                </a:solidFill>
                <a:latin typeface="Aharoni"/>
                <a:ea typeface="Aharoni"/>
                <a:cs typeface="Aharoni"/>
                <a:sym typeface="Aharoni"/>
              </a:rPr>
              <a:t>STANAG 6001</a:t>
            </a:r>
            <a:endParaRPr/>
          </a:p>
        </p:txBody>
      </p:sp>
      <p:sp>
        <p:nvSpPr>
          <p:cNvPr id="671" name="Google Shape;671;p81"/>
          <p:cNvSpPr/>
          <p:nvPr/>
        </p:nvSpPr>
        <p:spPr>
          <a:xfrm>
            <a:off x="276225" y="1501775"/>
            <a:ext cx="2466900" cy="3186000"/>
          </a:xfrm>
          <a:prstGeom prst="roundRect">
            <a:avLst>
              <a:gd name="adj" fmla="val 16667"/>
            </a:avLst>
          </a:prstGeom>
          <a:solidFill>
            <a:srgbClr val="EC3A3B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haroni"/>
              <a:buNone/>
            </a:pPr>
            <a:r>
              <a:rPr lang="en-US" sz="2000" b="1" i="0" u="none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University Certificates for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haroni"/>
              <a:buNone/>
            </a:pPr>
            <a:r>
              <a:rPr lang="en-US" sz="2000" b="1" i="0" u="none" dirty="0" err="1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Ph.D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haroni"/>
              <a:buNone/>
            </a:pPr>
            <a:r>
              <a:rPr lang="en-US" sz="2000" b="1" i="0" u="none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&amp;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haroni"/>
              <a:buNone/>
            </a:pPr>
            <a:r>
              <a:rPr lang="en-US" sz="2000" b="1" i="0" u="none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Masters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672" name="Google Shape;672;p81"/>
          <p:cNvSpPr/>
          <p:nvPr/>
        </p:nvSpPr>
        <p:spPr>
          <a:xfrm>
            <a:off x="8229605" y="4937765"/>
            <a:ext cx="3240000" cy="12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haron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Center of 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haron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Languages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haron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In Iraq</a:t>
            </a:r>
            <a:endParaRPr sz="2000" b="1" i="0" u="none" strike="noStrike" cap="none" dirty="0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673" name="Google Shape;673;p81"/>
          <p:cNvSpPr/>
          <p:nvPr/>
        </p:nvSpPr>
        <p:spPr>
          <a:xfrm>
            <a:off x="2858594" y="4968246"/>
            <a:ext cx="5225100" cy="1296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2D945"/>
              </a:gs>
              <a:gs pos="3000">
                <a:srgbClr val="22D945"/>
              </a:gs>
              <a:gs pos="26000">
                <a:schemeClr val="lt1"/>
              </a:gs>
              <a:gs pos="42500">
                <a:srgbClr val="A3F0B2"/>
              </a:gs>
              <a:gs pos="56629">
                <a:srgbClr val="FFFFFF"/>
              </a:gs>
              <a:gs pos="65000">
                <a:schemeClr val="lt1"/>
              </a:gs>
              <a:gs pos="80540">
                <a:srgbClr val="FBD6D6"/>
              </a:gs>
              <a:gs pos="100000">
                <a:srgbClr val="F38787"/>
              </a:gs>
            </a:gsLst>
            <a:path path="circle">
              <a:fillToRect t="100000" r="100000"/>
            </a:path>
            <a:tileRect l="-100000" b="-100000"/>
          </a:gradFill>
          <a:ln w="25400" cap="flat" cmpd="sng">
            <a:solidFill>
              <a:srgbClr val="4481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haron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Cooperation with Baghdad University</a:t>
            </a:r>
            <a:endParaRPr/>
          </a:p>
        </p:txBody>
      </p:sp>
      <p:sp>
        <p:nvSpPr>
          <p:cNvPr id="674" name="Google Shape;674;p81"/>
          <p:cNvSpPr/>
          <p:nvPr/>
        </p:nvSpPr>
        <p:spPr>
          <a:xfrm>
            <a:off x="275050" y="4983487"/>
            <a:ext cx="2467500" cy="1296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6"/>
              </a:buClr>
              <a:buSzPts val="2000"/>
              <a:buFont typeface="Aharoni"/>
              <a:buNone/>
            </a:pPr>
            <a:r>
              <a:rPr lang="en-US" sz="2000" b="1" i="0" u="none" strike="noStrike" cap="none" dirty="0">
                <a:gradFill>
                  <a:gsLst>
                    <a:gs pos="0">
                      <a:srgbClr val="0000A6">
                        <a:alpha val="100000"/>
                      </a:srgbClr>
                    </a:gs>
                    <a:gs pos="43000">
                      <a:srgbClr val="0000FF">
                        <a:alpha val="100000"/>
                      </a:srgbClr>
                    </a:gs>
                    <a:gs pos="48000">
                      <a:srgbClr val="0000FF">
                        <a:alpha val="100000"/>
                      </a:srgbClr>
                    </a:gs>
                    <a:gs pos="100000">
                      <a:srgbClr val="0000A6">
                        <a:alpha val="100000"/>
                      </a:srgbClr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/>
                <a:ea typeface="Aharoni"/>
                <a:cs typeface="Aharoni"/>
                <a:sym typeface="Aharoni"/>
              </a:rPr>
              <a:t>NATO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6"/>
              </a:buClr>
              <a:buSzPts val="2000"/>
              <a:buFont typeface="Aharoni"/>
              <a:buNone/>
            </a:pPr>
            <a:r>
              <a:rPr lang="en-US" sz="2000" b="1" i="0" u="none" strike="noStrike" cap="none" dirty="0">
                <a:gradFill>
                  <a:gsLst>
                    <a:gs pos="0">
                      <a:srgbClr val="0000A6">
                        <a:alpha val="100000"/>
                      </a:srgbClr>
                    </a:gs>
                    <a:gs pos="43000">
                      <a:srgbClr val="0000FF">
                        <a:alpha val="100000"/>
                      </a:srgbClr>
                    </a:gs>
                    <a:gs pos="48000">
                      <a:srgbClr val="0000FF">
                        <a:alpha val="100000"/>
                      </a:srgbClr>
                    </a:gs>
                    <a:gs pos="100000">
                      <a:srgbClr val="0000A6">
                        <a:alpha val="100000"/>
                      </a:srgbClr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/>
                <a:ea typeface="Aharoni"/>
                <a:cs typeface="Aharoni"/>
                <a:sym typeface="Aharoni"/>
              </a:rPr>
              <a:t>OSC-I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6"/>
              </a:buClr>
              <a:buSzPts val="2000"/>
              <a:buFont typeface="Aharoni"/>
              <a:buNone/>
            </a:pPr>
            <a:r>
              <a:rPr lang="en-US" sz="2000" b="1" i="0" u="none" strike="noStrike" cap="none" dirty="0">
                <a:gradFill>
                  <a:gsLst>
                    <a:gs pos="0">
                      <a:srgbClr val="0000A6">
                        <a:alpha val="100000"/>
                      </a:srgbClr>
                    </a:gs>
                    <a:gs pos="43000">
                      <a:srgbClr val="0000FF">
                        <a:alpha val="100000"/>
                      </a:srgbClr>
                    </a:gs>
                    <a:gs pos="48000">
                      <a:srgbClr val="0000FF">
                        <a:alpha val="100000"/>
                      </a:srgbClr>
                    </a:gs>
                    <a:gs pos="100000">
                      <a:srgbClr val="0000A6">
                        <a:alpha val="100000"/>
                      </a:srgbClr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/>
                <a:ea typeface="Aharoni"/>
                <a:cs typeface="Aharoni"/>
                <a:sym typeface="Aharoni"/>
              </a:rPr>
              <a:t>SUPPORT</a:t>
            </a:r>
            <a:endParaRPr sz="2000" b="1" i="0" u="none" strike="noStrike" cap="none" dirty="0">
              <a:gradFill>
                <a:gsLst>
                  <a:gs pos="0">
                    <a:srgbClr val="0000A6">
                      <a:alpha val="100000"/>
                    </a:srgbClr>
                  </a:gs>
                  <a:gs pos="43000">
                    <a:srgbClr val="0000FF">
                      <a:alpha val="100000"/>
                    </a:srgbClr>
                  </a:gs>
                  <a:gs pos="48000">
                    <a:srgbClr val="0000FF">
                      <a:alpha val="100000"/>
                    </a:srgbClr>
                  </a:gs>
                  <a:gs pos="100000">
                    <a:srgbClr val="0000A6">
                      <a:alpha val="100000"/>
                    </a:srgbClr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675" name="Google Shape;675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0243" y="0"/>
            <a:ext cx="1171800" cy="124920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676" name="Google Shape;676;p81"/>
          <p:cNvSpPr/>
          <p:nvPr/>
        </p:nvSpPr>
        <p:spPr>
          <a:xfrm>
            <a:off x="5525595" y="1518449"/>
            <a:ext cx="2566800" cy="3186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haroni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/>
                <a:ea typeface="Aharoni"/>
                <a:cs typeface="Aharoni"/>
                <a:sym typeface="Aharoni"/>
              </a:rPr>
              <a:t>Testing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haroni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/>
                <a:ea typeface="Aharoni"/>
                <a:cs typeface="Aharoni"/>
                <a:sym typeface="Aharoni"/>
              </a:rPr>
              <a:t>Group</a:t>
            </a:r>
            <a:endParaRPr/>
          </a:p>
        </p:txBody>
      </p:sp>
      <p:pic>
        <p:nvPicPr>
          <p:cNvPr id="677" name="Google Shape;677;p81" descr="bil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"/>
            <a:ext cx="1120876" cy="106963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2"/>
          <p:cNvSpPr txBox="1"/>
          <p:nvPr/>
        </p:nvSpPr>
        <p:spPr>
          <a:xfrm>
            <a:off x="0" y="15875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2185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82"/>
          <p:cNvSpPr/>
          <p:nvPr/>
        </p:nvSpPr>
        <p:spPr>
          <a:xfrm>
            <a:off x="484578" y="2324755"/>
            <a:ext cx="11222700" cy="2208600"/>
          </a:xfrm>
          <a:prstGeom prst="bevel">
            <a:avLst>
              <a:gd name="adj" fmla="val 125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30000" dist="101600" dir="2700000" algn="tl" rotWithShape="0">
              <a:srgbClr val="000000">
                <a:alpha val="349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Book Antiqua"/>
              <a:buNone/>
            </a:pPr>
            <a:r>
              <a:rPr lang="en-US" sz="5400" b="1" i="0" u="none" strike="noStrike" cap="none" dirty="0"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/>
                <a:ea typeface="Book Antiqua"/>
                <a:cs typeface="Book Antiqua"/>
                <a:sym typeface="Book Antiqua"/>
              </a:rPr>
              <a:t>SUGGESTIONS</a:t>
            </a:r>
            <a:endParaRPr dirty="0"/>
          </a:p>
        </p:txBody>
      </p:sp>
      <p:pic>
        <p:nvPicPr>
          <p:cNvPr id="685" name="Google Shape;685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4560" y="0"/>
            <a:ext cx="1223100" cy="121530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686" name="Google Shape;686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58500" y="127000"/>
            <a:ext cx="958850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82" descr="bil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1"/>
            <a:ext cx="1120876" cy="106963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2" name="Google Shape;692;p83"/>
          <p:cNvCxnSpPr/>
          <p:nvPr/>
        </p:nvCxnSpPr>
        <p:spPr>
          <a:xfrm>
            <a:off x="2573337" y="4819650"/>
            <a:ext cx="795300" cy="771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93" name="Google Shape;693;p83"/>
          <p:cNvCxnSpPr/>
          <p:nvPr/>
        </p:nvCxnSpPr>
        <p:spPr>
          <a:xfrm>
            <a:off x="4406900" y="2038350"/>
            <a:ext cx="1338300" cy="6318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118AB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694" name="Google Shape;694;p83"/>
          <p:cNvGrpSpPr/>
          <p:nvPr/>
        </p:nvGrpSpPr>
        <p:grpSpPr>
          <a:xfrm>
            <a:off x="5745163" y="1335145"/>
            <a:ext cx="6381801" cy="2669834"/>
            <a:chOff x="3907970" y="4622345"/>
            <a:chExt cx="5442900" cy="865200"/>
          </a:xfrm>
        </p:grpSpPr>
        <p:sp>
          <p:nvSpPr>
            <p:cNvPr id="695" name="Google Shape;695;p83"/>
            <p:cNvSpPr/>
            <p:nvPr/>
          </p:nvSpPr>
          <p:spPr>
            <a:xfrm>
              <a:off x="3907970" y="4622345"/>
              <a:ext cx="5442900" cy="865200"/>
            </a:xfrm>
            <a:prstGeom prst="roundRect">
              <a:avLst>
                <a:gd name="adj" fmla="val 10800"/>
              </a:avLst>
            </a:prstGeom>
            <a:solidFill>
              <a:srgbClr val="FFFF00"/>
            </a:solidFill>
            <a:ln w="9525" cap="flat" cmpd="sng">
              <a:solidFill>
                <a:srgbClr val="B78C2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1599" dir="270000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en-US" sz="3200" b="1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HEADQUARTERS</a:t>
              </a:r>
              <a:endParaRPr dirty="0"/>
            </a:p>
          </p:txBody>
        </p:sp>
        <p:sp>
          <p:nvSpPr>
            <p:cNvPr id="696" name="Google Shape;696;p83"/>
            <p:cNvSpPr txBox="1"/>
            <p:nvPr/>
          </p:nvSpPr>
          <p:spPr>
            <a:xfrm>
              <a:off x="4024409" y="4747358"/>
              <a:ext cx="5139600" cy="1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7" name="Google Shape;697;p83"/>
          <p:cNvGrpSpPr/>
          <p:nvPr/>
        </p:nvGrpSpPr>
        <p:grpSpPr>
          <a:xfrm>
            <a:off x="3443183" y="4600654"/>
            <a:ext cx="8748600" cy="2013064"/>
            <a:chOff x="3225389" y="5999214"/>
            <a:chExt cx="5486736" cy="2412300"/>
          </a:xfrm>
        </p:grpSpPr>
        <p:sp>
          <p:nvSpPr>
            <p:cNvPr id="698" name="Google Shape;698;p83"/>
            <p:cNvSpPr/>
            <p:nvPr/>
          </p:nvSpPr>
          <p:spPr>
            <a:xfrm>
              <a:off x="3269225" y="5999214"/>
              <a:ext cx="5442900" cy="2412300"/>
            </a:xfrm>
            <a:prstGeom prst="roundRect">
              <a:avLst>
                <a:gd name="adj" fmla="val 50000"/>
              </a:avLst>
            </a:prstGeom>
            <a:solidFill>
              <a:srgbClr val="FFB7B7"/>
            </a:solidFill>
            <a:ln w="25400" cap="flat" cmpd="sng">
              <a:solidFill>
                <a:srgbClr val="FFB9B9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 ALL    </a:t>
              </a:r>
              <a:endPara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83"/>
            <p:cNvSpPr txBox="1"/>
            <p:nvPr/>
          </p:nvSpPr>
          <p:spPr>
            <a:xfrm>
              <a:off x="3225389" y="6214943"/>
              <a:ext cx="5256900" cy="5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0" name="Google Shape;700;p83"/>
          <p:cNvGrpSpPr/>
          <p:nvPr/>
        </p:nvGrpSpPr>
        <p:grpSpPr>
          <a:xfrm>
            <a:off x="1731984" y="4449824"/>
            <a:ext cx="739656" cy="739656"/>
            <a:chOff x="1850571" y="5148943"/>
            <a:chExt cx="740100" cy="740100"/>
          </a:xfrm>
        </p:grpSpPr>
        <p:sp>
          <p:nvSpPr>
            <p:cNvPr id="701" name="Google Shape;701;p83"/>
            <p:cNvSpPr/>
            <p:nvPr/>
          </p:nvSpPr>
          <p:spPr>
            <a:xfrm>
              <a:off x="1850571" y="5148943"/>
              <a:ext cx="740100" cy="7401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83"/>
            <p:cNvSpPr/>
            <p:nvPr/>
          </p:nvSpPr>
          <p:spPr>
            <a:xfrm>
              <a:off x="2002971" y="5301343"/>
              <a:ext cx="435300" cy="435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innerShdw blurRad="50800" dist="50800" dir="27000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83"/>
            <p:cNvSpPr txBox="1"/>
            <p:nvPr/>
          </p:nvSpPr>
          <p:spPr>
            <a:xfrm>
              <a:off x="2041713" y="5288224"/>
              <a:ext cx="35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83"/>
          <p:cNvGrpSpPr/>
          <p:nvPr/>
        </p:nvGrpSpPr>
        <p:grpSpPr>
          <a:xfrm>
            <a:off x="3665454" y="1668511"/>
            <a:ext cx="741210" cy="739656"/>
            <a:chOff x="2590799" y="4114800"/>
            <a:chExt cx="740100" cy="740100"/>
          </a:xfrm>
        </p:grpSpPr>
        <p:sp>
          <p:nvSpPr>
            <p:cNvPr id="705" name="Google Shape;705;p83"/>
            <p:cNvSpPr/>
            <p:nvPr/>
          </p:nvSpPr>
          <p:spPr>
            <a:xfrm>
              <a:off x="2590799" y="4114800"/>
              <a:ext cx="740100" cy="740100"/>
            </a:xfrm>
            <a:prstGeom prst="ellipse">
              <a:avLst/>
            </a:prstGeom>
            <a:solidFill>
              <a:srgbClr val="118A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83"/>
            <p:cNvSpPr/>
            <p:nvPr/>
          </p:nvSpPr>
          <p:spPr>
            <a:xfrm>
              <a:off x="2743199" y="4267200"/>
              <a:ext cx="435300" cy="435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innerShdw blurRad="50800" dist="50800" dir="27000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83"/>
            <p:cNvSpPr txBox="1"/>
            <p:nvPr/>
          </p:nvSpPr>
          <p:spPr>
            <a:xfrm>
              <a:off x="2781941" y="4240963"/>
              <a:ext cx="35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08" name="Google Shape;708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7237" y="98425"/>
            <a:ext cx="958850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83" descr="bil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1"/>
            <a:ext cx="1120876" cy="106963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710" name="Google Shape;710;p83" descr="bil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3161" y="2087880"/>
            <a:ext cx="1325514" cy="126491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711" name="Google Shape;711;p83" descr="bil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4800" y="4892675"/>
            <a:ext cx="1325562" cy="12636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9"/>
              </a:srgbClr>
            </a:outerShdw>
          </a:effectLst>
        </p:spPr>
      </p:pic>
      <p:pic>
        <p:nvPicPr>
          <p:cNvPr id="712" name="Google Shape;712;p83" descr="tes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80075" y="4979987"/>
            <a:ext cx="1590675" cy="10556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9"/>
              </a:srgbClr>
            </a:outerShdw>
          </a:effectLst>
        </p:spPr>
      </p:pic>
      <p:pic>
        <p:nvPicPr>
          <p:cNvPr id="713" name="Google Shape;713;p83" descr="test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51750" y="4997450"/>
            <a:ext cx="1416050" cy="11445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84" descr="C:\Users\zaid\Desktop\خلفية-فوتوشوب-للتصميم-منصة-دائرية-Round-Stage-Photoshop-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84"/>
          <p:cNvSpPr txBox="1"/>
          <p:nvPr/>
        </p:nvSpPr>
        <p:spPr>
          <a:xfrm>
            <a:off x="1495425" y="3678237"/>
            <a:ext cx="93885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Rockwell"/>
              <a:buNone/>
            </a:pPr>
            <a:r>
              <a:rPr lang="en-US" sz="3600" b="1" i="0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/>
                <a:ea typeface="Rockwell"/>
                <a:cs typeface="Rockwell"/>
                <a:sym typeface="Rockwell"/>
              </a:rPr>
              <a:t>Thank you for listening 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1" i="0" u="none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 Antiqua"/>
              <a:buNone/>
            </a:pPr>
            <a:r>
              <a:rPr lang="en-US" sz="3600" b="1" i="0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/>
          </a:p>
        </p:txBody>
      </p:sp>
      <p:sp>
        <p:nvSpPr>
          <p:cNvPr id="720" name="Google Shape;720;p84"/>
          <p:cNvSpPr/>
          <p:nvPr/>
        </p:nvSpPr>
        <p:spPr>
          <a:xfrm>
            <a:off x="1985962" y="1081087"/>
            <a:ext cx="8898000" cy="827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1" name="Google Shape;721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2975" y="68262"/>
            <a:ext cx="18669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84" descr="bil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725" y="103236"/>
            <a:ext cx="1684582" cy="160757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723" name="Google Shape;723;p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78826" y="533749"/>
            <a:ext cx="4113300" cy="12507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1"/>
          <p:cNvSpPr txBox="1">
            <a:spLocks noGrp="1"/>
          </p:cNvSpPr>
          <p:nvPr>
            <p:ph type="title" idx="4294967295"/>
          </p:nvPr>
        </p:nvSpPr>
        <p:spPr>
          <a:xfrm>
            <a:off x="3494984" y="80807"/>
            <a:ext cx="5200200" cy="774300"/>
          </a:xfrm>
          <a:prstGeom prst="rect">
            <a:avLst/>
          </a:prstGeom>
          <a:gradFill>
            <a:gsLst>
              <a:gs pos="0">
                <a:srgbClr val="AFCEFC"/>
              </a:gs>
              <a:gs pos="50000">
                <a:srgbClr val="CDDEFB"/>
              </a:gs>
              <a:gs pos="100000">
                <a:srgbClr val="E5EFFD"/>
              </a:gs>
            </a:gsLst>
            <a:lin ang="5400012" scaled="0"/>
          </a:gradFill>
          <a:ln w="38100" cap="flat" cmpd="sng">
            <a:solidFill>
              <a:srgbClr val="01629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0475" tIns="30225" rIns="60475" bIns="30225" anchor="ctr" anchorCtr="0">
            <a:normAutofit fontScale="90000"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02B2"/>
              </a:buClr>
              <a:buSzPct val="100000"/>
              <a:buFont typeface="Lucida Sans"/>
              <a:buNone/>
            </a:pPr>
            <a:r>
              <a:rPr lang="en-US" sz="4800" b="1" i="0" u="sng" strike="noStrike" cap="none" dirty="0">
                <a:solidFill>
                  <a:srgbClr val="4102B2"/>
                </a:solidFill>
                <a:effectLst>
                  <a:outerShdw blurRad="12700" dist="38100" dir="2700000" algn="tl" rotWithShape="0">
                    <a:srgbClr val="F9D98B">
                      <a:alpha val="10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History</a:t>
            </a:r>
            <a:endParaRPr sz="4800" b="1" i="0" u="sng" strike="noStrike" cap="none" dirty="0">
              <a:solidFill>
                <a:srgbClr val="4102B2"/>
              </a:solidFill>
              <a:effectLst>
                <a:outerShdw blurRad="12700" dist="38100" dir="2700000" algn="tl" rotWithShape="0">
                  <a:srgbClr val="F9D98B">
                    <a:alpha val="100000"/>
                  </a:srgbClr>
                </a:outerShdw>
              </a:effectLst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31" name="Google Shape;431;p71"/>
          <p:cNvSpPr txBox="1">
            <a:spLocks noGrp="1"/>
          </p:cNvSpPr>
          <p:nvPr>
            <p:ph type="body" idx="4294967295"/>
          </p:nvPr>
        </p:nvSpPr>
        <p:spPr>
          <a:xfrm>
            <a:off x="453168" y="944560"/>
            <a:ext cx="11283900" cy="5913300"/>
          </a:xfrm>
          <a:prstGeom prst="rect">
            <a:avLst/>
          </a:prstGeom>
          <a:solidFill>
            <a:srgbClr val="D4F0FF"/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235"/>
              <a:buFont typeface="Noto Sans Symbols"/>
              <a:buNone/>
            </a:pPr>
            <a:r>
              <a:rPr lang="en-US" sz="1900" b="1" i="0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- The Defense 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Languages Institute traces its formal beginning to 1986 at the Al- Rasheed Military Base in Baghdad where foreign languages were taught. </a:t>
            </a:r>
            <a:endParaRPr b="1" dirty="0"/>
          </a:p>
          <a:p>
            <a:pPr marL="0" marR="0" lvl="0" indent="0" algn="just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F9F9F9"/>
              </a:buClr>
              <a:buSzPts val="1235"/>
              <a:buFont typeface="Noto Sans Symbols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- In 2006, the Iraqi Ministry of Defense re-established the Defense </a:t>
            </a:r>
            <a:r>
              <a:rPr lang="en-US" sz="19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anguages Institute under the control of the Defense University for Higher Military Studies.</a:t>
            </a:r>
            <a:endParaRPr sz="1900" b="1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32" name="Google Shape;432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1025" y="68262"/>
            <a:ext cx="958850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1" y="2819400"/>
            <a:ext cx="5655848" cy="400812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434" name="Google Shape;434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325" y="3215640"/>
            <a:ext cx="5402675" cy="329456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435" name="Google Shape;435;p71"/>
          <p:cNvSpPr txBox="1"/>
          <p:nvPr/>
        </p:nvSpPr>
        <p:spPr>
          <a:xfrm>
            <a:off x="838200" y="6416675"/>
            <a:ext cx="9603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1986</a:t>
            </a:r>
            <a:endParaRPr/>
          </a:p>
        </p:txBody>
      </p:sp>
      <p:sp>
        <p:nvSpPr>
          <p:cNvPr id="436" name="Google Shape;436;p71"/>
          <p:cNvSpPr txBox="1"/>
          <p:nvPr/>
        </p:nvSpPr>
        <p:spPr>
          <a:xfrm>
            <a:off x="10668000" y="6156325"/>
            <a:ext cx="960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2006</a:t>
            </a:r>
            <a:endParaRPr/>
          </a:p>
        </p:txBody>
      </p:sp>
      <p:pic>
        <p:nvPicPr>
          <p:cNvPr id="437" name="Google Shape;437;p71" descr="bil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1"/>
            <a:ext cx="1120876" cy="106963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2"/>
          <p:cNvSpPr/>
          <p:nvPr/>
        </p:nvSpPr>
        <p:spPr>
          <a:xfrm>
            <a:off x="1669143" y="162200"/>
            <a:ext cx="9013500" cy="1331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3B1AD"/>
              </a:gs>
              <a:gs pos="23000">
                <a:srgbClr val="B3CDED"/>
              </a:gs>
              <a:gs pos="42000">
                <a:srgbClr val="8EB4E4"/>
              </a:gs>
              <a:gs pos="46750">
                <a:srgbClr val="8BEFEA"/>
              </a:gs>
              <a:gs pos="66000">
                <a:srgbClr val="BBECC8"/>
              </a:gs>
              <a:gs pos="83000">
                <a:srgbClr val="03B1AD"/>
              </a:gs>
              <a:gs pos="100000">
                <a:srgbClr val="03B1AD"/>
              </a:gs>
            </a:gsLst>
            <a:lin ang="8349943" scaled="0"/>
          </a:gra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sz="2800" b="1" i="0" u="none" strike="noStrike" cap="none"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72"/>
          <p:cNvSpPr/>
          <p:nvPr/>
        </p:nvSpPr>
        <p:spPr>
          <a:xfrm>
            <a:off x="362858" y="1874519"/>
            <a:ext cx="11430018" cy="2128626"/>
          </a:xfrm>
          <a:prstGeom prst="flowChartDocument">
            <a:avLst/>
          </a:prstGeom>
          <a:gradFill>
            <a:gsLst>
              <a:gs pos="0">
                <a:srgbClr val="03B1AD">
                  <a:alpha val="40000"/>
                </a:srgbClr>
              </a:gs>
              <a:gs pos="29000">
                <a:srgbClr val="67E4E0"/>
              </a:gs>
              <a:gs pos="45000">
                <a:srgbClr val="FBE5B1"/>
              </a:gs>
              <a:gs pos="46750">
                <a:srgbClr val="8BEFEA"/>
              </a:gs>
              <a:gs pos="68000">
                <a:srgbClr val="FBE5B1"/>
              </a:gs>
              <a:gs pos="84000">
                <a:srgbClr val="5BBAF6"/>
              </a:gs>
              <a:gs pos="100000">
                <a:srgbClr val="5BBAF6"/>
              </a:gs>
            </a:gsLst>
            <a:lin ang="8349943" scaled="0"/>
          </a:gra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190500" sx="63000" sy="63000" kx="1200090" algn="br" rotWithShape="0">
              <a:srgbClr val="000000">
                <a:alpha val="7373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49262" marR="0" lvl="0" indent="-449262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Book Antiqua"/>
              <a:buNone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To teach  Ministry of Defense personnel foreign languages through basic and  </a:t>
            </a:r>
            <a:endParaRPr dirty="0"/>
          </a:p>
          <a:p>
            <a:pPr marL="449262" marR="0" lvl="0" indent="-449262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Book Antiqua"/>
              <a:buNone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advanced courses, and provide appropriate training and support       </a:t>
            </a:r>
            <a:endParaRPr dirty="0"/>
          </a:p>
          <a:p>
            <a:pPr marL="449262" marR="0" lvl="0" indent="-449262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Book Antiqua"/>
              <a:buNone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to upgrade  and enhance the capabilities of the Iraqi army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72"/>
          <p:cNvSpPr/>
          <p:nvPr/>
        </p:nvSpPr>
        <p:spPr>
          <a:xfrm>
            <a:off x="314822" y="4068354"/>
            <a:ext cx="11430018" cy="2789640"/>
          </a:xfrm>
          <a:prstGeom prst="flowChartDocument">
            <a:avLst/>
          </a:prstGeom>
          <a:gradFill>
            <a:gsLst>
              <a:gs pos="0">
                <a:srgbClr val="C29832"/>
              </a:gs>
              <a:gs pos="26000">
                <a:srgbClr val="C5FFFD"/>
              </a:gs>
              <a:gs pos="46750">
                <a:srgbClr val="FDD693"/>
              </a:gs>
              <a:gs pos="52999">
                <a:srgbClr val="ABE1FE"/>
              </a:gs>
              <a:gs pos="68000">
                <a:srgbClr val="EEF7D0"/>
              </a:gs>
              <a:gs pos="100000">
                <a:srgbClr val="C29832"/>
              </a:gs>
            </a:gsLst>
            <a:lin ang="8349943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240" marR="0" lvl="0" indent="-26924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1" i="0" u="none" strike="noStrike" cap="none" dirty="0">
              <a:solidFill>
                <a:srgbClr val="C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69240" marR="0" lvl="0" indent="-26924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1" i="0" u="none" strike="noStrike" cap="none" dirty="0">
              <a:solidFill>
                <a:srgbClr val="C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69240" marR="0" lvl="0" indent="-26924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1" i="0" u="none" strike="noStrike" cap="none" dirty="0">
              <a:solidFill>
                <a:srgbClr val="C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69240" marR="0" lvl="0" indent="-26924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Book Antiqua" panose="02040602050305030304" pitchFamily="18" charset="0"/>
                <a:ea typeface="Book Antiqua"/>
                <a:cs typeface="Book Antiqua"/>
                <a:sym typeface="Book Antiqua"/>
              </a:rPr>
              <a:t>To teach and train Armed Forces personnel in foreign languages</a:t>
            </a:r>
            <a:endParaRPr lang="en-GB" sz="2400" b="1" dirty="0">
              <a:solidFill>
                <a:srgbClr val="FF0000"/>
              </a:solidFill>
              <a:latin typeface="Book Antiqua" panose="02040602050305030304" pitchFamily="18" charset="0"/>
              <a:ea typeface="Book Antiqua"/>
            </a:endParaRPr>
          </a:p>
          <a:p>
            <a:pPr marL="269240" marR="0" lvl="0" indent="-26924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lang="en-GB" sz="2400" b="1" i="0" u="none" strike="noStrike" cap="none" dirty="0">
                <a:solidFill>
                  <a:srgbClr val="FF0000"/>
                </a:solidFill>
                <a:latin typeface="Book Antiqua" panose="02040602050305030304" pitchFamily="18" charset="0"/>
                <a:ea typeface="Book Antiqua"/>
                <a:cs typeface="Book Antiqua"/>
                <a:sym typeface="Book Antiqua"/>
              </a:rPr>
              <a:t>To Cooperate &amp; Coordinate with the foreign institutes</a:t>
            </a:r>
            <a:endParaRPr lang="en-GB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269240" marR="0" lvl="0" indent="-26924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GB" sz="2400" b="1" i="0" u="none" strike="noStrike" cap="none" dirty="0">
                <a:solidFill>
                  <a:srgbClr val="FF0000"/>
                </a:solidFill>
                <a:latin typeface="Book Antiqua" panose="02040602050305030304" pitchFamily="18" charset="0"/>
                <a:ea typeface="Book Antiqua"/>
                <a:cs typeface="Book Antiqua"/>
                <a:sym typeface="Book Antiqua"/>
              </a:rPr>
              <a:t>To enhance the level of our faculty through courses &amp;workshops</a:t>
            </a:r>
            <a:endParaRPr lang="en-GB" sz="2400" b="1" dirty="0">
              <a:solidFill>
                <a:srgbClr val="FF0000"/>
              </a:solidFill>
              <a:latin typeface="Book Antiqua" panose="02040602050305030304" pitchFamily="18" charset="0"/>
              <a:ea typeface="Book Antiqua"/>
              <a:cs typeface="Book Antiqua"/>
            </a:endParaRPr>
          </a:p>
          <a:p>
            <a:pPr marL="269240" marR="0" lvl="0" indent="-26924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Book Antiqua" panose="02040602050305030304" pitchFamily="18" charset="0"/>
                <a:sym typeface="Arial"/>
              </a:rPr>
              <a:t>Twinning with European institutes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Book Antiqua" panose="02040602050305030304" pitchFamily="18" charset="0"/>
                <a:ea typeface="Book Antiqua"/>
                <a:cs typeface="Book Antiqua"/>
                <a:sym typeface="Book Antiqua"/>
              </a:rPr>
              <a:t>  (Cert.)</a:t>
            </a:r>
            <a:endParaRPr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269240" marR="0" lvl="0" indent="-26924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Book Antiqua"/>
              <a:buNone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dirty="0"/>
          </a:p>
          <a:p>
            <a:pPr marL="269240" marR="0" lvl="0" indent="-26924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240" marR="0" lvl="0" indent="-26924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72" descr="miss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" y="2438400"/>
            <a:ext cx="2301240" cy="118871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446" name="Google Shape;446;p72" descr="m.v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106681"/>
            <a:ext cx="3520439" cy="134112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447" name="Google Shape;447;p72" descr="v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822" y="4808027"/>
            <a:ext cx="2116428" cy="1508961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448" name="Google Shape;448;p72"/>
          <p:cNvSpPr txBox="1"/>
          <p:nvPr/>
        </p:nvSpPr>
        <p:spPr>
          <a:xfrm>
            <a:off x="0" y="0"/>
            <a:ext cx="0" cy="2412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72" descr="bil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1"/>
            <a:ext cx="1120876" cy="106963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450" name="Google Shape;450;p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36300" y="127000"/>
            <a:ext cx="958850" cy="9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075" y="1298575"/>
            <a:ext cx="10499725" cy="55594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9"/>
              </a:srgbClr>
            </a:outerShdw>
          </a:effectLst>
        </p:spPr>
      </p:pic>
      <p:sp>
        <p:nvSpPr>
          <p:cNvPr id="457" name="Google Shape;457;p73"/>
          <p:cNvSpPr/>
          <p:nvPr/>
        </p:nvSpPr>
        <p:spPr>
          <a:xfrm>
            <a:off x="539647" y="1124744"/>
            <a:ext cx="11137800" cy="1219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gradFill>
                <a:gsLst>
                  <a:gs pos="0">
                    <a:srgbClr val="4584D3">
                      <a:tint val="70000"/>
                      <a:satMod val="245000"/>
                    </a:srgbClr>
                  </a:gs>
                  <a:gs pos="75000">
                    <a:srgbClr val="4584D3">
                      <a:tint val="90000"/>
                      <a:shade val="60000"/>
                      <a:satMod val="240000"/>
                    </a:srgbClr>
                  </a:gs>
                  <a:gs pos="100000">
                    <a:srgbClr val="4584D3">
                      <a:tint val="100000"/>
                      <a:shade val="50000"/>
                      <a:satMod val="240000"/>
                    </a:srgb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58" name="Google Shape;458;p73"/>
          <p:cNvSpPr/>
          <p:nvPr/>
        </p:nvSpPr>
        <p:spPr>
          <a:xfrm>
            <a:off x="1596571" y="228600"/>
            <a:ext cx="8940900" cy="685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3B1AD"/>
              </a:gs>
              <a:gs pos="33000">
                <a:srgbClr val="67E4E0"/>
              </a:gs>
              <a:gs pos="46750">
                <a:srgbClr val="8BEFEA"/>
              </a:gs>
              <a:gs pos="52999">
                <a:srgbClr val="8BEFEA"/>
              </a:gs>
              <a:gs pos="68000">
                <a:srgbClr val="68E5E0"/>
              </a:gs>
              <a:gs pos="100000">
                <a:srgbClr val="03B1AD"/>
              </a:gs>
            </a:gsLst>
            <a:lin ang="8349943" scaled="0"/>
          </a:gra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 Antiqua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Chain of Command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59" name="Google Shape;459;p73"/>
          <p:cNvSpPr/>
          <p:nvPr/>
        </p:nvSpPr>
        <p:spPr>
          <a:xfrm>
            <a:off x="4531130" y="3636172"/>
            <a:ext cx="3384000" cy="640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5FBF6"/>
              </a:gs>
              <a:gs pos="20000">
                <a:srgbClr val="F5FBF6"/>
              </a:gs>
              <a:gs pos="100000">
                <a:srgbClr val="A3DFAE"/>
              </a:gs>
            </a:gsLst>
            <a:path path="circle">
              <a:fillToRect r="100000" b="100000"/>
            </a:path>
            <a:tileRect l="-100000" t="-100000"/>
          </a:gra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130000" dist="101600" dir="2700000" algn="tl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 Antiqua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Army Chief of Staff</a:t>
            </a:r>
            <a:endParaRPr dirty="0"/>
          </a:p>
        </p:txBody>
      </p:sp>
      <p:sp>
        <p:nvSpPr>
          <p:cNvPr id="460" name="Google Shape;460;p73"/>
          <p:cNvSpPr/>
          <p:nvPr/>
        </p:nvSpPr>
        <p:spPr>
          <a:xfrm>
            <a:off x="7001610" y="4607203"/>
            <a:ext cx="3862800" cy="640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EFAF5"/>
              </a:gs>
              <a:gs pos="20000">
                <a:srgbClr val="FEFAF5"/>
              </a:gs>
              <a:gs pos="100000">
                <a:srgbClr val="F7D59B"/>
              </a:gs>
            </a:gsLst>
            <a:path path="circle">
              <a:fillToRect r="100000" b="100000"/>
            </a:path>
            <a:tileRect l="-100000" t="-100000"/>
          </a:gra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130000" dist="101600" dir="2700000" algn="tl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 Antiqua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DUHMS</a:t>
            </a:r>
            <a:endParaRPr dirty="0"/>
          </a:p>
        </p:txBody>
      </p:sp>
      <p:sp>
        <p:nvSpPr>
          <p:cNvPr id="461" name="Google Shape;461;p73"/>
          <p:cNvSpPr/>
          <p:nvPr/>
        </p:nvSpPr>
        <p:spPr>
          <a:xfrm>
            <a:off x="2895600" y="2609008"/>
            <a:ext cx="2011800" cy="640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4FCFC"/>
              </a:gs>
              <a:gs pos="20000">
                <a:srgbClr val="F4FCFC"/>
              </a:gs>
              <a:gs pos="100000">
                <a:srgbClr val="94E9E6"/>
              </a:gs>
            </a:gsLst>
            <a:path path="circle">
              <a:fillToRect r="100000" b="100000"/>
            </a:path>
            <a:tileRect l="-100000" t="-100000"/>
          </a:gra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130000" dist="101600" dir="2700000" algn="tl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 Antiqua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M.O.D</a:t>
            </a:r>
            <a:endParaRPr sz="2000" b="1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62" name="Google Shape;462;p73"/>
          <p:cNvSpPr/>
          <p:nvPr/>
        </p:nvSpPr>
        <p:spPr>
          <a:xfrm flipH="1">
            <a:off x="6172199" y="4340225"/>
            <a:ext cx="731838" cy="730250"/>
          </a:xfrm>
          <a:custGeom>
            <a:avLst/>
            <a:gdLst/>
            <a:ahLst/>
            <a:cxnLst/>
            <a:rect l="l" t="t" r="r" b="b"/>
            <a:pathLst>
              <a:path w="731838" h="730250" extrusionOk="0">
                <a:moveTo>
                  <a:pt x="0" y="547688"/>
                </a:moveTo>
                <a:lnTo>
                  <a:pt x="457994" y="547688"/>
                </a:lnTo>
                <a:lnTo>
                  <a:pt x="457994" y="182563"/>
                </a:lnTo>
                <a:lnTo>
                  <a:pt x="366713" y="182563"/>
                </a:lnTo>
                <a:lnTo>
                  <a:pt x="549276" y="0"/>
                </a:lnTo>
                <a:lnTo>
                  <a:pt x="731838" y="182563"/>
                </a:lnTo>
                <a:lnTo>
                  <a:pt x="640557" y="182563"/>
                </a:lnTo>
                <a:lnTo>
                  <a:pt x="640557" y="730250"/>
                </a:lnTo>
                <a:lnTo>
                  <a:pt x="0" y="730250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2185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73"/>
          <p:cNvSpPr/>
          <p:nvPr/>
        </p:nvSpPr>
        <p:spPr>
          <a:xfrm flipH="1">
            <a:off x="3733799" y="3314700"/>
            <a:ext cx="731838" cy="731838"/>
          </a:xfrm>
          <a:custGeom>
            <a:avLst/>
            <a:gdLst/>
            <a:ahLst/>
            <a:cxnLst/>
            <a:rect l="l" t="t" r="r" b="b"/>
            <a:pathLst>
              <a:path w="731838" h="731838" extrusionOk="0">
                <a:moveTo>
                  <a:pt x="0" y="548879"/>
                </a:moveTo>
                <a:lnTo>
                  <a:pt x="457399" y="548879"/>
                </a:lnTo>
                <a:lnTo>
                  <a:pt x="457399" y="182960"/>
                </a:lnTo>
                <a:lnTo>
                  <a:pt x="365919" y="182960"/>
                </a:lnTo>
                <a:lnTo>
                  <a:pt x="548879" y="0"/>
                </a:lnTo>
                <a:lnTo>
                  <a:pt x="731838" y="182960"/>
                </a:lnTo>
                <a:lnTo>
                  <a:pt x="640358" y="182960"/>
                </a:lnTo>
                <a:lnTo>
                  <a:pt x="640358" y="731838"/>
                </a:lnTo>
                <a:lnTo>
                  <a:pt x="0" y="731838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2185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73"/>
          <p:cNvSpPr/>
          <p:nvPr/>
        </p:nvSpPr>
        <p:spPr>
          <a:xfrm>
            <a:off x="8537074" y="3804812"/>
            <a:ext cx="792000" cy="72000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65" name="Google Shape;465;p73"/>
          <p:cNvSpPr/>
          <p:nvPr/>
        </p:nvSpPr>
        <p:spPr>
          <a:xfrm>
            <a:off x="5902148" y="2859592"/>
            <a:ext cx="792000" cy="720000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66" name="Google Shape;466;p73"/>
          <p:cNvSpPr/>
          <p:nvPr/>
        </p:nvSpPr>
        <p:spPr>
          <a:xfrm>
            <a:off x="3505440" y="1833436"/>
            <a:ext cx="792000" cy="720000"/>
          </a:xfrm>
          <a:prstGeom prst="roundRect">
            <a:avLst>
              <a:gd name="adj" fmla="val 16667"/>
            </a:avLst>
          </a:prstGeom>
          <a:blipFill rotWithShape="1">
            <a:blip r:embed="rId6">
              <a:alphaModFix/>
            </a:blip>
            <a:stretch>
              <a:fillRect/>
            </a:stretch>
          </a:blip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67" name="Google Shape;467;p73"/>
          <p:cNvSpPr/>
          <p:nvPr/>
        </p:nvSpPr>
        <p:spPr>
          <a:xfrm>
            <a:off x="8037512" y="5902325"/>
            <a:ext cx="3864000" cy="639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1599" dir="27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 Antiqua"/>
              <a:buNone/>
            </a:pPr>
            <a:r>
              <a:rPr lang="en-US" sz="2000" b="1" i="0" u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Defense Languages Institute</a:t>
            </a:r>
            <a:endParaRPr/>
          </a:p>
        </p:txBody>
      </p:sp>
      <p:sp>
        <p:nvSpPr>
          <p:cNvPr id="468" name="Google Shape;468;p73"/>
          <p:cNvSpPr/>
          <p:nvPr/>
        </p:nvSpPr>
        <p:spPr>
          <a:xfrm flipH="1">
            <a:off x="7162799" y="5391150"/>
            <a:ext cx="731838" cy="730250"/>
          </a:xfrm>
          <a:custGeom>
            <a:avLst/>
            <a:gdLst/>
            <a:ahLst/>
            <a:cxnLst/>
            <a:rect l="l" t="t" r="r" b="b"/>
            <a:pathLst>
              <a:path w="731838" h="730250" extrusionOk="0">
                <a:moveTo>
                  <a:pt x="0" y="547688"/>
                </a:moveTo>
                <a:lnTo>
                  <a:pt x="457994" y="547688"/>
                </a:lnTo>
                <a:lnTo>
                  <a:pt x="457994" y="182563"/>
                </a:lnTo>
                <a:lnTo>
                  <a:pt x="366713" y="182563"/>
                </a:lnTo>
                <a:lnTo>
                  <a:pt x="549276" y="0"/>
                </a:lnTo>
                <a:lnTo>
                  <a:pt x="731838" y="182563"/>
                </a:lnTo>
                <a:lnTo>
                  <a:pt x="640557" y="182563"/>
                </a:lnTo>
                <a:lnTo>
                  <a:pt x="640557" y="730250"/>
                </a:lnTo>
                <a:lnTo>
                  <a:pt x="0" y="730250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2185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p7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2487" y="5124450"/>
            <a:ext cx="874712" cy="7588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9"/>
              </a:srgbClr>
            </a:outerShdw>
          </a:effectLst>
        </p:spPr>
      </p:pic>
      <p:pic>
        <p:nvPicPr>
          <p:cNvPr id="470" name="Google Shape;470;p7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50587" y="103187"/>
            <a:ext cx="958850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73" descr="bilc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" y="1"/>
            <a:ext cx="1120876" cy="106963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4"/>
          <p:cNvSpPr txBox="1">
            <a:spLocks noGrp="1"/>
          </p:cNvSpPr>
          <p:nvPr>
            <p:ph type="title" idx="4294967295"/>
          </p:nvPr>
        </p:nvSpPr>
        <p:spPr>
          <a:xfrm>
            <a:off x="1219487" y="-59554"/>
            <a:ext cx="9753000" cy="6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475" tIns="30225" rIns="60475" bIns="30225" anchor="t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ucida Sans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   </a:t>
            </a:r>
            <a:endParaRPr sz="3200" b="1" i="0" u="none" strike="noStrike" cap="none" dirty="0">
              <a:solidFill>
                <a:schemeClr val="dk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77" name="Google Shape;477;p74"/>
          <p:cNvSpPr txBox="1"/>
          <p:nvPr/>
        </p:nvSpPr>
        <p:spPr>
          <a:xfrm>
            <a:off x="4099678" y="732393"/>
            <a:ext cx="4146600" cy="1008000"/>
          </a:xfrm>
          <a:prstGeom prst="rect">
            <a:avLst/>
          </a:prstGeom>
          <a:solidFill>
            <a:srgbClr val="FFFF00"/>
          </a:solidFill>
          <a:ln w="76200" cap="flat" cmpd="tri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HQ 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Commandant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effectLst>
                <a:outerShdw dist="38100" dir="2640000" algn="bl" rotWithShape="0">
                  <a:srgbClr val="000000">
                    <a:lumMod val="75000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74"/>
          <p:cNvSpPr txBox="1"/>
          <p:nvPr/>
        </p:nvSpPr>
        <p:spPr>
          <a:xfrm>
            <a:off x="8170862" y="3295650"/>
            <a:ext cx="2227200" cy="649200"/>
          </a:xfrm>
          <a:prstGeom prst="rect">
            <a:avLst/>
          </a:prstGeom>
          <a:solidFill>
            <a:srgbClr val="00B0F0"/>
          </a:solidFill>
          <a:ln w="38100" cap="flat" cmpd="dbl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 Languages Dept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4"/>
          <p:cNvSpPr txBox="1"/>
          <p:nvPr/>
        </p:nvSpPr>
        <p:spPr>
          <a:xfrm>
            <a:off x="5021262" y="3297237"/>
            <a:ext cx="2227200" cy="765300"/>
          </a:xfrm>
          <a:prstGeom prst="rect">
            <a:avLst/>
          </a:prstGeom>
          <a:solidFill>
            <a:srgbClr val="FF6699"/>
          </a:solidFill>
          <a:ln w="38100" cap="flat" cmpd="dbl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39610"/>
              </a:srgbClr>
            </a:outerShdw>
          </a:effectLst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Oriental Languages Dept</a:t>
            </a:r>
            <a:endParaRPr dirty="0"/>
          </a:p>
        </p:txBody>
      </p:sp>
      <p:sp>
        <p:nvSpPr>
          <p:cNvPr id="480" name="Google Shape;480;p74"/>
          <p:cNvSpPr txBox="1"/>
          <p:nvPr/>
        </p:nvSpPr>
        <p:spPr>
          <a:xfrm>
            <a:off x="2486026" y="3251532"/>
            <a:ext cx="2228400" cy="647700"/>
          </a:xfrm>
          <a:prstGeom prst="rect">
            <a:avLst/>
          </a:prstGeom>
          <a:gradFill>
            <a:gsLst>
              <a:gs pos="0">
                <a:srgbClr val="2690C8"/>
              </a:gs>
              <a:gs pos="33000">
                <a:srgbClr val="6EC2FD"/>
              </a:gs>
              <a:gs pos="46750">
                <a:srgbClr val="8ECEFF"/>
              </a:gs>
              <a:gs pos="52999">
                <a:srgbClr val="8ECEFF"/>
              </a:gs>
              <a:gs pos="68000">
                <a:srgbClr val="70C2FD"/>
              </a:gs>
              <a:gs pos="100000">
                <a:srgbClr val="2690C8"/>
              </a:gs>
            </a:gsLst>
            <a:lin ang="8349943" scaled="0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Base Section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Manager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3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Pay Grade</a:t>
            </a:r>
            <a:endParaRPr sz="1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1" name="Google Shape;481;p74"/>
          <p:cNvCxnSpPr/>
          <p:nvPr/>
        </p:nvCxnSpPr>
        <p:spPr>
          <a:xfrm>
            <a:off x="6172200" y="1784350"/>
            <a:ext cx="0" cy="144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cxnSp>
        <p:nvCxnSpPr>
          <p:cNvPr id="482" name="Google Shape;482;p74"/>
          <p:cNvCxnSpPr/>
          <p:nvPr/>
        </p:nvCxnSpPr>
        <p:spPr>
          <a:xfrm rot="10800000">
            <a:off x="3638700" y="2936962"/>
            <a:ext cx="2533500" cy="1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cxnSp>
        <p:nvCxnSpPr>
          <p:cNvPr id="483" name="Google Shape;483;p74"/>
          <p:cNvCxnSpPr/>
          <p:nvPr/>
        </p:nvCxnSpPr>
        <p:spPr>
          <a:xfrm rot="10800000" flipH="1">
            <a:off x="6172200" y="2936962"/>
            <a:ext cx="3225900" cy="1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cxnSp>
        <p:nvCxnSpPr>
          <p:cNvPr id="484" name="Google Shape;484;p74"/>
          <p:cNvCxnSpPr/>
          <p:nvPr/>
        </p:nvCxnSpPr>
        <p:spPr>
          <a:xfrm>
            <a:off x="9398000" y="2936875"/>
            <a:ext cx="0" cy="28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cxnSp>
        <p:nvCxnSpPr>
          <p:cNvPr id="485" name="Google Shape;485;p74"/>
          <p:cNvCxnSpPr/>
          <p:nvPr/>
        </p:nvCxnSpPr>
        <p:spPr>
          <a:xfrm>
            <a:off x="3638550" y="2936812"/>
            <a:ext cx="0" cy="28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sp>
        <p:nvSpPr>
          <p:cNvPr id="486" name="Google Shape;486;p74"/>
          <p:cNvSpPr txBox="1"/>
          <p:nvPr/>
        </p:nvSpPr>
        <p:spPr>
          <a:xfrm>
            <a:off x="6740525" y="1868487"/>
            <a:ext cx="2457600" cy="477900"/>
          </a:xfrm>
          <a:prstGeom prst="rect">
            <a:avLst/>
          </a:prstGeom>
          <a:solidFill>
            <a:srgbClr val="13ABFD"/>
          </a:solidFill>
          <a:ln w="38100" cap="flat" cmpd="dbl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Deputy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87" name="Google Shape;487;p74"/>
          <p:cNvSpPr txBox="1"/>
          <p:nvPr/>
        </p:nvSpPr>
        <p:spPr>
          <a:xfrm>
            <a:off x="6710362" y="2432050"/>
            <a:ext cx="2459100" cy="646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 Administrative </a:t>
            </a:r>
            <a:endParaRPr/>
          </a:p>
        </p:txBody>
      </p:sp>
      <p:cxnSp>
        <p:nvCxnSpPr>
          <p:cNvPr id="488" name="Google Shape;488;p74"/>
          <p:cNvCxnSpPr/>
          <p:nvPr/>
        </p:nvCxnSpPr>
        <p:spPr>
          <a:xfrm>
            <a:off x="6172200" y="2576512"/>
            <a:ext cx="53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cxnSp>
        <p:nvCxnSpPr>
          <p:cNvPr id="489" name="Google Shape;489;p74"/>
          <p:cNvCxnSpPr/>
          <p:nvPr/>
        </p:nvCxnSpPr>
        <p:spPr>
          <a:xfrm>
            <a:off x="6172200" y="2073275"/>
            <a:ext cx="53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sp>
        <p:nvSpPr>
          <p:cNvPr id="490" name="Google Shape;490;p74"/>
          <p:cNvSpPr txBox="1"/>
          <p:nvPr/>
        </p:nvSpPr>
        <p:spPr>
          <a:xfrm>
            <a:off x="3444875" y="1874837"/>
            <a:ext cx="2265300" cy="543000"/>
          </a:xfrm>
          <a:prstGeom prst="rect">
            <a:avLst/>
          </a:prstGeom>
          <a:solidFill>
            <a:srgbClr val="E8F5FE"/>
          </a:solidFill>
          <a:ln w="38100" cap="flat" cmpd="dbl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endParaRPr/>
          </a:p>
        </p:txBody>
      </p:sp>
      <p:cxnSp>
        <p:nvCxnSpPr>
          <p:cNvPr id="491" name="Google Shape;491;p74"/>
          <p:cNvCxnSpPr/>
          <p:nvPr/>
        </p:nvCxnSpPr>
        <p:spPr>
          <a:xfrm>
            <a:off x="5634037" y="2073275"/>
            <a:ext cx="53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cxnSp>
        <p:nvCxnSpPr>
          <p:cNvPr id="492" name="Google Shape;492;p74"/>
          <p:cNvCxnSpPr/>
          <p:nvPr/>
        </p:nvCxnSpPr>
        <p:spPr>
          <a:xfrm>
            <a:off x="5635625" y="2576512"/>
            <a:ext cx="53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sp>
        <p:nvSpPr>
          <p:cNvPr id="493" name="Google Shape;493;p74"/>
          <p:cNvSpPr txBox="1"/>
          <p:nvPr/>
        </p:nvSpPr>
        <p:spPr>
          <a:xfrm>
            <a:off x="3446462" y="2501900"/>
            <a:ext cx="2225700" cy="531900"/>
          </a:xfrm>
          <a:prstGeom prst="rect">
            <a:avLst/>
          </a:prstGeom>
          <a:solidFill>
            <a:srgbClr val="92D050"/>
          </a:solidFill>
          <a:ln w="38100" cap="flat" cmpd="dbl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Logistics Officer</a:t>
            </a:r>
            <a:endParaRPr/>
          </a:p>
        </p:txBody>
      </p:sp>
      <p:sp>
        <p:nvSpPr>
          <p:cNvPr id="494" name="Google Shape;494;p74"/>
          <p:cNvSpPr txBox="1"/>
          <p:nvPr/>
        </p:nvSpPr>
        <p:spPr>
          <a:xfrm>
            <a:off x="8170862" y="4089400"/>
            <a:ext cx="1841400" cy="504900"/>
          </a:xfrm>
          <a:prstGeom prst="rect">
            <a:avLst/>
          </a:prstGeom>
          <a:solidFill>
            <a:srgbClr val="FFFFFF"/>
          </a:solidFill>
          <a:ln w="38100" cap="flat" cmpd="dbl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</a:t>
            </a:r>
            <a:endParaRPr dirty="0"/>
          </a:p>
        </p:txBody>
      </p:sp>
      <p:cxnSp>
        <p:nvCxnSpPr>
          <p:cNvPr id="495" name="Google Shape;495;p74"/>
          <p:cNvCxnSpPr/>
          <p:nvPr/>
        </p:nvCxnSpPr>
        <p:spPr>
          <a:xfrm>
            <a:off x="10320337" y="3943500"/>
            <a:ext cx="0" cy="230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sp>
        <p:nvSpPr>
          <p:cNvPr id="496" name="Google Shape;496;p74"/>
          <p:cNvSpPr txBox="1"/>
          <p:nvPr/>
        </p:nvSpPr>
        <p:spPr>
          <a:xfrm>
            <a:off x="8143875" y="4737100"/>
            <a:ext cx="1843200" cy="504900"/>
          </a:xfrm>
          <a:prstGeom prst="rect">
            <a:avLst/>
          </a:prstGeom>
          <a:solidFill>
            <a:srgbClr val="FFFFFF"/>
          </a:solidFill>
          <a:ln w="38100" cap="flat" cmpd="dbl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</a:t>
            </a:r>
            <a:r>
              <a:rPr lang="en-US" b="1" dirty="0">
                <a:solidFill>
                  <a:schemeClr val="dk1"/>
                </a:solidFill>
              </a:rPr>
              <a:t>/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French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</a:t>
            </a:r>
            <a:endParaRPr dirty="0"/>
          </a:p>
        </p:txBody>
      </p:sp>
      <p:cxnSp>
        <p:nvCxnSpPr>
          <p:cNvPr id="497" name="Google Shape;497;p74"/>
          <p:cNvCxnSpPr/>
          <p:nvPr/>
        </p:nvCxnSpPr>
        <p:spPr>
          <a:xfrm>
            <a:off x="6864350" y="4376737"/>
            <a:ext cx="30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sp>
        <p:nvSpPr>
          <p:cNvPr id="498" name="Google Shape;498;p74"/>
          <p:cNvSpPr txBox="1"/>
          <p:nvPr/>
        </p:nvSpPr>
        <p:spPr>
          <a:xfrm>
            <a:off x="8170862" y="5384800"/>
            <a:ext cx="1841400" cy="504900"/>
          </a:xfrm>
          <a:prstGeom prst="rect">
            <a:avLst/>
          </a:prstGeom>
          <a:solidFill>
            <a:srgbClr val="FFFFFF"/>
          </a:solidFill>
          <a:ln w="38100" cap="flat" cmpd="dbl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Italian</a:t>
            </a:r>
            <a:r>
              <a:rPr lang="en-US" b="1" dirty="0">
                <a:solidFill>
                  <a:schemeClr val="dk1"/>
                </a:solidFill>
              </a:rPr>
              <a:t>/</a:t>
            </a: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Spanish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endParaRPr dirty="0"/>
          </a:p>
        </p:txBody>
      </p:sp>
      <p:sp>
        <p:nvSpPr>
          <p:cNvPr id="499" name="Google Shape;499;p74"/>
          <p:cNvSpPr txBox="1"/>
          <p:nvPr/>
        </p:nvSpPr>
        <p:spPr>
          <a:xfrm>
            <a:off x="2634682" y="33897"/>
            <a:ext cx="7197216" cy="59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Organizational Structure</a:t>
            </a:r>
            <a:endParaRPr dirty="0"/>
          </a:p>
        </p:txBody>
      </p:sp>
      <p:sp>
        <p:nvSpPr>
          <p:cNvPr id="500" name="Google Shape;500;p74"/>
          <p:cNvSpPr txBox="1"/>
          <p:nvPr/>
        </p:nvSpPr>
        <p:spPr>
          <a:xfrm>
            <a:off x="5030787" y="4087812"/>
            <a:ext cx="1843200" cy="504900"/>
          </a:xfrm>
          <a:prstGeom prst="rect">
            <a:avLst/>
          </a:prstGeom>
          <a:solidFill>
            <a:srgbClr val="FFFFFF"/>
          </a:solidFill>
          <a:ln w="38100" cap="flat" cmpd="dbl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Persian 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endParaRPr dirty="0"/>
          </a:p>
        </p:txBody>
      </p:sp>
      <p:cxnSp>
        <p:nvCxnSpPr>
          <p:cNvPr id="501" name="Google Shape;501;p74"/>
          <p:cNvCxnSpPr/>
          <p:nvPr/>
        </p:nvCxnSpPr>
        <p:spPr>
          <a:xfrm rot="10800000" flipH="1">
            <a:off x="7170737" y="4038725"/>
            <a:ext cx="45900" cy="163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cxnSp>
        <p:nvCxnSpPr>
          <p:cNvPr id="502" name="Google Shape;502;p74"/>
          <p:cNvCxnSpPr/>
          <p:nvPr/>
        </p:nvCxnSpPr>
        <p:spPr>
          <a:xfrm>
            <a:off x="10012362" y="4305300"/>
            <a:ext cx="308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sp>
        <p:nvSpPr>
          <p:cNvPr id="503" name="Google Shape;503;p74"/>
          <p:cNvSpPr txBox="1"/>
          <p:nvPr/>
        </p:nvSpPr>
        <p:spPr>
          <a:xfrm>
            <a:off x="5021262" y="4737100"/>
            <a:ext cx="1841400" cy="504900"/>
          </a:xfrm>
          <a:prstGeom prst="rect">
            <a:avLst/>
          </a:prstGeom>
          <a:solidFill>
            <a:srgbClr val="FFFFFF"/>
          </a:solidFill>
          <a:ln w="38100" cap="flat" cmpd="dbl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Kurdish/Arabic 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endParaRPr dirty="0"/>
          </a:p>
        </p:txBody>
      </p:sp>
      <p:cxnSp>
        <p:nvCxnSpPr>
          <p:cNvPr id="504" name="Google Shape;504;p74"/>
          <p:cNvCxnSpPr/>
          <p:nvPr/>
        </p:nvCxnSpPr>
        <p:spPr>
          <a:xfrm>
            <a:off x="10012362" y="4953000"/>
            <a:ext cx="308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sp>
        <p:nvSpPr>
          <p:cNvPr id="505" name="Google Shape;505;p74"/>
          <p:cNvSpPr txBox="1"/>
          <p:nvPr/>
        </p:nvSpPr>
        <p:spPr>
          <a:xfrm>
            <a:off x="5021262" y="5414962"/>
            <a:ext cx="1841400" cy="504900"/>
          </a:xfrm>
          <a:prstGeom prst="rect">
            <a:avLst/>
          </a:prstGeom>
          <a:solidFill>
            <a:srgbClr val="FFFFFF"/>
          </a:solidFill>
          <a:ln w="38100" cap="flat" cmpd="dbl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Turkish/Hebrew 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cxnSp>
        <p:nvCxnSpPr>
          <p:cNvPr id="506" name="Google Shape;506;p74"/>
          <p:cNvCxnSpPr/>
          <p:nvPr/>
        </p:nvCxnSpPr>
        <p:spPr>
          <a:xfrm>
            <a:off x="10012362" y="5600700"/>
            <a:ext cx="308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sp>
        <p:nvSpPr>
          <p:cNvPr id="507" name="Google Shape;507;p74"/>
          <p:cNvSpPr txBox="1"/>
          <p:nvPr/>
        </p:nvSpPr>
        <p:spPr>
          <a:xfrm>
            <a:off x="8204200" y="6069012"/>
            <a:ext cx="1843200" cy="504900"/>
          </a:xfrm>
          <a:prstGeom prst="rect">
            <a:avLst/>
          </a:prstGeom>
          <a:solidFill>
            <a:srgbClr val="FFFFFF"/>
          </a:solidFill>
          <a:ln w="38100" cap="flat" cmpd="dbl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Russian.</a:t>
            </a:r>
            <a:endParaRPr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8" name="Google Shape;508;p74"/>
          <p:cNvCxnSpPr/>
          <p:nvPr/>
        </p:nvCxnSpPr>
        <p:spPr>
          <a:xfrm>
            <a:off x="10012362" y="6248400"/>
            <a:ext cx="308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cxnSp>
        <p:nvCxnSpPr>
          <p:cNvPr id="509" name="Google Shape;509;p74"/>
          <p:cNvCxnSpPr/>
          <p:nvPr/>
        </p:nvCxnSpPr>
        <p:spPr>
          <a:xfrm>
            <a:off x="6864350" y="5024437"/>
            <a:ext cx="30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cxnSp>
        <p:nvCxnSpPr>
          <p:cNvPr id="510" name="Google Shape;510;p74"/>
          <p:cNvCxnSpPr/>
          <p:nvPr/>
        </p:nvCxnSpPr>
        <p:spPr>
          <a:xfrm>
            <a:off x="6864350" y="5673725"/>
            <a:ext cx="30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7960" dir="2700000">
              <a:srgbClr val="000000"/>
            </a:outerShdw>
          </a:effectLst>
        </p:spPr>
      </p:cxnSp>
      <p:grpSp>
        <p:nvGrpSpPr>
          <p:cNvPr id="511" name="Google Shape;511;p74"/>
          <p:cNvGrpSpPr/>
          <p:nvPr/>
        </p:nvGrpSpPr>
        <p:grpSpPr>
          <a:xfrm>
            <a:off x="430212" y="4203700"/>
            <a:ext cx="1906587" cy="1590675"/>
            <a:chOff x="271" y="2648"/>
            <a:chExt cx="1201" cy="1002"/>
          </a:xfrm>
        </p:grpSpPr>
        <p:sp>
          <p:nvSpPr>
            <p:cNvPr id="512" name="Google Shape;512;p74"/>
            <p:cNvSpPr txBox="1"/>
            <p:nvPr/>
          </p:nvSpPr>
          <p:spPr>
            <a:xfrm>
              <a:off x="1076" y="2648"/>
              <a:ext cx="300" cy="3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7475" tIns="45725" rIns="9747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22</a:t>
              </a:r>
              <a:endParaRPr/>
            </a:p>
          </p:txBody>
        </p:sp>
        <p:sp>
          <p:nvSpPr>
            <p:cNvPr id="513" name="Google Shape;513;p74"/>
            <p:cNvSpPr txBox="1"/>
            <p:nvPr/>
          </p:nvSpPr>
          <p:spPr>
            <a:xfrm>
              <a:off x="271" y="2648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475" tIns="45725" rIns="9747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Officers</a:t>
              </a:r>
              <a:endParaRPr dirty="0"/>
            </a:p>
          </p:txBody>
        </p:sp>
        <p:sp>
          <p:nvSpPr>
            <p:cNvPr id="514" name="Google Shape;514;p74"/>
            <p:cNvSpPr txBox="1"/>
            <p:nvPr/>
          </p:nvSpPr>
          <p:spPr>
            <a:xfrm>
              <a:off x="1076" y="2877"/>
              <a:ext cx="300" cy="3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7475" tIns="45725" rIns="9747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endParaRPr/>
            </a:p>
          </p:txBody>
        </p:sp>
        <p:sp>
          <p:nvSpPr>
            <p:cNvPr id="515" name="Google Shape;515;p74"/>
            <p:cNvSpPr txBox="1"/>
            <p:nvPr/>
          </p:nvSpPr>
          <p:spPr>
            <a:xfrm>
              <a:off x="271" y="2877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475" tIns="45725" rIns="9747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NCOs</a:t>
              </a:r>
              <a:endParaRPr dirty="0"/>
            </a:p>
          </p:txBody>
        </p:sp>
        <p:sp>
          <p:nvSpPr>
            <p:cNvPr id="516" name="Google Shape;516;p74"/>
            <p:cNvSpPr txBox="1"/>
            <p:nvPr/>
          </p:nvSpPr>
          <p:spPr>
            <a:xfrm>
              <a:off x="1076" y="3090"/>
              <a:ext cx="300" cy="3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7475" tIns="45725" rIns="9747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43</a:t>
              </a:r>
              <a:endParaRPr/>
            </a:p>
          </p:txBody>
        </p:sp>
        <p:sp>
          <p:nvSpPr>
            <p:cNvPr id="517" name="Google Shape;517;p74"/>
            <p:cNvSpPr txBox="1"/>
            <p:nvPr/>
          </p:nvSpPr>
          <p:spPr>
            <a:xfrm>
              <a:off x="271" y="3090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475" tIns="45725" rIns="9747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Civilians</a:t>
              </a:r>
              <a:endParaRPr dirty="0"/>
            </a:p>
          </p:txBody>
        </p:sp>
        <p:sp>
          <p:nvSpPr>
            <p:cNvPr id="518" name="Google Shape;518;p74"/>
            <p:cNvSpPr txBox="1"/>
            <p:nvPr/>
          </p:nvSpPr>
          <p:spPr>
            <a:xfrm>
              <a:off x="1076" y="3350"/>
              <a:ext cx="300" cy="3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7475" tIns="45725" rIns="97475" bIns="45725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95</a:t>
              </a:r>
              <a:endParaRPr/>
            </a:p>
          </p:txBody>
        </p:sp>
        <p:sp>
          <p:nvSpPr>
            <p:cNvPr id="519" name="Google Shape;519;p74"/>
            <p:cNvSpPr txBox="1"/>
            <p:nvPr/>
          </p:nvSpPr>
          <p:spPr>
            <a:xfrm>
              <a:off x="271" y="3350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475" tIns="45725" rIns="97475" bIns="45725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Total</a:t>
              </a:r>
              <a:endParaRPr/>
            </a:p>
          </p:txBody>
        </p:sp>
        <p:cxnSp>
          <p:nvCxnSpPr>
            <p:cNvPr id="520" name="Google Shape;520;p74"/>
            <p:cNvCxnSpPr/>
            <p:nvPr/>
          </p:nvCxnSpPr>
          <p:spPr>
            <a:xfrm>
              <a:off x="1076" y="2648"/>
              <a:ext cx="0" cy="9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21" name="Google Shape;521;p74"/>
            <p:cNvCxnSpPr/>
            <p:nvPr/>
          </p:nvCxnSpPr>
          <p:spPr>
            <a:xfrm>
              <a:off x="271" y="2877"/>
              <a:ext cx="12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22" name="Google Shape;522;p74"/>
            <p:cNvCxnSpPr/>
            <p:nvPr/>
          </p:nvCxnSpPr>
          <p:spPr>
            <a:xfrm>
              <a:off x="271" y="3090"/>
              <a:ext cx="12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23" name="Google Shape;523;p74"/>
            <p:cNvCxnSpPr/>
            <p:nvPr/>
          </p:nvCxnSpPr>
          <p:spPr>
            <a:xfrm>
              <a:off x="271" y="3350"/>
              <a:ext cx="12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24" name="Google Shape;524;p74"/>
            <p:cNvCxnSpPr/>
            <p:nvPr/>
          </p:nvCxnSpPr>
          <p:spPr>
            <a:xfrm>
              <a:off x="1472" y="2648"/>
              <a:ext cx="0" cy="9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25" name="Google Shape;525;p74"/>
            <p:cNvCxnSpPr/>
            <p:nvPr/>
          </p:nvCxnSpPr>
          <p:spPr>
            <a:xfrm>
              <a:off x="271" y="2648"/>
              <a:ext cx="0" cy="9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26" name="Google Shape;526;p74"/>
            <p:cNvCxnSpPr/>
            <p:nvPr/>
          </p:nvCxnSpPr>
          <p:spPr>
            <a:xfrm>
              <a:off x="271" y="2648"/>
              <a:ext cx="12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27" name="Google Shape;527;p74"/>
            <p:cNvCxnSpPr/>
            <p:nvPr/>
          </p:nvCxnSpPr>
          <p:spPr>
            <a:xfrm>
              <a:off x="271" y="3579"/>
              <a:ext cx="12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528" name="Google Shape;528;p74"/>
          <p:cNvSpPr txBox="1"/>
          <p:nvPr/>
        </p:nvSpPr>
        <p:spPr>
          <a:xfrm>
            <a:off x="2486025" y="3224984"/>
            <a:ext cx="2228400" cy="647700"/>
          </a:xfrm>
          <a:prstGeom prst="rect">
            <a:avLst/>
          </a:prstGeom>
          <a:gradFill>
            <a:gsLst>
              <a:gs pos="0">
                <a:srgbClr val="2690C8"/>
              </a:gs>
              <a:gs pos="33000">
                <a:srgbClr val="6EC2FD"/>
              </a:gs>
              <a:gs pos="46750">
                <a:srgbClr val="8ECEFF"/>
              </a:gs>
              <a:gs pos="52999">
                <a:srgbClr val="8ECEFF"/>
              </a:gs>
              <a:gs pos="68000">
                <a:srgbClr val="70C2FD"/>
              </a:gs>
              <a:gs pos="100000">
                <a:srgbClr val="2690C8"/>
              </a:gs>
            </a:gsLst>
            <a:lin ang="8349943" scaled="0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Database Section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74"/>
          <p:cNvSpPr txBox="1"/>
          <p:nvPr/>
        </p:nvSpPr>
        <p:spPr>
          <a:xfrm>
            <a:off x="5037137" y="6094412"/>
            <a:ext cx="1843200" cy="504900"/>
          </a:xfrm>
          <a:prstGeom prst="rect">
            <a:avLst/>
          </a:prstGeom>
          <a:solidFill>
            <a:srgbClr val="FFFFFF"/>
          </a:solidFill>
          <a:ln w="38100" cap="flat" cmpd="dbl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475" tIns="30225" rIns="60475" bIns="302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Korean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endParaRPr dirty="0"/>
          </a:p>
        </p:txBody>
      </p:sp>
      <p:pic>
        <p:nvPicPr>
          <p:cNvPr id="530" name="Google Shape;530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8125" y="173037"/>
            <a:ext cx="1301750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4" descr="bil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1"/>
            <a:ext cx="1120876" cy="106963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5"/>
          <p:cNvSpPr/>
          <p:nvPr/>
        </p:nvSpPr>
        <p:spPr>
          <a:xfrm>
            <a:off x="4171950" y="1758950"/>
            <a:ext cx="3838470" cy="1472082"/>
          </a:xfrm>
          <a:custGeom>
            <a:avLst/>
            <a:gdLst/>
            <a:ahLst/>
            <a:cxnLst/>
            <a:rect l="l" t="t" r="r" b="b"/>
            <a:pathLst>
              <a:path w="3838470" h="1472082" extrusionOk="0">
                <a:moveTo>
                  <a:pt x="0" y="0"/>
                </a:moveTo>
                <a:lnTo>
                  <a:pt x="3838470" y="0"/>
                </a:lnTo>
                <a:lnTo>
                  <a:pt x="3838470" y="1"/>
                </a:lnTo>
                <a:lnTo>
                  <a:pt x="2366389" y="1472082"/>
                </a:lnTo>
                <a:lnTo>
                  <a:pt x="1420166" y="1472082"/>
                </a:lnTo>
                <a:lnTo>
                  <a:pt x="0" y="1"/>
                </a:lnTo>
                <a:close/>
              </a:path>
            </a:pathLst>
          </a:custGeom>
          <a:solidFill>
            <a:srgbClr val="0048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75"/>
          <p:cNvSpPr/>
          <p:nvPr/>
        </p:nvSpPr>
        <p:spPr>
          <a:xfrm>
            <a:off x="0" y="1758950"/>
            <a:ext cx="5568463" cy="1472082"/>
          </a:xfrm>
          <a:custGeom>
            <a:avLst/>
            <a:gdLst/>
            <a:ahLst/>
            <a:cxnLst/>
            <a:rect l="l" t="t" r="r" b="b"/>
            <a:pathLst>
              <a:path w="5568463" h="1472082" extrusionOk="0">
                <a:moveTo>
                  <a:pt x="5568462" y="0"/>
                </a:moveTo>
                <a:lnTo>
                  <a:pt x="5568463" y="0"/>
                </a:lnTo>
                <a:lnTo>
                  <a:pt x="5568463" y="1472082"/>
                </a:lnTo>
                <a:lnTo>
                  <a:pt x="5568462" y="1472082"/>
                </a:lnTo>
                <a:close/>
                <a:moveTo>
                  <a:pt x="0" y="0"/>
                </a:moveTo>
                <a:lnTo>
                  <a:pt x="3838471" y="0"/>
                </a:lnTo>
                <a:lnTo>
                  <a:pt x="5568462" y="1472082"/>
                </a:lnTo>
                <a:lnTo>
                  <a:pt x="0" y="0"/>
                </a:lnTo>
                <a:close/>
              </a:path>
            </a:pathLst>
          </a:custGeom>
          <a:solidFill>
            <a:srgbClr val="9A00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75"/>
          <p:cNvSpPr/>
          <p:nvPr/>
        </p:nvSpPr>
        <p:spPr>
          <a:xfrm flipH="1">
            <a:off x="6636236" y="1758950"/>
            <a:ext cx="5568463" cy="1472082"/>
          </a:xfrm>
          <a:custGeom>
            <a:avLst/>
            <a:gdLst/>
            <a:ahLst/>
            <a:cxnLst/>
            <a:rect l="l" t="t" r="r" b="b"/>
            <a:pathLst>
              <a:path w="5568463" h="1472082" extrusionOk="0">
                <a:moveTo>
                  <a:pt x="5568462" y="0"/>
                </a:moveTo>
                <a:lnTo>
                  <a:pt x="5568463" y="0"/>
                </a:lnTo>
                <a:lnTo>
                  <a:pt x="5568463" y="1472082"/>
                </a:lnTo>
                <a:lnTo>
                  <a:pt x="5568462" y="1472082"/>
                </a:lnTo>
                <a:close/>
                <a:moveTo>
                  <a:pt x="0" y="0"/>
                </a:moveTo>
                <a:lnTo>
                  <a:pt x="3838471" y="0"/>
                </a:lnTo>
                <a:lnTo>
                  <a:pt x="5568462" y="1472082"/>
                </a:lnTo>
                <a:lnTo>
                  <a:pt x="0" y="0"/>
                </a:lnTo>
                <a:close/>
              </a:path>
            </a:pathLst>
          </a:custGeom>
          <a:solidFill>
            <a:srgbClr val="0000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75"/>
          <p:cNvSpPr/>
          <p:nvPr/>
        </p:nvSpPr>
        <p:spPr>
          <a:xfrm rot="10800000" flipH="1">
            <a:off x="4171950" y="3626967"/>
            <a:ext cx="3838470" cy="1472082"/>
          </a:xfrm>
          <a:custGeom>
            <a:avLst/>
            <a:gdLst/>
            <a:ahLst/>
            <a:cxnLst/>
            <a:rect l="l" t="t" r="r" b="b"/>
            <a:pathLst>
              <a:path w="3838470" h="1472082" extrusionOk="0">
                <a:moveTo>
                  <a:pt x="0" y="0"/>
                </a:moveTo>
                <a:lnTo>
                  <a:pt x="3838470" y="0"/>
                </a:lnTo>
                <a:lnTo>
                  <a:pt x="3838470" y="1"/>
                </a:lnTo>
                <a:lnTo>
                  <a:pt x="2366389" y="1472082"/>
                </a:lnTo>
                <a:lnTo>
                  <a:pt x="1420166" y="1472082"/>
                </a:lnTo>
                <a:lnTo>
                  <a:pt x="0" y="1"/>
                </a:lnTo>
                <a:close/>
              </a:path>
            </a:pathLst>
          </a:custGeom>
          <a:solidFill>
            <a:srgbClr val="1965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75"/>
          <p:cNvSpPr/>
          <p:nvPr/>
        </p:nvSpPr>
        <p:spPr>
          <a:xfrm>
            <a:off x="5235191" y="4472771"/>
            <a:ext cx="1708200" cy="400800"/>
          </a:xfrm>
          <a:prstGeom prst="ellipse">
            <a:avLst/>
          </a:prstGeom>
          <a:solidFill>
            <a:schemeClr val="dk1">
              <a:alpha val="31760"/>
            </a:schemeClr>
          </a:solidFill>
          <a:ln>
            <a:noFill/>
          </a:ln>
          <a:effectLst>
            <a:softEdge rad="635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75"/>
          <p:cNvSpPr/>
          <p:nvPr/>
        </p:nvSpPr>
        <p:spPr>
          <a:xfrm rot="10800000" flipH="1">
            <a:off x="0" y="3626967"/>
            <a:ext cx="5568463" cy="1472082"/>
          </a:xfrm>
          <a:custGeom>
            <a:avLst/>
            <a:gdLst/>
            <a:ahLst/>
            <a:cxnLst/>
            <a:rect l="l" t="t" r="r" b="b"/>
            <a:pathLst>
              <a:path w="5568463" h="1472082" extrusionOk="0">
                <a:moveTo>
                  <a:pt x="5568462" y="0"/>
                </a:moveTo>
                <a:lnTo>
                  <a:pt x="5568463" y="0"/>
                </a:lnTo>
                <a:lnTo>
                  <a:pt x="5568463" y="1472082"/>
                </a:lnTo>
                <a:lnTo>
                  <a:pt x="5568462" y="1472082"/>
                </a:lnTo>
                <a:close/>
                <a:moveTo>
                  <a:pt x="0" y="0"/>
                </a:moveTo>
                <a:lnTo>
                  <a:pt x="3838471" y="0"/>
                </a:lnTo>
                <a:lnTo>
                  <a:pt x="5568462" y="1472082"/>
                </a:lnTo>
                <a:lnTo>
                  <a:pt x="0" y="0"/>
                </a:lnTo>
                <a:close/>
              </a:path>
            </a:pathLst>
          </a:custGeom>
          <a:solidFill>
            <a:srgbClr val="824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75"/>
          <p:cNvSpPr/>
          <p:nvPr/>
        </p:nvSpPr>
        <p:spPr>
          <a:xfrm rot="10800000">
            <a:off x="6636236" y="3626967"/>
            <a:ext cx="5568463" cy="1472082"/>
          </a:xfrm>
          <a:custGeom>
            <a:avLst/>
            <a:gdLst/>
            <a:ahLst/>
            <a:cxnLst/>
            <a:rect l="l" t="t" r="r" b="b"/>
            <a:pathLst>
              <a:path w="5568463" h="1472082" extrusionOk="0">
                <a:moveTo>
                  <a:pt x="5568462" y="0"/>
                </a:moveTo>
                <a:lnTo>
                  <a:pt x="5568463" y="0"/>
                </a:lnTo>
                <a:lnTo>
                  <a:pt x="5568463" y="1472082"/>
                </a:lnTo>
                <a:lnTo>
                  <a:pt x="5568462" y="1472082"/>
                </a:lnTo>
                <a:close/>
                <a:moveTo>
                  <a:pt x="0" y="0"/>
                </a:moveTo>
                <a:lnTo>
                  <a:pt x="3838471" y="0"/>
                </a:lnTo>
                <a:lnTo>
                  <a:pt x="5568462" y="1472082"/>
                </a:lnTo>
                <a:lnTo>
                  <a:pt x="0" y="0"/>
                </a:lnTo>
                <a:close/>
              </a:path>
            </a:pathLst>
          </a:custGeom>
          <a:solidFill>
            <a:srgbClr val="6400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75"/>
          <p:cNvSpPr/>
          <p:nvPr/>
        </p:nvSpPr>
        <p:spPr>
          <a:xfrm>
            <a:off x="4891087" y="2197100"/>
            <a:ext cx="2432100" cy="24321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4" name="Google Shape;544;p75"/>
          <p:cNvGrpSpPr/>
          <p:nvPr/>
        </p:nvGrpSpPr>
        <p:grpSpPr>
          <a:xfrm>
            <a:off x="8362722" y="0"/>
            <a:ext cx="3838500" cy="1759128"/>
            <a:chOff x="8343482" y="0"/>
            <a:chExt cx="3838500" cy="1758600"/>
          </a:xfrm>
        </p:grpSpPr>
        <p:sp>
          <p:nvSpPr>
            <p:cNvPr id="545" name="Google Shape;545;p75"/>
            <p:cNvSpPr txBox="1"/>
            <p:nvPr/>
          </p:nvSpPr>
          <p:spPr>
            <a:xfrm>
              <a:off x="8343482" y="0"/>
              <a:ext cx="3838500" cy="17586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75"/>
            <p:cNvSpPr txBox="1"/>
            <p:nvPr/>
          </p:nvSpPr>
          <p:spPr>
            <a:xfrm>
              <a:off x="9413741" y="286380"/>
              <a:ext cx="2571900" cy="7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400"/>
                <a:buFont typeface="Calibri"/>
                <a:buNone/>
              </a:pPr>
              <a:r>
                <a:rPr lang="en-US" sz="2400" b="1" i="0" u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Staff College  </a:t>
              </a:r>
              <a:endParaRPr/>
            </a:p>
          </p:txBody>
        </p:sp>
      </p:grpSp>
      <p:grpSp>
        <p:nvGrpSpPr>
          <p:cNvPr id="547" name="Google Shape;547;p75"/>
          <p:cNvGrpSpPr/>
          <p:nvPr/>
        </p:nvGrpSpPr>
        <p:grpSpPr>
          <a:xfrm>
            <a:off x="4171836" y="0"/>
            <a:ext cx="3838500" cy="1759128"/>
            <a:chOff x="4171742" y="0"/>
            <a:chExt cx="3838500" cy="1758600"/>
          </a:xfrm>
        </p:grpSpPr>
        <p:sp>
          <p:nvSpPr>
            <p:cNvPr id="548" name="Google Shape;548;p75"/>
            <p:cNvSpPr txBox="1"/>
            <p:nvPr/>
          </p:nvSpPr>
          <p:spPr>
            <a:xfrm>
              <a:off x="4171742" y="0"/>
              <a:ext cx="3838500" cy="17586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75"/>
            <p:cNvSpPr txBox="1"/>
            <p:nvPr/>
          </p:nvSpPr>
          <p:spPr>
            <a:xfrm>
              <a:off x="5914504" y="271753"/>
              <a:ext cx="1969500" cy="8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1" i="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War College </a:t>
              </a:r>
              <a:endParaRPr/>
            </a:p>
          </p:txBody>
        </p:sp>
      </p:grpSp>
      <p:grpSp>
        <p:nvGrpSpPr>
          <p:cNvPr id="550" name="Google Shape;550;p75"/>
          <p:cNvGrpSpPr/>
          <p:nvPr/>
        </p:nvGrpSpPr>
        <p:grpSpPr>
          <a:xfrm>
            <a:off x="4172072" y="5099027"/>
            <a:ext cx="3992790" cy="1759128"/>
            <a:chOff x="4171742" y="5099400"/>
            <a:chExt cx="3993589" cy="1758600"/>
          </a:xfrm>
        </p:grpSpPr>
        <p:sp>
          <p:nvSpPr>
            <p:cNvPr id="551" name="Google Shape;551;p75"/>
            <p:cNvSpPr txBox="1"/>
            <p:nvPr/>
          </p:nvSpPr>
          <p:spPr>
            <a:xfrm rot="10800000" flipH="1">
              <a:off x="4171742" y="5099400"/>
              <a:ext cx="3837900" cy="1758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75"/>
            <p:cNvSpPr txBox="1"/>
            <p:nvPr/>
          </p:nvSpPr>
          <p:spPr>
            <a:xfrm>
              <a:off x="5006031" y="5371291"/>
              <a:ext cx="31593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Defense Languages Institute</a:t>
              </a:r>
              <a:endParaRPr dirty="0"/>
            </a:p>
          </p:txBody>
        </p:sp>
      </p:grpSp>
      <p:grpSp>
        <p:nvGrpSpPr>
          <p:cNvPr id="553" name="Google Shape;553;p75"/>
          <p:cNvGrpSpPr/>
          <p:nvPr/>
        </p:nvGrpSpPr>
        <p:grpSpPr>
          <a:xfrm>
            <a:off x="0" y="5099027"/>
            <a:ext cx="3838500" cy="1759128"/>
            <a:chOff x="1" y="5099400"/>
            <a:chExt cx="3838500" cy="1758600"/>
          </a:xfrm>
        </p:grpSpPr>
        <p:sp>
          <p:nvSpPr>
            <p:cNvPr id="554" name="Google Shape;554;p75"/>
            <p:cNvSpPr txBox="1"/>
            <p:nvPr/>
          </p:nvSpPr>
          <p:spPr>
            <a:xfrm rot="10800000" flipH="1">
              <a:off x="1" y="5099400"/>
              <a:ext cx="3838500" cy="17586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75"/>
            <p:cNvSpPr txBox="1"/>
            <p:nvPr/>
          </p:nvSpPr>
          <p:spPr>
            <a:xfrm>
              <a:off x="941614" y="5163749"/>
              <a:ext cx="2879700" cy="12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Strategic Studies and Research Center</a:t>
              </a:r>
              <a:endParaRPr/>
            </a:p>
          </p:txBody>
        </p:sp>
      </p:grpSp>
      <p:grpSp>
        <p:nvGrpSpPr>
          <p:cNvPr id="556" name="Google Shape;556;p75"/>
          <p:cNvGrpSpPr/>
          <p:nvPr/>
        </p:nvGrpSpPr>
        <p:grpSpPr>
          <a:xfrm>
            <a:off x="8363359" y="5099027"/>
            <a:ext cx="3921343" cy="1759128"/>
            <a:chOff x="8343482" y="5099400"/>
            <a:chExt cx="3920559" cy="1758600"/>
          </a:xfrm>
        </p:grpSpPr>
        <p:sp>
          <p:nvSpPr>
            <p:cNvPr id="557" name="Google Shape;557;p75"/>
            <p:cNvSpPr txBox="1"/>
            <p:nvPr/>
          </p:nvSpPr>
          <p:spPr>
            <a:xfrm rot="10800000" flipH="1">
              <a:off x="8343482" y="5099400"/>
              <a:ext cx="3837900" cy="1758600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75"/>
            <p:cNvSpPr txBox="1"/>
            <p:nvPr/>
          </p:nvSpPr>
          <p:spPr>
            <a:xfrm>
              <a:off x="9413741" y="5515936"/>
              <a:ext cx="28503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Command College </a:t>
              </a:r>
              <a:endParaRPr/>
            </a:p>
          </p:txBody>
        </p:sp>
      </p:grpSp>
      <p:grpSp>
        <p:nvGrpSpPr>
          <p:cNvPr id="559" name="Google Shape;559;p75"/>
          <p:cNvGrpSpPr/>
          <p:nvPr/>
        </p:nvGrpSpPr>
        <p:grpSpPr>
          <a:xfrm>
            <a:off x="0" y="0"/>
            <a:ext cx="3974938" cy="1759128"/>
            <a:chOff x="1" y="0"/>
            <a:chExt cx="3974938" cy="1758600"/>
          </a:xfrm>
        </p:grpSpPr>
        <p:sp>
          <p:nvSpPr>
            <p:cNvPr id="560" name="Google Shape;560;p75"/>
            <p:cNvSpPr txBox="1"/>
            <p:nvPr/>
          </p:nvSpPr>
          <p:spPr>
            <a:xfrm>
              <a:off x="1" y="0"/>
              <a:ext cx="3838500" cy="175860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75"/>
            <p:cNvSpPr txBox="1"/>
            <p:nvPr/>
          </p:nvSpPr>
          <p:spPr>
            <a:xfrm>
              <a:off x="895139" y="230965"/>
              <a:ext cx="3079800" cy="12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National Defense College</a:t>
              </a:r>
              <a:endParaRPr/>
            </a:p>
          </p:txBody>
        </p:sp>
      </p:grpSp>
      <p:sp>
        <p:nvSpPr>
          <p:cNvPr id="562" name="Google Shape;562;p75"/>
          <p:cNvSpPr/>
          <p:nvPr/>
        </p:nvSpPr>
        <p:spPr>
          <a:xfrm>
            <a:off x="165100" y="401637"/>
            <a:ext cx="792300" cy="79230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75"/>
          <p:cNvSpPr/>
          <p:nvPr/>
        </p:nvSpPr>
        <p:spPr>
          <a:xfrm>
            <a:off x="4370387" y="482600"/>
            <a:ext cx="792300" cy="792300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75"/>
          <p:cNvSpPr/>
          <p:nvPr/>
        </p:nvSpPr>
        <p:spPr>
          <a:xfrm>
            <a:off x="8642350" y="482600"/>
            <a:ext cx="792300" cy="792300"/>
          </a:xfrm>
          <a:prstGeom prst="roundRect">
            <a:avLst>
              <a:gd name="adj" fmla="val 16667"/>
            </a:avLst>
          </a:prstGeom>
          <a:blipFill rotWithShape="1">
            <a:blip r:embed="rId6">
              <a:alphaModFix/>
            </a:blip>
            <a:stretch>
              <a:fillRect/>
            </a:stretch>
          </a:blip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75"/>
          <p:cNvSpPr/>
          <p:nvPr/>
        </p:nvSpPr>
        <p:spPr>
          <a:xfrm>
            <a:off x="165100" y="5454650"/>
            <a:ext cx="792300" cy="792300"/>
          </a:xfrm>
          <a:prstGeom prst="roundRect">
            <a:avLst>
              <a:gd name="adj" fmla="val 16667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75"/>
          <p:cNvSpPr/>
          <p:nvPr/>
        </p:nvSpPr>
        <p:spPr>
          <a:xfrm>
            <a:off x="4370387" y="5535612"/>
            <a:ext cx="792300" cy="792300"/>
          </a:xfrm>
          <a:prstGeom prst="roundRect">
            <a:avLst>
              <a:gd name="adj" fmla="val 16667"/>
            </a:avLst>
          </a:prstGeom>
          <a:blipFill rotWithShape="1">
            <a:blip r:embed="rId8">
              <a:alphaModFix/>
            </a:blip>
            <a:stretch>
              <a:fillRect/>
            </a:stretch>
          </a:blip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75"/>
          <p:cNvSpPr/>
          <p:nvPr/>
        </p:nvSpPr>
        <p:spPr>
          <a:xfrm>
            <a:off x="8534400" y="5429250"/>
            <a:ext cx="914400" cy="914400"/>
          </a:xfrm>
          <a:prstGeom prst="roundRect">
            <a:avLst>
              <a:gd name="adj" fmla="val 16667"/>
            </a:avLst>
          </a:prstGeom>
          <a:blipFill rotWithShape="1">
            <a:blip r:embed="rId9">
              <a:alphaModFix/>
            </a:blip>
            <a:stretch>
              <a:fillRect/>
            </a:stretch>
          </a:blip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75"/>
          <p:cNvSpPr/>
          <p:nvPr/>
        </p:nvSpPr>
        <p:spPr>
          <a:xfrm>
            <a:off x="7506113" y="3136775"/>
            <a:ext cx="4500000" cy="720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glow rad="228600">
              <a:srgbClr val="FF6F00">
                <a:alpha val="40000"/>
              </a:srgbClr>
            </a:glo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dk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75"/>
          <p:cNvSpPr/>
          <p:nvPr/>
        </p:nvSpPr>
        <p:spPr>
          <a:xfrm>
            <a:off x="344150" y="3071637"/>
            <a:ext cx="4121100" cy="720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glow rad="228600">
              <a:srgbClr val="FF6F00">
                <a:alpha val="40000"/>
              </a:srgbClr>
            </a:glo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Institutions associated</a:t>
            </a:r>
            <a:endParaRPr/>
          </a:p>
        </p:txBody>
      </p:sp>
      <p:sp>
        <p:nvSpPr>
          <p:cNvPr id="570" name="Google Shape;570;p75"/>
          <p:cNvSpPr txBox="1"/>
          <p:nvPr/>
        </p:nvSpPr>
        <p:spPr>
          <a:xfrm>
            <a:off x="8137524" y="3168650"/>
            <a:ext cx="268427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the University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6"/>
          <p:cNvSpPr/>
          <p:nvPr/>
        </p:nvSpPr>
        <p:spPr>
          <a:xfrm>
            <a:off x="763166" y="1889849"/>
            <a:ext cx="6126600" cy="82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FF">
                  <a:alpha val="6666"/>
                </a:srgbClr>
              </a:gs>
              <a:gs pos="7000">
                <a:srgbClr val="FFFFFF">
                  <a:alpha val="6666"/>
                </a:srgbClr>
              </a:gs>
              <a:gs pos="27000">
                <a:srgbClr val="DDEFFE"/>
              </a:gs>
              <a:gs pos="45000">
                <a:srgbClr val="FBD6D6"/>
              </a:gs>
              <a:gs pos="72000">
                <a:srgbClr val="F38787"/>
              </a:gs>
              <a:gs pos="100000">
                <a:srgbClr val="F38787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odon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Bodoni"/>
                <a:ea typeface="Bodoni"/>
                <a:cs typeface="Bodoni"/>
                <a:sym typeface="Bodoni"/>
              </a:rPr>
              <a:t>COURSES</a:t>
            </a:r>
            <a:endParaRPr sz="2000" b="0" i="0" u="none" strike="noStrike" cap="none">
              <a:solidFill>
                <a:srgbClr val="000000"/>
              </a:solidFill>
              <a:effectLst>
                <a:reflection blurRad="6350" stA="53000" endA="300" endPos="35500" dir="5400000" sy="-90000" algn="bl" rotWithShape="0"/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6" name="Google Shape;576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8662" y="82550"/>
            <a:ext cx="958850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76" descr="bil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1"/>
            <a:ext cx="1120876" cy="106963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77"/>
          <p:cNvGrpSpPr/>
          <p:nvPr/>
        </p:nvGrpSpPr>
        <p:grpSpPr>
          <a:xfrm>
            <a:off x="-174625" y="82550"/>
            <a:ext cx="12382500" cy="7737475"/>
            <a:chOff x="-110" y="52"/>
            <a:chExt cx="7800" cy="4874"/>
          </a:xfrm>
        </p:grpSpPr>
        <p:sp>
          <p:nvSpPr>
            <p:cNvPr id="584" name="Google Shape;584;p77"/>
            <p:cNvSpPr txBox="1"/>
            <p:nvPr/>
          </p:nvSpPr>
          <p:spPr>
            <a:xfrm>
              <a:off x="5801" y="52"/>
              <a:ext cx="1800" cy="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5850" tIns="0" rIns="25850" bIns="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1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 Black"/>
                <a:buNone/>
              </a:pPr>
              <a:r>
                <a:rPr lang="en-US" sz="2000" b="1" dirty="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Ins</a:t>
              </a:r>
              <a:r>
                <a:rPr lang="en-US" sz="2000" b="1" i="0" u="none" dirty="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titution</a:t>
              </a:r>
              <a:endParaRPr dirty="0"/>
            </a:p>
          </p:txBody>
        </p:sp>
        <p:sp>
          <p:nvSpPr>
            <p:cNvPr id="585" name="Google Shape;585;p77"/>
            <p:cNvSpPr txBox="1"/>
            <p:nvPr/>
          </p:nvSpPr>
          <p:spPr>
            <a:xfrm>
              <a:off x="1786" y="52"/>
              <a:ext cx="3900" cy="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5850" tIns="0" rIns="25850" bIns="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1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 Black"/>
                <a:buNone/>
              </a:pPr>
              <a:r>
                <a:rPr lang="en-US" sz="2400" b="1" i="0" u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Course </a:t>
              </a:r>
              <a:endParaRPr/>
            </a:p>
          </p:txBody>
        </p:sp>
        <p:sp>
          <p:nvSpPr>
            <p:cNvPr id="586" name="Google Shape;586;p77"/>
            <p:cNvSpPr txBox="1"/>
            <p:nvPr/>
          </p:nvSpPr>
          <p:spPr>
            <a:xfrm>
              <a:off x="-110" y="52"/>
              <a:ext cx="1800" cy="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5850" tIns="0" rIns="25850" bIns="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1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 Black"/>
                <a:buNone/>
              </a:pPr>
              <a:r>
                <a:rPr lang="en-US" sz="2000" b="1" dirty="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D</a:t>
              </a:r>
              <a:r>
                <a:rPr lang="en-US" sz="2000" b="1" i="0" u="none" dirty="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uration of Course</a:t>
              </a:r>
              <a:endParaRPr dirty="0"/>
            </a:p>
          </p:txBody>
        </p:sp>
        <p:sp>
          <p:nvSpPr>
            <p:cNvPr id="587" name="Google Shape;587;p77"/>
            <p:cNvSpPr txBox="1"/>
            <p:nvPr/>
          </p:nvSpPr>
          <p:spPr>
            <a:xfrm>
              <a:off x="5801" y="726"/>
              <a:ext cx="1800" cy="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850" tIns="0" rIns="25850" bIns="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Black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Defense Languages Institute </a:t>
              </a:r>
              <a:endParaRPr/>
            </a:p>
          </p:txBody>
        </p:sp>
        <p:sp>
          <p:nvSpPr>
            <p:cNvPr id="588" name="Google Shape;588;p77"/>
            <p:cNvSpPr txBox="1"/>
            <p:nvPr/>
          </p:nvSpPr>
          <p:spPr>
            <a:xfrm>
              <a:off x="1786" y="726"/>
              <a:ext cx="39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850" tIns="0" rIns="2585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Black"/>
                <a:buNone/>
              </a:pPr>
              <a:r>
                <a:rPr lang="en-US" sz="2400" b="1" i="0" u="none" dirty="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English language course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Arial Black"/>
                <a:buNone/>
              </a:pPr>
              <a:r>
                <a:rPr lang="en-US" sz="2400" b="1" i="0" u="none" dirty="0">
                  <a:solidFill>
                    <a:srgbClr val="C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Intensive  </a:t>
              </a:r>
              <a:endParaRPr dirty="0"/>
            </a:p>
          </p:txBody>
        </p:sp>
        <p:sp>
          <p:nvSpPr>
            <p:cNvPr id="589" name="Google Shape;589;p77"/>
            <p:cNvSpPr txBox="1"/>
            <p:nvPr/>
          </p:nvSpPr>
          <p:spPr>
            <a:xfrm>
              <a:off x="-110" y="726"/>
              <a:ext cx="18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850" tIns="0" rIns="2585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77"/>
            <p:cNvSpPr txBox="1"/>
            <p:nvPr/>
          </p:nvSpPr>
          <p:spPr>
            <a:xfrm>
              <a:off x="1786" y="1417"/>
              <a:ext cx="39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850" tIns="0" rIns="2585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 Black"/>
                <a:buNone/>
              </a:pPr>
              <a:r>
                <a:rPr lang="en-US" sz="2400" b="1" i="0" u="none" dirty="0">
                  <a:solidFill>
                    <a:srgbClr val="0070C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Persian language course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 Black"/>
                <a:buNone/>
              </a:pPr>
              <a:r>
                <a:rPr lang="en-US" sz="2400" b="1" i="0" u="none" dirty="0">
                  <a:solidFill>
                    <a:srgbClr val="0070C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Turkish language course </a:t>
              </a:r>
              <a:endParaRPr dirty="0"/>
            </a:p>
          </p:txBody>
        </p:sp>
        <p:sp>
          <p:nvSpPr>
            <p:cNvPr id="591" name="Google Shape;591;p77"/>
            <p:cNvSpPr txBox="1"/>
            <p:nvPr/>
          </p:nvSpPr>
          <p:spPr>
            <a:xfrm>
              <a:off x="-110" y="1417"/>
              <a:ext cx="1800" cy="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850" tIns="0" rIns="25850" bIns="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 Black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 </a:t>
              </a:r>
              <a:endParaRPr/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b="1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b="1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b="1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 Black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(5) months</a:t>
              </a:r>
              <a:endParaRPr/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b="1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b="1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 Black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(3) Months</a:t>
              </a:r>
              <a:endParaRPr/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b="1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b="1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 Black"/>
                <a:buNone/>
              </a:pPr>
              <a:r>
                <a:rPr lang="en-US" sz="3200" b="1" i="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 </a:t>
              </a:r>
              <a:endParaRPr/>
            </a:p>
          </p:txBody>
        </p:sp>
        <p:sp>
          <p:nvSpPr>
            <p:cNvPr id="592" name="Google Shape;592;p77"/>
            <p:cNvSpPr txBox="1"/>
            <p:nvPr/>
          </p:nvSpPr>
          <p:spPr>
            <a:xfrm>
              <a:off x="1786" y="1878"/>
              <a:ext cx="39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850" tIns="0" rIns="2585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 Black"/>
                <a:buNone/>
              </a:pPr>
              <a:r>
                <a:rPr lang="en-US" sz="2400" b="1" i="0" u="non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Kurdish language course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Arial Black"/>
                <a:buNone/>
              </a:pPr>
              <a:r>
                <a:rPr lang="en-US" sz="2400" b="1" i="0" u="none">
                  <a:solidFill>
                    <a:srgbClr val="C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Arabic language cource</a:t>
              </a:r>
              <a:endParaRPr/>
            </a:p>
          </p:txBody>
        </p:sp>
        <p:sp>
          <p:nvSpPr>
            <p:cNvPr id="593" name="Google Shape;593;p77"/>
            <p:cNvSpPr txBox="1"/>
            <p:nvPr/>
          </p:nvSpPr>
          <p:spPr>
            <a:xfrm>
              <a:off x="1786" y="2339"/>
              <a:ext cx="39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850" tIns="0" rIns="2585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400"/>
                <a:buFont typeface="Arial Black"/>
                <a:buNone/>
              </a:pPr>
              <a:r>
                <a:rPr lang="en-US" sz="2400" b="1" i="0" u="none">
                  <a:solidFill>
                    <a:srgbClr val="7030A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French language course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400"/>
                <a:buFont typeface="Arial Black"/>
                <a:buNone/>
              </a:pPr>
              <a:r>
                <a:rPr lang="en-US" sz="2400" b="1" i="0" u="none">
                  <a:solidFill>
                    <a:srgbClr val="7030A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Italian language course </a:t>
              </a:r>
              <a:r>
                <a:rPr lang="en-US" sz="2400" b="1" i="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endParaRPr/>
            </a:p>
          </p:txBody>
        </p:sp>
        <p:sp>
          <p:nvSpPr>
            <p:cNvPr id="594" name="Google Shape;594;p77"/>
            <p:cNvSpPr txBox="1"/>
            <p:nvPr/>
          </p:nvSpPr>
          <p:spPr>
            <a:xfrm>
              <a:off x="1786" y="2799"/>
              <a:ext cx="39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850" tIns="0" rIns="2585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Black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Russian language course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Black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German language course</a:t>
              </a:r>
              <a:endParaRPr/>
            </a:p>
          </p:txBody>
        </p:sp>
        <p:sp>
          <p:nvSpPr>
            <p:cNvPr id="595" name="Google Shape;595;p77"/>
            <p:cNvSpPr txBox="1"/>
            <p:nvPr/>
          </p:nvSpPr>
          <p:spPr>
            <a:xfrm>
              <a:off x="1786" y="3260"/>
              <a:ext cx="39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850" tIns="0" rIns="2585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Black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Spanish language course </a:t>
              </a:r>
              <a:endParaRPr sz="2400" b="1" i="0" u="none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400"/>
                <a:buFont typeface="Arial Black"/>
                <a:buNone/>
              </a:pPr>
              <a:r>
                <a:rPr lang="en-US" sz="2400" b="1" i="0" u="none">
                  <a:solidFill>
                    <a:srgbClr val="7030A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Hebrew language course</a:t>
              </a:r>
              <a:endParaRPr/>
            </a:p>
          </p:txBody>
        </p:sp>
        <p:sp>
          <p:nvSpPr>
            <p:cNvPr id="596" name="Google Shape;596;p77"/>
            <p:cNvSpPr txBox="1"/>
            <p:nvPr/>
          </p:nvSpPr>
          <p:spPr>
            <a:xfrm>
              <a:off x="1786" y="3721"/>
              <a:ext cx="39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850" tIns="0" rIns="2585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Arial Black"/>
                <a:buNone/>
              </a:pPr>
              <a:r>
                <a:rPr lang="en-US" sz="2400" b="1" i="0" u="none">
                  <a:solidFill>
                    <a:srgbClr val="C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Non Intensive</a:t>
              </a:r>
              <a:endParaRPr/>
            </a:p>
          </p:txBody>
        </p:sp>
        <p:sp>
          <p:nvSpPr>
            <p:cNvPr id="597" name="Google Shape;597;p77"/>
            <p:cNvSpPr txBox="1"/>
            <p:nvPr/>
          </p:nvSpPr>
          <p:spPr>
            <a:xfrm>
              <a:off x="1786" y="3951"/>
              <a:ext cx="3900" cy="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850" tIns="0" rIns="2585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8" name="Google Shape;598;p77"/>
            <p:cNvCxnSpPr/>
            <p:nvPr/>
          </p:nvCxnSpPr>
          <p:spPr>
            <a:xfrm>
              <a:off x="-110" y="726"/>
              <a:ext cx="7800" cy="0"/>
            </a:xfrm>
            <a:prstGeom prst="straightConnector1">
              <a:avLst/>
            </a:prstGeom>
            <a:noFill/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99" name="Google Shape;599;p77"/>
            <p:cNvCxnSpPr/>
            <p:nvPr/>
          </p:nvCxnSpPr>
          <p:spPr>
            <a:xfrm>
              <a:off x="-110" y="1417"/>
              <a:ext cx="6000" cy="0"/>
            </a:xfrm>
            <a:prstGeom prst="straightConnector1">
              <a:avLst/>
            </a:prstGeom>
            <a:noFill/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0" name="Google Shape;600;p77"/>
            <p:cNvCxnSpPr/>
            <p:nvPr/>
          </p:nvCxnSpPr>
          <p:spPr>
            <a:xfrm>
              <a:off x="1786" y="1878"/>
              <a:ext cx="3900" cy="0"/>
            </a:xfrm>
            <a:prstGeom prst="straightConnector1">
              <a:avLst/>
            </a:prstGeom>
            <a:noFill/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1" name="Google Shape;601;p77"/>
            <p:cNvCxnSpPr/>
            <p:nvPr/>
          </p:nvCxnSpPr>
          <p:spPr>
            <a:xfrm>
              <a:off x="1786" y="2339"/>
              <a:ext cx="3900" cy="0"/>
            </a:xfrm>
            <a:prstGeom prst="straightConnector1">
              <a:avLst/>
            </a:prstGeom>
            <a:noFill/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2" name="Google Shape;602;p77"/>
            <p:cNvCxnSpPr/>
            <p:nvPr/>
          </p:nvCxnSpPr>
          <p:spPr>
            <a:xfrm>
              <a:off x="1786" y="2799"/>
              <a:ext cx="3900" cy="0"/>
            </a:xfrm>
            <a:prstGeom prst="straightConnector1">
              <a:avLst/>
            </a:prstGeom>
            <a:noFill/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3" name="Google Shape;603;p77"/>
            <p:cNvCxnSpPr/>
            <p:nvPr/>
          </p:nvCxnSpPr>
          <p:spPr>
            <a:xfrm>
              <a:off x="1786" y="3260"/>
              <a:ext cx="3900" cy="0"/>
            </a:xfrm>
            <a:prstGeom prst="straightConnector1">
              <a:avLst/>
            </a:prstGeom>
            <a:noFill/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4" name="Google Shape;604;p77"/>
            <p:cNvCxnSpPr/>
            <p:nvPr/>
          </p:nvCxnSpPr>
          <p:spPr>
            <a:xfrm>
              <a:off x="1786" y="3721"/>
              <a:ext cx="3900" cy="0"/>
            </a:xfrm>
            <a:prstGeom prst="straightConnector1">
              <a:avLst/>
            </a:prstGeom>
            <a:noFill/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5" name="Google Shape;605;p77"/>
            <p:cNvCxnSpPr/>
            <p:nvPr/>
          </p:nvCxnSpPr>
          <p:spPr>
            <a:xfrm>
              <a:off x="1786" y="3951"/>
              <a:ext cx="3900" cy="0"/>
            </a:xfrm>
            <a:prstGeom prst="straightConnector1">
              <a:avLst/>
            </a:prstGeom>
            <a:noFill/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6" name="Google Shape;606;p77"/>
            <p:cNvCxnSpPr/>
            <p:nvPr/>
          </p:nvCxnSpPr>
          <p:spPr>
            <a:xfrm>
              <a:off x="7632" y="52"/>
              <a:ext cx="0" cy="4800"/>
            </a:xfrm>
            <a:prstGeom prst="straightConnector1">
              <a:avLst/>
            </a:prstGeom>
            <a:noFill/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7" name="Google Shape;607;p77"/>
            <p:cNvCxnSpPr/>
            <p:nvPr/>
          </p:nvCxnSpPr>
          <p:spPr>
            <a:xfrm>
              <a:off x="-110" y="52"/>
              <a:ext cx="0" cy="4800"/>
            </a:xfrm>
            <a:prstGeom prst="straightConnector1">
              <a:avLst/>
            </a:prstGeom>
            <a:noFill/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8" name="Google Shape;608;p77"/>
            <p:cNvCxnSpPr/>
            <p:nvPr/>
          </p:nvCxnSpPr>
          <p:spPr>
            <a:xfrm>
              <a:off x="-110" y="52"/>
              <a:ext cx="7800" cy="0"/>
            </a:xfrm>
            <a:prstGeom prst="straightConnector1">
              <a:avLst/>
            </a:prstGeom>
            <a:noFill/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9" name="Google Shape;609;p77"/>
            <p:cNvCxnSpPr/>
            <p:nvPr/>
          </p:nvCxnSpPr>
          <p:spPr>
            <a:xfrm>
              <a:off x="-110" y="4796"/>
              <a:ext cx="7800" cy="0"/>
            </a:xfrm>
            <a:prstGeom prst="straightConnector1">
              <a:avLst/>
            </a:prstGeom>
            <a:noFill/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aphicFrame>
        <p:nvGraphicFramePr>
          <p:cNvPr id="610" name="Google Shape;610;p77"/>
          <p:cNvGraphicFramePr/>
          <p:nvPr/>
        </p:nvGraphicFramePr>
        <p:xfrm>
          <a:off x="12976225" y="3744912"/>
          <a:ext cx="207950" cy="365270"/>
        </p:xfrm>
        <a:graphic>
          <a:graphicData uri="http://schemas.openxmlformats.org/drawingml/2006/table">
            <a:tbl>
              <a:tblPr>
                <a:noFill/>
                <a:tableStyleId>{A6A634DC-8D82-44FA-BD12-59F3C3E528A2}</a:tableStyleId>
              </a:tblPr>
              <a:tblGrid>
                <a:gridCol w="20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275" marR="91275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1" name="Google Shape;611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3412" y="1460894"/>
            <a:ext cx="1920900" cy="204900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612" name="Google Shape;612;p77" descr="courses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350" y="2252662"/>
            <a:ext cx="2619375" cy="174307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8"/>
          <p:cNvSpPr txBox="1"/>
          <p:nvPr/>
        </p:nvSpPr>
        <p:spPr>
          <a:xfrm>
            <a:off x="1379537" y="1100137"/>
            <a:ext cx="10507800" cy="4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8" name="Google Shape;618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00" y="274637"/>
            <a:ext cx="5029200" cy="31337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9"/>
              </a:srgbClr>
            </a:outerShdw>
          </a:effectLst>
        </p:spPr>
      </p:pic>
      <p:pic>
        <p:nvPicPr>
          <p:cNvPr id="619" name="Google Shape;619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3544887"/>
            <a:ext cx="4813299" cy="316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78" descr="دول الناتو والعالم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5024" y="3595687"/>
            <a:ext cx="4507445" cy="2813822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78"/>
          <p:cNvSpPr/>
          <p:nvPr/>
        </p:nvSpPr>
        <p:spPr>
          <a:xfrm>
            <a:off x="5638800" y="1798326"/>
            <a:ext cx="6004500" cy="1386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53734"/>
              </a:gs>
              <a:gs pos="3000">
                <a:srgbClr val="953734"/>
              </a:gs>
              <a:gs pos="26000">
                <a:schemeClr val="lt1"/>
              </a:gs>
              <a:gs pos="42500">
                <a:srgbClr val="D99593"/>
              </a:gs>
              <a:gs pos="56629">
                <a:srgbClr val="FFFFFF"/>
              </a:gs>
              <a:gs pos="65000">
                <a:schemeClr val="lt1"/>
              </a:gs>
              <a:gs pos="80540">
                <a:srgbClr val="FDE9D8"/>
              </a:gs>
              <a:gs pos="100000">
                <a:srgbClr val="FABF8E"/>
              </a:gs>
            </a:gsLst>
            <a:path path="circle">
              <a:fillToRect t="100000" r="100000"/>
            </a:path>
            <a:tileRect l="-100000" b="-10000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endParaRPr sz="800" b="1" i="0" u="none" strike="noStrike" cap="none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haron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Certificate of participation recognized by NATO countries</a:t>
            </a:r>
            <a:endParaRPr/>
          </a:p>
        </p:txBody>
      </p:sp>
      <p:sp>
        <p:nvSpPr>
          <p:cNvPr id="622" name="Google Shape;622;p78"/>
          <p:cNvSpPr/>
          <p:nvPr/>
        </p:nvSpPr>
        <p:spPr>
          <a:xfrm>
            <a:off x="6065520" y="0"/>
            <a:ext cx="6126600" cy="1097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FF">
                  <a:alpha val="6666"/>
                </a:srgbClr>
              </a:gs>
              <a:gs pos="7000">
                <a:srgbClr val="FFFFFF">
                  <a:alpha val="6666"/>
                </a:srgbClr>
              </a:gs>
              <a:gs pos="32000">
                <a:srgbClr val="DDEFFE"/>
              </a:gs>
              <a:gs pos="49000">
                <a:srgbClr val="FBD6D6"/>
              </a:gs>
              <a:gs pos="91000">
                <a:srgbClr val="C91314"/>
              </a:gs>
              <a:gs pos="100000">
                <a:srgbClr val="C91314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odon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effectLst>
                  <a:reflection blurRad="6350" stA="53000" endA="300" endPos="35500" dir="5400000" sy="-90000" algn="bl" rotWithShape="0"/>
                </a:effectLst>
                <a:latin typeface="Bodoni"/>
                <a:ea typeface="Bodoni"/>
                <a:cs typeface="Bodoni"/>
                <a:sym typeface="Bodoni"/>
              </a:rPr>
              <a:t>Certificates</a:t>
            </a:r>
            <a:endParaRPr sz="2400" b="0" i="0" u="none" strike="noStrike" cap="none">
              <a:solidFill>
                <a:srgbClr val="000000"/>
              </a:solidFill>
              <a:effectLst>
                <a:reflection blurRad="6350" stA="53000" endA="300" endPos="35500" dir="5400000" sy="-90000" algn="bl" rotWithShape="0"/>
              </a:effectLst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id="623" name="Google Shape;623;p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33112" y="58737"/>
            <a:ext cx="958850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78" descr="bilc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56556" y="14748"/>
            <a:ext cx="1050933" cy="100289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ex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Timelin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default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31B6FD"/>
      </a:accent4>
      <a:accent5>
        <a:srgbClr val="4584D3"/>
      </a:accent5>
      <a:accent6>
        <a:srgbClr val="FFFFFF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melin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pex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imelin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Timelin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396</Words>
  <Application>Microsoft Office PowerPoint</Application>
  <PresentationFormat>Widescreen</PresentationFormat>
  <Paragraphs>178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Abril Fatface</vt:lpstr>
      <vt:lpstr>Aharoni</vt:lpstr>
      <vt:lpstr>Arial</vt:lpstr>
      <vt:lpstr>Arial Black</vt:lpstr>
      <vt:lpstr>Bodoni</vt:lpstr>
      <vt:lpstr>Book Antiqua</vt:lpstr>
      <vt:lpstr>Calibri</vt:lpstr>
      <vt:lpstr>Lucida Sans</vt:lpstr>
      <vt:lpstr>Noto Sans Symbols</vt:lpstr>
      <vt:lpstr>Rockwell</vt:lpstr>
      <vt:lpstr>Times New Roman</vt:lpstr>
      <vt:lpstr>Apex</vt:lpstr>
      <vt:lpstr>Apex</vt:lpstr>
      <vt:lpstr>نسق Office</vt:lpstr>
      <vt:lpstr>1_Office Theme</vt:lpstr>
      <vt:lpstr>Timeline Infographics by Slidesgo</vt:lpstr>
      <vt:lpstr>1_Apex</vt:lpstr>
      <vt:lpstr>2_Office Theme</vt:lpstr>
      <vt:lpstr>1_Timeline Infographics by Slidesgo</vt:lpstr>
      <vt:lpstr>2_Timeline Infographics by Slidesgo</vt:lpstr>
      <vt:lpstr>3_Timeline Infographics by Slidesgo</vt:lpstr>
      <vt:lpstr>PowerPoint Presentation</vt:lpstr>
      <vt:lpstr>History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Nowers</dc:creator>
  <cp:lastModifiedBy>Jeremy Nowers</cp:lastModifiedBy>
  <cp:revision>12</cp:revision>
  <dcterms:modified xsi:type="dcterms:W3CDTF">2022-05-23T17:55:10Z</dcterms:modified>
</cp:coreProperties>
</file>