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62" r:id="rId2"/>
    <p:sldId id="257" r:id="rId3"/>
    <p:sldId id="260" r:id="rId4"/>
    <p:sldId id="259" r:id="rId5"/>
    <p:sldId id="261" r:id="rId6"/>
    <p:sldId id="264" r:id="rId7"/>
    <p:sldId id="265" r:id="rId8"/>
    <p:sldId id="266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4" autoAdjust="0"/>
    <p:restoredTop sz="94660"/>
  </p:normalViewPr>
  <p:slideViewPr>
    <p:cSldViewPr>
      <p:cViewPr varScale="1">
        <p:scale>
          <a:sx n="91" d="100"/>
          <a:sy n="91" d="100"/>
        </p:scale>
        <p:origin x="16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7FD30-84C2-439C-BDC4-F58ACD2C60C0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D6D073-9498-42D4-BE45-59BCC43B411C}">
      <dgm:prSet phldrT="[Text]" custT="1"/>
      <dgm:spPr/>
      <dgm:t>
        <a:bodyPr/>
        <a:lstStyle/>
        <a:p>
          <a:r>
            <a:rPr lang="en-US" sz="2000" dirty="0" smtClean="0"/>
            <a:t>English Language Faculty  </a:t>
          </a:r>
          <a:endParaRPr lang="en-US" sz="2000" dirty="0"/>
        </a:p>
      </dgm:t>
    </dgm:pt>
    <dgm:pt modelId="{09F281C1-1D1E-4A24-A45C-391D970F9BBA}" type="parTrans" cxnId="{957AA72B-8FCE-41C2-A6DC-8AE3B92FF132}">
      <dgm:prSet/>
      <dgm:spPr/>
      <dgm:t>
        <a:bodyPr/>
        <a:lstStyle/>
        <a:p>
          <a:endParaRPr lang="en-US"/>
        </a:p>
      </dgm:t>
    </dgm:pt>
    <dgm:pt modelId="{F39F1B6B-11AA-496C-9212-C8D05D91EA99}" type="sibTrans" cxnId="{957AA72B-8FCE-41C2-A6DC-8AE3B92FF132}">
      <dgm:prSet/>
      <dgm:spPr/>
      <dgm:t>
        <a:bodyPr/>
        <a:lstStyle/>
        <a:p>
          <a:endParaRPr lang="en-US"/>
        </a:p>
      </dgm:t>
    </dgm:pt>
    <dgm:pt modelId="{D6B1DF43-4193-46C1-A176-C696804074F4}">
      <dgm:prSet phldrT="[Text]" custT="1"/>
      <dgm:spPr/>
      <dgm:t>
        <a:bodyPr/>
        <a:lstStyle/>
        <a:p>
          <a:r>
            <a:rPr lang="en-US" sz="2000" dirty="0" smtClean="0"/>
            <a:t>Types of Courses</a:t>
          </a:r>
          <a:endParaRPr lang="en-US" sz="2000" dirty="0"/>
        </a:p>
      </dgm:t>
    </dgm:pt>
    <dgm:pt modelId="{15646E94-0687-4943-971F-07D5E28CA6DF}" type="parTrans" cxnId="{07A75749-9F51-4718-979A-8A02870B3606}">
      <dgm:prSet/>
      <dgm:spPr/>
      <dgm:t>
        <a:bodyPr/>
        <a:lstStyle/>
        <a:p>
          <a:endParaRPr lang="en-US"/>
        </a:p>
      </dgm:t>
    </dgm:pt>
    <dgm:pt modelId="{779F3769-84EB-4828-A191-9C06B58A2CAA}" type="sibTrans" cxnId="{07A75749-9F51-4718-979A-8A02870B3606}">
      <dgm:prSet/>
      <dgm:spPr/>
      <dgm:t>
        <a:bodyPr/>
        <a:lstStyle/>
        <a:p>
          <a:endParaRPr lang="en-US"/>
        </a:p>
      </dgm:t>
    </dgm:pt>
    <dgm:pt modelId="{81167A9C-DF0A-469F-A69F-D8A1641F1DF1}">
      <dgm:prSet phldrT="[Text]" custT="1"/>
      <dgm:spPr/>
      <dgm:t>
        <a:bodyPr/>
        <a:lstStyle/>
        <a:p>
          <a:r>
            <a:rPr lang="en-US" sz="2000" dirty="0" smtClean="0"/>
            <a:t>Classrooms</a:t>
          </a:r>
          <a:endParaRPr lang="en-US" sz="2000" dirty="0"/>
        </a:p>
      </dgm:t>
    </dgm:pt>
    <dgm:pt modelId="{2DB717CC-786F-4CEE-BC01-F2C887464EB6}" type="parTrans" cxnId="{7CA63040-2F50-4652-BA40-313F4689CD7C}">
      <dgm:prSet/>
      <dgm:spPr/>
      <dgm:t>
        <a:bodyPr/>
        <a:lstStyle/>
        <a:p>
          <a:endParaRPr lang="en-US"/>
        </a:p>
      </dgm:t>
    </dgm:pt>
    <dgm:pt modelId="{82A4E3F2-BD0B-47A0-A3D0-F243F5DC088A}" type="sibTrans" cxnId="{7CA63040-2F50-4652-BA40-313F4689CD7C}">
      <dgm:prSet/>
      <dgm:spPr/>
      <dgm:t>
        <a:bodyPr/>
        <a:lstStyle/>
        <a:p>
          <a:endParaRPr lang="en-US"/>
        </a:p>
      </dgm:t>
    </dgm:pt>
    <dgm:pt modelId="{80783D1A-B4B5-4760-888F-6FFCEA3E2235}">
      <dgm:prSet phldrT="[Text]" custT="1"/>
      <dgm:spPr/>
      <dgm:t>
        <a:bodyPr/>
        <a:lstStyle/>
        <a:p>
          <a:r>
            <a:rPr lang="en-US" sz="2000" dirty="0" smtClean="0"/>
            <a:t>ALC Curriculum Limitation &amp; Challenges  </a:t>
          </a:r>
          <a:endParaRPr lang="en-US" sz="2000" dirty="0"/>
        </a:p>
      </dgm:t>
    </dgm:pt>
    <dgm:pt modelId="{C50AA541-3FFD-4A6C-8EDE-60B927966F8D}" type="parTrans" cxnId="{1BED5E80-46DE-4DE3-84B0-D5931461126C}">
      <dgm:prSet/>
      <dgm:spPr/>
      <dgm:t>
        <a:bodyPr/>
        <a:lstStyle/>
        <a:p>
          <a:endParaRPr lang="en-US"/>
        </a:p>
      </dgm:t>
    </dgm:pt>
    <dgm:pt modelId="{3AA47D28-3CAE-4F9B-B825-3CCACC9ACD0F}" type="sibTrans" cxnId="{1BED5E80-46DE-4DE3-84B0-D5931461126C}">
      <dgm:prSet/>
      <dgm:spPr/>
      <dgm:t>
        <a:bodyPr/>
        <a:lstStyle/>
        <a:p>
          <a:endParaRPr lang="en-US"/>
        </a:p>
      </dgm:t>
    </dgm:pt>
    <dgm:pt modelId="{3D8DDCDF-6C4F-4CCB-93A7-172E18BB14E9}">
      <dgm:prSet phldrT="[Text]" custT="1"/>
      <dgm:spPr/>
      <dgm:t>
        <a:bodyPr/>
        <a:lstStyle/>
        <a:p>
          <a:r>
            <a:rPr lang="en-US" sz="2000" dirty="0" smtClean="0"/>
            <a:t>Students Requirements</a:t>
          </a:r>
          <a:endParaRPr lang="en-US" sz="2000" dirty="0"/>
        </a:p>
      </dgm:t>
    </dgm:pt>
    <dgm:pt modelId="{615A0856-CBF0-4C2E-B9C6-F32561E8E21D}" type="parTrans" cxnId="{35873BE3-9652-4B86-B42A-1F0879D0ABB5}">
      <dgm:prSet/>
      <dgm:spPr/>
      <dgm:t>
        <a:bodyPr/>
        <a:lstStyle/>
        <a:p>
          <a:endParaRPr lang="en-US"/>
        </a:p>
      </dgm:t>
    </dgm:pt>
    <dgm:pt modelId="{E124554C-BF16-4DEE-83DB-A73A006CF473}" type="sibTrans" cxnId="{35873BE3-9652-4B86-B42A-1F0879D0ABB5}">
      <dgm:prSet/>
      <dgm:spPr/>
      <dgm:t>
        <a:bodyPr/>
        <a:lstStyle/>
        <a:p>
          <a:endParaRPr lang="en-US"/>
        </a:p>
      </dgm:t>
    </dgm:pt>
    <dgm:pt modelId="{D895AB28-E44B-4177-AFC5-1AAB40BEE846}">
      <dgm:prSet custT="1"/>
      <dgm:spPr/>
      <dgm:t>
        <a:bodyPr/>
        <a:lstStyle/>
        <a:p>
          <a:r>
            <a:rPr lang="en-US" sz="2000" dirty="0" smtClean="0"/>
            <a:t>Testing System                      </a:t>
          </a:r>
          <a:endParaRPr lang="en-US" sz="2000" dirty="0"/>
        </a:p>
      </dgm:t>
    </dgm:pt>
    <dgm:pt modelId="{4B279717-36E5-40E6-BBA9-BB26E8CDF8C7}" type="sibTrans" cxnId="{BA4A8461-8524-4ED3-AD5D-53A146FB63BA}">
      <dgm:prSet/>
      <dgm:spPr/>
      <dgm:t>
        <a:bodyPr/>
        <a:lstStyle/>
        <a:p>
          <a:endParaRPr lang="en-US"/>
        </a:p>
      </dgm:t>
    </dgm:pt>
    <dgm:pt modelId="{D07030C4-9995-4D32-9D5B-1BF4CD7A382C}" type="parTrans" cxnId="{BA4A8461-8524-4ED3-AD5D-53A146FB63BA}">
      <dgm:prSet/>
      <dgm:spPr/>
      <dgm:t>
        <a:bodyPr/>
        <a:lstStyle/>
        <a:p>
          <a:endParaRPr lang="en-US"/>
        </a:p>
      </dgm:t>
    </dgm:pt>
    <dgm:pt modelId="{3D530386-A5E1-4EAC-9811-A61DDCC9C482}" type="pres">
      <dgm:prSet presAssocID="{2567FD30-84C2-439C-BDC4-F58ACD2C60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124585-136A-45E1-90B3-3847AAD6D8B5}" type="pres">
      <dgm:prSet presAssocID="{87D6D073-9498-42D4-BE45-59BCC43B411C}" presName="linNode" presStyleCnt="0"/>
      <dgm:spPr/>
      <dgm:t>
        <a:bodyPr/>
        <a:lstStyle/>
        <a:p>
          <a:endParaRPr lang="en-US"/>
        </a:p>
      </dgm:t>
    </dgm:pt>
    <dgm:pt modelId="{C150B4F3-5D91-4D23-B34A-122439B94333}" type="pres">
      <dgm:prSet presAssocID="{87D6D073-9498-42D4-BE45-59BCC43B411C}" presName="parentText" presStyleLbl="node1" presStyleIdx="0" presStyleCnt="6" custScaleX="209278" custScaleY="26892" custLinFactNeighborX="-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CCA66-98BD-4183-822E-E6CE56171460}" type="pres">
      <dgm:prSet presAssocID="{F39F1B6B-11AA-496C-9212-C8D05D91EA99}" presName="sp" presStyleCnt="0"/>
      <dgm:spPr/>
      <dgm:t>
        <a:bodyPr/>
        <a:lstStyle/>
        <a:p>
          <a:endParaRPr lang="en-US"/>
        </a:p>
      </dgm:t>
    </dgm:pt>
    <dgm:pt modelId="{CDE55C39-F606-4330-AFD7-C1890D1C00BF}" type="pres">
      <dgm:prSet presAssocID="{D6B1DF43-4193-46C1-A176-C696804074F4}" presName="linNode" presStyleCnt="0"/>
      <dgm:spPr/>
      <dgm:t>
        <a:bodyPr/>
        <a:lstStyle/>
        <a:p>
          <a:endParaRPr lang="en-US"/>
        </a:p>
      </dgm:t>
    </dgm:pt>
    <dgm:pt modelId="{53625DE9-1E59-4F82-9204-AE12434CA802}" type="pres">
      <dgm:prSet presAssocID="{D6B1DF43-4193-46C1-A176-C696804074F4}" presName="parentText" presStyleLbl="node1" presStyleIdx="1" presStyleCnt="6" custScaleX="211439" custScaleY="26927" custLinFactNeighborX="-663" custLinFactNeighborY="-13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68375-7C22-4C75-B6FE-425BC811D4B0}" type="pres">
      <dgm:prSet presAssocID="{779F3769-84EB-4828-A191-9C06B58A2CAA}" presName="sp" presStyleCnt="0"/>
      <dgm:spPr/>
      <dgm:t>
        <a:bodyPr/>
        <a:lstStyle/>
        <a:p>
          <a:endParaRPr lang="en-US"/>
        </a:p>
      </dgm:t>
    </dgm:pt>
    <dgm:pt modelId="{677D01A2-1936-4012-8BBE-A8AD32AAAE3D}" type="pres">
      <dgm:prSet presAssocID="{81167A9C-DF0A-469F-A69F-D8A1641F1DF1}" presName="linNode" presStyleCnt="0"/>
      <dgm:spPr/>
      <dgm:t>
        <a:bodyPr/>
        <a:lstStyle/>
        <a:p>
          <a:endParaRPr lang="en-US"/>
        </a:p>
      </dgm:t>
    </dgm:pt>
    <dgm:pt modelId="{16C9962F-E452-4BB3-8CDA-EA6B78C01332}" type="pres">
      <dgm:prSet presAssocID="{81167A9C-DF0A-469F-A69F-D8A1641F1DF1}" presName="parentText" presStyleLbl="node1" presStyleIdx="2" presStyleCnt="6" custScaleX="209845" custScaleY="24251" custLinFactNeighborX="-663" custLinFactNeighborY="-27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D7174-02F3-462C-9C07-F5ECA7B3D2BB}" type="pres">
      <dgm:prSet presAssocID="{82A4E3F2-BD0B-47A0-A3D0-F243F5DC088A}" presName="sp" presStyleCnt="0"/>
      <dgm:spPr/>
      <dgm:t>
        <a:bodyPr/>
        <a:lstStyle/>
        <a:p>
          <a:endParaRPr lang="en-US"/>
        </a:p>
      </dgm:t>
    </dgm:pt>
    <dgm:pt modelId="{E8387DD6-2327-4BB9-96B8-3F4F1B299BF3}" type="pres">
      <dgm:prSet presAssocID="{80783D1A-B4B5-4760-888F-6FFCEA3E2235}" presName="linNode" presStyleCnt="0"/>
      <dgm:spPr/>
      <dgm:t>
        <a:bodyPr/>
        <a:lstStyle/>
        <a:p>
          <a:endParaRPr lang="en-US"/>
        </a:p>
      </dgm:t>
    </dgm:pt>
    <dgm:pt modelId="{4EB8FE1F-6559-4E26-AF00-8748DB0D2E34}" type="pres">
      <dgm:prSet presAssocID="{80783D1A-B4B5-4760-888F-6FFCEA3E2235}" presName="parentText" presStyleLbl="node1" presStyleIdx="3" presStyleCnt="6" custScaleX="209845" custScaleY="18496" custLinFactNeighborX="-663" custLinFactNeighborY="216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64C49-928B-4373-99B0-391AE4167E1B}" type="pres">
      <dgm:prSet presAssocID="{3AA47D28-3CAE-4F9B-B825-3CCACC9ACD0F}" presName="sp" presStyleCnt="0"/>
      <dgm:spPr/>
      <dgm:t>
        <a:bodyPr/>
        <a:lstStyle/>
        <a:p>
          <a:endParaRPr lang="en-US"/>
        </a:p>
      </dgm:t>
    </dgm:pt>
    <dgm:pt modelId="{3DF8D83B-7785-4B31-BE09-D987CDCB2C30}" type="pres">
      <dgm:prSet presAssocID="{3D8DDCDF-6C4F-4CCB-93A7-172E18BB14E9}" presName="linNode" presStyleCnt="0"/>
      <dgm:spPr/>
      <dgm:t>
        <a:bodyPr/>
        <a:lstStyle/>
        <a:p>
          <a:endParaRPr lang="en-US"/>
        </a:p>
      </dgm:t>
    </dgm:pt>
    <dgm:pt modelId="{9D8762DE-A16D-4AB5-981C-6475462475CE}" type="pres">
      <dgm:prSet presAssocID="{3D8DDCDF-6C4F-4CCB-93A7-172E18BB14E9}" presName="parentText" presStyleLbl="node1" presStyleIdx="4" presStyleCnt="6" custScaleX="209845" custScaleY="21688" custLinFactNeighborX="-663" custLinFactNeighborY="-277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FC9F0-EA80-4B10-9952-ED012B610091}" type="pres">
      <dgm:prSet presAssocID="{E124554C-BF16-4DEE-83DB-A73A006CF473}" presName="sp" presStyleCnt="0"/>
      <dgm:spPr/>
      <dgm:t>
        <a:bodyPr/>
        <a:lstStyle/>
        <a:p>
          <a:endParaRPr lang="en-US"/>
        </a:p>
      </dgm:t>
    </dgm:pt>
    <dgm:pt modelId="{CB252995-6FE5-472E-A4EE-2E35C56E4286}" type="pres">
      <dgm:prSet presAssocID="{D895AB28-E44B-4177-AFC5-1AAB40BEE846}" presName="linNode" presStyleCnt="0"/>
      <dgm:spPr/>
      <dgm:t>
        <a:bodyPr/>
        <a:lstStyle/>
        <a:p>
          <a:endParaRPr lang="en-US"/>
        </a:p>
      </dgm:t>
    </dgm:pt>
    <dgm:pt modelId="{AD13AF05-CE69-4377-924D-9324DC87AEDD}" type="pres">
      <dgm:prSet presAssocID="{D895AB28-E44B-4177-AFC5-1AAB40BEE846}" presName="parentText" presStyleLbl="node1" presStyleIdx="5" presStyleCnt="6" custScaleX="208917" custScaleY="23214" custLinFactNeighborX="-663" custLinFactNeighborY="-58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C62C60-2516-4DF0-A1F3-6E539789603E}" type="presOf" srcId="{80783D1A-B4B5-4760-888F-6FFCEA3E2235}" destId="{4EB8FE1F-6559-4E26-AF00-8748DB0D2E34}" srcOrd="0" destOrd="0" presId="urn:microsoft.com/office/officeart/2005/8/layout/vList5"/>
    <dgm:cxn modelId="{35873BE3-9652-4B86-B42A-1F0879D0ABB5}" srcId="{2567FD30-84C2-439C-BDC4-F58ACD2C60C0}" destId="{3D8DDCDF-6C4F-4CCB-93A7-172E18BB14E9}" srcOrd="4" destOrd="0" parTransId="{615A0856-CBF0-4C2E-B9C6-F32561E8E21D}" sibTransId="{E124554C-BF16-4DEE-83DB-A73A006CF473}"/>
    <dgm:cxn modelId="{BEE6EBB2-1242-42C0-A4B9-2A6EA3AE870D}" type="presOf" srcId="{D895AB28-E44B-4177-AFC5-1AAB40BEE846}" destId="{AD13AF05-CE69-4377-924D-9324DC87AEDD}" srcOrd="0" destOrd="0" presId="urn:microsoft.com/office/officeart/2005/8/layout/vList5"/>
    <dgm:cxn modelId="{10D7D029-3F54-4EE7-BC59-CBB18CD96888}" type="presOf" srcId="{D6B1DF43-4193-46C1-A176-C696804074F4}" destId="{53625DE9-1E59-4F82-9204-AE12434CA802}" srcOrd="0" destOrd="0" presId="urn:microsoft.com/office/officeart/2005/8/layout/vList5"/>
    <dgm:cxn modelId="{BA4A8461-8524-4ED3-AD5D-53A146FB63BA}" srcId="{2567FD30-84C2-439C-BDC4-F58ACD2C60C0}" destId="{D895AB28-E44B-4177-AFC5-1AAB40BEE846}" srcOrd="5" destOrd="0" parTransId="{D07030C4-9995-4D32-9D5B-1BF4CD7A382C}" sibTransId="{4B279717-36E5-40E6-BBA9-BB26E8CDF8C7}"/>
    <dgm:cxn modelId="{138AFA23-CF37-4801-8B3D-507EDB617AC7}" type="presOf" srcId="{3D8DDCDF-6C4F-4CCB-93A7-172E18BB14E9}" destId="{9D8762DE-A16D-4AB5-981C-6475462475CE}" srcOrd="0" destOrd="0" presId="urn:microsoft.com/office/officeart/2005/8/layout/vList5"/>
    <dgm:cxn modelId="{551EF020-3A79-42B1-B25A-08DA51904B6F}" type="presOf" srcId="{2567FD30-84C2-439C-BDC4-F58ACD2C60C0}" destId="{3D530386-A5E1-4EAC-9811-A61DDCC9C482}" srcOrd="0" destOrd="0" presId="urn:microsoft.com/office/officeart/2005/8/layout/vList5"/>
    <dgm:cxn modelId="{5F507CEF-1205-4403-B6A9-70870D07BB96}" type="presOf" srcId="{81167A9C-DF0A-469F-A69F-D8A1641F1DF1}" destId="{16C9962F-E452-4BB3-8CDA-EA6B78C01332}" srcOrd="0" destOrd="0" presId="urn:microsoft.com/office/officeart/2005/8/layout/vList5"/>
    <dgm:cxn modelId="{1BED5E80-46DE-4DE3-84B0-D5931461126C}" srcId="{2567FD30-84C2-439C-BDC4-F58ACD2C60C0}" destId="{80783D1A-B4B5-4760-888F-6FFCEA3E2235}" srcOrd="3" destOrd="0" parTransId="{C50AA541-3FFD-4A6C-8EDE-60B927966F8D}" sibTransId="{3AA47D28-3CAE-4F9B-B825-3CCACC9ACD0F}"/>
    <dgm:cxn modelId="{7CA63040-2F50-4652-BA40-313F4689CD7C}" srcId="{2567FD30-84C2-439C-BDC4-F58ACD2C60C0}" destId="{81167A9C-DF0A-469F-A69F-D8A1641F1DF1}" srcOrd="2" destOrd="0" parTransId="{2DB717CC-786F-4CEE-BC01-F2C887464EB6}" sibTransId="{82A4E3F2-BD0B-47A0-A3D0-F243F5DC088A}"/>
    <dgm:cxn modelId="{5BACD79E-32EC-45A5-B114-33EBF0F28269}" type="presOf" srcId="{87D6D073-9498-42D4-BE45-59BCC43B411C}" destId="{C150B4F3-5D91-4D23-B34A-122439B94333}" srcOrd="0" destOrd="0" presId="urn:microsoft.com/office/officeart/2005/8/layout/vList5"/>
    <dgm:cxn modelId="{957AA72B-8FCE-41C2-A6DC-8AE3B92FF132}" srcId="{2567FD30-84C2-439C-BDC4-F58ACD2C60C0}" destId="{87D6D073-9498-42D4-BE45-59BCC43B411C}" srcOrd="0" destOrd="0" parTransId="{09F281C1-1D1E-4A24-A45C-391D970F9BBA}" sibTransId="{F39F1B6B-11AA-496C-9212-C8D05D91EA99}"/>
    <dgm:cxn modelId="{07A75749-9F51-4718-979A-8A02870B3606}" srcId="{2567FD30-84C2-439C-BDC4-F58ACD2C60C0}" destId="{D6B1DF43-4193-46C1-A176-C696804074F4}" srcOrd="1" destOrd="0" parTransId="{15646E94-0687-4943-971F-07D5E28CA6DF}" sibTransId="{779F3769-84EB-4828-A191-9C06B58A2CAA}"/>
    <dgm:cxn modelId="{4E935785-E7CD-4405-BA7F-76A775594F70}" type="presParOf" srcId="{3D530386-A5E1-4EAC-9811-A61DDCC9C482}" destId="{23124585-136A-45E1-90B3-3847AAD6D8B5}" srcOrd="0" destOrd="0" presId="urn:microsoft.com/office/officeart/2005/8/layout/vList5"/>
    <dgm:cxn modelId="{F7E65F60-76CA-47F8-89F9-948EBCFFD97B}" type="presParOf" srcId="{23124585-136A-45E1-90B3-3847AAD6D8B5}" destId="{C150B4F3-5D91-4D23-B34A-122439B94333}" srcOrd="0" destOrd="0" presId="urn:microsoft.com/office/officeart/2005/8/layout/vList5"/>
    <dgm:cxn modelId="{65949208-09AC-4149-9E13-6F69A5F8D334}" type="presParOf" srcId="{3D530386-A5E1-4EAC-9811-A61DDCC9C482}" destId="{D1BCCA66-98BD-4183-822E-E6CE56171460}" srcOrd="1" destOrd="0" presId="urn:microsoft.com/office/officeart/2005/8/layout/vList5"/>
    <dgm:cxn modelId="{B471AC0B-9F1A-4915-B00E-59DF0B0018EE}" type="presParOf" srcId="{3D530386-A5E1-4EAC-9811-A61DDCC9C482}" destId="{CDE55C39-F606-4330-AFD7-C1890D1C00BF}" srcOrd="2" destOrd="0" presId="urn:microsoft.com/office/officeart/2005/8/layout/vList5"/>
    <dgm:cxn modelId="{3CD5BD84-394E-4873-839B-A7A234F74C73}" type="presParOf" srcId="{CDE55C39-F606-4330-AFD7-C1890D1C00BF}" destId="{53625DE9-1E59-4F82-9204-AE12434CA802}" srcOrd="0" destOrd="0" presId="urn:microsoft.com/office/officeart/2005/8/layout/vList5"/>
    <dgm:cxn modelId="{2CFF0CAB-723B-423C-A911-E7D9C38559AB}" type="presParOf" srcId="{3D530386-A5E1-4EAC-9811-A61DDCC9C482}" destId="{E7B68375-7C22-4C75-B6FE-425BC811D4B0}" srcOrd="3" destOrd="0" presId="urn:microsoft.com/office/officeart/2005/8/layout/vList5"/>
    <dgm:cxn modelId="{118997B5-EFDB-497C-9D49-8B88386A9516}" type="presParOf" srcId="{3D530386-A5E1-4EAC-9811-A61DDCC9C482}" destId="{677D01A2-1936-4012-8BBE-A8AD32AAAE3D}" srcOrd="4" destOrd="0" presId="urn:microsoft.com/office/officeart/2005/8/layout/vList5"/>
    <dgm:cxn modelId="{A4967176-FF0F-4794-ADDD-D8F56699160E}" type="presParOf" srcId="{677D01A2-1936-4012-8BBE-A8AD32AAAE3D}" destId="{16C9962F-E452-4BB3-8CDA-EA6B78C01332}" srcOrd="0" destOrd="0" presId="urn:microsoft.com/office/officeart/2005/8/layout/vList5"/>
    <dgm:cxn modelId="{D955F5C9-7844-4CBB-9362-CBD1E1B15251}" type="presParOf" srcId="{3D530386-A5E1-4EAC-9811-A61DDCC9C482}" destId="{941D7174-02F3-462C-9C07-F5ECA7B3D2BB}" srcOrd="5" destOrd="0" presId="urn:microsoft.com/office/officeart/2005/8/layout/vList5"/>
    <dgm:cxn modelId="{E7575DF2-FD9C-444D-B9D8-634D7EBB1E48}" type="presParOf" srcId="{3D530386-A5E1-4EAC-9811-A61DDCC9C482}" destId="{E8387DD6-2327-4BB9-96B8-3F4F1B299BF3}" srcOrd="6" destOrd="0" presId="urn:microsoft.com/office/officeart/2005/8/layout/vList5"/>
    <dgm:cxn modelId="{7C37D1D8-5C1B-43E6-B659-558BEC09B9A2}" type="presParOf" srcId="{E8387DD6-2327-4BB9-96B8-3F4F1B299BF3}" destId="{4EB8FE1F-6559-4E26-AF00-8748DB0D2E34}" srcOrd="0" destOrd="0" presId="urn:microsoft.com/office/officeart/2005/8/layout/vList5"/>
    <dgm:cxn modelId="{B6C521DE-4506-42E2-92A2-86934E581B95}" type="presParOf" srcId="{3D530386-A5E1-4EAC-9811-A61DDCC9C482}" destId="{EEB64C49-928B-4373-99B0-391AE4167E1B}" srcOrd="7" destOrd="0" presId="urn:microsoft.com/office/officeart/2005/8/layout/vList5"/>
    <dgm:cxn modelId="{37835CD5-A9DA-4AB4-862B-608E7EF4BA56}" type="presParOf" srcId="{3D530386-A5E1-4EAC-9811-A61DDCC9C482}" destId="{3DF8D83B-7785-4B31-BE09-D987CDCB2C30}" srcOrd="8" destOrd="0" presId="urn:microsoft.com/office/officeart/2005/8/layout/vList5"/>
    <dgm:cxn modelId="{F8784570-C27D-4D2F-9629-10D3375AF311}" type="presParOf" srcId="{3DF8D83B-7785-4B31-BE09-D987CDCB2C30}" destId="{9D8762DE-A16D-4AB5-981C-6475462475CE}" srcOrd="0" destOrd="0" presId="urn:microsoft.com/office/officeart/2005/8/layout/vList5"/>
    <dgm:cxn modelId="{47234F98-3B4B-41B2-BE8A-8CBCC3BC6C13}" type="presParOf" srcId="{3D530386-A5E1-4EAC-9811-A61DDCC9C482}" destId="{37FFC9F0-EA80-4B10-9952-ED012B610091}" srcOrd="9" destOrd="0" presId="urn:microsoft.com/office/officeart/2005/8/layout/vList5"/>
    <dgm:cxn modelId="{C0C698E6-58D0-489D-82FE-BA7674FB6A88}" type="presParOf" srcId="{3D530386-A5E1-4EAC-9811-A61DDCC9C482}" destId="{CB252995-6FE5-472E-A4EE-2E35C56E4286}" srcOrd="10" destOrd="0" presId="urn:microsoft.com/office/officeart/2005/8/layout/vList5"/>
    <dgm:cxn modelId="{DB7858A6-4E4E-4EAD-BD16-DF2C07892920}" type="presParOf" srcId="{CB252995-6FE5-472E-A4EE-2E35C56E4286}" destId="{AD13AF05-CE69-4377-924D-9324DC87AED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CF4A88-1710-41E0-BC67-ACC881633ADC}" type="doc">
      <dgm:prSet loTypeId="urn:microsoft.com/office/officeart/2005/8/layout/cycle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BEF059-C622-4F52-A843-6C00833C406A}">
      <dgm:prSet phldrT="[Text]" custT="1"/>
      <dgm:spPr/>
      <dgm:t>
        <a:bodyPr/>
        <a:lstStyle/>
        <a:p>
          <a:pPr algn="ctr"/>
          <a:endParaRPr lang="en-US" sz="1400" b="1" dirty="0" smtClean="0">
            <a:solidFill>
              <a:schemeClr val="tx1"/>
            </a:solidFill>
          </a:endParaRPr>
        </a:p>
        <a:p>
          <a:pPr algn="ctr"/>
          <a:r>
            <a:rPr lang="en-US" sz="1600" b="1" dirty="0" smtClean="0">
              <a:solidFill>
                <a:schemeClr val="tx1"/>
              </a:solidFill>
            </a:rPr>
            <a:t>Intensive Course </a:t>
          </a:r>
        </a:p>
        <a:p>
          <a:pPr algn="ctr"/>
          <a:r>
            <a:rPr lang="en-US" sz="1200" b="1" dirty="0" smtClean="0">
              <a:solidFill>
                <a:schemeClr val="tx1"/>
              </a:solidFill>
            </a:rPr>
            <a:t>(19 weeks)(Twice a year)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Level 1= Elementary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Level 2 = High-Elementary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Level 3 = Intermediate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Level 4 = High-Intermediate  </a:t>
          </a:r>
        </a:p>
        <a:p>
          <a:pPr algn="ctr"/>
          <a:endParaRPr lang="en-US" sz="1000" b="1" dirty="0">
            <a:solidFill>
              <a:schemeClr val="accent5"/>
            </a:solidFill>
          </a:endParaRPr>
        </a:p>
      </dgm:t>
    </dgm:pt>
    <dgm:pt modelId="{D7364A05-0BBB-4435-B204-8DA301E9565E}" type="parTrans" cxnId="{D6DC7B44-92CD-4D5E-A5D8-49E72C3C571D}">
      <dgm:prSet/>
      <dgm:spPr/>
      <dgm:t>
        <a:bodyPr/>
        <a:lstStyle/>
        <a:p>
          <a:endParaRPr lang="en-US"/>
        </a:p>
      </dgm:t>
    </dgm:pt>
    <dgm:pt modelId="{764075C8-E1C5-4057-A294-DACED5512FC2}" type="sibTrans" cxnId="{D6DC7B44-92CD-4D5E-A5D8-49E72C3C571D}">
      <dgm:prSet/>
      <dgm:spPr/>
      <dgm:t>
        <a:bodyPr/>
        <a:lstStyle/>
        <a:p>
          <a:endParaRPr lang="en-US"/>
        </a:p>
      </dgm:t>
    </dgm:pt>
    <dgm:pt modelId="{E5C7A3B3-031F-455A-97C4-EC9D7F78BF7E}">
      <dgm:prSet phldrT="[Text]" custT="1"/>
      <dgm:spPr/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Non-Intensive Course 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(9 weeks) (Twice a year)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Level 1= Vol.1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Level 2 = Vol.2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Level 3 = Vol.3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Level 4 = Vol.4  </a:t>
          </a:r>
          <a:endParaRPr lang="en-US" sz="1200" b="1" dirty="0">
            <a:solidFill>
              <a:srgbClr val="FF0000"/>
            </a:solidFill>
          </a:endParaRPr>
        </a:p>
      </dgm:t>
    </dgm:pt>
    <dgm:pt modelId="{F1CA5C1A-EA3E-4352-A255-3B71515C1882}" type="parTrans" cxnId="{C1861367-E03A-4F89-BA7F-3DE4CABD0A67}">
      <dgm:prSet/>
      <dgm:spPr/>
      <dgm:t>
        <a:bodyPr/>
        <a:lstStyle/>
        <a:p>
          <a:endParaRPr lang="en-US"/>
        </a:p>
      </dgm:t>
    </dgm:pt>
    <dgm:pt modelId="{875517E2-5202-431F-AA17-3C1AB571FE17}" type="sibTrans" cxnId="{C1861367-E03A-4F89-BA7F-3DE4CABD0A67}">
      <dgm:prSet/>
      <dgm:spPr/>
      <dgm:t>
        <a:bodyPr/>
        <a:lstStyle/>
        <a:p>
          <a:endParaRPr lang="en-US"/>
        </a:p>
      </dgm:t>
    </dgm:pt>
    <dgm:pt modelId="{EFFDF76E-BB47-4EDC-9632-CFE38E42E6C8}">
      <dgm:prSet phldrT="[Text]" custT="1"/>
      <dgm:spPr/>
      <dgm:t>
        <a:bodyPr/>
        <a:lstStyle/>
        <a:p>
          <a:r>
            <a:rPr lang="en-US" sz="1400" b="1" smtClean="0">
              <a:solidFill>
                <a:schemeClr val="tx1"/>
              </a:solidFill>
            </a:rPr>
            <a:t>Advanced Course </a:t>
          </a:r>
        </a:p>
        <a:p>
          <a:r>
            <a:rPr lang="en-US" sz="1400" b="1" smtClean="0">
              <a:solidFill>
                <a:schemeClr val="tx1"/>
              </a:solidFill>
            </a:rPr>
            <a:t>(9 weeks)</a:t>
          </a:r>
        </a:p>
        <a:p>
          <a:r>
            <a:rPr lang="en-US" sz="1400" b="1" smtClean="0">
              <a:solidFill>
                <a:schemeClr val="tx1"/>
              </a:solidFill>
            </a:rPr>
            <a:t>(Top Students Only) </a:t>
          </a:r>
          <a:endParaRPr lang="en-US" sz="1400" b="1" dirty="0">
            <a:solidFill>
              <a:schemeClr val="tx1"/>
            </a:solidFill>
          </a:endParaRPr>
        </a:p>
      </dgm:t>
    </dgm:pt>
    <dgm:pt modelId="{DB72E06C-EC18-4026-91D8-533BDA861115}" type="parTrans" cxnId="{FCD7674A-DFFC-41BF-9339-C00979201EC7}">
      <dgm:prSet/>
      <dgm:spPr/>
      <dgm:t>
        <a:bodyPr/>
        <a:lstStyle/>
        <a:p>
          <a:endParaRPr lang="en-US"/>
        </a:p>
      </dgm:t>
    </dgm:pt>
    <dgm:pt modelId="{6E76AEED-FB78-4DD5-AF5B-C2D8E52BDB4B}" type="sibTrans" cxnId="{FCD7674A-DFFC-41BF-9339-C00979201EC7}">
      <dgm:prSet/>
      <dgm:spPr/>
      <dgm:t>
        <a:bodyPr/>
        <a:lstStyle/>
        <a:p>
          <a:endParaRPr lang="en-US"/>
        </a:p>
      </dgm:t>
    </dgm:pt>
    <dgm:pt modelId="{1F0C30ED-B7BE-49FF-93A4-62AD080C91A3}">
      <dgm:prSet phldrT="[Text]" custT="1"/>
      <dgm:spPr/>
      <dgm:t>
        <a:bodyPr/>
        <a:lstStyle/>
        <a:p>
          <a:r>
            <a:rPr lang="en-US" sz="1400" b="1" smtClean="0">
              <a:solidFill>
                <a:schemeClr val="tx1"/>
              </a:solidFill>
            </a:rPr>
            <a:t>T3 Course</a:t>
          </a:r>
        </a:p>
        <a:p>
          <a:r>
            <a:rPr lang="en-US" sz="1400" b="1" smtClean="0">
              <a:solidFill>
                <a:schemeClr val="tx1"/>
              </a:solidFill>
            </a:rPr>
            <a:t>(16 weeks) </a:t>
          </a:r>
          <a:endParaRPr lang="en-US" sz="1400" b="1" dirty="0">
            <a:solidFill>
              <a:schemeClr val="accent5"/>
            </a:solidFill>
          </a:endParaRPr>
        </a:p>
      </dgm:t>
    </dgm:pt>
    <dgm:pt modelId="{ACE4F532-0383-4A1A-84B7-A7C02F1F86BF}" type="parTrans" cxnId="{8732E578-9087-4604-8DD4-90E67954D512}">
      <dgm:prSet/>
      <dgm:spPr/>
      <dgm:t>
        <a:bodyPr/>
        <a:lstStyle/>
        <a:p>
          <a:endParaRPr lang="en-US"/>
        </a:p>
      </dgm:t>
    </dgm:pt>
    <dgm:pt modelId="{FE6751D3-8E4B-41B9-8BD9-889522B69911}" type="sibTrans" cxnId="{8732E578-9087-4604-8DD4-90E67954D512}">
      <dgm:prSet/>
      <dgm:spPr/>
      <dgm:t>
        <a:bodyPr/>
        <a:lstStyle/>
        <a:p>
          <a:endParaRPr lang="en-US"/>
        </a:p>
      </dgm:t>
    </dgm:pt>
    <dgm:pt modelId="{47FC83CB-0B7D-4AE5-8BE9-BE592E021C5E}" type="pres">
      <dgm:prSet presAssocID="{70CF4A88-1710-41E0-BC67-ACC881633A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579882-9F8E-4ACE-B21C-7160B66DC2AF}" type="pres">
      <dgm:prSet presAssocID="{B6BEF059-C622-4F52-A843-6C00833C406A}" presName="node" presStyleLbl="node1" presStyleIdx="0" presStyleCnt="4" custScaleX="172684" custScaleY="136351" custRadScaleRad="79109" custRadScaleInc="-5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F9B11-1A79-41E1-8632-295D7494BF7E}" type="pres">
      <dgm:prSet presAssocID="{B6BEF059-C622-4F52-A843-6C00833C406A}" presName="spNode" presStyleCnt="0"/>
      <dgm:spPr/>
      <dgm:t>
        <a:bodyPr/>
        <a:lstStyle/>
        <a:p>
          <a:endParaRPr lang="en-US"/>
        </a:p>
      </dgm:t>
    </dgm:pt>
    <dgm:pt modelId="{55CE2512-E403-48AE-AF1F-3196B5E11C41}" type="pres">
      <dgm:prSet presAssocID="{764075C8-E1C5-4057-A294-DACED5512FC2}" presName="sibTrans" presStyleLbl="sibTrans1D1" presStyleIdx="0" presStyleCnt="4"/>
      <dgm:spPr/>
      <dgm:t>
        <a:bodyPr/>
        <a:lstStyle/>
        <a:p>
          <a:endParaRPr lang="en-US"/>
        </a:p>
      </dgm:t>
    </dgm:pt>
    <dgm:pt modelId="{88737981-6317-4257-9D30-D5FB3B9E44C9}" type="pres">
      <dgm:prSet presAssocID="{E5C7A3B3-031F-455A-97C4-EC9D7F78BF7E}" presName="node" presStyleLbl="node1" presStyleIdx="1" presStyleCnt="4" custScaleX="140378" custScaleY="144414" custRadScaleRad="132114" custRadScaleInc="24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1513E-AEE9-478F-9720-35FBE13C303E}" type="pres">
      <dgm:prSet presAssocID="{E5C7A3B3-031F-455A-97C4-EC9D7F78BF7E}" presName="spNode" presStyleCnt="0"/>
      <dgm:spPr/>
      <dgm:t>
        <a:bodyPr/>
        <a:lstStyle/>
        <a:p>
          <a:endParaRPr lang="en-US"/>
        </a:p>
      </dgm:t>
    </dgm:pt>
    <dgm:pt modelId="{B103DA47-7322-4B55-AC02-F2E5B705276B}" type="pres">
      <dgm:prSet presAssocID="{875517E2-5202-431F-AA17-3C1AB571FE17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61894AD-A2EB-4CE2-8805-A6323080AC25}" type="pres">
      <dgm:prSet presAssocID="{EFFDF76E-BB47-4EDC-9632-CFE38E42E6C8}" presName="node" presStyleLbl="node1" presStyleIdx="2" presStyleCnt="4" custScaleX="150063" custRadScaleRad="89038" custRadScaleInc="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39FAF-221C-418C-A7A1-FDFB33DFCF5F}" type="pres">
      <dgm:prSet presAssocID="{EFFDF76E-BB47-4EDC-9632-CFE38E42E6C8}" presName="spNode" presStyleCnt="0"/>
      <dgm:spPr/>
      <dgm:t>
        <a:bodyPr/>
        <a:lstStyle/>
        <a:p>
          <a:endParaRPr lang="en-US"/>
        </a:p>
      </dgm:t>
    </dgm:pt>
    <dgm:pt modelId="{2BAC9D3F-F9F6-4EB2-B7EC-AA5BC878C481}" type="pres">
      <dgm:prSet presAssocID="{6E76AEED-FB78-4DD5-AF5B-C2D8E52BDB4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A620D3A8-BBC5-4058-8522-901B4697AD9E}" type="pres">
      <dgm:prSet presAssocID="{1F0C30ED-B7BE-49FF-93A4-62AD080C91A3}" presName="node" presStyleLbl="node1" presStyleIdx="3" presStyleCnt="4" custScaleX="150135" custScaleY="118536" custRadScaleRad="133999" custRadScaleInc="-23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B82B7-8ECC-433E-A6DF-D3A016328462}" type="pres">
      <dgm:prSet presAssocID="{1F0C30ED-B7BE-49FF-93A4-62AD080C91A3}" presName="spNode" presStyleCnt="0"/>
      <dgm:spPr/>
      <dgm:t>
        <a:bodyPr/>
        <a:lstStyle/>
        <a:p>
          <a:endParaRPr lang="en-US"/>
        </a:p>
      </dgm:t>
    </dgm:pt>
    <dgm:pt modelId="{7BFA7280-2F4F-466F-A5FE-77B79CC91C74}" type="pres">
      <dgm:prSet presAssocID="{FE6751D3-8E4B-41B9-8BD9-889522B69911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C1861367-E03A-4F89-BA7F-3DE4CABD0A67}" srcId="{70CF4A88-1710-41E0-BC67-ACC881633ADC}" destId="{E5C7A3B3-031F-455A-97C4-EC9D7F78BF7E}" srcOrd="1" destOrd="0" parTransId="{F1CA5C1A-EA3E-4352-A255-3B71515C1882}" sibTransId="{875517E2-5202-431F-AA17-3C1AB571FE17}"/>
    <dgm:cxn modelId="{FCD7674A-DFFC-41BF-9339-C00979201EC7}" srcId="{70CF4A88-1710-41E0-BC67-ACC881633ADC}" destId="{EFFDF76E-BB47-4EDC-9632-CFE38E42E6C8}" srcOrd="2" destOrd="0" parTransId="{DB72E06C-EC18-4026-91D8-533BDA861115}" sibTransId="{6E76AEED-FB78-4DD5-AF5B-C2D8E52BDB4B}"/>
    <dgm:cxn modelId="{5FF9C51F-F665-4FA1-8F7F-F54C462BCCDB}" type="presOf" srcId="{70CF4A88-1710-41E0-BC67-ACC881633ADC}" destId="{47FC83CB-0B7D-4AE5-8BE9-BE592E021C5E}" srcOrd="0" destOrd="0" presId="urn:microsoft.com/office/officeart/2005/8/layout/cycle5"/>
    <dgm:cxn modelId="{D6DC7B44-92CD-4D5E-A5D8-49E72C3C571D}" srcId="{70CF4A88-1710-41E0-BC67-ACC881633ADC}" destId="{B6BEF059-C622-4F52-A843-6C00833C406A}" srcOrd="0" destOrd="0" parTransId="{D7364A05-0BBB-4435-B204-8DA301E9565E}" sibTransId="{764075C8-E1C5-4057-A294-DACED5512FC2}"/>
    <dgm:cxn modelId="{6554A443-B562-47F9-A345-D7C7F0E496CC}" type="presOf" srcId="{B6BEF059-C622-4F52-A843-6C00833C406A}" destId="{BA579882-9F8E-4ACE-B21C-7160B66DC2AF}" srcOrd="0" destOrd="0" presId="urn:microsoft.com/office/officeart/2005/8/layout/cycle5"/>
    <dgm:cxn modelId="{298FFAF9-8E8D-4E3C-A99D-3E36A417DE90}" type="presOf" srcId="{FE6751D3-8E4B-41B9-8BD9-889522B69911}" destId="{7BFA7280-2F4F-466F-A5FE-77B79CC91C74}" srcOrd="0" destOrd="0" presId="urn:microsoft.com/office/officeart/2005/8/layout/cycle5"/>
    <dgm:cxn modelId="{492D8C94-FF6F-4F88-A73F-D0E963E68A7A}" type="presOf" srcId="{1F0C30ED-B7BE-49FF-93A4-62AD080C91A3}" destId="{A620D3A8-BBC5-4058-8522-901B4697AD9E}" srcOrd="0" destOrd="0" presId="urn:microsoft.com/office/officeart/2005/8/layout/cycle5"/>
    <dgm:cxn modelId="{8732E578-9087-4604-8DD4-90E67954D512}" srcId="{70CF4A88-1710-41E0-BC67-ACC881633ADC}" destId="{1F0C30ED-B7BE-49FF-93A4-62AD080C91A3}" srcOrd="3" destOrd="0" parTransId="{ACE4F532-0383-4A1A-84B7-A7C02F1F86BF}" sibTransId="{FE6751D3-8E4B-41B9-8BD9-889522B69911}"/>
    <dgm:cxn modelId="{8BDBCF0F-5F1F-4DB6-B166-3E335BD5FB7E}" type="presOf" srcId="{EFFDF76E-BB47-4EDC-9632-CFE38E42E6C8}" destId="{461894AD-A2EB-4CE2-8805-A6323080AC25}" srcOrd="0" destOrd="0" presId="urn:microsoft.com/office/officeart/2005/8/layout/cycle5"/>
    <dgm:cxn modelId="{844A4C24-2AD7-4A03-85BC-F3DECAEA49EE}" type="presOf" srcId="{6E76AEED-FB78-4DD5-AF5B-C2D8E52BDB4B}" destId="{2BAC9D3F-F9F6-4EB2-B7EC-AA5BC878C481}" srcOrd="0" destOrd="0" presId="urn:microsoft.com/office/officeart/2005/8/layout/cycle5"/>
    <dgm:cxn modelId="{48F2A516-9C56-46D9-B91E-477964227491}" type="presOf" srcId="{E5C7A3B3-031F-455A-97C4-EC9D7F78BF7E}" destId="{88737981-6317-4257-9D30-D5FB3B9E44C9}" srcOrd="0" destOrd="0" presId="urn:microsoft.com/office/officeart/2005/8/layout/cycle5"/>
    <dgm:cxn modelId="{159195D7-F0B3-407C-ACEA-9A91D5336B4B}" type="presOf" srcId="{875517E2-5202-431F-AA17-3C1AB571FE17}" destId="{B103DA47-7322-4B55-AC02-F2E5B705276B}" srcOrd="0" destOrd="0" presId="urn:microsoft.com/office/officeart/2005/8/layout/cycle5"/>
    <dgm:cxn modelId="{E5FC6286-4E2F-4713-8364-8058BB91925A}" type="presOf" srcId="{764075C8-E1C5-4057-A294-DACED5512FC2}" destId="{55CE2512-E403-48AE-AF1F-3196B5E11C41}" srcOrd="0" destOrd="0" presId="urn:microsoft.com/office/officeart/2005/8/layout/cycle5"/>
    <dgm:cxn modelId="{FCD06BD9-6394-47A3-AEB6-F50886C6F734}" type="presParOf" srcId="{47FC83CB-0B7D-4AE5-8BE9-BE592E021C5E}" destId="{BA579882-9F8E-4ACE-B21C-7160B66DC2AF}" srcOrd="0" destOrd="0" presId="urn:microsoft.com/office/officeart/2005/8/layout/cycle5"/>
    <dgm:cxn modelId="{F3F5BBCD-CF9A-4061-B825-DF67D2FC87B8}" type="presParOf" srcId="{47FC83CB-0B7D-4AE5-8BE9-BE592E021C5E}" destId="{DACF9B11-1A79-41E1-8632-295D7494BF7E}" srcOrd="1" destOrd="0" presId="urn:microsoft.com/office/officeart/2005/8/layout/cycle5"/>
    <dgm:cxn modelId="{E9B8582D-189B-4399-AC75-FD60C1F4BD19}" type="presParOf" srcId="{47FC83CB-0B7D-4AE5-8BE9-BE592E021C5E}" destId="{55CE2512-E403-48AE-AF1F-3196B5E11C41}" srcOrd="2" destOrd="0" presId="urn:microsoft.com/office/officeart/2005/8/layout/cycle5"/>
    <dgm:cxn modelId="{B2B71120-F3B3-49E2-953D-C08EC9122AEF}" type="presParOf" srcId="{47FC83CB-0B7D-4AE5-8BE9-BE592E021C5E}" destId="{88737981-6317-4257-9D30-D5FB3B9E44C9}" srcOrd="3" destOrd="0" presId="urn:microsoft.com/office/officeart/2005/8/layout/cycle5"/>
    <dgm:cxn modelId="{82C7C5BE-FBFC-4A22-89CC-DB921BF18D56}" type="presParOf" srcId="{47FC83CB-0B7D-4AE5-8BE9-BE592E021C5E}" destId="{7A61513E-AEE9-478F-9720-35FBE13C303E}" srcOrd="4" destOrd="0" presId="urn:microsoft.com/office/officeart/2005/8/layout/cycle5"/>
    <dgm:cxn modelId="{96595E6C-FDC5-4A1C-8D07-9E3A8DE2B289}" type="presParOf" srcId="{47FC83CB-0B7D-4AE5-8BE9-BE592E021C5E}" destId="{B103DA47-7322-4B55-AC02-F2E5B705276B}" srcOrd="5" destOrd="0" presId="urn:microsoft.com/office/officeart/2005/8/layout/cycle5"/>
    <dgm:cxn modelId="{F69548C1-83C5-49A1-AFCA-3566EE108629}" type="presParOf" srcId="{47FC83CB-0B7D-4AE5-8BE9-BE592E021C5E}" destId="{461894AD-A2EB-4CE2-8805-A6323080AC25}" srcOrd="6" destOrd="0" presId="urn:microsoft.com/office/officeart/2005/8/layout/cycle5"/>
    <dgm:cxn modelId="{84C0AB8B-15DE-4047-9CE6-B1FBD7788D45}" type="presParOf" srcId="{47FC83CB-0B7D-4AE5-8BE9-BE592E021C5E}" destId="{ACB39FAF-221C-418C-A7A1-FDFB33DFCF5F}" srcOrd="7" destOrd="0" presId="urn:microsoft.com/office/officeart/2005/8/layout/cycle5"/>
    <dgm:cxn modelId="{882FC29F-5CFA-4547-9A11-44A4098160F9}" type="presParOf" srcId="{47FC83CB-0B7D-4AE5-8BE9-BE592E021C5E}" destId="{2BAC9D3F-F9F6-4EB2-B7EC-AA5BC878C481}" srcOrd="8" destOrd="0" presId="urn:microsoft.com/office/officeart/2005/8/layout/cycle5"/>
    <dgm:cxn modelId="{B15DE80E-1393-4167-A592-0FA49C337194}" type="presParOf" srcId="{47FC83CB-0B7D-4AE5-8BE9-BE592E021C5E}" destId="{A620D3A8-BBC5-4058-8522-901B4697AD9E}" srcOrd="9" destOrd="0" presId="urn:microsoft.com/office/officeart/2005/8/layout/cycle5"/>
    <dgm:cxn modelId="{AF6A28A5-8335-468D-B911-BE652433F15D}" type="presParOf" srcId="{47FC83CB-0B7D-4AE5-8BE9-BE592E021C5E}" destId="{C5AB82B7-8ECC-433E-A6DF-D3A016328462}" srcOrd="10" destOrd="0" presId="urn:microsoft.com/office/officeart/2005/8/layout/cycle5"/>
    <dgm:cxn modelId="{36772E63-3157-4B51-A235-0D2D412F9752}" type="presParOf" srcId="{47FC83CB-0B7D-4AE5-8BE9-BE592E021C5E}" destId="{7BFA7280-2F4F-466F-A5FE-77B79CC91C7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ABD71B-82D1-461E-A684-E4ECC513D1CC}" type="doc">
      <dgm:prSet loTypeId="urn:microsoft.com/office/officeart/2005/8/layout/vList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62639D-6C2C-424E-8480-C3C9A89298D1}">
      <dgm:prSet phldrT="[Text]" custT="1"/>
      <dgm:spPr/>
      <dgm:t>
        <a:bodyPr/>
        <a:lstStyle/>
        <a:p>
          <a:r>
            <a:rPr lang="en-US" sz="2400" b="1" dirty="0" smtClean="0"/>
            <a:t>6 Classrooms</a:t>
          </a:r>
        </a:p>
      </dgm:t>
    </dgm:pt>
    <dgm:pt modelId="{6944C3D2-E525-4B22-8CC7-CA0BA8EA3591}" type="parTrans" cxnId="{7EBF4332-5AFF-4C01-A811-07497CC81B48}">
      <dgm:prSet/>
      <dgm:spPr/>
      <dgm:t>
        <a:bodyPr/>
        <a:lstStyle/>
        <a:p>
          <a:endParaRPr lang="en-US"/>
        </a:p>
      </dgm:t>
    </dgm:pt>
    <dgm:pt modelId="{F4FAD34A-69E0-48C2-B4B5-6DC76ADADB7A}" type="sibTrans" cxnId="{7EBF4332-5AFF-4C01-A811-07497CC81B48}">
      <dgm:prSet/>
      <dgm:spPr/>
      <dgm:t>
        <a:bodyPr/>
        <a:lstStyle/>
        <a:p>
          <a:endParaRPr lang="en-US"/>
        </a:p>
      </dgm:t>
    </dgm:pt>
    <dgm:pt modelId="{093B4E3C-FBDE-40AE-B79A-D46BB3B55849}">
      <dgm:prSet phldrT="[Text]" custT="1"/>
      <dgm:spPr/>
      <dgm:t>
        <a:bodyPr/>
        <a:lstStyle/>
        <a:p>
          <a:r>
            <a:rPr lang="en-US" sz="3200" b="1" dirty="0" smtClean="0"/>
            <a:t>4 Labs</a:t>
          </a:r>
          <a:endParaRPr lang="en-US" sz="3200" b="1" dirty="0"/>
        </a:p>
      </dgm:t>
    </dgm:pt>
    <dgm:pt modelId="{B99F968F-75B0-4FB8-A92C-B32A788FCC33}" type="parTrans" cxnId="{48424B54-3F85-4E18-8CF9-6F96CA4189D9}">
      <dgm:prSet/>
      <dgm:spPr/>
      <dgm:t>
        <a:bodyPr/>
        <a:lstStyle/>
        <a:p>
          <a:endParaRPr lang="en-US"/>
        </a:p>
      </dgm:t>
    </dgm:pt>
    <dgm:pt modelId="{DF802A46-A706-40AE-B7B7-16FB440A0A12}" type="sibTrans" cxnId="{48424B54-3F85-4E18-8CF9-6F96CA4189D9}">
      <dgm:prSet/>
      <dgm:spPr/>
      <dgm:t>
        <a:bodyPr/>
        <a:lstStyle/>
        <a:p>
          <a:endParaRPr lang="en-US"/>
        </a:p>
      </dgm:t>
    </dgm:pt>
    <dgm:pt modelId="{22118A51-3EA1-4A26-9CEB-C27C3DC285FE}">
      <dgm:prSet phldrT="[Text]" custT="1"/>
      <dgm:spPr/>
      <dgm:t>
        <a:bodyPr/>
        <a:lstStyle/>
        <a:p>
          <a:r>
            <a:rPr lang="en-US" sz="1800" b="1" dirty="0" smtClean="0"/>
            <a:t>Each one has 24 seats.</a:t>
          </a:r>
          <a:endParaRPr lang="en-US" sz="1800" b="1" dirty="0"/>
        </a:p>
      </dgm:t>
    </dgm:pt>
    <dgm:pt modelId="{81DB83D9-2D6D-4010-BEDF-5FAA5CCFDF80}" type="parTrans" cxnId="{7C02E78B-7BE3-4D1E-B446-289092E94224}">
      <dgm:prSet/>
      <dgm:spPr/>
      <dgm:t>
        <a:bodyPr/>
        <a:lstStyle/>
        <a:p>
          <a:endParaRPr lang="en-US"/>
        </a:p>
      </dgm:t>
    </dgm:pt>
    <dgm:pt modelId="{5943DC9A-5922-43D5-A1BE-2C87AC460117}" type="sibTrans" cxnId="{7C02E78B-7BE3-4D1E-B446-289092E94224}">
      <dgm:prSet/>
      <dgm:spPr/>
      <dgm:t>
        <a:bodyPr/>
        <a:lstStyle/>
        <a:p>
          <a:endParaRPr lang="en-US"/>
        </a:p>
      </dgm:t>
    </dgm:pt>
    <dgm:pt modelId="{BB30E8F8-DAA3-4192-AEF0-65E6FEED2675}">
      <dgm:prSet phldrT="[Text]" custT="1"/>
      <dgm:spPr/>
      <dgm:t>
        <a:bodyPr/>
        <a:lstStyle/>
        <a:p>
          <a:r>
            <a:rPr lang="en-US" sz="1800" b="1" dirty="0" smtClean="0"/>
            <a:t>Each one has 12 seats.</a:t>
          </a:r>
          <a:endParaRPr lang="en-US" sz="1800" b="1" dirty="0"/>
        </a:p>
      </dgm:t>
    </dgm:pt>
    <dgm:pt modelId="{3A45D08F-B211-4FD1-BFE0-5B978ECEA649}" type="parTrans" cxnId="{B35912BC-D895-4C8B-976D-F1C83C59DD2C}">
      <dgm:prSet/>
      <dgm:spPr/>
      <dgm:t>
        <a:bodyPr/>
        <a:lstStyle/>
        <a:p>
          <a:endParaRPr lang="en-US"/>
        </a:p>
      </dgm:t>
    </dgm:pt>
    <dgm:pt modelId="{795003AE-7AA3-449F-9892-4A5194B24578}" type="sibTrans" cxnId="{B35912BC-D895-4C8B-976D-F1C83C59DD2C}">
      <dgm:prSet/>
      <dgm:spPr/>
      <dgm:t>
        <a:bodyPr/>
        <a:lstStyle/>
        <a:p>
          <a:endParaRPr lang="en-US"/>
        </a:p>
      </dgm:t>
    </dgm:pt>
    <dgm:pt modelId="{035CF3FF-9B69-42A5-B5FC-E66D990015F4}">
      <dgm:prSet phldrT="[Text]" custT="1"/>
      <dgm:spPr/>
      <dgm:t>
        <a:bodyPr/>
        <a:lstStyle/>
        <a:p>
          <a:r>
            <a:rPr lang="en-US" sz="3200" b="1" dirty="0" smtClean="0"/>
            <a:t>1Library</a:t>
          </a:r>
          <a:endParaRPr lang="en-US" sz="3200" b="1" dirty="0"/>
        </a:p>
      </dgm:t>
    </dgm:pt>
    <dgm:pt modelId="{665A811F-6FAC-48E7-83FE-352BF63A3BD6}" type="parTrans" cxnId="{B3A798B2-7774-47E2-8D5E-E85794185230}">
      <dgm:prSet/>
      <dgm:spPr/>
      <dgm:t>
        <a:bodyPr/>
        <a:lstStyle/>
        <a:p>
          <a:endParaRPr lang="en-US"/>
        </a:p>
      </dgm:t>
    </dgm:pt>
    <dgm:pt modelId="{3EC953EC-D45F-4CB9-B022-4EEBDF322623}" type="sibTrans" cxnId="{B3A798B2-7774-47E2-8D5E-E85794185230}">
      <dgm:prSet/>
      <dgm:spPr/>
      <dgm:t>
        <a:bodyPr/>
        <a:lstStyle/>
        <a:p>
          <a:endParaRPr lang="en-US"/>
        </a:p>
      </dgm:t>
    </dgm:pt>
    <dgm:pt modelId="{60B9D212-3EFB-472D-9FAE-C0F2E72B3AA6}">
      <dgm:prSet custT="1"/>
      <dgm:spPr/>
      <dgm:t>
        <a:bodyPr/>
        <a:lstStyle/>
        <a:p>
          <a:r>
            <a:rPr lang="en-US" sz="1800" b="1" dirty="0" smtClean="0"/>
            <a:t>It’s well-equipped and furnished.</a:t>
          </a:r>
          <a:endParaRPr lang="en-US" sz="1800" b="1" dirty="0"/>
        </a:p>
      </dgm:t>
    </dgm:pt>
    <dgm:pt modelId="{D2B6E205-831B-4FB6-80EC-1B2A38641ED1}" type="parTrans" cxnId="{7BC27725-FE87-44BC-8105-9B6E1E36DA9D}">
      <dgm:prSet/>
      <dgm:spPr/>
      <dgm:t>
        <a:bodyPr/>
        <a:lstStyle/>
        <a:p>
          <a:endParaRPr lang="en-US"/>
        </a:p>
      </dgm:t>
    </dgm:pt>
    <dgm:pt modelId="{C91FD8DD-B21F-41BE-8656-427157DFBF49}" type="sibTrans" cxnId="{7BC27725-FE87-44BC-8105-9B6E1E36DA9D}">
      <dgm:prSet/>
      <dgm:spPr/>
      <dgm:t>
        <a:bodyPr/>
        <a:lstStyle/>
        <a:p>
          <a:endParaRPr lang="en-US"/>
        </a:p>
      </dgm:t>
    </dgm:pt>
    <dgm:pt modelId="{2B052773-78DA-455C-ADB7-7DE76D7FB5B2}" type="pres">
      <dgm:prSet presAssocID="{9DABD71B-82D1-461E-A684-E4ECC513D1C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C7CE61-0AD3-4A00-90BD-F55DF821F346}" type="pres">
      <dgm:prSet presAssocID="{F862639D-6C2C-424E-8480-C3C9A89298D1}" presName="linNode" presStyleCnt="0"/>
      <dgm:spPr/>
    </dgm:pt>
    <dgm:pt modelId="{09354531-C4D7-4B75-A40F-E05F6D4D3B2E}" type="pres">
      <dgm:prSet presAssocID="{F862639D-6C2C-424E-8480-C3C9A89298D1}" presName="parentShp" presStyleLbl="node1" presStyleIdx="0" presStyleCnt="3" custScaleX="101405" custScaleY="21285" custLinFactNeighborX="-4247" custLinFactNeighborY="-1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FEDB3-EDB2-4042-8E26-B005FDB1700B}" type="pres">
      <dgm:prSet presAssocID="{F862639D-6C2C-424E-8480-C3C9A89298D1}" presName="childShp" presStyleLbl="bgAccFollowNode1" presStyleIdx="0" presStyleCnt="3" custScaleX="86554" custScaleY="17320" custLinFactNeighborX="-2353" custLinFactNeighborY="-1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128E1-33BD-49CC-B79A-5353783A1686}" type="pres">
      <dgm:prSet presAssocID="{F4FAD34A-69E0-48C2-B4B5-6DC76ADADB7A}" presName="spacing" presStyleCnt="0"/>
      <dgm:spPr/>
    </dgm:pt>
    <dgm:pt modelId="{60DAC3D5-1B29-470A-B2B0-A5FC59284F6C}" type="pres">
      <dgm:prSet presAssocID="{093B4E3C-FBDE-40AE-B79A-D46BB3B55849}" presName="linNode" presStyleCnt="0"/>
      <dgm:spPr/>
    </dgm:pt>
    <dgm:pt modelId="{1D07D1A4-EE1F-48DA-BDF2-C51D11962AC0}" type="pres">
      <dgm:prSet presAssocID="{093B4E3C-FBDE-40AE-B79A-D46BB3B55849}" presName="parentShp" presStyleLbl="node1" presStyleIdx="1" presStyleCnt="3" custScaleX="100225" custScaleY="21808" custLinFactNeighborX="-5156" custLinFactNeighborY="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2A15F-AEC4-40D2-AFCE-0F9605584BD3}" type="pres">
      <dgm:prSet presAssocID="{093B4E3C-FBDE-40AE-B79A-D46BB3B55849}" presName="childShp" presStyleLbl="bgAccFollowNode1" presStyleIdx="1" presStyleCnt="3" custScaleX="85522" custScaleY="18349" custLinFactNeighborX="-1302" custLinFactNeighborY="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09995-09D0-4C31-A73A-747FF4294119}" type="pres">
      <dgm:prSet presAssocID="{DF802A46-A706-40AE-B7B7-16FB440A0A12}" presName="spacing" presStyleCnt="0"/>
      <dgm:spPr/>
    </dgm:pt>
    <dgm:pt modelId="{6073C932-445E-4781-831E-AB34825EFABE}" type="pres">
      <dgm:prSet presAssocID="{035CF3FF-9B69-42A5-B5FC-E66D990015F4}" presName="linNode" presStyleCnt="0"/>
      <dgm:spPr/>
    </dgm:pt>
    <dgm:pt modelId="{A8A5F1CA-8E7E-4C33-AAE7-7DBAED8CC751}" type="pres">
      <dgm:prSet presAssocID="{035CF3FF-9B69-42A5-B5FC-E66D990015F4}" presName="parentShp" presStyleLbl="node1" presStyleIdx="2" presStyleCnt="3" custScaleX="100225" custScaleY="21808" custLinFactNeighborX="-4035" custLinFactNeighborY="3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A1F61-6EA3-4E4D-90F1-D6CA4FC6BABC}" type="pres">
      <dgm:prSet presAssocID="{035CF3FF-9B69-42A5-B5FC-E66D990015F4}" presName="childShp" presStyleLbl="bgAccFollowNode1" presStyleIdx="2" presStyleCnt="3" custScaleX="87763" custScaleY="17937" custLinFactNeighborX="-2983" custLinFactNeighborY="6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B5994A-66F7-4AFB-B1E6-676DBC4C8194}" type="presOf" srcId="{BB30E8F8-DAA3-4192-AEF0-65E6FEED2675}" destId="{0E5FEDB3-EDB2-4042-8E26-B005FDB1700B}" srcOrd="0" destOrd="0" presId="urn:microsoft.com/office/officeart/2005/8/layout/vList6"/>
    <dgm:cxn modelId="{40ADB10B-CC25-4149-AC56-116A10F81715}" type="presOf" srcId="{60B9D212-3EFB-472D-9FAE-C0F2E72B3AA6}" destId="{291A1F61-6EA3-4E4D-90F1-D6CA4FC6BABC}" srcOrd="0" destOrd="0" presId="urn:microsoft.com/office/officeart/2005/8/layout/vList6"/>
    <dgm:cxn modelId="{6CD5CFE2-0528-40AF-B54F-39AD1D7CF095}" type="presOf" srcId="{22118A51-3EA1-4A26-9CEB-C27C3DC285FE}" destId="{8332A15F-AEC4-40D2-AFCE-0F9605584BD3}" srcOrd="0" destOrd="0" presId="urn:microsoft.com/office/officeart/2005/8/layout/vList6"/>
    <dgm:cxn modelId="{7C02E78B-7BE3-4D1E-B446-289092E94224}" srcId="{093B4E3C-FBDE-40AE-B79A-D46BB3B55849}" destId="{22118A51-3EA1-4A26-9CEB-C27C3DC285FE}" srcOrd="0" destOrd="0" parTransId="{81DB83D9-2D6D-4010-BEDF-5FAA5CCFDF80}" sibTransId="{5943DC9A-5922-43D5-A1BE-2C87AC460117}"/>
    <dgm:cxn modelId="{B3A798B2-7774-47E2-8D5E-E85794185230}" srcId="{9DABD71B-82D1-461E-A684-E4ECC513D1CC}" destId="{035CF3FF-9B69-42A5-B5FC-E66D990015F4}" srcOrd="2" destOrd="0" parTransId="{665A811F-6FAC-48E7-83FE-352BF63A3BD6}" sibTransId="{3EC953EC-D45F-4CB9-B022-4EEBDF322623}"/>
    <dgm:cxn modelId="{FA6A9BF2-F01D-435E-9E92-682D2B40BCA1}" type="presOf" srcId="{9DABD71B-82D1-461E-A684-E4ECC513D1CC}" destId="{2B052773-78DA-455C-ADB7-7DE76D7FB5B2}" srcOrd="0" destOrd="0" presId="urn:microsoft.com/office/officeart/2005/8/layout/vList6"/>
    <dgm:cxn modelId="{D1A65B53-5FDD-484E-B944-C1B201CD897F}" type="presOf" srcId="{035CF3FF-9B69-42A5-B5FC-E66D990015F4}" destId="{A8A5F1CA-8E7E-4C33-AAE7-7DBAED8CC751}" srcOrd="0" destOrd="0" presId="urn:microsoft.com/office/officeart/2005/8/layout/vList6"/>
    <dgm:cxn modelId="{48424B54-3F85-4E18-8CF9-6F96CA4189D9}" srcId="{9DABD71B-82D1-461E-A684-E4ECC513D1CC}" destId="{093B4E3C-FBDE-40AE-B79A-D46BB3B55849}" srcOrd="1" destOrd="0" parTransId="{B99F968F-75B0-4FB8-A92C-B32A788FCC33}" sibTransId="{DF802A46-A706-40AE-B7B7-16FB440A0A12}"/>
    <dgm:cxn modelId="{B35912BC-D895-4C8B-976D-F1C83C59DD2C}" srcId="{F862639D-6C2C-424E-8480-C3C9A89298D1}" destId="{BB30E8F8-DAA3-4192-AEF0-65E6FEED2675}" srcOrd="0" destOrd="0" parTransId="{3A45D08F-B211-4FD1-BFE0-5B978ECEA649}" sibTransId="{795003AE-7AA3-449F-9892-4A5194B24578}"/>
    <dgm:cxn modelId="{7EBF4332-5AFF-4C01-A811-07497CC81B48}" srcId="{9DABD71B-82D1-461E-A684-E4ECC513D1CC}" destId="{F862639D-6C2C-424E-8480-C3C9A89298D1}" srcOrd="0" destOrd="0" parTransId="{6944C3D2-E525-4B22-8CC7-CA0BA8EA3591}" sibTransId="{F4FAD34A-69E0-48C2-B4B5-6DC76ADADB7A}"/>
    <dgm:cxn modelId="{2A283A08-C09B-4A1C-BFC4-950244CD60F4}" type="presOf" srcId="{F862639D-6C2C-424E-8480-C3C9A89298D1}" destId="{09354531-C4D7-4B75-A40F-E05F6D4D3B2E}" srcOrd="0" destOrd="0" presId="urn:microsoft.com/office/officeart/2005/8/layout/vList6"/>
    <dgm:cxn modelId="{5C49BE05-C651-49F6-8E08-F7253395138D}" type="presOf" srcId="{093B4E3C-FBDE-40AE-B79A-D46BB3B55849}" destId="{1D07D1A4-EE1F-48DA-BDF2-C51D11962AC0}" srcOrd="0" destOrd="0" presId="urn:microsoft.com/office/officeart/2005/8/layout/vList6"/>
    <dgm:cxn modelId="{7BC27725-FE87-44BC-8105-9B6E1E36DA9D}" srcId="{035CF3FF-9B69-42A5-B5FC-E66D990015F4}" destId="{60B9D212-3EFB-472D-9FAE-C0F2E72B3AA6}" srcOrd="0" destOrd="0" parTransId="{D2B6E205-831B-4FB6-80EC-1B2A38641ED1}" sibTransId="{C91FD8DD-B21F-41BE-8656-427157DFBF49}"/>
    <dgm:cxn modelId="{E9881E8D-9B97-42D2-BC6C-10EE6285A8BD}" type="presParOf" srcId="{2B052773-78DA-455C-ADB7-7DE76D7FB5B2}" destId="{B3C7CE61-0AD3-4A00-90BD-F55DF821F346}" srcOrd="0" destOrd="0" presId="urn:microsoft.com/office/officeart/2005/8/layout/vList6"/>
    <dgm:cxn modelId="{30046745-338A-4955-BDB4-7FEECCAECEF9}" type="presParOf" srcId="{B3C7CE61-0AD3-4A00-90BD-F55DF821F346}" destId="{09354531-C4D7-4B75-A40F-E05F6D4D3B2E}" srcOrd="0" destOrd="0" presId="urn:microsoft.com/office/officeart/2005/8/layout/vList6"/>
    <dgm:cxn modelId="{8CB44D20-395B-41C2-8237-413ABE62399C}" type="presParOf" srcId="{B3C7CE61-0AD3-4A00-90BD-F55DF821F346}" destId="{0E5FEDB3-EDB2-4042-8E26-B005FDB1700B}" srcOrd="1" destOrd="0" presId="urn:microsoft.com/office/officeart/2005/8/layout/vList6"/>
    <dgm:cxn modelId="{445A5475-7539-4ADD-8756-47DAFFF18BB6}" type="presParOf" srcId="{2B052773-78DA-455C-ADB7-7DE76D7FB5B2}" destId="{04E128E1-33BD-49CC-B79A-5353783A1686}" srcOrd="1" destOrd="0" presId="urn:microsoft.com/office/officeart/2005/8/layout/vList6"/>
    <dgm:cxn modelId="{3F535AE3-D5F3-4079-9CD7-F506D865AC4B}" type="presParOf" srcId="{2B052773-78DA-455C-ADB7-7DE76D7FB5B2}" destId="{60DAC3D5-1B29-470A-B2B0-A5FC59284F6C}" srcOrd="2" destOrd="0" presId="urn:microsoft.com/office/officeart/2005/8/layout/vList6"/>
    <dgm:cxn modelId="{F8B33337-1BBB-4D4E-93F8-D4BA7DBB138F}" type="presParOf" srcId="{60DAC3D5-1B29-470A-B2B0-A5FC59284F6C}" destId="{1D07D1A4-EE1F-48DA-BDF2-C51D11962AC0}" srcOrd="0" destOrd="0" presId="urn:microsoft.com/office/officeart/2005/8/layout/vList6"/>
    <dgm:cxn modelId="{206D218F-D169-435A-81DA-309C09C46369}" type="presParOf" srcId="{60DAC3D5-1B29-470A-B2B0-A5FC59284F6C}" destId="{8332A15F-AEC4-40D2-AFCE-0F9605584BD3}" srcOrd="1" destOrd="0" presId="urn:microsoft.com/office/officeart/2005/8/layout/vList6"/>
    <dgm:cxn modelId="{8883979F-FE35-4DC3-81EB-B7524ED3833C}" type="presParOf" srcId="{2B052773-78DA-455C-ADB7-7DE76D7FB5B2}" destId="{6C309995-09D0-4C31-A73A-747FF4294119}" srcOrd="3" destOrd="0" presId="urn:microsoft.com/office/officeart/2005/8/layout/vList6"/>
    <dgm:cxn modelId="{4D870E14-D1F9-45D1-9826-FFC992E611FE}" type="presParOf" srcId="{2B052773-78DA-455C-ADB7-7DE76D7FB5B2}" destId="{6073C932-445E-4781-831E-AB34825EFABE}" srcOrd="4" destOrd="0" presId="urn:microsoft.com/office/officeart/2005/8/layout/vList6"/>
    <dgm:cxn modelId="{B8F867F0-B84F-4E5F-AD53-EA6FE5D60563}" type="presParOf" srcId="{6073C932-445E-4781-831E-AB34825EFABE}" destId="{A8A5F1CA-8E7E-4C33-AAE7-7DBAED8CC751}" srcOrd="0" destOrd="0" presId="urn:microsoft.com/office/officeart/2005/8/layout/vList6"/>
    <dgm:cxn modelId="{7681A98D-3497-43ED-8D62-6D50829CAE1D}" type="presParOf" srcId="{6073C932-445E-4781-831E-AB34825EFABE}" destId="{291A1F61-6EA3-4E4D-90F1-D6CA4FC6BA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9FA254-1AAF-4B2D-820A-57964074B0E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89F048-717D-4D6D-A7B1-5C36A508C45E}">
      <dgm:prSet phldrT="[Text]" custT="1"/>
      <dgm:spPr/>
      <dgm:t>
        <a:bodyPr/>
        <a:lstStyle/>
        <a:p>
          <a:pPr algn="ctr"/>
          <a:r>
            <a:rPr lang="en-US" sz="1800" b="1" dirty="0" smtClean="0"/>
            <a:t>ALCPT Test</a:t>
          </a:r>
          <a:endParaRPr lang="en-US" sz="1800" b="1" dirty="0"/>
        </a:p>
      </dgm:t>
    </dgm:pt>
    <dgm:pt modelId="{9EB25D74-CCB4-4F53-A6FB-AA30B1395EB9}" type="parTrans" cxnId="{C0C36BC7-BC9C-4B0D-A1DE-08AF197F6F90}">
      <dgm:prSet/>
      <dgm:spPr/>
      <dgm:t>
        <a:bodyPr/>
        <a:lstStyle/>
        <a:p>
          <a:endParaRPr lang="en-US"/>
        </a:p>
      </dgm:t>
    </dgm:pt>
    <dgm:pt modelId="{5EA33724-F37A-434A-9617-43CEF2B6E4DE}" type="sibTrans" cxnId="{C0C36BC7-BC9C-4B0D-A1DE-08AF197F6F90}">
      <dgm:prSet/>
      <dgm:spPr/>
      <dgm:t>
        <a:bodyPr/>
        <a:lstStyle/>
        <a:p>
          <a:endParaRPr lang="en-US"/>
        </a:p>
      </dgm:t>
    </dgm:pt>
    <dgm:pt modelId="{9352C3E7-A28B-408B-9B5F-A3C47BF2D876}">
      <dgm:prSet phldrT="[Text]" custT="1"/>
      <dgm:spPr/>
      <dgm:t>
        <a:bodyPr/>
        <a:lstStyle/>
        <a:p>
          <a:r>
            <a:rPr lang="en-US" sz="1800" b="1" dirty="0" smtClean="0"/>
            <a:t>Book Quizzes</a:t>
          </a:r>
        </a:p>
        <a:p>
          <a:r>
            <a:rPr lang="en-US" sz="1800" b="1" dirty="0" smtClean="0"/>
            <a:t>(ALC) </a:t>
          </a:r>
          <a:endParaRPr lang="en-US" sz="1800" b="1" dirty="0"/>
        </a:p>
      </dgm:t>
    </dgm:pt>
    <dgm:pt modelId="{0C385FC1-D9E6-4237-8AC7-45E47F721438}" type="parTrans" cxnId="{3EC63764-2509-4363-993D-ABD37F3F8F0D}">
      <dgm:prSet/>
      <dgm:spPr/>
      <dgm:t>
        <a:bodyPr/>
        <a:lstStyle/>
        <a:p>
          <a:endParaRPr lang="en-US"/>
        </a:p>
      </dgm:t>
    </dgm:pt>
    <dgm:pt modelId="{242E2A08-A28D-4C68-BDC8-F72918BF4331}" type="sibTrans" cxnId="{3EC63764-2509-4363-993D-ABD37F3F8F0D}">
      <dgm:prSet/>
      <dgm:spPr/>
      <dgm:t>
        <a:bodyPr/>
        <a:lstStyle/>
        <a:p>
          <a:endParaRPr lang="en-US"/>
        </a:p>
      </dgm:t>
    </dgm:pt>
    <dgm:pt modelId="{FF92674C-9AA3-4AD9-ABB1-47318A029E29}">
      <dgm:prSet phldrT="[Text]" custT="1"/>
      <dgm:spPr/>
      <dgm:t>
        <a:bodyPr/>
        <a:lstStyle/>
        <a:p>
          <a:r>
            <a:rPr lang="en-US" sz="1800" b="1" dirty="0" smtClean="0"/>
            <a:t>STANAG 6001 Test</a:t>
          </a:r>
          <a:endParaRPr lang="en-US" sz="1800" b="1" dirty="0"/>
        </a:p>
      </dgm:t>
    </dgm:pt>
    <dgm:pt modelId="{89F636EC-BB2E-4860-9168-4384F393BB98}" type="parTrans" cxnId="{628BA429-E25C-44D0-955A-96692775C69B}">
      <dgm:prSet/>
      <dgm:spPr/>
      <dgm:t>
        <a:bodyPr/>
        <a:lstStyle/>
        <a:p>
          <a:endParaRPr lang="en-US"/>
        </a:p>
      </dgm:t>
    </dgm:pt>
    <dgm:pt modelId="{2055007C-E211-46EA-82C6-92D7DE392FF4}" type="sibTrans" cxnId="{628BA429-E25C-44D0-955A-96692775C69B}">
      <dgm:prSet/>
      <dgm:spPr/>
      <dgm:t>
        <a:bodyPr/>
        <a:lstStyle/>
        <a:p>
          <a:endParaRPr lang="en-US"/>
        </a:p>
      </dgm:t>
    </dgm:pt>
    <dgm:pt modelId="{CABAB20E-F555-43CC-BBFB-ED350A82AECC}">
      <dgm:prSet phldrT="[Text]" custT="1"/>
      <dgm:spPr/>
      <dgm:t>
        <a:bodyPr/>
        <a:lstStyle/>
        <a:p>
          <a:r>
            <a:rPr lang="en-US" sz="1800" b="1" dirty="0" smtClean="0"/>
            <a:t>Interview&amp; presentation Test</a:t>
          </a:r>
          <a:endParaRPr lang="en-US" sz="1800" b="1" dirty="0"/>
        </a:p>
      </dgm:t>
    </dgm:pt>
    <dgm:pt modelId="{2B5292AB-6DDC-45EB-99DB-9D6F20BAF7F6}" type="parTrans" cxnId="{907EE9AA-1D5E-4ABA-9E36-82D8EBA98883}">
      <dgm:prSet/>
      <dgm:spPr/>
      <dgm:t>
        <a:bodyPr/>
        <a:lstStyle/>
        <a:p>
          <a:endParaRPr lang="en-US"/>
        </a:p>
      </dgm:t>
    </dgm:pt>
    <dgm:pt modelId="{5AFA3DC3-830E-4AF4-9A90-D384DF5AB9F9}" type="sibTrans" cxnId="{907EE9AA-1D5E-4ABA-9E36-82D8EBA98883}">
      <dgm:prSet/>
      <dgm:spPr/>
      <dgm:t>
        <a:bodyPr/>
        <a:lstStyle/>
        <a:p>
          <a:endParaRPr lang="en-US"/>
        </a:p>
      </dgm:t>
    </dgm:pt>
    <dgm:pt modelId="{D65D46B6-234D-4280-8D4F-94058A8181F2}" type="pres">
      <dgm:prSet presAssocID="{739FA254-1AAF-4B2D-820A-57964074B0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3DCEC6-B947-4165-8C9D-B698C6FC10BB}" type="pres">
      <dgm:prSet presAssocID="{C989F048-717D-4D6D-A7B1-5C36A508C45E}" presName="Name5" presStyleLbl="vennNode1" presStyleIdx="0" presStyleCnt="4" custScaleX="99803" custScaleY="69131" custLinFactNeighborX="19201" custLinFactNeighborY="-70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5798C-5DA6-42D4-85DA-388D94061A9D}" type="pres">
      <dgm:prSet presAssocID="{5EA33724-F37A-434A-9617-43CEF2B6E4DE}" presName="space" presStyleCnt="0"/>
      <dgm:spPr/>
    </dgm:pt>
    <dgm:pt modelId="{F3563FFB-C766-453E-B98A-A204948DAA67}" type="pres">
      <dgm:prSet presAssocID="{9352C3E7-A28B-408B-9B5F-A3C47BF2D876}" presName="Name5" presStyleLbl="vennNode1" presStyleIdx="1" presStyleCnt="4" custScaleX="103523" custScaleY="59480" custLinFactX="-60021" custLinFactNeighborX="-100000" custLinFactNeighborY="74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B2C67-0E26-4819-BCB3-6B421DF98CBA}" type="pres">
      <dgm:prSet presAssocID="{242E2A08-A28D-4C68-BDC8-F72918BF4331}" presName="space" presStyleCnt="0"/>
      <dgm:spPr/>
    </dgm:pt>
    <dgm:pt modelId="{0B7321EB-9F1B-4788-B9CE-AEDB6334E8E5}" type="pres">
      <dgm:prSet presAssocID="{CABAB20E-F555-43CC-BBFB-ED350A82AECC}" presName="Name5" presStyleLbl="vennNode1" presStyleIdx="2" presStyleCnt="4" custScaleX="126507" custScaleY="58443" custLinFactX="37505" custLinFactNeighborX="100000" custLinFactNeighborY="-67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BAE72-CA15-4676-8072-CB5419755373}" type="pres">
      <dgm:prSet presAssocID="{5AFA3DC3-830E-4AF4-9A90-D384DF5AB9F9}" presName="space" presStyleCnt="0"/>
      <dgm:spPr/>
    </dgm:pt>
    <dgm:pt modelId="{3BA598DB-1315-42AE-BD26-F98447A5069C}" type="pres">
      <dgm:prSet presAssocID="{FF92674C-9AA3-4AD9-ABB1-47318A029E29}" presName="Name5" presStyleLbl="vennNode1" presStyleIdx="3" presStyleCnt="4" custScaleX="100745" custScaleY="60411" custLinFactX="-15835" custLinFactNeighborX="-100000" custLinFactNeighborY="74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8BA429-E25C-44D0-955A-96692775C69B}" srcId="{739FA254-1AAF-4B2D-820A-57964074B0E3}" destId="{FF92674C-9AA3-4AD9-ABB1-47318A029E29}" srcOrd="3" destOrd="0" parTransId="{89F636EC-BB2E-4860-9168-4384F393BB98}" sibTransId="{2055007C-E211-46EA-82C6-92D7DE392FF4}"/>
    <dgm:cxn modelId="{FED0FCBB-9CCE-40BA-BA3A-7D21FB24F98A}" type="presOf" srcId="{739FA254-1AAF-4B2D-820A-57964074B0E3}" destId="{D65D46B6-234D-4280-8D4F-94058A8181F2}" srcOrd="0" destOrd="0" presId="urn:microsoft.com/office/officeart/2005/8/layout/venn3"/>
    <dgm:cxn modelId="{81C1A072-DC2B-43FB-98BF-064924D1CA65}" type="presOf" srcId="{9352C3E7-A28B-408B-9B5F-A3C47BF2D876}" destId="{F3563FFB-C766-453E-B98A-A204948DAA67}" srcOrd="0" destOrd="0" presId="urn:microsoft.com/office/officeart/2005/8/layout/venn3"/>
    <dgm:cxn modelId="{745FC557-2258-4D01-88D1-AC0F2385C2F5}" type="presOf" srcId="{C989F048-717D-4D6D-A7B1-5C36A508C45E}" destId="{213DCEC6-B947-4165-8C9D-B698C6FC10BB}" srcOrd="0" destOrd="0" presId="urn:microsoft.com/office/officeart/2005/8/layout/venn3"/>
    <dgm:cxn modelId="{FFB6378E-AA2B-49C4-9BBA-62A4C40BD41E}" type="presOf" srcId="{CABAB20E-F555-43CC-BBFB-ED350A82AECC}" destId="{0B7321EB-9F1B-4788-B9CE-AEDB6334E8E5}" srcOrd="0" destOrd="0" presId="urn:microsoft.com/office/officeart/2005/8/layout/venn3"/>
    <dgm:cxn modelId="{3DE32734-4D86-4476-B9E8-207B4C04D3B7}" type="presOf" srcId="{FF92674C-9AA3-4AD9-ABB1-47318A029E29}" destId="{3BA598DB-1315-42AE-BD26-F98447A5069C}" srcOrd="0" destOrd="0" presId="urn:microsoft.com/office/officeart/2005/8/layout/venn3"/>
    <dgm:cxn modelId="{3EC63764-2509-4363-993D-ABD37F3F8F0D}" srcId="{739FA254-1AAF-4B2D-820A-57964074B0E3}" destId="{9352C3E7-A28B-408B-9B5F-A3C47BF2D876}" srcOrd="1" destOrd="0" parTransId="{0C385FC1-D9E6-4237-8AC7-45E47F721438}" sibTransId="{242E2A08-A28D-4C68-BDC8-F72918BF4331}"/>
    <dgm:cxn modelId="{907EE9AA-1D5E-4ABA-9E36-82D8EBA98883}" srcId="{739FA254-1AAF-4B2D-820A-57964074B0E3}" destId="{CABAB20E-F555-43CC-BBFB-ED350A82AECC}" srcOrd="2" destOrd="0" parTransId="{2B5292AB-6DDC-45EB-99DB-9D6F20BAF7F6}" sibTransId="{5AFA3DC3-830E-4AF4-9A90-D384DF5AB9F9}"/>
    <dgm:cxn modelId="{C0C36BC7-BC9C-4B0D-A1DE-08AF197F6F90}" srcId="{739FA254-1AAF-4B2D-820A-57964074B0E3}" destId="{C989F048-717D-4D6D-A7B1-5C36A508C45E}" srcOrd="0" destOrd="0" parTransId="{9EB25D74-CCB4-4F53-A6FB-AA30B1395EB9}" sibTransId="{5EA33724-F37A-434A-9617-43CEF2B6E4DE}"/>
    <dgm:cxn modelId="{04CFA2F0-3057-4CAA-B73D-0C8B29A4CFA2}" type="presParOf" srcId="{D65D46B6-234D-4280-8D4F-94058A8181F2}" destId="{213DCEC6-B947-4165-8C9D-B698C6FC10BB}" srcOrd="0" destOrd="0" presId="urn:microsoft.com/office/officeart/2005/8/layout/venn3"/>
    <dgm:cxn modelId="{F2BC0B68-8D88-4DF7-AEFB-11F2962B8425}" type="presParOf" srcId="{D65D46B6-234D-4280-8D4F-94058A8181F2}" destId="{8AB5798C-5DA6-42D4-85DA-388D94061A9D}" srcOrd="1" destOrd="0" presId="urn:microsoft.com/office/officeart/2005/8/layout/venn3"/>
    <dgm:cxn modelId="{7985068C-417A-4243-A7D0-175A946A6C3C}" type="presParOf" srcId="{D65D46B6-234D-4280-8D4F-94058A8181F2}" destId="{F3563FFB-C766-453E-B98A-A204948DAA67}" srcOrd="2" destOrd="0" presId="urn:microsoft.com/office/officeart/2005/8/layout/venn3"/>
    <dgm:cxn modelId="{E0024ED0-AC17-4A6D-B401-A9FC51E6B26E}" type="presParOf" srcId="{D65D46B6-234D-4280-8D4F-94058A8181F2}" destId="{10EB2C67-0E26-4819-BCB3-6B421DF98CBA}" srcOrd="3" destOrd="0" presId="urn:microsoft.com/office/officeart/2005/8/layout/venn3"/>
    <dgm:cxn modelId="{62541839-761D-4582-BE98-36C236C1D68A}" type="presParOf" srcId="{D65D46B6-234D-4280-8D4F-94058A8181F2}" destId="{0B7321EB-9F1B-4788-B9CE-AEDB6334E8E5}" srcOrd="4" destOrd="0" presId="urn:microsoft.com/office/officeart/2005/8/layout/venn3"/>
    <dgm:cxn modelId="{3F12F2F2-A377-4265-BD88-499BA45D8A75}" type="presParOf" srcId="{D65D46B6-234D-4280-8D4F-94058A8181F2}" destId="{B01BAE72-CA15-4676-8072-CB5419755373}" srcOrd="5" destOrd="0" presId="urn:microsoft.com/office/officeart/2005/8/layout/venn3"/>
    <dgm:cxn modelId="{B8B77E04-11B5-48C4-84E2-794A6EF7F351}" type="presParOf" srcId="{D65D46B6-234D-4280-8D4F-94058A8181F2}" destId="{3BA598DB-1315-42AE-BD26-F98447A5069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0B4F3-5D91-4D23-B34A-122439B94333}">
      <dsp:nvSpPr>
        <dsp:cNvPr id="0" name=""/>
        <dsp:cNvSpPr/>
      </dsp:nvSpPr>
      <dsp:spPr>
        <a:xfrm>
          <a:off x="804137" y="467"/>
          <a:ext cx="5099583" cy="6977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English Language Faculty  </a:t>
          </a:r>
          <a:endParaRPr lang="en-US" sz="2000" kern="1200" dirty="0"/>
        </a:p>
      </dsp:txBody>
      <dsp:txXfrm>
        <a:off x="838201" y="34531"/>
        <a:ext cx="5031455" cy="629670"/>
      </dsp:txXfrm>
    </dsp:sp>
    <dsp:sp modelId="{53625DE9-1E59-4F82-9204-AE12434CA802}">
      <dsp:nvSpPr>
        <dsp:cNvPr id="0" name=""/>
        <dsp:cNvSpPr/>
      </dsp:nvSpPr>
      <dsp:spPr>
        <a:xfrm>
          <a:off x="792099" y="793470"/>
          <a:ext cx="5152241" cy="698706"/>
        </a:xfrm>
        <a:prstGeom prst="roundRect">
          <a:avLst/>
        </a:prstGeom>
        <a:gradFill rotWithShape="0">
          <a:gsLst>
            <a:gs pos="0">
              <a:schemeClr val="accent2">
                <a:hueOff val="-3953144"/>
                <a:satOff val="18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3953144"/>
                <a:satOff val="18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Types of Courses</a:t>
          </a:r>
          <a:endParaRPr lang="en-US" sz="2000" kern="1200" dirty="0"/>
        </a:p>
      </dsp:txBody>
      <dsp:txXfrm>
        <a:off x="826207" y="827578"/>
        <a:ext cx="5084025" cy="630490"/>
      </dsp:txXfrm>
    </dsp:sp>
    <dsp:sp modelId="{16C9962F-E452-4BB3-8CDA-EA6B78C01332}">
      <dsp:nvSpPr>
        <dsp:cNvPr id="0" name=""/>
        <dsp:cNvSpPr/>
      </dsp:nvSpPr>
      <dsp:spPr>
        <a:xfrm>
          <a:off x="792099" y="1584163"/>
          <a:ext cx="5113399" cy="629269"/>
        </a:xfrm>
        <a:prstGeom prst="roundRect">
          <a:avLst/>
        </a:prstGeom>
        <a:gradFill rotWithShape="0">
          <a:gsLst>
            <a:gs pos="0">
              <a:schemeClr val="accent2">
                <a:hueOff val="-7906288"/>
                <a:satOff val="36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7906288"/>
                <a:satOff val="36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Classrooms</a:t>
          </a:r>
          <a:endParaRPr lang="en-US" sz="2000" kern="1200" dirty="0"/>
        </a:p>
      </dsp:txBody>
      <dsp:txXfrm>
        <a:off x="822817" y="1614881"/>
        <a:ext cx="5051963" cy="567833"/>
      </dsp:txXfrm>
    </dsp:sp>
    <dsp:sp modelId="{4EB8FE1F-6559-4E26-AF00-8748DB0D2E34}">
      <dsp:nvSpPr>
        <dsp:cNvPr id="0" name=""/>
        <dsp:cNvSpPr/>
      </dsp:nvSpPr>
      <dsp:spPr>
        <a:xfrm>
          <a:off x="792099" y="2976439"/>
          <a:ext cx="5113399" cy="479937"/>
        </a:xfrm>
        <a:prstGeom prst="roundRect">
          <a:avLst/>
        </a:prstGeom>
        <a:gradFill rotWithShape="0">
          <a:gsLst>
            <a:gs pos="0">
              <a:schemeClr val="accent2">
                <a:hueOff val="-11859433"/>
                <a:satOff val="54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1859433"/>
                <a:satOff val="54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ALC Curriculum Limitation &amp; Challenges  </a:t>
          </a:r>
          <a:endParaRPr lang="en-US" sz="2000" kern="1200" dirty="0"/>
        </a:p>
      </dsp:txBody>
      <dsp:txXfrm>
        <a:off x="815528" y="2999868"/>
        <a:ext cx="5066541" cy="433079"/>
      </dsp:txXfrm>
    </dsp:sp>
    <dsp:sp modelId="{9D8762DE-A16D-4AB5-981C-6475462475CE}">
      <dsp:nvSpPr>
        <dsp:cNvPr id="0" name=""/>
        <dsp:cNvSpPr/>
      </dsp:nvSpPr>
      <dsp:spPr>
        <a:xfrm>
          <a:off x="792099" y="2304251"/>
          <a:ext cx="5113399" cy="562764"/>
        </a:xfrm>
        <a:prstGeom prst="roundRect">
          <a:avLst/>
        </a:prstGeom>
        <a:gradFill rotWithShape="0">
          <a:gsLst>
            <a:gs pos="0">
              <a:schemeClr val="accent2">
                <a:hueOff val="-15812576"/>
                <a:satOff val="72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5812576"/>
                <a:satOff val="72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Students Requirements</a:t>
          </a:r>
          <a:endParaRPr lang="en-US" sz="2000" kern="1200" dirty="0"/>
        </a:p>
      </dsp:txBody>
      <dsp:txXfrm>
        <a:off x="819571" y="2331723"/>
        <a:ext cx="5058455" cy="507820"/>
      </dsp:txXfrm>
    </dsp:sp>
    <dsp:sp modelId="{AD13AF05-CE69-4377-924D-9324DC87AEDD}">
      <dsp:nvSpPr>
        <dsp:cNvPr id="0" name=""/>
        <dsp:cNvSpPr/>
      </dsp:nvSpPr>
      <dsp:spPr>
        <a:xfrm>
          <a:off x="792099" y="3566449"/>
          <a:ext cx="5090786" cy="602361"/>
        </a:xfrm>
        <a:prstGeom prst="roundRect">
          <a:avLst/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Testing System                      </a:t>
          </a:r>
          <a:endParaRPr lang="en-US" sz="2000" kern="1200" dirty="0"/>
        </a:p>
      </dsp:txBody>
      <dsp:txXfrm>
        <a:off x="821504" y="3595854"/>
        <a:ext cx="5031976" cy="543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79882-9F8E-4ACE-B21C-7160B66DC2AF}">
      <dsp:nvSpPr>
        <dsp:cNvPr id="0" name=""/>
        <dsp:cNvSpPr/>
      </dsp:nvSpPr>
      <dsp:spPr>
        <a:xfrm>
          <a:off x="2832335" y="288027"/>
          <a:ext cx="2976296" cy="15275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Intensive Course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(19 weeks)(Twice a year)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Level 1= Elementary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Level 2 = High-Elementary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Level 3 = Intermediate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Level 4 = High-Intermediate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>
            <a:solidFill>
              <a:schemeClr val="accent5"/>
            </a:solidFill>
          </a:endParaRPr>
        </a:p>
      </dsp:txBody>
      <dsp:txXfrm>
        <a:off x="2906904" y="362596"/>
        <a:ext cx="2827158" cy="1378413"/>
      </dsp:txXfrm>
    </dsp:sp>
    <dsp:sp modelId="{55CE2512-E403-48AE-AF1F-3196B5E11C41}">
      <dsp:nvSpPr>
        <dsp:cNvPr id="0" name=""/>
        <dsp:cNvSpPr/>
      </dsp:nvSpPr>
      <dsp:spPr>
        <a:xfrm>
          <a:off x="2597306" y="1561354"/>
          <a:ext cx="3698391" cy="3698391"/>
        </a:xfrm>
        <a:custGeom>
          <a:avLst/>
          <a:gdLst/>
          <a:ahLst/>
          <a:cxnLst/>
          <a:rect l="0" t="0" r="0" b="0"/>
          <a:pathLst>
            <a:path>
              <a:moveTo>
                <a:pt x="2843535" y="290089"/>
              </a:moveTo>
              <a:arcTo wR="1849195" hR="1849195" stAng="18151693" swAng="38416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37981-6317-4257-9D30-D5FB3B9E44C9}">
      <dsp:nvSpPr>
        <dsp:cNvPr id="0" name=""/>
        <dsp:cNvSpPr/>
      </dsp:nvSpPr>
      <dsp:spPr>
        <a:xfrm>
          <a:off x="5575938" y="2016218"/>
          <a:ext cx="2419486" cy="16178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Non-Intensive Course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(9 weeks) (Twice a year)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Level 1= Vol.1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Level 2 = Vol.2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Level 3 = Vol.3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Level 4 = Vol.4  </a:t>
          </a:r>
          <a:endParaRPr lang="en-US" sz="1200" b="1" kern="1200" dirty="0">
            <a:solidFill>
              <a:srgbClr val="FF0000"/>
            </a:solidFill>
          </a:endParaRPr>
        </a:p>
      </dsp:txBody>
      <dsp:txXfrm>
        <a:off x="5654916" y="2095196"/>
        <a:ext cx="2261530" cy="1459925"/>
      </dsp:txXfrm>
    </dsp:sp>
    <dsp:sp modelId="{B103DA47-7322-4B55-AC02-F2E5B705276B}">
      <dsp:nvSpPr>
        <dsp:cNvPr id="0" name=""/>
        <dsp:cNvSpPr/>
      </dsp:nvSpPr>
      <dsp:spPr>
        <a:xfrm>
          <a:off x="2737379" y="79039"/>
          <a:ext cx="3698391" cy="3698391"/>
        </a:xfrm>
        <a:custGeom>
          <a:avLst/>
          <a:gdLst/>
          <a:ahLst/>
          <a:cxnLst/>
          <a:rect l="0" t="0" r="0" b="0"/>
          <a:pathLst>
            <a:path>
              <a:moveTo>
                <a:pt x="2799728" y="3435389"/>
              </a:moveTo>
              <a:arcTo wR="1849195" hR="1849195" stAng="3544060" swAng="25464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894AD-A2EB-4CE2-8805-A6323080AC25}">
      <dsp:nvSpPr>
        <dsp:cNvPr id="0" name=""/>
        <dsp:cNvSpPr/>
      </dsp:nvSpPr>
      <dsp:spPr>
        <a:xfrm>
          <a:off x="3064427" y="3600404"/>
          <a:ext cx="2586412" cy="11203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Advanced Course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(9 weeks)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(Top Students Only)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119116" y="3655093"/>
        <a:ext cx="2477034" cy="1010930"/>
      </dsp:txXfrm>
    </dsp:sp>
    <dsp:sp modelId="{2BAC9D3F-F9F6-4EB2-B7EC-AA5BC878C481}">
      <dsp:nvSpPr>
        <dsp:cNvPr id="0" name=""/>
        <dsp:cNvSpPr/>
      </dsp:nvSpPr>
      <dsp:spPr>
        <a:xfrm>
          <a:off x="2259701" y="74437"/>
          <a:ext cx="3698391" cy="3698391"/>
        </a:xfrm>
        <a:custGeom>
          <a:avLst/>
          <a:gdLst/>
          <a:ahLst/>
          <a:cxnLst/>
          <a:rect l="0" t="0" r="0" b="0"/>
          <a:pathLst>
            <a:path>
              <a:moveTo>
                <a:pt x="1027195" y="3505649"/>
              </a:moveTo>
              <a:arcTo wR="1849195" hR="1849195" stAng="6983549" swAng="26192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0D3A8-BBC5-4058-8522-901B4697AD9E}">
      <dsp:nvSpPr>
        <dsp:cNvPr id="0" name=""/>
        <dsp:cNvSpPr/>
      </dsp:nvSpPr>
      <dsp:spPr>
        <a:xfrm>
          <a:off x="610278" y="2160246"/>
          <a:ext cx="2587653" cy="13279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T3 Course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(16 weeks) </a:t>
          </a:r>
          <a:endParaRPr lang="en-US" sz="1400" b="1" kern="1200" dirty="0">
            <a:solidFill>
              <a:schemeClr val="accent5"/>
            </a:solidFill>
          </a:endParaRPr>
        </a:p>
      </dsp:txBody>
      <dsp:txXfrm>
        <a:off x="675104" y="2225072"/>
        <a:ext cx="2458001" cy="1198316"/>
      </dsp:txXfrm>
    </dsp:sp>
    <dsp:sp modelId="{7BFA7280-2F4F-466F-A5FE-77B79CC91C74}">
      <dsp:nvSpPr>
        <dsp:cNvPr id="0" name=""/>
        <dsp:cNvSpPr/>
      </dsp:nvSpPr>
      <dsp:spPr>
        <a:xfrm>
          <a:off x="2275127" y="1611168"/>
          <a:ext cx="3698391" cy="3698391"/>
        </a:xfrm>
        <a:custGeom>
          <a:avLst/>
          <a:gdLst/>
          <a:ahLst/>
          <a:cxnLst/>
          <a:rect l="0" t="0" r="0" b="0"/>
          <a:pathLst>
            <a:path>
              <a:moveTo>
                <a:pt x="618697" y="468833"/>
              </a:moveTo>
              <a:arcTo wR="1849195" hR="1849195" stAng="13697111" swAng="65454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FEDB3-EDB2-4042-8E26-B005FDB1700B}">
      <dsp:nvSpPr>
        <dsp:cNvPr id="0" name=""/>
        <dsp:cNvSpPr/>
      </dsp:nvSpPr>
      <dsp:spPr>
        <a:xfrm>
          <a:off x="2592294" y="344296"/>
          <a:ext cx="3103825" cy="7358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Each one has 12 seats.</a:t>
          </a:r>
          <a:endParaRPr lang="en-US" sz="1800" b="1" kern="1200" dirty="0"/>
        </a:p>
      </dsp:txBody>
      <dsp:txXfrm>
        <a:off x="2592294" y="436275"/>
        <a:ext cx="2827887" cy="551877"/>
      </dsp:txXfrm>
    </dsp:sp>
    <dsp:sp modelId="{09354531-C4D7-4B75-A40F-E05F6D4D3B2E}">
      <dsp:nvSpPr>
        <dsp:cNvPr id="0" name=""/>
        <dsp:cNvSpPr/>
      </dsp:nvSpPr>
      <dsp:spPr>
        <a:xfrm>
          <a:off x="71994" y="247834"/>
          <a:ext cx="2424254" cy="9042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6 Classrooms</a:t>
          </a:r>
        </a:p>
      </dsp:txBody>
      <dsp:txXfrm>
        <a:off x="116138" y="291978"/>
        <a:ext cx="2335966" cy="815999"/>
      </dsp:txXfrm>
    </dsp:sp>
    <dsp:sp modelId="{8332A15F-AEC4-40D2-AFCE-0F9605584BD3}">
      <dsp:nvSpPr>
        <dsp:cNvPr id="0" name=""/>
        <dsp:cNvSpPr/>
      </dsp:nvSpPr>
      <dsp:spPr>
        <a:xfrm>
          <a:off x="2621819" y="1740726"/>
          <a:ext cx="3066817" cy="7795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Each one has 24 seats.</a:t>
          </a:r>
          <a:endParaRPr lang="en-US" sz="1800" b="1" kern="1200" dirty="0"/>
        </a:p>
      </dsp:txBody>
      <dsp:txXfrm>
        <a:off x="2621819" y="1838170"/>
        <a:ext cx="2774485" cy="584664"/>
      </dsp:txXfrm>
    </dsp:sp>
    <dsp:sp modelId="{1D07D1A4-EE1F-48DA-BDF2-C51D11962AC0}">
      <dsp:nvSpPr>
        <dsp:cNvPr id="0" name=""/>
        <dsp:cNvSpPr/>
      </dsp:nvSpPr>
      <dsp:spPr>
        <a:xfrm>
          <a:off x="72006" y="1655353"/>
          <a:ext cx="2396044" cy="9265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4 Labs</a:t>
          </a:r>
          <a:endParaRPr lang="en-US" sz="3200" b="1" kern="1200" dirty="0"/>
        </a:p>
      </dsp:txBody>
      <dsp:txXfrm>
        <a:off x="117234" y="1700581"/>
        <a:ext cx="2305588" cy="836050"/>
      </dsp:txXfrm>
    </dsp:sp>
    <dsp:sp modelId="{291A1F61-6EA3-4E4D-90F1-D6CA4FC6BABC}">
      <dsp:nvSpPr>
        <dsp:cNvPr id="0" name=""/>
        <dsp:cNvSpPr/>
      </dsp:nvSpPr>
      <dsp:spPr>
        <a:xfrm>
          <a:off x="2541450" y="3342400"/>
          <a:ext cx="3147179" cy="7620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It’s well-equipped and furnished.</a:t>
          </a:r>
          <a:endParaRPr lang="en-US" sz="1800" b="1" kern="1200" dirty="0"/>
        </a:p>
      </dsp:txBody>
      <dsp:txXfrm>
        <a:off x="2541450" y="3437656"/>
        <a:ext cx="2861411" cy="571536"/>
      </dsp:txXfrm>
    </dsp:sp>
    <dsp:sp modelId="{A8A5F1CA-8E7E-4C33-AAE7-7DBAED8CC751}">
      <dsp:nvSpPr>
        <dsp:cNvPr id="0" name=""/>
        <dsp:cNvSpPr/>
      </dsp:nvSpPr>
      <dsp:spPr>
        <a:xfrm>
          <a:off x="72024" y="3168361"/>
          <a:ext cx="2396044" cy="9265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1Library</a:t>
          </a:r>
          <a:endParaRPr lang="en-US" sz="3200" b="1" kern="1200" dirty="0"/>
        </a:p>
      </dsp:txBody>
      <dsp:txXfrm>
        <a:off x="117252" y="3213589"/>
        <a:ext cx="2305588" cy="836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DCEC6-B947-4165-8C9D-B698C6FC10BB}">
      <dsp:nvSpPr>
        <dsp:cNvPr id="0" name=""/>
        <dsp:cNvSpPr/>
      </dsp:nvSpPr>
      <dsp:spPr>
        <a:xfrm>
          <a:off x="72006" y="71773"/>
          <a:ext cx="1770734" cy="12265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642" tIns="22860" rIns="9764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ALCPT Test</a:t>
          </a:r>
          <a:endParaRPr lang="en-US" sz="1800" b="1" kern="1200" dirty="0"/>
        </a:p>
      </dsp:txBody>
      <dsp:txXfrm>
        <a:off x="331324" y="251396"/>
        <a:ext cx="1252098" cy="867296"/>
      </dsp:txXfrm>
    </dsp:sp>
    <dsp:sp modelId="{F3563FFB-C766-453E-B98A-A204948DAA67}">
      <dsp:nvSpPr>
        <dsp:cNvPr id="0" name=""/>
        <dsp:cNvSpPr/>
      </dsp:nvSpPr>
      <dsp:spPr>
        <a:xfrm>
          <a:off x="4" y="2736303"/>
          <a:ext cx="1836735" cy="10553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642" tIns="22860" rIns="9764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Book Quizzes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(ALC) </a:t>
          </a:r>
          <a:endParaRPr lang="en-US" sz="1800" b="1" kern="1200" dirty="0"/>
        </a:p>
      </dsp:txBody>
      <dsp:txXfrm>
        <a:off x="268988" y="2890850"/>
        <a:ext cx="1298767" cy="746217"/>
      </dsp:txXfrm>
    </dsp:sp>
    <dsp:sp modelId="{0B7321EB-9F1B-4788-B9CE-AEDB6334E8E5}">
      <dsp:nvSpPr>
        <dsp:cNvPr id="0" name=""/>
        <dsp:cNvSpPr/>
      </dsp:nvSpPr>
      <dsp:spPr>
        <a:xfrm>
          <a:off x="3921921" y="220134"/>
          <a:ext cx="2244524" cy="10369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642" tIns="22860" rIns="9764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Interview&amp; presentation Test</a:t>
          </a:r>
          <a:endParaRPr lang="en-US" sz="1800" b="1" kern="1200" dirty="0"/>
        </a:p>
      </dsp:txBody>
      <dsp:txXfrm>
        <a:off x="4250624" y="371986"/>
        <a:ext cx="1587118" cy="733209"/>
      </dsp:txXfrm>
    </dsp:sp>
    <dsp:sp modelId="{3BA598DB-1315-42AE-BD26-F98447A5069C}">
      <dsp:nvSpPr>
        <dsp:cNvPr id="0" name=""/>
        <dsp:cNvSpPr/>
      </dsp:nvSpPr>
      <dsp:spPr>
        <a:xfrm>
          <a:off x="4155534" y="2728682"/>
          <a:ext cx="1787447" cy="10718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642" tIns="22860" rIns="9764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STANAG 6001 Test</a:t>
          </a:r>
          <a:endParaRPr lang="en-US" sz="1800" b="1" kern="1200" dirty="0"/>
        </a:p>
      </dsp:txBody>
      <dsp:txXfrm>
        <a:off x="4417300" y="2885648"/>
        <a:ext cx="1263915" cy="757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B0AB-F909-4504-82DF-1CA0174A3D81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31105-5838-4DCA-831F-5291D50F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5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E63A51D5-ADF3-43FF-BC77-1EEB1D72A5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45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1B2FC53-B012-443B-9A91-0730BC06B3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1B2FC53-B012-443B-9A91-0730BC06B3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381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1B2FC53-B012-443B-9A91-0730BC06B3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28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1B2FC53-B012-443B-9A91-0730BC06B3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699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1B2FC53-B012-443B-9A91-0730BC06B3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15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1B2FC53-B012-443B-9A91-0730BC06B3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633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A48DFC1-4E2C-494C-AEC7-4122575C51D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937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D44CF4A4-5968-4421-8322-35AC1CFC38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992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CAF19-4611-4A7D-9B08-9AAD943DE7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07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8C9E0A36-35C4-484C-B8D3-A940B954FD6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37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B6C2F71E-5FBD-4867-85A0-8D00583E93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72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D3587C96-FD5F-420C-A86C-0BDBAEFD1B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6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01FFC3AE-94E9-47DD-93B3-5D2EE3A68A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7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5951A6BF-3A90-4541-8D1D-C600267907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59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8AB950F-7B4E-4048-8211-F71683D636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63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0B611F0-F1F2-4D17-A45B-C4C2595CF27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41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363A112-4C38-46B7-80A0-FE2D90FD78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87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1B2FC53-B012-443B-9A91-0730BC06B3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47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5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3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32.jpeg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12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0.jpe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4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.jpeg"/><Relationship Id="rId7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Image result for ‫اطارات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0"/>
            <a:ext cx="9999663" cy="78089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WordArt 1"/>
          <p:cNvSpPr>
            <a:spLocks noChangeArrowheads="1" noChangeShapeType="1" noTextEdit="1"/>
          </p:cNvSpPr>
          <p:nvPr/>
        </p:nvSpPr>
        <p:spPr bwMode="auto">
          <a:xfrm>
            <a:off x="1043608" y="1991121"/>
            <a:ext cx="6408712" cy="143748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29642"/>
              </a:avLst>
            </a:prstTxWarp>
          </a:bodyPr>
          <a:lstStyle/>
          <a:p>
            <a:pPr algn="ctr" rtl="1">
              <a:defRPr/>
            </a:pPr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Defense University of Higher Military </a:t>
            </a:r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Studies</a:t>
            </a:r>
            <a:r>
              <a:rPr lang="ar-IQ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 </a:t>
            </a:r>
            <a:endParaRPr lang="ar-IQ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</a:endParaRPr>
          </a:p>
          <a:p>
            <a:pPr algn="ctr" rtl="1">
              <a:defRPr/>
            </a:pPr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Defense Language Institute</a:t>
            </a:r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179388" y="4962525"/>
            <a:ext cx="7848600" cy="1418803"/>
          </a:xfrm>
          <a:prstGeom prst="ribbon2">
            <a:avLst>
              <a:gd name="adj1" fmla="val 20995"/>
              <a:gd name="adj2" fmla="val 50000"/>
            </a:avLst>
          </a:prstGeom>
          <a:solidFill>
            <a:srgbClr val="FF0000"/>
          </a:solidFill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268538" y="5229200"/>
            <a:ext cx="3671887" cy="57606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English Language Section </a:t>
            </a:r>
            <a:endParaRPr lang="en-US" altLang="en-US" sz="1800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16163"/>
            <a:ext cx="2487588" cy="24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صورة 3" descr="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23774"/>
            <a:ext cx="1088785" cy="7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939739" cy="94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893057"/>
              </p:ext>
            </p:extLst>
          </p:nvPr>
        </p:nvGraphicFramePr>
        <p:xfrm>
          <a:off x="1403648" y="2276872"/>
          <a:ext cx="6768752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53581" y="811607"/>
            <a:ext cx="5368415" cy="706964"/>
          </a:xfrm>
        </p:spPr>
        <p:txBody>
          <a:bodyPr/>
          <a:lstStyle/>
          <a:p>
            <a:r>
              <a:rPr lang="en-US" b="1" dirty="0" smtClean="0"/>
              <a:t>English Language Section 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939739" cy="94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3" descr="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23774"/>
            <a:ext cx="1088785" cy="7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853581" y="811607"/>
            <a:ext cx="5368415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English Language Faculty  </a:t>
            </a:r>
            <a:endParaRPr lang="en-US" b="1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17350" y="2275855"/>
            <a:ext cx="2740109" cy="57708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Col Faez Mamoori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Head of English Language Section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(BA,GE-BALIC-AELIC</a:t>
            </a:r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ar-IQ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83797"/>
            <a:ext cx="781753" cy="813155"/>
          </a:xfrm>
          <a:prstGeom prst="rect">
            <a:avLst/>
          </a:prstGeom>
        </p:spPr>
      </p:pic>
      <p:cxnSp>
        <p:nvCxnSpPr>
          <p:cNvPr id="21" name="AutoShape 16"/>
          <p:cNvCxnSpPr>
            <a:cxnSpLocks noChangeShapeType="1"/>
            <a:stCxn id="5" idx="2"/>
          </p:cNvCxnSpPr>
          <p:nvPr/>
        </p:nvCxnSpPr>
        <p:spPr bwMode="auto">
          <a:xfrm flipH="1">
            <a:off x="4387404" y="2852936"/>
            <a:ext cx="1" cy="23517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3"/>
          <p:cNvCxnSpPr>
            <a:cxnSpLocks noChangeShapeType="1"/>
          </p:cNvCxnSpPr>
          <p:nvPr/>
        </p:nvCxnSpPr>
        <p:spPr bwMode="auto">
          <a:xfrm>
            <a:off x="4355976" y="3090026"/>
            <a:ext cx="3451180" cy="1067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4"/>
          <p:cNvCxnSpPr>
            <a:cxnSpLocks noChangeShapeType="1"/>
          </p:cNvCxnSpPr>
          <p:nvPr/>
        </p:nvCxnSpPr>
        <p:spPr bwMode="auto">
          <a:xfrm flipH="1" flipV="1">
            <a:off x="1043608" y="3068960"/>
            <a:ext cx="3312368" cy="1915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0"/>
          <p:cNvCxnSpPr>
            <a:cxnSpLocks noChangeShapeType="1"/>
          </p:cNvCxnSpPr>
          <p:nvPr/>
        </p:nvCxnSpPr>
        <p:spPr bwMode="auto">
          <a:xfrm>
            <a:off x="4387404" y="3088113"/>
            <a:ext cx="4764" cy="46864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0"/>
          <p:cNvCxnSpPr>
            <a:cxnSpLocks noChangeShapeType="1"/>
          </p:cNvCxnSpPr>
          <p:nvPr/>
        </p:nvCxnSpPr>
        <p:spPr bwMode="auto">
          <a:xfrm>
            <a:off x="1034083" y="3068960"/>
            <a:ext cx="9525" cy="4667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0"/>
          <p:cNvCxnSpPr>
            <a:cxnSpLocks noChangeShapeType="1"/>
          </p:cNvCxnSpPr>
          <p:nvPr/>
        </p:nvCxnSpPr>
        <p:spPr bwMode="auto">
          <a:xfrm>
            <a:off x="7797631" y="3079255"/>
            <a:ext cx="9525" cy="4667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486501" y="3294960"/>
            <a:ext cx="1084027" cy="430887"/>
          </a:xfrm>
          <a:prstGeom prst="rect">
            <a:avLst/>
          </a:prstGeom>
          <a:solidFill>
            <a:srgbClr val="FF99CC"/>
          </a:solidFill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Military Instructors</a:t>
            </a:r>
            <a:endParaRPr lang="en-US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459730" y="3817727"/>
            <a:ext cx="1137568" cy="43088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Maj Ali K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(T3 Course)</a:t>
            </a:r>
            <a:endParaRPr lang="ar-IQ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43" y="3801223"/>
            <a:ext cx="621412" cy="550535"/>
          </a:xfrm>
          <a:prstGeom prst="rect">
            <a:avLst/>
          </a:prstGeom>
        </p:spPr>
      </p:pic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452671" y="4402351"/>
            <a:ext cx="1137568" cy="57708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Maj Ali A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(T3 Course, BALIC, MELT)</a:t>
            </a:r>
            <a:endParaRPr lang="ar-IQ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9" y="4389373"/>
            <a:ext cx="611560" cy="606911"/>
          </a:xfrm>
          <a:prstGeom prst="rect">
            <a:avLst/>
          </a:prstGeom>
        </p:spPr>
      </p:pic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459730" y="5063196"/>
            <a:ext cx="1137568" cy="57708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Capt Omar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(T3 Course, BALIC, AELIC)</a:t>
            </a:r>
            <a:endParaRPr lang="ar-IQ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40" y="5036782"/>
            <a:ext cx="614179" cy="616236"/>
          </a:xfrm>
          <a:prstGeom prst="rect">
            <a:avLst/>
          </a:prstGeom>
        </p:spPr>
      </p:pic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470518" y="5710201"/>
            <a:ext cx="1137568" cy="43088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1050" b="1" baseline="30000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</a:t>
            </a:r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Lt Waleed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(T3)</a:t>
            </a:r>
            <a:endParaRPr lang="ar-IQ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39" y="5693516"/>
            <a:ext cx="614179" cy="503717"/>
          </a:xfrm>
          <a:prstGeom prst="rect">
            <a:avLst/>
          </a:prstGeom>
        </p:spPr>
      </p:pic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3840258" y="3301534"/>
            <a:ext cx="1091782" cy="415498"/>
          </a:xfrm>
          <a:prstGeom prst="rect">
            <a:avLst/>
          </a:prstGeom>
          <a:solidFill>
            <a:srgbClr val="FF99CC"/>
          </a:solidFill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Civilian Instructors</a:t>
            </a:r>
            <a:endParaRPr lang="en-US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2699792" y="3886577"/>
            <a:ext cx="1451999" cy="41549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Mr. Mohammed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(BA,T3,BALIC)</a:t>
            </a:r>
            <a:endParaRPr lang="ar-IQ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5033" y="3861048"/>
            <a:ext cx="565540" cy="527720"/>
          </a:xfrm>
          <a:prstGeom prst="rect">
            <a:avLst/>
          </a:prstGeom>
        </p:spPr>
      </p:pic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2701640" y="4443982"/>
            <a:ext cx="1440473" cy="41549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Mr. Yossif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(BA, MELT, ALPS1)</a:t>
            </a:r>
            <a:endParaRPr lang="ar-IQ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33" y="4443464"/>
            <a:ext cx="565540" cy="497704"/>
          </a:xfrm>
          <a:prstGeom prst="rect">
            <a:avLst/>
          </a:prstGeom>
        </p:spPr>
      </p:pic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2719146" y="4957718"/>
            <a:ext cx="1432645" cy="41549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Mr. Safaa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(BA,BALIC, MACS)</a:t>
            </a:r>
            <a:endParaRPr lang="ar-IQ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33" y="4957718"/>
            <a:ext cx="549213" cy="498682"/>
          </a:xfrm>
          <a:prstGeom prst="rect">
            <a:avLst/>
          </a:prstGeom>
        </p:spPr>
      </p:pic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2716119" y="5502144"/>
            <a:ext cx="1435672" cy="41549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Ms. Shatha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(BA,T3)</a:t>
            </a:r>
            <a:endParaRPr lang="ar-IQ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96" y="5509744"/>
            <a:ext cx="549213" cy="453641"/>
          </a:xfrm>
          <a:prstGeom prst="rect">
            <a:avLst/>
          </a:prstGeom>
        </p:spPr>
      </p:pic>
      <p:sp>
        <p:nvSpPr>
          <p:cNvPr id="69" name="Rectangle 9"/>
          <p:cNvSpPr>
            <a:spLocks noChangeArrowheads="1"/>
          </p:cNvSpPr>
          <p:nvPr/>
        </p:nvSpPr>
        <p:spPr bwMode="auto">
          <a:xfrm>
            <a:off x="2716119" y="6046570"/>
            <a:ext cx="1450223" cy="41549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Ms. Mariam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(BA,T3)</a:t>
            </a:r>
            <a:endParaRPr lang="ar-IQ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996701"/>
            <a:ext cx="534890" cy="524102"/>
          </a:xfrm>
          <a:prstGeom prst="rect">
            <a:avLst/>
          </a:prstGeom>
        </p:spPr>
      </p:pic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4783815" y="3915710"/>
            <a:ext cx="1081435" cy="41549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Mr. Abdullah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(BA,T3)</a:t>
            </a:r>
            <a:endParaRPr lang="ar-IQ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59" y="3832322"/>
            <a:ext cx="765528" cy="510352"/>
          </a:xfrm>
          <a:prstGeom prst="rect">
            <a:avLst/>
          </a:prstGeom>
        </p:spPr>
      </p:pic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4793493" y="4450844"/>
            <a:ext cx="1081435" cy="41549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Mr. Karrar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(BA,T3)</a:t>
            </a:r>
            <a:endParaRPr lang="ar-IQ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34" y="4374520"/>
            <a:ext cx="729577" cy="486385"/>
          </a:xfrm>
          <a:prstGeom prst="rect">
            <a:avLst/>
          </a:prstGeom>
        </p:spPr>
      </p:pic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4802154" y="4996284"/>
            <a:ext cx="1081435" cy="41549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Ms. Roa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(BA,T3)</a:t>
            </a:r>
            <a:endParaRPr lang="ar-IQ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33" y="4913664"/>
            <a:ext cx="729577" cy="542736"/>
          </a:xfrm>
          <a:prstGeom prst="rect">
            <a:avLst/>
          </a:prstGeom>
        </p:spPr>
      </p:pic>
      <p:sp>
        <p:nvSpPr>
          <p:cNvPr id="77" name="Rectangle 9"/>
          <p:cNvSpPr>
            <a:spLocks noChangeArrowheads="1"/>
          </p:cNvSpPr>
          <p:nvPr/>
        </p:nvSpPr>
        <p:spPr bwMode="auto">
          <a:xfrm>
            <a:off x="4802198" y="5533782"/>
            <a:ext cx="1081435" cy="41549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Ms. Sarah K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(BA,T3)</a:t>
            </a:r>
            <a:endParaRPr lang="ar-IQ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34" y="5502144"/>
            <a:ext cx="719076" cy="479384"/>
          </a:xfrm>
          <a:prstGeom prst="rect">
            <a:avLst/>
          </a:prstGeom>
        </p:spPr>
      </p:pic>
      <p:sp>
        <p:nvSpPr>
          <p:cNvPr id="79" name="Rectangle 9"/>
          <p:cNvSpPr>
            <a:spLocks noChangeArrowheads="1"/>
          </p:cNvSpPr>
          <p:nvPr/>
        </p:nvSpPr>
        <p:spPr bwMode="auto">
          <a:xfrm>
            <a:off x="4827854" y="6046570"/>
            <a:ext cx="1081435" cy="41549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Ms. Sarah F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(BA,T3)</a:t>
            </a:r>
            <a:endParaRPr lang="ar-IQ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46" y="6046570"/>
            <a:ext cx="732264" cy="474233"/>
          </a:xfrm>
          <a:prstGeom prst="rect">
            <a:avLst/>
          </a:prstGeom>
        </p:spPr>
      </p:pic>
      <p:sp>
        <p:nvSpPr>
          <p:cNvPr id="81" name="Text Box 21"/>
          <p:cNvSpPr txBox="1">
            <a:spLocks noChangeArrowheads="1"/>
          </p:cNvSpPr>
          <p:nvPr/>
        </p:nvSpPr>
        <p:spPr bwMode="auto">
          <a:xfrm>
            <a:off x="7338477" y="3341421"/>
            <a:ext cx="937359" cy="415498"/>
          </a:xfrm>
          <a:prstGeom prst="rect">
            <a:avLst/>
          </a:prstGeom>
          <a:solidFill>
            <a:srgbClr val="FF99CC"/>
          </a:solidFill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</a:t>
            </a:r>
          </a:p>
        </p:txBody>
      </p:sp>
      <p:sp>
        <p:nvSpPr>
          <p:cNvPr id="83" name="Rectangle 9"/>
          <p:cNvSpPr>
            <a:spLocks noChangeArrowheads="1"/>
          </p:cNvSpPr>
          <p:nvPr/>
        </p:nvSpPr>
        <p:spPr bwMode="auto">
          <a:xfrm>
            <a:off x="6823837" y="3915710"/>
            <a:ext cx="1451999" cy="41549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Mr. Wisam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(BA,BALIC,AELIC)</a:t>
            </a:r>
            <a:endParaRPr lang="ar-IQ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831680"/>
            <a:ext cx="675054" cy="53342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19" y="4453662"/>
            <a:ext cx="684058" cy="504056"/>
          </a:xfrm>
          <a:prstGeom prst="rect">
            <a:avLst/>
          </a:prstGeom>
        </p:spPr>
      </p:pic>
      <p:sp>
        <p:nvSpPr>
          <p:cNvPr id="88" name="Rectangle 9"/>
          <p:cNvSpPr>
            <a:spLocks noChangeArrowheads="1"/>
          </p:cNvSpPr>
          <p:nvPr/>
        </p:nvSpPr>
        <p:spPr bwMode="auto">
          <a:xfrm>
            <a:off x="6823837" y="4508051"/>
            <a:ext cx="1451999" cy="41549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Mr. Kareem</a:t>
            </a:r>
          </a:p>
          <a:p>
            <a:pPr algn="ctr" eaLnBrk="1" hangingPunct="1"/>
            <a:r>
              <a:rPr lang="en-US" altLang="en-US" sz="1050" b="1" dirty="0" smtClean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(BA,BALICC)</a:t>
            </a:r>
            <a:endParaRPr lang="ar-IQ" altLang="en-US" sz="105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939739" cy="94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3" descr="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23774"/>
            <a:ext cx="1088785" cy="7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53581" y="811607"/>
            <a:ext cx="5368415" cy="706964"/>
          </a:xfrm>
        </p:spPr>
        <p:txBody>
          <a:bodyPr/>
          <a:lstStyle/>
          <a:p>
            <a:pPr algn="ctr"/>
            <a:r>
              <a:rPr lang="en-US" b="1" dirty="0" smtClean="0"/>
              <a:t>Types of Courses</a:t>
            </a:r>
            <a:endParaRPr lang="en-US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713809"/>
              </p:ext>
            </p:extLst>
          </p:nvPr>
        </p:nvGraphicFramePr>
        <p:xfrm>
          <a:off x="217308" y="1916832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939739" cy="94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3" descr="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23774"/>
            <a:ext cx="1088785" cy="7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53581" y="811607"/>
            <a:ext cx="5368415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/>
              <a:t>Classrooms</a:t>
            </a:r>
            <a:endParaRPr lang="en-US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02966698"/>
              </p:ext>
            </p:extLst>
          </p:nvPr>
        </p:nvGraphicFramePr>
        <p:xfrm>
          <a:off x="179513" y="2204864"/>
          <a:ext cx="59766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83" y="5229200"/>
            <a:ext cx="2510849" cy="1529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83" y="3645024"/>
            <a:ext cx="2510849" cy="1512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83" y="2132857"/>
            <a:ext cx="2510849" cy="14556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044121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19"/>
            <a:ext cx="3726700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939739" cy="94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صورة 3" descr="ا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23774"/>
            <a:ext cx="1088785" cy="7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784303" y="648480"/>
            <a:ext cx="5310707" cy="103321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/>
              <a:t>ALC Curriculum</a:t>
            </a:r>
          </a:p>
          <a:p>
            <a:pPr algn="ctr"/>
            <a:r>
              <a:rPr lang="en-US" b="1" dirty="0" smtClean="0"/>
              <a:t>Limitations &amp; Challenges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939739" cy="94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3" descr="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23774"/>
            <a:ext cx="1088785" cy="7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53581" y="811607"/>
            <a:ext cx="5368415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/>
              <a:t>Testing System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96346172"/>
              </p:ext>
            </p:extLst>
          </p:nvPr>
        </p:nvGraphicFramePr>
        <p:xfrm>
          <a:off x="1331641" y="2420888"/>
          <a:ext cx="6582649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89040"/>
            <a:ext cx="1728191" cy="122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09119"/>
            <a:ext cx="1733569" cy="1204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2" y="3805618"/>
            <a:ext cx="1737400" cy="1207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07369"/>
            <a:ext cx="1656184" cy="12058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89040"/>
            <a:ext cx="1623307" cy="122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1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939739" cy="94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3" descr="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23774"/>
            <a:ext cx="1088785" cy="7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23307" y="604265"/>
            <a:ext cx="5688632" cy="103321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/>
              <a:t>Language Support Program</a:t>
            </a:r>
          </a:p>
          <a:p>
            <a:pPr algn="ctr"/>
            <a:r>
              <a:rPr lang="en-US" b="1" dirty="0" smtClean="0"/>
              <a:t>(NATO MISSION IRAQ)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45" y="2310210"/>
            <a:ext cx="2463934" cy="1642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1" y="2289331"/>
            <a:ext cx="2495252" cy="1663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91" y="2267809"/>
            <a:ext cx="2530962" cy="1687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91" y="4257003"/>
            <a:ext cx="2482663" cy="1764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1" y="4257004"/>
            <a:ext cx="2538414" cy="1764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45" y="4258323"/>
            <a:ext cx="2474004" cy="17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135562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 rot="-2167535">
            <a:off x="3843531" y="3487781"/>
            <a:ext cx="39505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rgbClr val="FFC000"/>
                </a:solidFill>
              </a:rPr>
              <a:t>Questions</a:t>
            </a:r>
            <a:endParaRPr lang="en-US" altLang="en-US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920</TotalTime>
  <Words>309</Words>
  <Application>Microsoft Office PowerPoint</Application>
  <PresentationFormat>On-screen Show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Ion Boardroom</vt:lpstr>
      <vt:lpstr>PowerPoint Presentation</vt:lpstr>
      <vt:lpstr>English Language Section </vt:lpstr>
      <vt:lpstr>PowerPoint Presentation</vt:lpstr>
      <vt:lpstr>Types of Courses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الدفاع للدراسات العسكرية</dc:title>
  <dc:creator>moh</dc:creator>
  <cp:lastModifiedBy>Faez Mamoori</cp:lastModifiedBy>
  <cp:revision>88</cp:revision>
  <dcterms:created xsi:type="dcterms:W3CDTF">2018-12-06T14:49:55Z</dcterms:created>
  <dcterms:modified xsi:type="dcterms:W3CDTF">2022-05-23T20:10:32Z</dcterms:modified>
</cp:coreProperties>
</file>