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7.jpg" ContentType="image/jpeg"/>
  <Override PartName="/ppt/notesSlides/notesSlide6.xml" ContentType="application/vnd.openxmlformats-officedocument.presentationml.notesSlide+xml"/>
  <Override PartName="/ppt/media/image18.jpg" ContentType="image/jpeg"/>
  <Override PartName="/ppt/media/image19.jpg" ContentType="image/jpeg"/>
  <Override PartName="/ppt/media/image20.jpg" ContentType="image/jpeg"/>
  <Override PartName="/ppt/media/image21.jpg" ContentType="image/jpeg"/>
  <Override PartName="/ppt/notesSlides/notesSlide7.xml" ContentType="application/vnd.openxmlformats-officedocument.presentationml.notesSlide+xml"/>
  <Override PartName="/ppt/media/image22.jpg" ContentType="image/jpeg"/>
  <Override PartName="/ppt/media/image23.jpg" ContentType="image/jpeg"/>
  <Override PartName="/ppt/media/image24.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5.jpg" ContentType="image/jpeg"/>
  <Override PartName="/ppt/media/image26.jpg" ContentType="image/jpeg"/>
  <Override PartName="/ppt/media/image27.jpg" ContentType="image/jpeg"/>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25"/>
  </p:notesMasterIdLst>
  <p:handoutMasterIdLst>
    <p:handoutMasterId r:id="rId26"/>
  </p:handoutMasterIdLst>
  <p:sldIdLst>
    <p:sldId id="305" r:id="rId5"/>
    <p:sldId id="306" r:id="rId6"/>
    <p:sldId id="283" r:id="rId7"/>
    <p:sldId id="282" r:id="rId8"/>
    <p:sldId id="310" r:id="rId9"/>
    <p:sldId id="308" r:id="rId10"/>
    <p:sldId id="309" r:id="rId11"/>
    <p:sldId id="307" r:id="rId12"/>
    <p:sldId id="278" r:id="rId13"/>
    <p:sldId id="321" r:id="rId14"/>
    <p:sldId id="320" r:id="rId15"/>
    <p:sldId id="319" r:id="rId16"/>
    <p:sldId id="322" r:id="rId17"/>
    <p:sldId id="285" r:id="rId18"/>
    <p:sldId id="312" r:id="rId19"/>
    <p:sldId id="284" r:id="rId20"/>
    <p:sldId id="314" r:id="rId21"/>
    <p:sldId id="258" r:id="rId22"/>
    <p:sldId id="316" r:id="rId23"/>
    <p:sldId id="268" r:id="rId24"/>
  </p:sldIdLst>
  <p:sldSz cx="12192000" cy="6858000"/>
  <p:notesSz cx="7010400" cy="92964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C0E"/>
    <a:srgbClr val="485045"/>
    <a:srgbClr val="02590F"/>
    <a:srgbClr val="95C281"/>
    <a:srgbClr val="5FAF4B"/>
    <a:srgbClr val="DCEBD5"/>
    <a:srgbClr val="1C4114"/>
    <a:srgbClr val="B8D6AB"/>
    <a:srgbClr val="0916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84"/>
    <p:restoredTop sz="79190" autoAdjust="0"/>
  </p:normalViewPr>
  <p:slideViewPr>
    <p:cSldViewPr snapToObjects="1" showGuides="1">
      <p:cViewPr varScale="1">
        <p:scale>
          <a:sx n="76" d="100"/>
          <a:sy n="76" d="100"/>
        </p:scale>
        <p:origin x="1306" y="53"/>
      </p:cViewPr>
      <p:guideLst>
        <p:guide orient="horz" pos="2160"/>
        <p:guide pos="3840"/>
      </p:guideLst>
    </p:cSldViewPr>
  </p:slideViewPr>
  <p:notesTextViewPr>
    <p:cViewPr>
      <p:scale>
        <a:sx n="1" d="1"/>
        <a:sy n="1" d="1"/>
      </p:scale>
      <p:origin x="0" y="0"/>
    </p:cViewPr>
  </p:notesTextViewPr>
  <p:notesViewPr>
    <p:cSldViewPr snapToObject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6EDEA5-660E-D34D-BBB9-23460688E34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x-none"/>
          </a:p>
        </p:txBody>
      </p:sp>
      <p:sp>
        <p:nvSpPr>
          <p:cNvPr id="3" name="Date Placeholder 2">
            <a:extLst>
              <a:ext uri="{FF2B5EF4-FFF2-40B4-BE49-F238E27FC236}">
                <a16:creationId xmlns:a16="http://schemas.microsoft.com/office/drawing/2014/main" id="{DD0F90B5-1AEF-A347-97FA-417A98DF02C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6C03840-2E02-3947-8042-318F6AE3AC32}" type="datetimeFigureOut">
              <a:rPr lang="x-none" smtClean="0"/>
              <a:t>5/23/2022</a:t>
            </a:fld>
            <a:endParaRPr lang="x-none"/>
          </a:p>
        </p:txBody>
      </p:sp>
      <p:sp>
        <p:nvSpPr>
          <p:cNvPr id="4" name="Footer Placeholder 3">
            <a:extLst>
              <a:ext uri="{FF2B5EF4-FFF2-40B4-BE49-F238E27FC236}">
                <a16:creationId xmlns:a16="http://schemas.microsoft.com/office/drawing/2014/main" id="{E4B4D7CB-58C4-4F4B-8E42-0959DE4E7D7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F0C76093-9B2A-BA42-B84F-2882F7C78D7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2FDAA1-E7E2-DB45-9031-A6ABF094014C}" type="slidenum">
              <a:rPr lang="x-none" smtClean="0"/>
              <a:t>‹#›</a:t>
            </a:fld>
            <a:endParaRPr lang="x-none"/>
          </a:p>
        </p:txBody>
      </p:sp>
    </p:spTree>
    <p:extLst>
      <p:ext uri="{BB962C8B-B14F-4D97-AF65-F5344CB8AC3E}">
        <p14:creationId xmlns:p14="http://schemas.microsoft.com/office/powerpoint/2010/main" val="380901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x-non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412886-E533-B743-80F2-FFAD123BFDFB}" type="datetimeFigureOut">
              <a:rPr lang="x-none" smtClean="0"/>
              <a:t>5/23/2022</a:t>
            </a:fld>
            <a:endParaRPr lang="x-non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x-non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x-non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78C2CB-92DE-CC40-B566-DF0687972C3D}" type="slidenum">
              <a:rPr lang="x-none" smtClean="0"/>
              <a:t>‹#›</a:t>
            </a:fld>
            <a:endParaRPr lang="x-none"/>
          </a:p>
        </p:txBody>
      </p:sp>
    </p:spTree>
    <p:extLst>
      <p:ext uri="{BB962C8B-B14F-4D97-AF65-F5344CB8AC3E}">
        <p14:creationId xmlns:p14="http://schemas.microsoft.com/office/powerpoint/2010/main" val="63933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1B7ADF90-7774-4DFE-83DD-93E0CACE9AD4}" type="slidenum">
              <a:rPr lang="x-none">
                <a:solidFill>
                  <a:prstClr val="black"/>
                </a:solidFill>
                <a:latin typeface="Calibri" panose="020F0502020204030204"/>
                <a:cs typeface="+mn-cs"/>
              </a:rPr>
              <a:pPr>
                <a:defRPr/>
              </a:pPr>
              <a:t>1</a:t>
            </a:fld>
            <a:endParaRPr lang="x-none">
              <a:solidFill>
                <a:prstClr val="black"/>
              </a:solidFill>
              <a:latin typeface="Calibri" panose="020F0502020204030204"/>
              <a:cs typeface="+mn-cs"/>
            </a:endParaRPr>
          </a:p>
        </p:txBody>
      </p:sp>
    </p:spTree>
    <p:extLst>
      <p:ext uri="{BB962C8B-B14F-4D97-AF65-F5344CB8AC3E}">
        <p14:creationId xmlns:p14="http://schemas.microsoft.com/office/powerpoint/2010/main" val="226228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remember the time difference!</a:t>
            </a:r>
          </a:p>
        </p:txBody>
      </p:sp>
      <p:sp>
        <p:nvSpPr>
          <p:cNvPr id="4" name="Slide Number Placeholder 3"/>
          <p:cNvSpPr>
            <a:spLocks noGrp="1"/>
          </p:cNvSpPr>
          <p:nvPr>
            <p:ph type="sldNum" sz="quarter" idx="5"/>
          </p:nvPr>
        </p:nvSpPr>
        <p:spPr/>
        <p:txBody>
          <a:bodyPr/>
          <a:lstStyle/>
          <a:p>
            <a:fld id="{4D78C2CB-92DE-CC40-B566-DF0687972C3D}" type="slidenum">
              <a:rPr lang="x-none" smtClean="0"/>
              <a:t>20</a:t>
            </a:fld>
            <a:endParaRPr lang="x-none"/>
          </a:p>
        </p:txBody>
      </p:sp>
    </p:spTree>
    <p:extLst>
      <p:ext uri="{BB962C8B-B14F-4D97-AF65-F5344CB8AC3E}">
        <p14:creationId xmlns:p14="http://schemas.microsoft.com/office/powerpoint/2010/main" val="425412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8C2CB-92DE-CC40-B566-DF0687972C3D}" type="slidenum">
              <a:rPr lang="x-none" smtClean="0"/>
              <a:t>5</a:t>
            </a:fld>
            <a:endParaRPr lang="x-none"/>
          </a:p>
        </p:txBody>
      </p:sp>
    </p:spTree>
    <p:extLst>
      <p:ext uri="{BB962C8B-B14F-4D97-AF65-F5344CB8AC3E}">
        <p14:creationId xmlns:p14="http://schemas.microsoft.com/office/powerpoint/2010/main" val="417505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Open Sans"/>
              </a:rPr>
              <a:t>NATO Mission Iraq (NMI) is a non-combat mission that aims to strengthen Iraqi security institutions and forces so that they are able to prevent the return of ISIS, fight terrorism and </a:t>
            </a:r>
            <a:r>
              <a:rPr lang="en-US" dirty="0" err="1">
                <a:solidFill>
                  <a:srgbClr val="000000"/>
                </a:solidFill>
                <a:latin typeface="Open Sans"/>
              </a:rPr>
              <a:t>stabilise</a:t>
            </a:r>
            <a:r>
              <a:rPr lang="en-US" dirty="0">
                <a:solidFill>
                  <a:srgbClr val="000000"/>
                </a:solidFill>
                <a:latin typeface="Open Sans"/>
              </a:rPr>
              <a:t> their country. It was at the NATO Summit in Brussels in July 2018, following a request from the government of Iraq, that Allied Leaders launched this advisory and capacity-building mission in Iraq, which was established in October 2018.</a:t>
            </a:r>
          </a:p>
          <a:p>
            <a:endParaRPr lang="en-US" dirty="0"/>
          </a:p>
          <a:p>
            <a:endParaRPr lang="en-US" dirty="0"/>
          </a:p>
        </p:txBody>
      </p:sp>
      <p:sp>
        <p:nvSpPr>
          <p:cNvPr id="4" name="Slide Number Placeholder 3"/>
          <p:cNvSpPr>
            <a:spLocks noGrp="1"/>
          </p:cNvSpPr>
          <p:nvPr>
            <p:ph type="sldNum" sz="quarter" idx="10"/>
          </p:nvPr>
        </p:nvSpPr>
        <p:spPr/>
        <p:txBody>
          <a:bodyPr/>
          <a:lstStyle/>
          <a:p>
            <a:fld id="{4D78C2CB-92DE-CC40-B566-DF0687972C3D}" type="slidenum">
              <a:rPr lang="x-none" smtClean="0"/>
              <a:t>6</a:t>
            </a:fld>
            <a:endParaRPr lang="x-none"/>
          </a:p>
        </p:txBody>
      </p:sp>
    </p:spTree>
    <p:extLst>
      <p:ext uri="{BB962C8B-B14F-4D97-AF65-F5344CB8AC3E}">
        <p14:creationId xmlns:p14="http://schemas.microsoft.com/office/powerpoint/2010/main" val="77839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Open Sans"/>
              </a:rPr>
              <a:t>NATO Mission Iraq is commanded by Major General Giovanni Iannucci (Italy), who assumed responsibility for this post on 10 May 2022.</a:t>
            </a:r>
          </a:p>
          <a:p>
            <a:endParaRPr lang="en-US" dirty="0">
              <a:solidFill>
                <a:srgbClr val="000000"/>
              </a:solidFill>
              <a:latin typeface="Open Sans"/>
            </a:endParaRPr>
          </a:p>
          <a:p>
            <a:r>
              <a:rPr lang="en-US" dirty="0">
                <a:solidFill>
                  <a:srgbClr val="000000"/>
                </a:solidFill>
                <a:latin typeface="Open Sans"/>
              </a:rPr>
              <a:t>NMI falls under the authority of Allied Joint Force Command (JFC) Naples, which is one of NATO’s two operational-level commands that stands ready to plan, conduct and sustain NATO operations of differing size and scope across the full spectrum of military response. In addition to managing operations from Naples or from the theatre of operation, JFC Naples also supports Allied Command Operations and NATO Headquarters in various functions such as training personnel and facilitating cooperation with partners.  </a:t>
            </a:r>
            <a:endParaRPr lang="en-US" b="0" i="0" dirty="0">
              <a:solidFill>
                <a:srgbClr val="000000"/>
              </a:solidFill>
              <a:effectLst/>
              <a:latin typeface="Open Sans"/>
            </a:endParaRPr>
          </a:p>
          <a:p>
            <a:endParaRPr lang="en-US" dirty="0"/>
          </a:p>
        </p:txBody>
      </p:sp>
      <p:sp>
        <p:nvSpPr>
          <p:cNvPr id="4" name="Slide Number Placeholder 3"/>
          <p:cNvSpPr>
            <a:spLocks noGrp="1"/>
          </p:cNvSpPr>
          <p:nvPr>
            <p:ph type="sldNum" sz="quarter" idx="10"/>
          </p:nvPr>
        </p:nvSpPr>
        <p:spPr/>
        <p:txBody>
          <a:bodyPr/>
          <a:lstStyle/>
          <a:p>
            <a:fld id="{4D78C2CB-92DE-CC40-B566-DF0687972C3D}" type="slidenum">
              <a:rPr lang="x-none" smtClean="0"/>
              <a:t>7</a:t>
            </a:fld>
            <a:endParaRPr lang="x-none"/>
          </a:p>
        </p:txBody>
      </p:sp>
    </p:spTree>
    <p:extLst>
      <p:ext uri="{BB962C8B-B14F-4D97-AF65-F5344CB8AC3E}">
        <p14:creationId xmlns:p14="http://schemas.microsoft.com/office/powerpoint/2010/main" val="114316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Spanish, next semester</a:t>
            </a:r>
          </a:p>
        </p:txBody>
      </p:sp>
      <p:sp>
        <p:nvSpPr>
          <p:cNvPr id="4" name="Slide Number Placeholder 3"/>
          <p:cNvSpPr>
            <a:spLocks noGrp="1"/>
          </p:cNvSpPr>
          <p:nvPr>
            <p:ph type="sldNum" sz="quarter" idx="10"/>
          </p:nvPr>
        </p:nvSpPr>
        <p:spPr/>
        <p:txBody>
          <a:bodyPr/>
          <a:lstStyle/>
          <a:p>
            <a:fld id="{4D78C2CB-92DE-CC40-B566-DF0687972C3D}" type="slidenum">
              <a:rPr lang="x-none" smtClean="0"/>
              <a:t>9</a:t>
            </a:fld>
            <a:endParaRPr lang="x-none"/>
          </a:p>
        </p:txBody>
      </p:sp>
    </p:spTree>
    <p:extLst>
      <p:ext uri="{BB962C8B-B14F-4D97-AF65-F5344CB8AC3E}">
        <p14:creationId xmlns:p14="http://schemas.microsoft.com/office/powerpoint/2010/main" val="122865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Spanish, next semester</a:t>
            </a:r>
          </a:p>
        </p:txBody>
      </p:sp>
      <p:sp>
        <p:nvSpPr>
          <p:cNvPr id="4" name="Slide Number Placeholder 3"/>
          <p:cNvSpPr>
            <a:spLocks noGrp="1"/>
          </p:cNvSpPr>
          <p:nvPr>
            <p:ph type="sldNum" sz="quarter" idx="10"/>
          </p:nvPr>
        </p:nvSpPr>
        <p:spPr/>
        <p:txBody>
          <a:bodyPr/>
          <a:lstStyle/>
          <a:p>
            <a:fld id="{4D78C2CB-92DE-CC40-B566-DF0687972C3D}" type="slidenum">
              <a:rPr lang="x-none" smtClean="0"/>
              <a:t>10</a:t>
            </a:fld>
            <a:endParaRPr lang="x-none"/>
          </a:p>
        </p:txBody>
      </p:sp>
    </p:spTree>
    <p:extLst>
      <p:ext uri="{BB962C8B-B14F-4D97-AF65-F5344CB8AC3E}">
        <p14:creationId xmlns:p14="http://schemas.microsoft.com/office/powerpoint/2010/main" val="3021863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Spanish, next semester</a:t>
            </a:r>
          </a:p>
        </p:txBody>
      </p:sp>
      <p:sp>
        <p:nvSpPr>
          <p:cNvPr id="4" name="Slide Number Placeholder 3"/>
          <p:cNvSpPr>
            <a:spLocks noGrp="1"/>
          </p:cNvSpPr>
          <p:nvPr>
            <p:ph type="sldNum" sz="quarter" idx="10"/>
          </p:nvPr>
        </p:nvSpPr>
        <p:spPr/>
        <p:txBody>
          <a:bodyPr/>
          <a:lstStyle/>
          <a:p>
            <a:fld id="{4D78C2CB-92DE-CC40-B566-DF0687972C3D}" type="slidenum">
              <a:rPr lang="x-none" smtClean="0"/>
              <a:t>11</a:t>
            </a:fld>
            <a:endParaRPr lang="x-none"/>
          </a:p>
        </p:txBody>
      </p:sp>
    </p:spTree>
    <p:extLst>
      <p:ext uri="{BB962C8B-B14F-4D97-AF65-F5344CB8AC3E}">
        <p14:creationId xmlns:p14="http://schemas.microsoft.com/office/powerpoint/2010/main" val="327854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establishment of a Testing Cell I n DLI – Mr </a:t>
            </a:r>
            <a:r>
              <a:rPr lang="en-US" dirty="0" err="1"/>
              <a:t>Wissam</a:t>
            </a:r>
            <a:r>
              <a:rPr lang="en-US" dirty="0"/>
              <a:t> &amp; Mr Kareem.</a:t>
            </a:r>
          </a:p>
        </p:txBody>
      </p:sp>
      <p:sp>
        <p:nvSpPr>
          <p:cNvPr id="4" name="Slide Number Placeholder 3"/>
          <p:cNvSpPr>
            <a:spLocks noGrp="1"/>
          </p:cNvSpPr>
          <p:nvPr>
            <p:ph type="sldNum" sz="quarter" idx="10"/>
          </p:nvPr>
        </p:nvSpPr>
        <p:spPr/>
        <p:txBody>
          <a:bodyPr/>
          <a:lstStyle/>
          <a:p>
            <a:fld id="{4D78C2CB-92DE-CC40-B566-DF0687972C3D}" type="slidenum">
              <a:rPr lang="x-none" smtClean="0"/>
              <a:t>12</a:t>
            </a:fld>
            <a:endParaRPr lang="x-none"/>
          </a:p>
        </p:txBody>
      </p:sp>
    </p:spTree>
    <p:extLst>
      <p:ext uri="{BB962C8B-B14F-4D97-AF65-F5344CB8AC3E}">
        <p14:creationId xmlns:p14="http://schemas.microsoft.com/office/powerpoint/2010/main" val="386651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back on the activities, and a look forward to the next</a:t>
            </a:r>
            <a:r>
              <a:rPr lang="en-US" baseline="0" dirty="0"/>
              <a:t> year.</a:t>
            </a:r>
            <a:endParaRPr lang="en-US" dirty="0"/>
          </a:p>
        </p:txBody>
      </p:sp>
      <p:sp>
        <p:nvSpPr>
          <p:cNvPr id="4" name="Slide Number Placeholder 3"/>
          <p:cNvSpPr>
            <a:spLocks noGrp="1"/>
          </p:cNvSpPr>
          <p:nvPr>
            <p:ph type="sldNum" sz="quarter" idx="10"/>
          </p:nvPr>
        </p:nvSpPr>
        <p:spPr/>
        <p:txBody>
          <a:bodyPr/>
          <a:lstStyle/>
          <a:p>
            <a:fld id="{4D78C2CB-92DE-CC40-B566-DF0687972C3D}" type="slidenum">
              <a:rPr lang="x-none" smtClean="0"/>
              <a:t>13</a:t>
            </a:fld>
            <a:endParaRPr lang="x-none"/>
          </a:p>
        </p:txBody>
      </p:sp>
    </p:spTree>
    <p:extLst>
      <p:ext uri="{BB962C8B-B14F-4D97-AF65-F5344CB8AC3E}">
        <p14:creationId xmlns:p14="http://schemas.microsoft.com/office/powerpoint/2010/main" val="3114236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t="2074" r="1275"/>
          <a:stretch/>
        </p:blipFill>
        <p:spPr>
          <a:xfrm>
            <a:off x="3575720" y="0"/>
            <a:ext cx="8616280" cy="4376645"/>
          </a:xfrm>
          <a:prstGeom prst="rect">
            <a:avLst/>
          </a:prstGeom>
        </p:spPr>
      </p:pic>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1519393"/>
          </a:xfrm>
          <a:noFill/>
          <a:ln w="25400">
            <a:noFill/>
          </a:ln>
          <a:effectLst/>
        </p:spPr>
        <p:txBody>
          <a:bodyPr anchor="t">
            <a:normAutofit/>
          </a:bodyPr>
          <a:lstStyle>
            <a:lvl1pPr marL="0" indent="0" algn="l">
              <a:lnSpc>
                <a:spcPct val="150000"/>
              </a:lnSpc>
              <a:buNone/>
              <a:defRPr sz="1800">
                <a:solidFill>
                  <a:srgbClr val="4850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x-non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5FA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srgbClr val="5FAF4B"/>
              </a:solidFill>
            </a:endParaRPr>
          </a:p>
        </p:txBody>
      </p:sp>
      <p:sp>
        <p:nvSpPr>
          <p:cNvPr id="8" name="Text Placeholder 7">
            <a:extLst>
              <a:ext uri="{FF2B5EF4-FFF2-40B4-BE49-F238E27FC236}">
                <a16:creationId xmlns:a16="http://schemas.microsoft.com/office/drawing/2014/main" id="{E521D610-C921-4645-94DC-BE9CD8D3A5CC}"/>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x-none"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lvl1pPr>
          </a:lstStyle>
          <a:p>
            <a:r>
              <a:rPr lang="en-GB" dirty="0"/>
              <a:t>Click to edit Master title style</a:t>
            </a:r>
            <a:endParaRPr lang="x-none" dirty="0"/>
          </a:p>
        </p:txBody>
      </p:sp>
      <p:sp>
        <p:nvSpPr>
          <p:cNvPr id="14" name="Text Placeholder 13">
            <a:extLst>
              <a:ext uri="{FF2B5EF4-FFF2-40B4-BE49-F238E27FC236}">
                <a16:creationId xmlns:a16="http://schemas.microsoft.com/office/drawing/2014/main" id="{E45601A6-C54D-FA46-96D8-A2AAFAD3FB0A}"/>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5FAF4B"/>
                </a:solidFill>
              </a:defRPr>
            </a:lvl1pPr>
          </a:lstStyle>
          <a:p>
            <a:pPr lvl="0"/>
            <a:r>
              <a:rPr lang="x-none" dirty="0"/>
              <a:t>LABEL</a:t>
            </a:r>
          </a:p>
        </p:txBody>
      </p:sp>
      <p:sp>
        <p:nvSpPr>
          <p:cNvPr id="10" name="Footer Placeholder 4">
            <a:extLst>
              <a:ext uri="{FF2B5EF4-FFF2-40B4-BE49-F238E27FC236}">
                <a16:creationId xmlns:a16="http://schemas.microsoft.com/office/drawing/2014/main" id="{D91C20A6-FE70-C243-AE15-9AFDDCD8551A}"/>
              </a:ext>
            </a:extLst>
          </p:cNvPr>
          <p:cNvSpPr>
            <a:spLocks noGrp="1"/>
          </p:cNvSpPr>
          <p:nvPr>
            <p:ph type="ftr" sz="quarter" idx="3"/>
          </p:nvPr>
        </p:nvSpPr>
        <p:spPr>
          <a:xfrm>
            <a:off x="515938" y="6129339"/>
            <a:ext cx="4114800" cy="544512"/>
          </a:xfrm>
          <a:prstGeom prst="rect">
            <a:avLst/>
          </a:prstGeom>
        </p:spPr>
        <p:txBody>
          <a:bodyPr vert="horz" lIns="91440" tIns="45720" rIns="91440" bIns="45720" rtlCol="0" anchor="ctr"/>
          <a:lstStyle>
            <a:lvl1pPr algn="l">
              <a:defRPr sz="1000" b="0" i="0">
                <a:solidFill>
                  <a:srgbClr val="95C281"/>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Tree>
    <p:extLst>
      <p:ext uri="{BB962C8B-B14F-4D97-AF65-F5344CB8AC3E}">
        <p14:creationId xmlns:p14="http://schemas.microsoft.com/office/powerpoint/2010/main" val="2913440329"/>
      </p:ext>
    </p:extLst>
  </p:cSld>
  <p:clrMapOvr>
    <a:masterClrMapping/>
  </p:clrMapOvr>
  <p:extLst>
    <p:ext uri="{DCECCB84-F9BA-43D5-87BE-67443E8EF086}">
      <p15:sldGuideLst xmlns:p15="http://schemas.microsoft.com/office/powerpoint/2012/main">
        <p15:guide id="1" pos="7355" userDrawn="1">
          <p15:clr>
            <a:srgbClr val="FBAE40"/>
          </p15:clr>
        </p15:guide>
        <p15:guide id="2" pos="302" userDrawn="1">
          <p15:clr>
            <a:srgbClr val="FBAE40"/>
          </p15:clr>
        </p15:guide>
        <p15:guide id="3" orient="horz" pos="346" userDrawn="1">
          <p15:clr>
            <a:srgbClr val="FBAE40"/>
          </p15:clr>
        </p15:guide>
        <p15:guide id="4" orient="horz" pos="3974" userDrawn="1">
          <p15:clr>
            <a:srgbClr val="FBAE40"/>
          </p15:clr>
        </p15:guide>
        <p15:guide id="5" pos="665" userDrawn="1">
          <p15:clr>
            <a:srgbClr val="FBAE40"/>
          </p15:clr>
        </p15:guide>
        <p15:guide id="6" orient="horz" pos="2160" userDrawn="1">
          <p15:clr>
            <a:srgbClr val="FBAE40"/>
          </p15:clr>
        </p15:guide>
        <p15:guide id="7" pos="91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1772816"/>
            <a:ext cx="5157787" cy="1656184"/>
          </a:xfrm>
        </p:spPr>
        <p:txBody>
          <a:bodyPr/>
          <a:lstStyle>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8" y="1037660"/>
            <a:ext cx="5157787" cy="735156"/>
          </a:xfrm>
        </p:spPr>
        <p:txBody>
          <a:bodyPr anchor="b">
            <a:normAutofit/>
          </a:bodyPr>
          <a:lstStyle>
            <a:lvl1pPr marL="0" indent="0">
              <a:buNone/>
              <a:defRPr sz="2000" b="1">
                <a:solidFill>
                  <a:srgbClr val="025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711697A-3AFB-364E-8BF8-A7DD7A4100EC}"/>
              </a:ext>
            </a:extLst>
          </p:cNvPr>
          <p:cNvSpPr>
            <a:spLocks noGrp="1"/>
          </p:cNvSpPr>
          <p:nvPr>
            <p:ph sz="quarter" idx="4"/>
          </p:nvPr>
        </p:nvSpPr>
        <p:spPr>
          <a:xfrm>
            <a:off x="5848350" y="1772816"/>
            <a:ext cx="5183188" cy="1656184"/>
          </a:xfrm>
        </p:spPr>
        <p:txBody>
          <a:bodyPr/>
          <a:lstStyle>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3" name="Text Placeholder 2">
            <a:extLst>
              <a:ext uri="{FF2B5EF4-FFF2-40B4-BE49-F238E27FC236}">
                <a16:creationId xmlns:a16="http://schemas.microsoft.com/office/drawing/2014/main" id="{034B3D56-08AA-4A47-9152-DA7E97C05A2C}"/>
              </a:ext>
            </a:extLst>
          </p:cNvPr>
          <p:cNvSpPr>
            <a:spLocks noGrp="1"/>
          </p:cNvSpPr>
          <p:nvPr>
            <p:ph type="body" idx="12" hasCustomPrompt="1"/>
          </p:nvPr>
        </p:nvSpPr>
        <p:spPr>
          <a:xfrm>
            <a:off x="5848350" y="1037660"/>
            <a:ext cx="5157787" cy="735156"/>
          </a:xfrm>
        </p:spPr>
        <p:txBody>
          <a:bodyPr anchor="b">
            <a:normAutofit/>
          </a:bodyPr>
          <a:lstStyle>
            <a:lvl1pPr marL="0" indent="0">
              <a:buNone/>
              <a:defRPr sz="2000" b="1">
                <a:solidFill>
                  <a:srgbClr val="025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7" name="Content Placeholder 3">
            <a:extLst>
              <a:ext uri="{FF2B5EF4-FFF2-40B4-BE49-F238E27FC236}">
                <a16:creationId xmlns:a16="http://schemas.microsoft.com/office/drawing/2014/main" id="{C19221D1-052C-5D40-8511-336429F936DF}"/>
              </a:ext>
            </a:extLst>
          </p:cNvPr>
          <p:cNvSpPr>
            <a:spLocks noGrp="1"/>
          </p:cNvSpPr>
          <p:nvPr>
            <p:ph sz="half" idx="13"/>
          </p:nvPr>
        </p:nvSpPr>
        <p:spPr>
          <a:xfrm>
            <a:off x="515938" y="4476260"/>
            <a:ext cx="5157787" cy="1656184"/>
          </a:xfrm>
        </p:spPr>
        <p:txBody>
          <a:bodyPr/>
          <a:lstStyle>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8" name="Text Placeholder 2">
            <a:extLst>
              <a:ext uri="{FF2B5EF4-FFF2-40B4-BE49-F238E27FC236}">
                <a16:creationId xmlns:a16="http://schemas.microsoft.com/office/drawing/2014/main" id="{720B8056-8C88-0746-A769-F1530B55EF31}"/>
              </a:ext>
            </a:extLst>
          </p:cNvPr>
          <p:cNvSpPr>
            <a:spLocks noGrp="1"/>
          </p:cNvSpPr>
          <p:nvPr>
            <p:ph type="body" idx="14" hasCustomPrompt="1"/>
          </p:nvPr>
        </p:nvSpPr>
        <p:spPr>
          <a:xfrm>
            <a:off x="515938" y="3741104"/>
            <a:ext cx="5157787" cy="735156"/>
          </a:xfrm>
        </p:spPr>
        <p:txBody>
          <a:bodyPr anchor="b">
            <a:normAutofit/>
          </a:bodyPr>
          <a:lstStyle>
            <a:lvl1pPr marL="0" indent="0">
              <a:buNone/>
              <a:defRPr sz="2000" b="1">
                <a:solidFill>
                  <a:srgbClr val="025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Content Placeholder 5">
            <a:extLst>
              <a:ext uri="{FF2B5EF4-FFF2-40B4-BE49-F238E27FC236}">
                <a16:creationId xmlns:a16="http://schemas.microsoft.com/office/drawing/2014/main" id="{0A01FA02-3A50-1046-81FF-94E3ADF0CF6E}"/>
              </a:ext>
            </a:extLst>
          </p:cNvPr>
          <p:cNvSpPr>
            <a:spLocks noGrp="1"/>
          </p:cNvSpPr>
          <p:nvPr>
            <p:ph sz="quarter" idx="15"/>
          </p:nvPr>
        </p:nvSpPr>
        <p:spPr>
          <a:xfrm>
            <a:off x="5848350" y="4476260"/>
            <a:ext cx="5183188" cy="1656184"/>
          </a:xfrm>
        </p:spPr>
        <p:txBody>
          <a:bodyPr/>
          <a:lstStyle>
            <a:lvl5pPr marL="1828800"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0" name="Text Placeholder 2">
            <a:extLst>
              <a:ext uri="{FF2B5EF4-FFF2-40B4-BE49-F238E27FC236}">
                <a16:creationId xmlns:a16="http://schemas.microsoft.com/office/drawing/2014/main" id="{297670B0-9EC5-7C4B-98A8-A7C940914871}"/>
              </a:ext>
            </a:extLst>
          </p:cNvPr>
          <p:cNvSpPr>
            <a:spLocks noGrp="1"/>
          </p:cNvSpPr>
          <p:nvPr>
            <p:ph type="body" idx="16" hasCustomPrompt="1"/>
          </p:nvPr>
        </p:nvSpPr>
        <p:spPr>
          <a:xfrm>
            <a:off x="5848350" y="3741104"/>
            <a:ext cx="5157787" cy="735156"/>
          </a:xfrm>
        </p:spPr>
        <p:txBody>
          <a:bodyPr anchor="b">
            <a:normAutofit/>
          </a:bodyPr>
          <a:lstStyle>
            <a:lvl1pPr marL="0" indent="0">
              <a:buNone/>
              <a:defRPr sz="2000" b="1">
                <a:solidFill>
                  <a:srgbClr val="025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Footer Placeholder 4">
            <a:extLst>
              <a:ext uri="{FF2B5EF4-FFF2-40B4-BE49-F238E27FC236}">
                <a16:creationId xmlns:a16="http://schemas.microsoft.com/office/drawing/2014/main" id="{B7AB4C84-30B5-7C4B-9D27-50F642A26B28}"/>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14" name="Slide Number Placeholder 5">
            <a:extLst>
              <a:ext uri="{FF2B5EF4-FFF2-40B4-BE49-F238E27FC236}">
                <a16:creationId xmlns:a16="http://schemas.microsoft.com/office/drawing/2014/main" id="{919B5221-A9B0-7940-9FF9-F60966C81219}"/>
              </a:ext>
            </a:extLst>
          </p:cNvPr>
          <p:cNvSpPr>
            <a:spLocks noGrp="1"/>
          </p:cNvSpPr>
          <p:nvPr>
            <p:ph type="sldNum" sz="quarter" idx="17"/>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24852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lvl1pPr>
              <a:defRPr b="1" i="0">
                <a:latin typeface="Garamond" panose="02020404030301010803" pitchFamily="18" charset="0"/>
              </a:defRPr>
            </a:lvl1pPr>
          </a:lstStyle>
          <a:p>
            <a:r>
              <a:rPr lang="en-GB" dirty="0"/>
              <a:t>Click to edit Master title style</a:t>
            </a:r>
            <a:endParaRPr lang="x-none"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282783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D1ED6DF-FF59-A74E-833B-F2FCF86C83A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7" name="Slide Number Placeholder 5">
            <a:extLst>
              <a:ext uri="{FF2B5EF4-FFF2-40B4-BE49-F238E27FC236}">
                <a16:creationId xmlns:a16="http://schemas.microsoft.com/office/drawing/2014/main" id="{FDC2BAE2-C0DF-D646-B902-64573BF7DB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312484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D1ED6DF-FF59-A74E-833B-F2FCF86C83A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7" name="Slide Number Placeholder 5">
            <a:extLst>
              <a:ext uri="{FF2B5EF4-FFF2-40B4-BE49-F238E27FC236}">
                <a16:creationId xmlns:a16="http://schemas.microsoft.com/office/drawing/2014/main" id="{FDC2BAE2-C0DF-D646-B902-64573BF7DB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1691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p>
            <a:r>
              <a:rPr lang="en-GB" dirty="0"/>
              <a:t>Click to edit Master title style</a:t>
            </a:r>
            <a:endParaRPr lang="x-none"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sp>
        <p:nvSpPr>
          <p:cNvPr id="9" name="Chart Placeholder 3">
            <a:extLst>
              <a:ext uri="{FF2B5EF4-FFF2-40B4-BE49-F238E27FC236}">
                <a16:creationId xmlns:a16="http://schemas.microsoft.com/office/drawing/2014/main" id="{D6976331-1309-C042-9AF4-EDA40FF1CFF4}"/>
              </a:ext>
            </a:extLst>
          </p:cNvPr>
          <p:cNvSpPr>
            <a:spLocks noGrp="1"/>
          </p:cNvSpPr>
          <p:nvPr>
            <p:ph type="chart" sz="quarter" idx="17" hasCustomPrompt="1"/>
          </p:nvPr>
        </p:nvSpPr>
        <p:spPr>
          <a:xfrm>
            <a:off x="1631504" y="2716922"/>
            <a:ext cx="4114801" cy="3412416"/>
          </a:xfrm>
          <a:noFill/>
        </p:spPr>
        <p:txBody>
          <a:bodyPr/>
          <a:lstStyle/>
          <a:p>
            <a:r>
              <a:rPr lang="x-none" dirty="0"/>
              <a:t>Insert your chart here</a:t>
            </a:r>
          </a:p>
        </p:txBody>
      </p:sp>
      <p:sp>
        <p:nvSpPr>
          <p:cNvPr id="14" name="Chart Placeholder 3">
            <a:extLst>
              <a:ext uri="{FF2B5EF4-FFF2-40B4-BE49-F238E27FC236}">
                <a16:creationId xmlns:a16="http://schemas.microsoft.com/office/drawing/2014/main" id="{1B140CC4-1E97-5648-89C8-8FF0C929DE16}"/>
              </a:ext>
            </a:extLst>
          </p:cNvPr>
          <p:cNvSpPr>
            <a:spLocks noGrp="1"/>
          </p:cNvSpPr>
          <p:nvPr>
            <p:ph type="chart" sz="quarter" idx="18" hasCustomPrompt="1"/>
          </p:nvPr>
        </p:nvSpPr>
        <p:spPr>
          <a:xfrm>
            <a:off x="6113003" y="2716922"/>
            <a:ext cx="4114801" cy="3412416"/>
          </a:xfrm>
          <a:noFill/>
        </p:spPr>
        <p:txBody>
          <a:bodyPr/>
          <a:lstStyle/>
          <a:p>
            <a:r>
              <a:rPr lang="x-none" dirty="0"/>
              <a:t>Insert your chart here</a:t>
            </a:r>
          </a:p>
        </p:txBody>
      </p:sp>
    </p:spTree>
    <p:extLst>
      <p:ext uri="{BB962C8B-B14F-4D97-AF65-F5344CB8AC3E}">
        <p14:creationId xmlns:p14="http://schemas.microsoft.com/office/powerpoint/2010/main" val="160618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p>
            <a:r>
              <a:rPr lang="en-GB" dirty="0"/>
              <a:t>Click to edit Master title style</a:t>
            </a:r>
            <a:endParaRPr lang="x-none"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sp>
        <p:nvSpPr>
          <p:cNvPr id="3" name="Pentagon 2">
            <a:extLst>
              <a:ext uri="{FF2B5EF4-FFF2-40B4-BE49-F238E27FC236}">
                <a16:creationId xmlns:a16="http://schemas.microsoft.com/office/drawing/2014/main" id="{EF36919F-9D54-094E-81AC-B16F8F140AC7}"/>
              </a:ext>
            </a:extLst>
          </p:cNvPr>
          <p:cNvSpPr/>
          <p:nvPr userDrawn="1"/>
        </p:nvSpPr>
        <p:spPr>
          <a:xfrm>
            <a:off x="515938" y="2996952"/>
            <a:ext cx="2880000" cy="1800000"/>
          </a:xfrm>
          <a:prstGeom prst="homePlate">
            <a:avLst/>
          </a:prstGeom>
          <a:solidFill>
            <a:srgbClr val="1C41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400" b="1" dirty="0">
                <a:latin typeface="Garamond" panose="02020404030301010803" pitchFamily="18" charset="0"/>
                <a:ea typeface="Noto Sans" panose="020B0502040504020204" pitchFamily="34" charset="0"/>
                <a:cs typeface="Noto Sans" panose="020B0502040504020204" pitchFamily="34" charset="0"/>
              </a:rPr>
              <a:t>Step 1</a:t>
            </a:r>
          </a:p>
          <a:p>
            <a:pPr algn="ctr"/>
            <a:r>
              <a:rPr lang="x-none" b="1" dirty="0">
                <a:solidFill>
                  <a:srgbClr val="DCEBD5"/>
                </a:solidFill>
                <a:latin typeface="Garamond" panose="02020404030301010803" pitchFamily="18" charset="0"/>
                <a:ea typeface="Noto Serif" panose="02020600060500020200" pitchFamily="18" charset="0"/>
                <a:cs typeface="Noto Serif" panose="02020600060500020200" pitchFamily="18" charset="0"/>
              </a:rPr>
              <a:t>Lorem ipsum</a:t>
            </a:r>
          </a:p>
        </p:txBody>
      </p:sp>
      <p:sp>
        <p:nvSpPr>
          <p:cNvPr id="4" name="Chevron 3">
            <a:extLst>
              <a:ext uri="{FF2B5EF4-FFF2-40B4-BE49-F238E27FC236}">
                <a16:creationId xmlns:a16="http://schemas.microsoft.com/office/drawing/2014/main" id="{11FB61CB-3584-364F-8BFB-EF3FFE925FC7}"/>
              </a:ext>
            </a:extLst>
          </p:cNvPr>
          <p:cNvSpPr/>
          <p:nvPr userDrawn="1"/>
        </p:nvSpPr>
        <p:spPr>
          <a:xfrm>
            <a:off x="2686486" y="2996952"/>
            <a:ext cx="3600000" cy="1800000"/>
          </a:xfrm>
          <a:prstGeom prst="chevron">
            <a:avLst/>
          </a:prstGeom>
          <a:solidFill>
            <a:srgbClr val="1C411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x-none" sz="1400" b="1" dirty="0">
                <a:latin typeface="Garamond" panose="02020404030301010803" pitchFamily="18" charset="0"/>
                <a:ea typeface="Noto Sans" panose="020B0502040504020204" pitchFamily="34" charset="0"/>
                <a:cs typeface="Noto Sans" panose="020B0502040504020204" pitchFamily="34" charset="0"/>
              </a:rPr>
              <a:t>Step 2</a:t>
            </a:r>
          </a:p>
          <a:p>
            <a:pPr algn="ctr"/>
            <a:r>
              <a:rPr lang="x-none" b="1" dirty="0">
                <a:solidFill>
                  <a:srgbClr val="DCEBD5"/>
                </a:solidFill>
                <a:latin typeface="Garamond" panose="02020404030301010803" pitchFamily="18" charset="0"/>
                <a:ea typeface="Noto Serif" panose="02020600060500020200" pitchFamily="18" charset="0"/>
                <a:cs typeface="Noto Serif" panose="02020600060500020200" pitchFamily="18" charset="0"/>
              </a:rPr>
              <a:t>Lorem ipsum</a:t>
            </a:r>
          </a:p>
        </p:txBody>
      </p:sp>
      <p:sp>
        <p:nvSpPr>
          <p:cNvPr id="18" name="Chevron 17">
            <a:extLst>
              <a:ext uri="{FF2B5EF4-FFF2-40B4-BE49-F238E27FC236}">
                <a16:creationId xmlns:a16="http://schemas.microsoft.com/office/drawing/2014/main" id="{0940FCA8-A3FD-9F48-9D1E-56176C6C94CE}"/>
              </a:ext>
            </a:extLst>
          </p:cNvPr>
          <p:cNvSpPr/>
          <p:nvPr userDrawn="1"/>
        </p:nvSpPr>
        <p:spPr>
          <a:xfrm>
            <a:off x="5580297" y="2996952"/>
            <a:ext cx="3600000" cy="1800000"/>
          </a:xfrm>
          <a:prstGeom prst="chevron">
            <a:avLst/>
          </a:prstGeom>
          <a:solidFill>
            <a:srgbClr val="1C411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x-none" sz="1400" b="1" dirty="0">
                <a:latin typeface="Garamond" panose="02020404030301010803" pitchFamily="18" charset="0"/>
                <a:ea typeface="Noto Sans" panose="020B0502040504020204" pitchFamily="34" charset="0"/>
                <a:cs typeface="Noto Sans" panose="020B0502040504020204" pitchFamily="34" charset="0"/>
              </a:rPr>
              <a:t>Step 3</a:t>
            </a:r>
          </a:p>
          <a:p>
            <a:pPr algn="ctr"/>
            <a:r>
              <a:rPr lang="x-none" b="1" dirty="0">
                <a:solidFill>
                  <a:srgbClr val="DCEBD5"/>
                </a:solidFill>
                <a:latin typeface="Garamond" panose="02020404030301010803" pitchFamily="18" charset="0"/>
                <a:ea typeface="Noto Serif" panose="02020600060500020200" pitchFamily="18" charset="0"/>
                <a:cs typeface="Noto Serif" panose="02020600060500020200" pitchFamily="18" charset="0"/>
              </a:rPr>
              <a:t>Lorem ipsum</a:t>
            </a:r>
          </a:p>
        </p:txBody>
      </p:sp>
      <p:sp>
        <p:nvSpPr>
          <p:cNvPr id="20" name="Chevron 19">
            <a:extLst>
              <a:ext uri="{FF2B5EF4-FFF2-40B4-BE49-F238E27FC236}">
                <a16:creationId xmlns:a16="http://schemas.microsoft.com/office/drawing/2014/main" id="{7238824B-11AD-FA4A-98A4-DB10C042F9CA}"/>
              </a:ext>
            </a:extLst>
          </p:cNvPr>
          <p:cNvSpPr/>
          <p:nvPr userDrawn="1"/>
        </p:nvSpPr>
        <p:spPr>
          <a:xfrm>
            <a:off x="8442345" y="2996952"/>
            <a:ext cx="3600000" cy="1800000"/>
          </a:xfrm>
          <a:prstGeom prst="chevron">
            <a:avLst/>
          </a:prstGeom>
          <a:solidFill>
            <a:srgbClr val="1C411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x-none" sz="1400" b="1" dirty="0">
                <a:latin typeface="Garamond" panose="02020404030301010803" pitchFamily="18" charset="0"/>
                <a:ea typeface="Noto Sans" panose="020B0502040504020204" pitchFamily="34" charset="0"/>
                <a:cs typeface="Noto Sans" panose="020B0502040504020204" pitchFamily="34" charset="0"/>
              </a:rPr>
              <a:t>Step 4</a:t>
            </a:r>
          </a:p>
          <a:p>
            <a:pPr algn="ctr"/>
            <a:r>
              <a:rPr lang="x-none" b="1" dirty="0">
                <a:solidFill>
                  <a:srgbClr val="DCEBD5"/>
                </a:solidFill>
                <a:latin typeface="Garamond" panose="02020404030301010803" pitchFamily="18" charset="0"/>
                <a:ea typeface="Noto Serif" panose="02020600060500020200" pitchFamily="18" charset="0"/>
                <a:cs typeface="Noto Serif" panose="02020600060500020200" pitchFamily="18" charset="0"/>
              </a:rPr>
              <a:t>Lorem ipsum</a:t>
            </a:r>
          </a:p>
        </p:txBody>
      </p:sp>
    </p:spTree>
    <p:extLst>
      <p:ext uri="{BB962C8B-B14F-4D97-AF65-F5344CB8AC3E}">
        <p14:creationId xmlns:p14="http://schemas.microsoft.com/office/powerpoint/2010/main" val="1129211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50A1-80AA-4540-867E-9337914D1645}"/>
              </a:ext>
            </a:extLst>
          </p:cNvPr>
          <p:cNvSpPr>
            <a:spLocks noGrp="1"/>
          </p:cNvSpPr>
          <p:nvPr>
            <p:ph type="title"/>
          </p:nvPr>
        </p:nvSpPr>
        <p:spPr>
          <a:xfrm>
            <a:off x="522233" y="1247774"/>
            <a:ext cx="3932237" cy="1069975"/>
          </a:xfrm>
        </p:spPr>
        <p:txBody>
          <a:bodyPr anchor="b"/>
          <a:lstStyle>
            <a:lvl1pPr>
              <a:defRPr sz="3200"/>
            </a:lvl1p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id="{55392917-C80D-0645-B785-B6B129FA74F5}"/>
              </a:ext>
            </a:extLst>
          </p:cNvPr>
          <p:cNvSpPr>
            <a:spLocks noGrp="1"/>
          </p:cNvSpPr>
          <p:nvPr>
            <p:ph idx="1"/>
          </p:nvPr>
        </p:nvSpPr>
        <p:spPr>
          <a:xfrm>
            <a:off x="5183188" y="1166813"/>
            <a:ext cx="6172200" cy="4962526"/>
          </a:xfrm>
        </p:spPr>
        <p:txBody>
          <a:bodyPr/>
          <a:lstStyle>
            <a:lvl1pPr>
              <a:defRPr sz="2400"/>
            </a:lvl1pPr>
            <a:lvl2pPr>
              <a:defRPr sz="2000"/>
            </a:lvl2pPr>
            <a:lvl3pPr>
              <a:defRPr sz="1800"/>
            </a:lvl3pPr>
            <a:lvl4pPr>
              <a:defRPr sz="16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Text Placeholder 3">
            <a:extLst>
              <a:ext uri="{FF2B5EF4-FFF2-40B4-BE49-F238E27FC236}">
                <a16:creationId xmlns:a16="http://schemas.microsoft.com/office/drawing/2014/main" id="{585E5D54-8724-9B4C-B479-706A97DF72DC}"/>
              </a:ext>
            </a:extLst>
          </p:cNvPr>
          <p:cNvSpPr>
            <a:spLocks noGrp="1"/>
          </p:cNvSpPr>
          <p:nvPr>
            <p:ph type="body" sz="half" idx="2"/>
          </p:nvPr>
        </p:nvSpPr>
        <p:spPr>
          <a:xfrm>
            <a:off x="522233" y="23177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Footer Placeholder 4">
            <a:extLst>
              <a:ext uri="{FF2B5EF4-FFF2-40B4-BE49-F238E27FC236}">
                <a16:creationId xmlns:a16="http://schemas.microsoft.com/office/drawing/2014/main" id="{01662CC6-465C-4A42-BFF8-83D38E994D1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10" name="Slide Number Placeholder 5">
            <a:extLst>
              <a:ext uri="{FF2B5EF4-FFF2-40B4-BE49-F238E27FC236}">
                <a16:creationId xmlns:a16="http://schemas.microsoft.com/office/drawing/2014/main" id="{3F18D5C7-803B-E84A-BEDB-AFCEC6FE9849}"/>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2464240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54C744-C537-8445-893C-CE55E502E8A8}"/>
              </a:ext>
            </a:extLst>
          </p:cNvPr>
          <p:cNvSpPr>
            <a:spLocks noGrp="1"/>
          </p:cNvSpPr>
          <p:nvPr>
            <p:ph type="pic" idx="1"/>
          </p:nvPr>
        </p:nvSpPr>
        <p:spPr>
          <a:xfrm>
            <a:off x="5183188" y="987425"/>
            <a:ext cx="6172200" cy="4873625"/>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10" name="Title 1">
            <a:extLst>
              <a:ext uri="{FF2B5EF4-FFF2-40B4-BE49-F238E27FC236}">
                <a16:creationId xmlns:a16="http://schemas.microsoft.com/office/drawing/2014/main" id="{66136E74-530E-CF40-8523-50A97C1F702A}"/>
              </a:ext>
            </a:extLst>
          </p:cNvPr>
          <p:cNvSpPr>
            <a:spLocks noGrp="1"/>
          </p:cNvSpPr>
          <p:nvPr>
            <p:ph type="title"/>
          </p:nvPr>
        </p:nvSpPr>
        <p:spPr>
          <a:xfrm>
            <a:off x="522233" y="1247774"/>
            <a:ext cx="3932237" cy="1069975"/>
          </a:xfrm>
        </p:spPr>
        <p:txBody>
          <a:bodyPr anchor="b"/>
          <a:lstStyle>
            <a:lvl1pPr>
              <a:defRPr sz="3200"/>
            </a:lvl1pPr>
          </a:lstStyle>
          <a:p>
            <a:r>
              <a:rPr lang="en-GB" dirty="0"/>
              <a:t>Click to edit Master title style</a:t>
            </a:r>
            <a:endParaRPr lang="x-none" dirty="0"/>
          </a:p>
        </p:txBody>
      </p:sp>
      <p:sp>
        <p:nvSpPr>
          <p:cNvPr id="11" name="Text Placeholder 3">
            <a:extLst>
              <a:ext uri="{FF2B5EF4-FFF2-40B4-BE49-F238E27FC236}">
                <a16:creationId xmlns:a16="http://schemas.microsoft.com/office/drawing/2014/main" id="{872D5FD3-AE2B-3F45-BEB0-B180C05E5D89}"/>
              </a:ext>
            </a:extLst>
          </p:cNvPr>
          <p:cNvSpPr>
            <a:spLocks noGrp="1"/>
          </p:cNvSpPr>
          <p:nvPr>
            <p:ph type="body" sz="half" idx="2"/>
          </p:nvPr>
        </p:nvSpPr>
        <p:spPr>
          <a:xfrm>
            <a:off x="522233" y="23177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Footer Placeholder 4">
            <a:extLst>
              <a:ext uri="{FF2B5EF4-FFF2-40B4-BE49-F238E27FC236}">
                <a16:creationId xmlns:a16="http://schemas.microsoft.com/office/drawing/2014/main" id="{CA37A7F5-EE0D-7146-BDF7-6B4C160EBD7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12" name="Slide Number Placeholder 5">
            <a:extLst>
              <a:ext uri="{FF2B5EF4-FFF2-40B4-BE49-F238E27FC236}">
                <a16:creationId xmlns:a16="http://schemas.microsoft.com/office/drawing/2014/main" id="{7AD4BF7A-9D8E-134C-93D6-6AAD43A5196E}"/>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2455846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9" y="1089024"/>
            <a:ext cx="10088894" cy="4679951"/>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894" h="4679951">
                <a:moveTo>
                  <a:pt x="0" y="0"/>
                </a:moveTo>
                <a:lnTo>
                  <a:pt x="10088894" y="10510"/>
                </a:lnTo>
                <a:cubicBezTo>
                  <a:pt x="10086138" y="267009"/>
                  <a:pt x="10072871" y="2215673"/>
                  <a:pt x="10070115" y="2472172"/>
                </a:cubicBezTo>
                <a:lnTo>
                  <a:pt x="5376643" y="2484494"/>
                </a:lnTo>
                <a:lnTo>
                  <a:pt x="5371990" y="4679951"/>
                </a:lnTo>
                <a:lnTo>
                  <a:pt x="0" y="4679951"/>
                </a:lnTo>
                <a:lnTo>
                  <a:pt x="0" y="0"/>
                </a:lnTo>
                <a:close/>
              </a:path>
            </a:pathLst>
          </a:custGeom>
          <a:solidFill>
            <a:srgbClr val="02590F"/>
          </a:solidFill>
        </p:spPr>
        <p:txBody>
          <a:bodyPr anchor="t"/>
          <a:lstStyle>
            <a:lvl1pPr marL="0" indent="0" algn="l">
              <a:buNone/>
              <a:defRPr>
                <a:solidFill>
                  <a:schemeClr val="bg1">
                    <a:lumMod val="95000"/>
                  </a:schemeClr>
                </a:solidFill>
              </a:defRPr>
            </a:lvl1pPr>
          </a:lstStyle>
          <a:p>
            <a:r>
              <a:rPr lang="x-none" dirty="0"/>
              <a:t>Choose picture</a:t>
            </a:r>
          </a:p>
        </p:txBody>
      </p:sp>
      <p:sp>
        <p:nvSpPr>
          <p:cNvPr id="7" name="Rectangle 6">
            <a:extLst>
              <a:ext uri="{FF2B5EF4-FFF2-40B4-BE49-F238E27FC236}">
                <a16:creationId xmlns:a16="http://schemas.microsoft.com/office/drawing/2014/main" id="{7B8D8AE4-C68B-F147-A1AE-DC7E19D6F874}"/>
              </a:ext>
            </a:extLst>
          </p:cNvPr>
          <p:cNvSpPr/>
          <p:nvPr userDrawn="1"/>
        </p:nvSpPr>
        <p:spPr>
          <a:xfrm>
            <a:off x="6436659" y="3675529"/>
            <a:ext cx="4966447" cy="23128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651625" y="3836988"/>
            <a:ext cx="5024438" cy="698500"/>
          </a:xfrm>
        </p:spPr>
        <p:txBody>
          <a:bodyPr/>
          <a:lstStyle>
            <a:lvl1pPr marL="0" indent="0">
              <a:buFontTx/>
              <a:buNone/>
              <a:defRPr b="1" i="0">
                <a:solidFill>
                  <a:srgbClr val="122C0E"/>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651625" y="4536234"/>
            <a:ext cx="5024438" cy="145218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Footer Placeholder 4">
            <a:extLst>
              <a:ext uri="{FF2B5EF4-FFF2-40B4-BE49-F238E27FC236}">
                <a16:creationId xmlns:a16="http://schemas.microsoft.com/office/drawing/2014/main" id="{DE610F55-BE30-1144-94A8-7CBE71D4172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13" name="Slide Number Placeholder 5">
            <a:extLst>
              <a:ext uri="{FF2B5EF4-FFF2-40B4-BE49-F238E27FC236}">
                <a16:creationId xmlns:a16="http://schemas.microsoft.com/office/drawing/2014/main" id="{FF71E887-6FEA-674A-A086-6C6D3F763A35}"/>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2050563175"/>
      </p:ext>
    </p:extLst>
  </p:cSld>
  <p:clrMapOvr>
    <a:masterClrMapping/>
  </p:clrMapOvr>
  <p:extLst>
    <p:ext uri="{DCECCB84-F9BA-43D5-87BE-67443E8EF086}">
      <p15:sldGuideLst xmlns:p15="http://schemas.microsoft.com/office/powerpoint/2012/main">
        <p15:guide id="1" pos="665" userDrawn="1">
          <p15:clr>
            <a:srgbClr val="FBAE40"/>
          </p15:clr>
        </p15:guide>
        <p15:guide id="2" pos="7015" userDrawn="1">
          <p15:clr>
            <a:srgbClr val="FBAE40"/>
          </p15:clr>
        </p15:guide>
        <p15:guide id="3" orient="horz" pos="686" userDrawn="1">
          <p15:clr>
            <a:srgbClr val="FBAE40"/>
          </p15:clr>
        </p15:guide>
        <p15:guide id="4" orient="horz" pos="363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ingl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9" y="1089024"/>
            <a:ext cx="10088894" cy="4679951"/>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10078465 w 10088894"/>
              <a:gd name="connsiteY3" fmla="*/ 4674539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10078465 w 10088894"/>
              <a:gd name="connsiteY3" fmla="*/ 4674539 h 4679951"/>
              <a:gd name="connsiteX4" fmla="*/ 0 w 10088894"/>
              <a:gd name="connsiteY4" fmla="*/ 4679951 h 4679951"/>
              <a:gd name="connsiteX5" fmla="*/ 0 w 10088894"/>
              <a:gd name="connsiteY5" fmla="*/ 0 h 46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894" h="4679951">
                <a:moveTo>
                  <a:pt x="0" y="0"/>
                </a:moveTo>
                <a:lnTo>
                  <a:pt x="10088894" y="10510"/>
                </a:lnTo>
                <a:cubicBezTo>
                  <a:pt x="10086138" y="267009"/>
                  <a:pt x="10072871" y="2215673"/>
                  <a:pt x="10070115" y="2472172"/>
                </a:cubicBezTo>
                <a:cubicBezTo>
                  <a:pt x="10072898" y="3206294"/>
                  <a:pt x="10075682" y="3940417"/>
                  <a:pt x="10078465" y="4674539"/>
                </a:cubicBezTo>
                <a:lnTo>
                  <a:pt x="0" y="4679951"/>
                </a:lnTo>
                <a:lnTo>
                  <a:pt x="0" y="0"/>
                </a:lnTo>
                <a:close/>
              </a:path>
            </a:pathLst>
          </a:custGeom>
          <a:solidFill>
            <a:srgbClr val="02590F"/>
          </a:solidFill>
        </p:spPr>
        <p:txBody>
          <a:bodyPr anchor="t"/>
          <a:lstStyle>
            <a:lvl1pPr marL="0" indent="0" algn="l">
              <a:buNone/>
              <a:defRPr>
                <a:solidFill>
                  <a:schemeClr val="bg1">
                    <a:lumMod val="95000"/>
                  </a:schemeClr>
                </a:solidFill>
              </a:defRPr>
            </a:lvl1pPr>
          </a:lstStyle>
          <a:p>
            <a:r>
              <a:rPr lang="x-none" dirty="0"/>
              <a:t>Choose picture</a:t>
            </a:r>
          </a:p>
        </p:txBody>
      </p:sp>
      <p:sp>
        <p:nvSpPr>
          <p:cNvPr id="12" name="Footer Placeholder 4">
            <a:extLst>
              <a:ext uri="{FF2B5EF4-FFF2-40B4-BE49-F238E27FC236}">
                <a16:creationId xmlns:a16="http://schemas.microsoft.com/office/drawing/2014/main" id="{DE610F55-BE30-1144-94A8-7CBE71D4172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3" name="Slide Number Placeholder 5">
            <a:extLst>
              <a:ext uri="{FF2B5EF4-FFF2-40B4-BE49-F238E27FC236}">
                <a16:creationId xmlns:a16="http://schemas.microsoft.com/office/drawing/2014/main" id="{FF71E887-6FEA-674A-A086-6C6D3F763A35}"/>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a:t>  |  </a:t>
            </a:r>
            <a:r>
              <a:rPr lang="en-GB"/>
              <a:t>P</a:t>
            </a:r>
            <a:r>
              <a:rPr lang="x-none"/>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222260164"/>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Light">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t="2074" r="1275"/>
          <a:stretch/>
        </p:blipFill>
        <p:spPr>
          <a:xfrm>
            <a:off x="3575720" y="0"/>
            <a:ext cx="8616280" cy="4376645"/>
          </a:xfrm>
          <a:prstGeom prst="rect">
            <a:avLst/>
          </a:prstGeom>
        </p:spPr>
      </p:pic>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lvl1pPr>
          </a:lstStyle>
          <a:p>
            <a:r>
              <a:rPr lang="en-GB" dirty="0"/>
              <a:t>Click to edit Master title style</a:t>
            </a:r>
            <a:endParaRPr lang="x-non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5FA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485045"/>
                </a:solidFill>
              </a:defRPr>
            </a:lvl1pPr>
          </a:lstStyle>
          <a:p>
            <a:pPr lvl="0"/>
            <a:r>
              <a:rPr lang="en-GB" dirty="0"/>
              <a:t>Add Division/Unit/… and change label in front</a:t>
            </a:r>
            <a:endParaRPr lang="x-none"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5FAF4B"/>
                </a:solidFill>
              </a:defRPr>
            </a:lvl1pPr>
          </a:lstStyle>
          <a:p>
            <a:pPr lvl="0"/>
            <a:r>
              <a:rPr lang="x-none" dirty="0"/>
              <a:t>LABEL</a:t>
            </a:r>
          </a:p>
        </p:txBody>
      </p:sp>
      <p:sp>
        <p:nvSpPr>
          <p:cNvPr id="8" name="Footer Placeholder 4">
            <a:extLst>
              <a:ext uri="{FF2B5EF4-FFF2-40B4-BE49-F238E27FC236}">
                <a16:creationId xmlns:a16="http://schemas.microsoft.com/office/drawing/2014/main" id="{D91C20A6-FE70-C243-AE15-9AFDDCD8551A}"/>
              </a:ext>
            </a:extLst>
          </p:cNvPr>
          <p:cNvSpPr>
            <a:spLocks noGrp="1"/>
          </p:cNvSpPr>
          <p:nvPr>
            <p:ph type="ftr" sz="quarter" idx="3"/>
          </p:nvPr>
        </p:nvSpPr>
        <p:spPr>
          <a:xfrm>
            <a:off x="515938" y="6129339"/>
            <a:ext cx="4114800" cy="544512"/>
          </a:xfrm>
          <a:prstGeom prst="rect">
            <a:avLst/>
          </a:prstGeom>
        </p:spPr>
        <p:txBody>
          <a:bodyPr vert="horz" lIns="91440" tIns="45720" rIns="91440" bIns="45720" rtlCol="0" anchor="ctr"/>
          <a:lstStyle>
            <a:lvl1pPr algn="l">
              <a:defRPr sz="1000" b="0" i="0">
                <a:solidFill>
                  <a:srgbClr val="95C281"/>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Tree>
    <p:extLst>
      <p:ext uri="{BB962C8B-B14F-4D97-AF65-F5344CB8AC3E}">
        <p14:creationId xmlns:p14="http://schemas.microsoft.com/office/powerpoint/2010/main" val="893420238"/>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pictur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02590F"/>
          </a:solidFill>
        </p:spPr>
        <p:txBody>
          <a:bodyPr anchor="t"/>
          <a:lstStyle>
            <a:lvl1pPr marL="0" indent="0" algn="l">
              <a:buNone/>
              <a:defRPr>
                <a:solidFill>
                  <a:schemeClr val="bg1">
                    <a:lumMod val="95000"/>
                  </a:schemeClr>
                </a:solidFill>
              </a:defRPr>
            </a:lvl1pPr>
          </a:lstStyle>
          <a:p>
            <a:r>
              <a:rPr lang="x-none"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515938" y="3617540"/>
            <a:ext cx="4602162" cy="698500"/>
          </a:xfrm>
        </p:spPr>
        <p:txBody>
          <a:bodyPr/>
          <a:lstStyle>
            <a:lvl1pPr marL="0" indent="0">
              <a:buFontTx/>
              <a:buNone/>
              <a:defRPr b="1" i="0">
                <a:solidFill>
                  <a:srgbClr val="122C0E"/>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515938" y="4316786"/>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02590F"/>
          </a:solidFill>
        </p:spPr>
        <p:txBody>
          <a:bodyPr anchor="t"/>
          <a:lstStyle>
            <a:lvl1pPr marL="0" indent="0" algn="l">
              <a:buNone/>
              <a:defRPr>
                <a:solidFill>
                  <a:schemeClr val="bg1">
                    <a:lumMod val="95000"/>
                  </a:schemeClr>
                </a:solidFill>
              </a:defRPr>
            </a:lvl1pPr>
          </a:lstStyle>
          <a:p>
            <a:r>
              <a:rPr lang="x-none"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232735" y="3605033"/>
            <a:ext cx="4602162" cy="698500"/>
          </a:xfrm>
        </p:spPr>
        <p:txBody>
          <a:bodyPr/>
          <a:lstStyle>
            <a:lvl1pPr marL="0" indent="0">
              <a:buFontTx/>
              <a:buNone/>
              <a:defRPr b="1" i="0">
                <a:solidFill>
                  <a:srgbClr val="122C0E"/>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232735" y="4304279"/>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Footer Placeholder 4">
            <a:extLst>
              <a:ext uri="{FF2B5EF4-FFF2-40B4-BE49-F238E27FC236}">
                <a16:creationId xmlns:a16="http://schemas.microsoft.com/office/drawing/2014/main" id="{F2008B75-392B-1A41-81B9-B8F1B8A2A5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6" name="Slide Number Placeholder 5">
            <a:extLst>
              <a:ext uri="{FF2B5EF4-FFF2-40B4-BE49-F238E27FC236}">
                <a16:creationId xmlns:a16="http://schemas.microsoft.com/office/drawing/2014/main" id="{2F2AC46F-A001-3448-8143-A28C03D45CA0}"/>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a:t>  |  </a:t>
            </a:r>
            <a:r>
              <a:rPr lang="en-GB"/>
              <a:t>P</a:t>
            </a:r>
            <a:r>
              <a:rPr lang="x-none"/>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2111543119"/>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userDrawn="1">
          <p15:clr>
            <a:srgbClr val="FBAE40"/>
          </p15:clr>
        </p15:guide>
        <p15:guide id="6" pos="3749" userDrawn="1">
          <p15:clr>
            <a:srgbClr val="FBAE40"/>
          </p15:clr>
        </p15:guide>
        <p15:guide id="7" orient="horz" pos="259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lumn pictur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02590F"/>
          </a:solidFill>
        </p:spPr>
        <p:txBody>
          <a:bodyPr anchor="t"/>
          <a:lstStyle>
            <a:lvl1pPr marL="0" indent="0" algn="l">
              <a:buNone/>
              <a:defRPr>
                <a:solidFill>
                  <a:schemeClr val="bg1">
                    <a:lumMod val="95000"/>
                  </a:schemeClr>
                </a:solidFill>
              </a:defRPr>
            </a:lvl1pPr>
          </a:lstStyle>
          <a:p>
            <a:r>
              <a:rPr lang="x-none"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515938" y="3617540"/>
            <a:ext cx="4602162" cy="698500"/>
          </a:xfrm>
        </p:spPr>
        <p:txBody>
          <a:bodyPr/>
          <a:lstStyle>
            <a:lvl1pPr marL="0" indent="0">
              <a:buFontTx/>
              <a:buNone/>
              <a:defRPr b="1" i="0">
                <a:solidFill>
                  <a:srgbClr val="122C0E"/>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515938" y="4709933"/>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02590F"/>
          </a:solidFill>
        </p:spPr>
        <p:txBody>
          <a:bodyPr anchor="t"/>
          <a:lstStyle>
            <a:lvl1pPr marL="0" indent="0" algn="l">
              <a:buNone/>
              <a:defRPr>
                <a:solidFill>
                  <a:schemeClr val="bg1">
                    <a:lumMod val="95000"/>
                  </a:schemeClr>
                </a:solidFill>
              </a:defRPr>
            </a:lvl1pPr>
          </a:lstStyle>
          <a:p>
            <a:r>
              <a:rPr lang="x-none"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232735" y="3605033"/>
            <a:ext cx="4602162" cy="698500"/>
          </a:xfrm>
        </p:spPr>
        <p:txBody>
          <a:bodyPr/>
          <a:lstStyle>
            <a:lvl1pPr marL="0" indent="0">
              <a:buFontTx/>
              <a:buNone/>
              <a:defRPr b="1" i="0">
                <a:solidFill>
                  <a:srgbClr val="122C0E"/>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232735" y="4697426"/>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Text Placeholder 4">
            <a:extLst>
              <a:ext uri="{FF2B5EF4-FFF2-40B4-BE49-F238E27FC236}">
                <a16:creationId xmlns:a16="http://schemas.microsoft.com/office/drawing/2014/main" id="{F4CB97AA-9189-3C45-98CD-178295F25D9A}"/>
              </a:ext>
            </a:extLst>
          </p:cNvPr>
          <p:cNvSpPr>
            <a:spLocks noGrp="1"/>
          </p:cNvSpPr>
          <p:nvPr>
            <p:ph type="body" sz="quarter" idx="18" hasCustomPrompt="1"/>
          </p:nvPr>
        </p:nvSpPr>
        <p:spPr>
          <a:xfrm>
            <a:off x="515937" y="4338884"/>
            <a:ext cx="4602161" cy="358542"/>
          </a:xfrm>
        </p:spPr>
        <p:txBody>
          <a:bodyPr>
            <a:noAutofit/>
          </a:bodyPr>
          <a:lstStyle>
            <a:lvl1pPr marL="0" indent="0">
              <a:buNone/>
              <a:defRPr sz="1200">
                <a:solidFill>
                  <a:srgbClr val="5FAF4B"/>
                </a:solidFill>
              </a:defRPr>
            </a:lvl1pPr>
          </a:lstStyle>
          <a:p>
            <a:pPr lvl="0"/>
            <a:r>
              <a:rPr lang="en-GB" dirty="0"/>
              <a:t>04/04/2020</a:t>
            </a:r>
            <a:endParaRPr lang="x-none" dirty="0"/>
          </a:p>
        </p:txBody>
      </p:sp>
      <p:sp>
        <p:nvSpPr>
          <p:cNvPr id="16" name="Text Placeholder 4">
            <a:extLst>
              <a:ext uri="{FF2B5EF4-FFF2-40B4-BE49-F238E27FC236}">
                <a16:creationId xmlns:a16="http://schemas.microsoft.com/office/drawing/2014/main" id="{3F2148FE-A34A-5E44-A0E3-FF3BECC7A4CB}"/>
              </a:ext>
            </a:extLst>
          </p:cNvPr>
          <p:cNvSpPr>
            <a:spLocks noGrp="1"/>
          </p:cNvSpPr>
          <p:nvPr>
            <p:ph type="body" sz="quarter" idx="19" hasCustomPrompt="1"/>
          </p:nvPr>
        </p:nvSpPr>
        <p:spPr>
          <a:xfrm>
            <a:off x="6240876" y="4338884"/>
            <a:ext cx="4602161" cy="358542"/>
          </a:xfrm>
        </p:spPr>
        <p:txBody>
          <a:bodyPr>
            <a:noAutofit/>
          </a:bodyPr>
          <a:lstStyle>
            <a:lvl1pPr marL="0" indent="0">
              <a:buNone/>
              <a:defRPr sz="1200">
                <a:solidFill>
                  <a:srgbClr val="5FAF4B"/>
                </a:solidFill>
              </a:defRPr>
            </a:lvl1pPr>
          </a:lstStyle>
          <a:p>
            <a:pPr lvl="0"/>
            <a:r>
              <a:rPr lang="en-GB" dirty="0"/>
              <a:t>04/04/2020</a:t>
            </a:r>
            <a:endParaRPr lang="x-none" dirty="0"/>
          </a:p>
        </p:txBody>
      </p:sp>
      <p:sp>
        <p:nvSpPr>
          <p:cNvPr id="17" name="Footer Placeholder 4">
            <a:extLst>
              <a:ext uri="{FF2B5EF4-FFF2-40B4-BE49-F238E27FC236}">
                <a16:creationId xmlns:a16="http://schemas.microsoft.com/office/drawing/2014/main" id="{113CB47B-AEEC-094C-A57F-100EACC17D4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8" name="Slide Number Placeholder 5">
            <a:extLst>
              <a:ext uri="{FF2B5EF4-FFF2-40B4-BE49-F238E27FC236}">
                <a16:creationId xmlns:a16="http://schemas.microsoft.com/office/drawing/2014/main" id="{00295F0B-E73E-2F44-8AD2-948678D00F9E}"/>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a:t>  |  </a:t>
            </a:r>
            <a:r>
              <a:rPr lang="en-GB"/>
              <a:t>P</a:t>
            </a:r>
            <a:r>
              <a:rPr lang="x-none"/>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3538377036"/>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2 Column pictur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04C343-087C-524F-830F-3969246D07E5}"/>
              </a:ext>
            </a:extLst>
          </p:cNvPr>
          <p:cNvSpPr/>
          <p:nvPr userDrawn="1"/>
        </p:nvSpPr>
        <p:spPr>
          <a:xfrm>
            <a:off x="6243607" y="3424417"/>
            <a:ext cx="4824412" cy="2704921"/>
          </a:xfrm>
          <a:prstGeom prst="rect">
            <a:avLst/>
          </a:prstGeom>
          <a:solidFill>
            <a:srgbClr val="12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 name="Rectangle 1">
            <a:extLst>
              <a:ext uri="{FF2B5EF4-FFF2-40B4-BE49-F238E27FC236}">
                <a16:creationId xmlns:a16="http://schemas.microsoft.com/office/drawing/2014/main" id="{367F2593-0F80-E145-BAF0-C444627EEA99}"/>
              </a:ext>
            </a:extLst>
          </p:cNvPr>
          <p:cNvSpPr/>
          <p:nvPr userDrawn="1"/>
        </p:nvSpPr>
        <p:spPr>
          <a:xfrm>
            <a:off x="515939" y="3428999"/>
            <a:ext cx="4824412" cy="2717428"/>
          </a:xfrm>
          <a:prstGeom prst="rect">
            <a:avLst/>
          </a:prstGeom>
          <a:solidFill>
            <a:srgbClr val="12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02590F"/>
          </a:solidFill>
        </p:spPr>
        <p:txBody>
          <a:bodyPr anchor="t"/>
          <a:lstStyle>
            <a:lvl1pPr marL="0" indent="0" algn="l">
              <a:buNone/>
              <a:defRPr>
                <a:solidFill>
                  <a:schemeClr val="bg1">
                    <a:lumMod val="95000"/>
                  </a:schemeClr>
                </a:solidFill>
              </a:defRPr>
            </a:lvl1pPr>
          </a:lstStyle>
          <a:p>
            <a:r>
              <a:rPr lang="x-none"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96517" y="3617540"/>
            <a:ext cx="4495329" cy="698500"/>
          </a:xfrm>
        </p:spPr>
        <p:txBody>
          <a:bodyPr/>
          <a:lstStyle>
            <a:lvl1pPr marL="0" indent="0">
              <a:buFontTx/>
              <a:buNone/>
              <a:defRPr b="1" i="0">
                <a:solidFill>
                  <a:srgbClr val="DCEBD5"/>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96517" y="4709933"/>
            <a:ext cx="4495329" cy="180161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02590F"/>
          </a:solidFill>
        </p:spPr>
        <p:txBody>
          <a:bodyPr anchor="t"/>
          <a:lstStyle>
            <a:lvl1pPr marL="0" indent="0" algn="l">
              <a:buNone/>
              <a:defRPr>
                <a:solidFill>
                  <a:schemeClr val="bg1">
                    <a:lumMod val="95000"/>
                  </a:schemeClr>
                </a:solidFill>
              </a:defRPr>
            </a:lvl1pPr>
          </a:lstStyle>
          <a:p>
            <a:r>
              <a:rPr lang="x-none"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413313" y="3605033"/>
            <a:ext cx="4435218" cy="698500"/>
          </a:xfrm>
        </p:spPr>
        <p:txBody>
          <a:bodyPr/>
          <a:lstStyle>
            <a:lvl1pPr marL="0" indent="0">
              <a:buFontTx/>
              <a:buNone/>
              <a:defRPr b="1" i="0">
                <a:solidFill>
                  <a:srgbClr val="DCEBD5"/>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413313" y="4697426"/>
            <a:ext cx="4435218" cy="180161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Text Placeholder 4">
            <a:extLst>
              <a:ext uri="{FF2B5EF4-FFF2-40B4-BE49-F238E27FC236}">
                <a16:creationId xmlns:a16="http://schemas.microsoft.com/office/drawing/2014/main" id="{F4CB97AA-9189-3C45-98CD-178295F25D9A}"/>
              </a:ext>
            </a:extLst>
          </p:cNvPr>
          <p:cNvSpPr>
            <a:spLocks noGrp="1"/>
          </p:cNvSpPr>
          <p:nvPr>
            <p:ph type="body" sz="quarter" idx="18" hasCustomPrompt="1"/>
          </p:nvPr>
        </p:nvSpPr>
        <p:spPr>
          <a:xfrm>
            <a:off x="696516" y="4338884"/>
            <a:ext cx="4469395" cy="358542"/>
          </a:xfrm>
        </p:spPr>
        <p:txBody>
          <a:bodyPr>
            <a:noAutofit/>
          </a:bodyPr>
          <a:lstStyle>
            <a:lvl1pPr marL="0" indent="0">
              <a:buNone/>
              <a:defRPr sz="1200">
                <a:solidFill>
                  <a:srgbClr val="5FAF4B"/>
                </a:solidFill>
              </a:defRPr>
            </a:lvl1pPr>
          </a:lstStyle>
          <a:p>
            <a:pPr lvl="0"/>
            <a:r>
              <a:rPr lang="en-GB" dirty="0"/>
              <a:t>04/04/2020</a:t>
            </a:r>
            <a:endParaRPr lang="x-none" dirty="0"/>
          </a:p>
        </p:txBody>
      </p:sp>
      <p:sp>
        <p:nvSpPr>
          <p:cNvPr id="16" name="Text Placeholder 4">
            <a:extLst>
              <a:ext uri="{FF2B5EF4-FFF2-40B4-BE49-F238E27FC236}">
                <a16:creationId xmlns:a16="http://schemas.microsoft.com/office/drawing/2014/main" id="{3F2148FE-A34A-5E44-A0E3-FF3BECC7A4CB}"/>
              </a:ext>
            </a:extLst>
          </p:cNvPr>
          <p:cNvSpPr>
            <a:spLocks noGrp="1"/>
          </p:cNvSpPr>
          <p:nvPr>
            <p:ph type="body" sz="quarter" idx="19" hasCustomPrompt="1"/>
          </p:nvPr>
        </p:nvSpPr>
        <p:spPr>
          <a:xfrm>
            <a:off x="6413311" y="4338884"/>
            <a:ext cx="4435217" cy="358542"/>
          </a:xfrm>
        </p:spPr>
        <p:txBody>
          <a:bodyPr>
            <a:noAutofit/>
          </a:bodyPr>
          <a:lstStyle>
            <a:lvl1pPr marL="0" indent="0">
              <a:buNone/>
              <a:defRPr sz="1200">
                <a:solidFill>
                  <a:srgbClr val="5FAF4B"/>
                </a:solidFill>
              </a:defRPr>
            </a:lvl1pPr>
          </a:lstStyle>
          <a:p>
            <a:pPr lvl="0"/>
            <a:r>
              <a:rPr lang="en-GB" dirty="0"/>
              <a:t>04/04/2020</a:t>
            </a:r>
            <a:endParaRPr lang="x-none" dirty="0"/>
          </a:p>
        </p:txBody>
      </p:sp>
      <p:sp>
        <p:nvSpPr>
          <p:cNvPr id="18" name="Footer Placeholder 4">
            <a:extLst>
              <a:ext uri="{FF2B5EF4-FFF2-40B4-BE49-F238E27FC236}">
                <a16:creationId xmlns:a16="http://schemas.microsoft.com/office/drawing/2014/main" id="{FD57E253-7FE0-8F4F-A844-1990B4ED320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9" name="Slide Number Placeholder 5">
            <a:extLst>
              <a:ext uri="{FF2B5EF4-FFF2-40B4-BE49-F238E27FC236}">
                <a16:creationId xmlns:a16="http://schemas.microsoft.com/office/drawing/2014/main" id="{53FBBF50-0C91-5247-9CFE-37D8091E4C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a:t>  |  </a:t>
            </a:r>
            <a:r>
              <a:rPr lang="en-GB"/>
              <a:t>P</a:t>
            </a:r>
            <a:r>
              <a:rPr lang="x-none"/>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3003454056"/>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2 Column pictur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04C343-087C-524F-830F-3969246D07E5}"/>
              </a:ext>
            </a:extLst>
          </p:cNvPr>
          <p:cNvSpPr/>
          <p:nvPr userDrawn="1"/>
        </p:nvSpPr>
        <p:spPr>
          <a:xfrm>
            <a:off x="6232737" y="3429000"/>
            <a:ext cx="4824412" cy="2704921"/>
          </a:xfrm>
          <a:prstGeom prst="rect">
            <a:avLst/>
          </a:prstGeom>
          <a:solidFill>
            <a:srgbClr val="12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67F2593-0F80-E145-BAF0-C444627EEA99}"/>
              </a:ext>
            </a:extLst>
          </p:cNvPr>
          <p:cNvSpPr/>
          <p:nvPr userDrawn="1"/>
        </p:nvSpPr>
        <p:spPr>
          <a:xfrm>
            <a:off x="515939" y="3428999"/>
            <a:ext cx="4824412" cy="2717428"/>
          </a:xfrm>
          <a:prstGeom prst="rect">
            <a:avLst/>
          </a:prstGeom>
          <a:solidFill>
            <a:srgbClr val="12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02590F"/>
          </a:solidFill>
        </p:spPr>
        <p:txBody>
          <a:bodyPr anchor="t"/>
          <a:lstStyle>
            <a:lvl1pPr marL="0" indent="0" algn="l">
              <a:buNone/>
              <a:defRPr>
                <a:solidFill>
                  <a:schemeClr val="bg1">
                    <a:lumMod val="95000"/>
                  </a:schemeClr>
                </a:solidFill>
              </a:defRPr>
            </a:lvl1pPr>
          </a:lstStyle>
          <a:p>
            <a:r>
              <a:rPr lang="x-none"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96517" y="3617540"/>
            <a:ext cx="4495329" cy="698500"/>
          </a:xfrm>
        </p:spPr>
        <p:txBody>
          <a:bodyPr/>
          <a:lstStyle>
            <a:lvl1pPr marL="0" indent="0">
              <a:buFontTx/>
              <a:buNone/>
              <a:defRPr b="1" i="0">
                <a:solidFill>
                  <a:srgbClr val="DCEBD5"/>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96517" y="4314261"/>
            <a:ext cx="4495329" cy="2197291"/>
          </a:xfrm>
        </p:spPr>
        <p:txBody>
          <a:bodyPr>
            <a:normAutofit/>
          </a:bodyPr>
          <a:lstStyle>
            <a:lvl1pPr marL="0" indent="0">
              <a:lnSpc>
                <a:spcPct val="150000"/>
              </a:lnSpc>
              <a:buFontTx/>
              <a:buNone/>
              <a:defRPr sz="1600" b="0" i="0">
                <a:solidFill>
                  <a:srgbClr val="FFFFFF"/>
                </a:solidFill>
                <a:latin typeface="Noto Sans" panose="020B0502040504020204" pitchFamily="34" charset="0"/>
                <a:ea typeface="Noto Sans" panose="020B0502040504020204" pitchFamily="34" charset="0"/>
                <a:cs typeface="Noto Sans" panose="020B0502040504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02590F"/>
          </a:solidFill>
        </p:spPr>
        <p:txBody>
          <a:bodyPr anchor="t"/>
          <a:lstStyle>
            <a:lvl1pPr marL="0" indent="0" algn="l">
              <a:buNone/>
              <a:defRPr>
                <a:solidFill>
                  <a:schemeClr val="bg1">
                    <a:lumMod val="95000"/>
                  </a:schemeClr>
                </a:solidFill>
              </a:defRPr>
            </a:lvl1pPr>
          </a:lstStyle>
          <a:p>
            <a:r>
              <a:rPr lang="x-none"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413313" y="3605033"/>
            <a:ext cx="4435218" cy="698500"/>
          </a:xfrm>
        </p:spPr>
        <p:txBody>
          <a:bodyPr/>
          <a:lstStyle>
            <a:lvl1pPr marL="0" indent="0">
              <a:buFontTx/>
              <a:buNone/>
              <a:defRPr b="1" i="0">
                <a:solidFill>
                  <a:srgbClr val="DCEBD5"/>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413313" y="4314262"/>
            <a:ext cx="4435218" cy="2184784"/>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Footer Placeholder 4">
            <a:extLst>
              <a:ext uri="{FF2B5EF4-FFF2-40B4-BE49-F238E27FC236}">
                <a16:creationId xmlns:a16="http://schemas.microsoft.com/office/drawing/2014/main" id="{D657737D-F015-CB41-A2DC-45E2C68A3C69}"/>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6" name="Slide Number Placeholder 5">
            <a:extLst>
              <a:ext uri="{FF2B5EF4-FFF2-40B4-BE49-F238E27FC236}">
                <a16:creationId xmlns:a16="http://schemas.microsoft.com/office/drawing/2014/main" id="{0B7B6367-8A58-E94C-A551-20BF4CCAB07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a:t>  |  </a:t>
            </a:r>
            <a:r>
              <a:rPr lang="en-GB"/>
              <a:t>P</a:t>
            </a:r>
            <a:r>
              <a:rPr lang="x-none"/>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372655351"/>
      </p:ext>
    </p:extLst>
  </p:cSld>
  <p:clrMapOvr>
    <a:masterClrMapping/>
  </p:clrMapOvr>
  <p:extLst>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s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D8AE4-C68B-F147-A1AE-DC7E19D6F874}"/>
              </a:ext>
            </a:extLst>
          </p:cNvPr>
          <p:cNvSpPr/>
          <p:nvPr userDrawn="1"/>
        </p:nvSpPr>
        <p:spPr>
          <a:xfrm>
            <a:off x="515938" y="2321766"/>
            <a:ext cx="11160125" cy="3447209"/>
          </a:xfrm>
          <a:prstGeom prst="rect">
            <a:avLst/>
          </a:prstGeom>
          <a:solidFill>
            <a:srgbClr val="12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096000" y="3031052"/>
            <a:ext cx="5024438" cy="698500"/>
          </a:xfrm>
        </p:spPr>
        <p:txBody>
          <a:bodyPr/>
          <a:lstStyle>
            <a:lvl1pPr marL="0" indent="0">
              <a:buFontTx/>
              <a:buNone/>
              <a:defRPr b="1" i="0">
                <a:solidFill>
                  <a:srgbClr val="DCEBD5"/>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096000" y="3755649"/>
            <a:ext cx="5040313" cy="145218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3" name="Picture Placeholder 2">
            <a:extLst>
              <a:ext uri="{FF2B5EF4-FFF2-40B4-BE49-F238E27FC236}">
                <a16:creationId xmlns:a16="http://schemas.microsoft.com/office/drawing/2014/main" id="{8319F1B3-37EE-E548-B284-431ED7681904}"/>
              </a:ext>
            </a:extLst>
          </p:cNvPr>
          <p:cNvSpPr>
            <a:spLocks noGrp="1"/>
          </p:cNvSpPr>
          <p:nvPr>
            <p:ph type="pic" sz="quarter" idx="15" hasCustomPrompt="1"/>
          </p:nvPr>
        </p:nvSpPr>
        <p:spPr>
          <a:xfrm>
            <a:off x="1092200" y="1760629"/>
            <a:ext cx="4550317" cy="3447209"/>
          </a:xfrm>
          <a:solidFill>
            <a:srgbClr val="DCEBD5"/>
          </a:solidFill>
        </p:spPr>
        <p:txBody>
          <a:bodyPr anchor="ctr"/>
          <a:lstStyle>
            <a:lvl1pPr marL="0" indent="0" algn="ctr">
              <a:buNone/>
              <a:defRPr/>
            </a:lvl1pPr>
          </a:lstStyle>
          <a:p>
            <a:r>
              <a:rPr lang="nl-BE" dirty="0"/>
              <a:t>Choose picture</a:t>
            </a:r>
            <a:endParaRPr lang="x-none"/>
          </a:p>
        </p:txBody>
      </p:sp>
      <p:sp>
        <p:nvSpPr>
          <p:cNvPr id="5" name="Text Placeholder 4">
            <a:extLst>
              <a:ext uri="{FF2B5EF4-FFF2-40B4-BE49-F238E27FC236}">
                <a16:creationId xmlns:a16="http://schemas.microsoft.com/office/drawing/2014/main" id="{73C96993-E15E-4940-A9BC-7ED7BAAD1022}"/>
              </a:ext>
            </a:extLst>
          </p:cNvPr>
          <p:cNvSpPr>
            <a:spLocks noGrp="1"/>
          </p:cNvSpPr>
          <p:nvPr>
            <p:ph type="body" sz="quarter" idx="16" hasCustomPrompt="1"/>
          </p:nvPr>
        </p:nvSpPr>
        <p:spPr>
          <a:xfrm>
            <a:off x="6096000" y="2641585"/>
            <a:ext cx="3003550" cy="358542"/>
          </a:xfrm>
        </p:spPr>
        <p:txBody>
          <a:bodyPr>
            <a:noAutofit/>
          </a:bodyPr>
          <a:lstStyle>
            <a:lvl1pPr marL="0" indent="0">
              <a:buNone/>
              <a:defRPr sz="1200">
                <a:solidFill>
                  <a:srgbClr val="5FAF4B"/>
                </a:solidFill>
              </a:defRPr>
            </a:lvl1pPr>
          </a:lstStyle>
          <a:p>
            <a:pPr lvl="0"/>
            <a:r>
              <a:rPr lang="en-GB" dirty="0"/>
              <a:t>INSIGHT</a:t>
            </a:r>
            <a:endParaRPr lang="x-none" dirty="0"/>
          </a:p>
        </p:txBody>
      </p:sp>
      <p:sp>
        <p:nvSpPr>
          <p:cNvPr id="12" name="Footer Placeholder 4">
            <a:extLst>
              <a:ext uri="{FF2B5EF4-FFF2-40B4-BE49-F238E27FC236}">
                <a16:creationId xmlns:a16="http://schemas.microsoft.com/office/drawing/2014/main" id="{43251F8B-F318-5F44-B782-0A1B78572AD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3" name="Slide Number Placeholder 5">
            <a:extLst>
              <a:ext uri="{FF2B5EF4-FFF2-40B4-BE49-F238E27FC236}">
                <a16:creationId xmlns:a16="http://schemas.microsoft.com/office/drawing/2014/main" id="{18648030-9CF7-004F-82B0-682CBA02C2E0}"/>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a:t>  |  </a:t>
            </a:r>
            <a:r>
              <a:rPr lang="en-GB"/>
              <a:t>P</a:t>
            </a:r>
            <a:r>
              <a:rPr lang="x-none"/>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50026817"/>
      </p:ext>
    </p:extLst>
  </p:cSld>
  <p:clrMapOvr>
    <a:masterClrMapping/>
  </p:clrMapOvr>
  <p:extLst>
    <p:ext uri="{DCECCB84-F9BA-43D5-87BE-67443E8EF086}">
      <p15:sldGuideLst xmlns:p15="http://schemas.microsoft.com/office/powerpoint/2012/main">
        <p15:guide id="1" pos="688" userDrawn="1">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D8AE4-C68B-F147-A1AE-DC7E19D6F874}"/>
              </a:ext>
            </a:extLst>
          </p:cNvPr>
          <p:cNvSpPr/>
          <p:nvPr userDrawn="1"/>
        </p:nvSpPr>
        <p:spPr>
          <a:xfrm>
            <a:off x="515939" y="1705395"/>
            <a:ext cx="5580062" cy="3447209"/>
          </a:xfrm>
          <a:prstGeom prst="rect">
            <a:avLst/>
          </a:prstGeom>
          <a:solidFill>
            <a:srgbClr val="DCE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1D39"/>
              </a:solidFill>
            </a:endParaRP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1124284" y="2636912"/>
            <a:ext cx="10044113" cy="1123488"/>
          </a:xfrm>
        </p:spPr>
        <p:txBody>
          <a:bodyPr/>
          <a:lstStyle>
            <a:lvl1pPr marL="0" marR="0" indent="0" algn="l" defTabSz="914400" rtl="0" eaLnBrk="1" fontAlgn="auto" latinLnBrk="0" hangingPunct="1">
              <a:lnSpc>
                <a:spcPct val="150000"/>
              </a:lnSpc>
              <a:spcBef>
                <a:spcPts val="1000"/>
              </a:spcBef>
              <a:spcAft>
                <a:spcPts val="0"/>
              </a:spcAft>
              <a:buClr>
                <a:srgbClr val="AFD8ED"/>
              </a:buClr>
              <a:buSzTx/>
              <a:buFontTx/>
              <a:buNone/>
              <a:tabLst/>
              <a:defRPr b="1" i="0">
                <a:solidFill>
                  <a:srgbClr val="122C0E"/>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marL="0" marR="0" lvl="0" indent="0" algn="l" defTabSz="914400" rtl="0" eaLnBrk="1" fontAlgn="auto" latinLnBrk="0" hangingPunct="1">
              <a:lnSpc>
                <a:spcPct val="150000"/>
              </a:lnSpc>
              <a:spcBef>
                <a:spcPts val="1000"/>
              </a:spcBef>
              <a:spcAft>
                <a:spcPts val="0"/>
              </a:spcAft>
              <a:buClr>
                <a:srgbClr val="AFD8ED"/>
              </a:buClr>
              <a:buSzTx/>
              <a:buFontTx/>
              <a:buNone/>
              <a:tabLst/>
              <a:defRPr/>
            </a:pPr>
            <a:r>
              <a:rPr lang="en-GB" dirty="0"/>
              <a:t>Quote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a:p>
            <a:pPr lvl="0"/>
            <a:endParaRPr lang="en-GB" dirty="0"/>
          </a:p>
        </p:txBody>
      </p:sp>
      <p:sp>
        <p:nvSpPr>
          <p:cNvPr id="5" name="Text Placeholder 4">
            <a:extLst>
              <a:ext uri="{FF2B5EF4-FFF2-40B4-BE49-F238E27FC236}">
                <a16:creationId xmlns:a16="http://schemas.microsoft.com/office/drawing/2014/main" id="{73C96993-E15E-4940-A9BC-7ED7BAAD1022}"/>
              </a:ext>
            </a:extLst>
          </p:cNvPr>
          <p:cNvSpPr>
            <a:spLocks noGrp="1"/>
          </p:cNvSpPr>
          <p:nvPr>
            <p:ph type="body" sz="quarter" idx="16" hasCustomPrompt="1"/>
          </p:nvPr>
        </p:nvSpPr>
        <p:spPr>
          <a:xfrm>
            <a:off x="1631504" y="3979918"/>
            <a:ext cx="4354100" cy="358542"/>
          </a:xfrm>
        </p:spPr>
        <p:txBody>
          <a:bodyPr>
            <a:noAutofit/>
          </a:bodyPr>
          <a:lstStyle>
            <a:lvl1pPr marL="0" indent="0">
              <a:buNone/>
              <a:defRPr sz="1200">
                <a:solidFill>
                  <a:srgbClr val="5FAF4B"/>
                </a:solidFill>
              </a:defRPr>
            </a:lvl1pPr>
          </a:lstStyle>
          <a:p>
            <a:pPr lvl="0"/>
            <a:r>
              <a:rPr lang="en-US" dirty="0">
                <a:effectLst/>
              </a:rPr>
              <a:t>NATO SECRETARY GENERAL JENS STOLTENBERG</a:t>
            </a:r>
            <a:endParaRPr lang="x-none" dirty="0"/>
          </a:p>
        </p:txBody>
      </p:sp>
      <p:sp>
        <p:nvSpPr>
          <p:cNvPr id="2" name="Rectangle 1">
            <a:extLst>
              <a:ext uri="{FF2B5EF4-FFF2-40B4-BE49-F238E27FC236}">
                <a16:creationId xmlns:a16="http://schemas.microsoft.com/office/drawing/2014/main" id="{66461205-76E3-1645-BAEA-9824F907EE9C}"/>
              </a:ext>
            </a:extLst>
          </p:cNvPr>
          <p:cNvSpPr/>
          <p:nvPr userDrawn="1"/>
        </p:nvSpPr>
        <p:spPr>
          <a:xfrm>
            <a:off x="1236216" y="4161488"/>
            <a:ext cx="323280" cy="45719"/>
          </a:xfrm>
          <a:prstGeom prst="rect">
            <a:avLst/>
          </a:prstGeom>
          <a:solidFill>
            <a:srgbClr val="5FA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9B4FD6F2-1834-E84C-AE9F-F790780A946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3" name="Slide Number Placeholder 5">
            <a:extLst>
              <a:ext uri="{FF2B5EF4-FFF2-40B4-BE49-F238E27FC236}">
                <a16:creationId xmlns:a16="http://schemas.microsoft.com/office/drawing/2014/main" id="{A2259B1D-626B-0445-B9CA-501D4CE9A872}"/>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a:t>  |  </a:t>
            </a:r>
            <a:r>
              <a:rPr lang="en-GB"/>
              <a:t>P</a:t>
            </a:r>
            <a:r>
              <a:rPr lang="x-none"/>
              <a:t>AGE </a:t>
            </a:r>
            <a:fld id="{3C66DE6B-CC4B-F74A-99D4-2DC8DD154D90}" type="slidenum">
              <a:rPr lang="x-none" smtClean="0"/>
              <a:pPr/>
              <a:t>‹#›</a:t>
            </a:fld>
            <a:endParaRPr lang="x-none" dirty="0"/>
          </a:p>
        </p:txBody>
      </p:sp>
      <p:pic>
        <p:nvPicPr>
          <p:cNvPr id="16" name="Graphic 15">
            <a:extLst>
              <a:ext uri="{FF2B5EF4-FFF2-40B4-BE49-F238E27FC236}">
                <a16:creationId xmlns:a16="http://schemas.microsoft.com/office/drawing/2014/main" id="{0F87250E-4397-1D43-9DEF-7A2143B0AC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5400" y="1936345"/>
            <a:ext cx="457649" cy="406799"/>
          </a:xfrm>
          <a:prstGeom prst="rect">
            <a:avLst/>
          </a:prstGeom>
        </p:spPr>
      </p:pic>
      <p:pic>
        <p:nvPicPr>
          <p:cNvPr id="18" name="Graphic 17">
            <a:extLst>
              <a:ext uri="{FF2B5EF4-FFF2-40B4-BE49-F238E27FC236}">
                <a16:creationId xmlns:a16="http://schemas.microsoft.com/office/drawing/2014/main" id="{92219949-D07D-2E48-A414-A18D53FE409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96161" y="4578999"/>
            <a:ext cx="457649" cy="406799"/>
          </a:xfrm>
          <a:prstGeom prst="rect">
            <a:avLst/>
          </a:prstGeom>
        </p:spPr>
      </p:pic>
    </p:spTree>
    <p:extLst>
      <p:ext uri="{BB962C8B-B14F-4D97-AF65-F5344CB8AC3E}">
        <p14:creationId xmlns:p14="http://schemas.microsoft.com/office/powerpoint/2010/main" val="796594290"/>
      </p:ext>
    </p:extLst>
  </p:cSld>
  <p:clrMapOvr>
    <a:masterClrMapping/>
  </p:clrMapOvr>
  <p:extLst>
    <p:ext uri="{DCECCB84-F9BA-43D5-87BE-67443E8EF086}">
      <p15:sldGuideLst xmlns:p15="http://schemas.microsoft.com/office/powerpoint/2012/main">
        <p15:guide id="1" pos="688">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7540FA-DACD-CE4A-ACC0-6B27872EFE03}"/>
              </a:ext>
            </a:extLst>
          </p:cNvPr>
          <p:cNvSpPr>
            <a:spLocks noGrp="1"/>
          </p:cNvSpPr>
          <p:nvPr>
            <p:ph type="title" hasCustomPrompt="1"/>
          </p:nvPr>
        </p:nvSpPr>
        <p:spPr>
          <a:xfrm>
            <a:off x="1200150" y="2996952"/>
            <a:ext cx="9024318" cy="1325563"/>
          </a:xfrm>
        </p:spPr>
        <p:txBody>
          <a:bodyPr/>
          <a:lstStyle>
            <a:lvl1pPr>
              <a:defRPr>
                <a:solidFill>
                  <a:srgbClr val="DCEBD5"/>
                </a:solidFill>
              </a:defRPr>
            </a:lvl1pPr>
          </a:lstStyle>
          <a:p>
            <a:r>
              <a:rPr lang="en-GB" dirty="0"/>
              <a:t>Contact us</a:t>
            </a:r>
            <a:endParaRPr lang="x-none" dirty="0"/>
          </a:p>
        </p:txBody>
      </p:sp>
      <p:sp>
        <p:nvSpPr>
          <p:cNvPr id="10" name="Rectangle 9">
            <a:extLst>
              <a:ext uri="{FF2B5EF4-FFF2-40B4-BE49-F238E27FC236}">
                <a16:creationId xmlns:a16="http://schemas.microsoft.com/office/drawing/2014/main" id="{5090C143-DA3B-4448-9677-16B52934BB82}"/>
              </a:ext>
            </a:extLst>
          </p:cNvPr>
          <p:cNvSpPr/>
          <p:nvPr userDrawn="1"/>
        </p:nvSpPr>
        <p:spPr>
          <a:xfrm>
            <a:off x="1319684" y="4350170"/>
            <a:ext cx="64666" cy="769003"/>
          </a:xfrm>
          <a:prstGeom prst="rect">
            <a:avLst/>
          </a:prstGeom>
          <a:solidFill>
            <a:srgbClr val="5FA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 name="TextBox 1">
            <a:extLst>
              <a:ext uri="{FF2B5EF4-FFF2-40B4-BE49-F238E27FC236}">
                <a16:creationId xmlns:a16="http://schemas.microsoft.com/office/drawing/2014/main" id="{1C510BFC-7967-9A42-8BDB-BFB3BEAC4429}"/>
              </a:ext>
            </a:extLst>
          </p:cNvPr>
          <p:cNvSpPr txBox="1"/>
          <p:nvPr userDrawn="1"/>
        </p:nvSpPr>
        <p:spPr>
          <a:xfrm>
            <a:off x="3160207" y="5290457"/>
            <a:ext cx="184731" cy="369332"/>
          </a:xfrm>
          <a:prstGeom prst="rect">
            <a:avLst/>
          </a:prstGeom>
          <a:noFill/>
        </p:spPr>
        <p:txBody>
          <a:bodyPr wrap="none" rtlCol="0">
            <a:spAutoFit/>
          </a:bodyPr>
          <a:lstStyle/>
          <a:p>
            <a:endParaRPr lang="x-none" dirty="0"/>
          </a:p>
        </p:txBody>
      </p:sp>
      <p:sp>
        <p:nvSpPr>
          <p:cNvPr id="21" name="Text Placeholder 20">
            <a:extLst>
              <a:ext uri="{FF2B5EF4-FFF2-40B4-BE49-F238E27FC236}">
                <a16:creationId xmlns:a16="http://schemas.microsoft.com/office/drawing/2014/main" id="{D61FBFD3-0C7E-6944-839E-23CE2A3959D9}"/>
              </a:ext>
            </a:extLst>
          </p:cNvPr>
          <p:cNvSpPr>
            <a:spLocks noGrp="1"/>
          </p:cNvSpPr>
          <p:nvPr>
            <p:ph type="body" sz="quarter" idx="14" hasCustomPrompt="1"/>
          </p:nvPr>
        </p:nvSpPr>
        <p:spPr>
          <a:xfrm>
            <a:off x="2351088" y="4337729"/>
            <a:ext cx="3887787" cy="342900"/>
          </a:xfrm>
        </p:spPr>
        <p:txBody>
          <a:bodyPr anchor="ctr">
            <a:noAutofit/>
          </a:bodyPr>
          <a:lstStyle>
            <a:lvl1pPr marL="0" indent="0">
              <a:buNone/>
              <a:defRPr sz="1400">
                <a:solidFill>
                  <a:srgbClr val="FFFFFF"/>
                </a:solidFill>
              </a:defRPr>
            </a:lvl1pPr>
          </a:lstStyle>
          <a:p>
            <a:pPr lvl="0"/>
            <a:r>
              <a:rPr lang="en-GB" dirty="0" err="1"/>
              <a:t>John.doe@nato.int</a:t>
            </a:r>
            <a:endParaRPr lang="x-none" dirty="0"/>
          </a:p>
        </p:txBody>
      </p:sp>
      <p:sp>
        <p:nvSpPr>
          <p:cNvPr id="22" name="Text Placeholder 20">
            <a:extLst>
              <a:ext uri="{FF2B5EF4-FFF2-40B4-BE49-F238E27FC236}">
                <a16:creationId xmlns:a16="http://schemas.microsoft.com/office/drawing/2014/main" id="{48D2D7B9-9719-5948-A695-3E51EFFC1289}"/>
              </a:ext>
            </a:extLst>
          </p:cNvPr>
          <p:cNvSpPr>
            <a:spLocks noGrp="1"/>
          </p:cNvSpPr>
          <p:nvPr>
            <p:ph type="body" sz="quarter" idx="15" hasCustomPrompt="1"/>
          </p:nvPr>
        </p:nvSpPr>
        <p:spPr>
          <a:xfrm>
            <a:off x="2351088" y="4714542"/>
            <a:ext cx="3887787" cy="342900"/>
          </a:xfrm>
        </p:spPr>
        <p:txBody>
          <a:bodyPr anchor="ctr">
            <a:noAutofit/>
          </a:bodyPr>
          <a:lstStyle>
            <a:lvl1pPr marL="0" indent="0">
              <a:buNone/>
              <a:defRPr sz="1400">
                <a:solidFill>
                  <a:srgbClr val="FFFFFF"/>
                </a:solidFill>
              </a:defRPr>
            </a:lvl1pPr>
          </a:lstStyle>
          <a:p>
            <a:pPr lvl="0"/>
            <a:r>
              <a:rPr lang="en-GB" dirty="0"/>
              <a:t>+32 (0)475 12 34 56</a:t>
            </a:r>
            <a:endParaRPr lang="x-none" dirty="0"/>
          </a:p>
        </p:txBody>
      </p:sp>
      <p:sp>
        <p:nvSpPr>
          <p:cNvPr id="15" name="Footer Placeholder 4">
            <a:extLst>
              <a:ext uri="{FF2B5EF4-FFF2-40B4-BE49-F238E27FC236}">
                <a16:creationId xmlns:a16="http://schemas.microsoft.com/office/drawing/2014/main" id="{9B634A37-9158-B44C-BD04-1C623BBE927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7" name="Slide Number Placeholder 5">
            <a:extLst>
              <a:ext uri="{FF2B5EF4-FFF2-40B4-BE49-F238E27FC236}">
                <a16:creationId xmlns:a16="http://schemas.microsoft.com/office/drawing/2014/main" id="{0C5CCA6E-E857-D343-9DF5-20B5F4BA616B}"/>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a:t>  |  </a:t>
            </a:r>
            <a:r>
              <a:rPr lang="en-GB"/>
              <a:t>P</a:t>
            </a:r>
            <a:r>
              <a:rPr lang="x-none"/>
              <a:t>AGE </a:t>
            </a:r>
            <a:fld id="{3C66DE6B-CC4B-F74A-99D4-2DC8DD154D90}" type="slidenum">
              <a:rPr lang="x-none" smtClean="0"/>
              <a:pPr/>
              <a:t>‹#›</a:t>
            </a:fld>
            <a:endParaRPr lang="x-none" dirty="0"/>
          </a:p>
        </p:txBody>
      </p:sp>
      <p:sp>
        <p:nvSpPr>
          <p:cNvPr id="14" name="Text Placeholder 13">
            <a:extLst>
              <a:ext uri="{FF2B5EF4-FFF2-40B4-BE49-F238E27FC236}">
                <a16:creationId xmlns:a16="http://schemas.microsoft.com/office/drawing/2014/main" id="{CFB8BF25-CCAE-7542-AC64-559F2A7B95C5}"/>
              </a:ext>
            </a:extLst>
          </p:cNvPr>
          <p:cNvSpPr>
            <a:spLocks noGrp="1"/>
          </p:cNvSpPr>
          <p:nvPr>
            <p:ph type="body" sz="quarter" idx="18" hasCustomPrompt="1"/>
          </p:nvPr>
        </p:nvSpPr>
        <p:spPr>
          <a:xfrm>
            <a:off x="1580346" y="4329031"/>
            <a:ext cx="781050" cy="385511"/>
          </a:xfrm>
        </p:spPr>
        <p:txBody>
          <a:bodyPr>
            <a:normAutofit/>
          </a:bodyPr>
          <a:lstStyle>
            <a:lvl1pPr marL="0" indent="0">
              <a:buNone/>
              <a:defRPr sz="1200">
                <a:solidFill>
                  <a:srgbClr val="5FAF4B"/>
                </a:solidFill>
              </a:defRPr>
            </a:lvl1pPr>
          </a:lstStyle>
          <a:p>
            <a:pPr lvl="0"/>
            <a:r>
              <a:rPr lang="x-none" dirty="0"/>
              <a:t>LABEL</a:t>
            </a:r>
          </a:p>
        </p:txBody>
      </p:sp>
      <p:sp>
        <p:nvSpPr>
          <p:cNvPr id="18" name="Text Placeholder 13">
            <a:extLst>
              <a:ext uri="{FF2B5EF4-FFF2-40B4-BE49-F238E27FC236}">
                <a16:creationId xmlns:a16="http://schemas.microsoft.com/office/drawing/2014/main" id="{FC7BFCDB-4508-B448-A3F8-E4129CF2A33E}"/>
              </a:ext>
            </a:extLst>
          </p:cNvPr>
          <p:cNvSpPr>
            <a:spLocks noGrp="1"/>
          </p:cNvSpPr>
          <p:nvPr>
            <p:ph type="body" sz="quarter" idx="19" hasCustomPrompt="1"/>
          </p:nvPr>
        </p:nvSpPr>
        <p:spPr>
          <a:xfrm>
            <a:off x="1580346" y="4704169"/>
            <a:ext cx="781050" cy="385511"/>
          </a:xfrm>
        </p:spPr>
        <p:txBody>
          <a:bodyPr>
            <a:normAutofit/>
          </a:bodyPr>
          <a:lstStyle>
            <a:lvl1pPr marL="0" indent="0">
              <a:buNone/>
              <a:defRPr sz="1200">
                <a:solidFill>
                  <a:srgbClr val="5FAF4B"/>
                </a:solidFill>
              </a:defRPr>
            </a:lvl1pPr>
          </a:lstStyle>
          <a:p>
            <a:pPr lvl="0"/>
            <a:r>
              <a:rPr lang="x-none" dirty="0"/>
              <a:t>LABEL</a:t>
            </a:r>
          </a:p>
        </p:txBody>
      </p:sp>
      <p:sp>
        <p:nvSpPr>
          <p:cNvPr id="19" name="Rectangle 18">
            <a:extLst>
              <a:ext uri="{FF2B5EF4-FFF2-40B4-BE49-F238E27FC236}">
                <a16:creationId xmlns:a16="http://schemas.microsoft.com/office/drawing/2014/main" id="{BA4F31D3-0E3C-F94F-8717-77DDFFCC3CB8}"/>
              </a:ext>
            </a:extLst>
          </p:cNvPr>
          <p:cNvSpPr/>
          <p:nvPr userDrawn="1"/>
        </p:nvSpPr>
        <p:spPr>
          <a:xfrm>
            <a:off x="1343472" y="0"/>
            <a:ext cx="5688632" cy="908720"/>
          </a:xfrm>
          <a:prstGeom prst="rect">
            <a:avLst/>
          </a:prstGeom>
          <a:solidFill>
            <a:srgbClr val="12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Content Placeholder 8">
            <a:extLst>
              <a:ext uri="{FF2B5EF4-FFF2-40B4-BE49-F238E27FC236}">
                <a16:creationId xmlns:a16="http://schemas.microsoft.com/office/drawing/2014/main" id="{E42CBDA0-EAAF-CA42-AC2E-F92AFD540214}"/>
              </a:ext>
            </a:extLst>
          </p:cNvPr>
          <p:cNvSpPr txBox="1">
            <a:spLocks/>
          </p:cNvSpPr>
          <p:nvPr userDrawn="1"/>
        </p:nvSpPr>
        <p:spPr>
          <a:xfrm>
            <a:off x="1439862" y="180000"/>
            <a:ext cx="5400000" cy="54000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4572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9144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3716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1828800" indent="0" algn="l" defTabSz="914400" rtl="0" eaLnBrk="1" latinLnBrk="0" hangingPunct="1">
              <a:lnSpc>
                <a:spcPct val="150000"/>
              </a:lnSpc>
              <a:spcBef>
                <a:spcPts val="500"/>
              </a:spcBef>
              <a:buClr>
                <a:srgbClr val="AFD8ED"/>
              </a:buClr>
              <a:buFont typeface="Arial" panose="020B0604020202020204" pitchFamily="34" charset="0"/>
              <a:buNone/>
              <a:defRPr sz="1000" kern="1200">
                <a:solidFill>
                  <a:srgbClr val="383838"/>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sz="1400" b="1" dirty="0">
                <a:solidFill>
                  <a:schemeClr val="bg1"/>
                </a:solidFill>
              </a:rPr>
              <a:t>NATO</a:t>
            </a:r>
            <a:r>
              <a:rPr lang="en-GB" altLang="en-US" sz="1400" b="1" baseline="0" dirty="0">
                <a:solidFill>
                  <a:schemeClr val="bg1"/>
                </a:solidFill>
              </a:rPr>
              <a:t> MISSION IRAQ</a:t>
            </a:r>
            <a:endParaRPr lang="en-GB" altLang="en-US" sz="1400" b="1" dirty="0">
              <a:solidFill>
                <a:schemeClr val="bg1"/>
              </a:solidFill>
            </a:endParaRPr>
          </a:p>
        </p:txBody>
      </p:sp>
    </p:spTree>
    <p:extLst>
      <p:ext uri="{BB962C8B-B14F-4D97-AF65-F5344CB8AC3E}">
        <p14:creationId xmlns:p14="http://schemas.microsoft.com/office/powerpoint/2010/main" val="718492987"/>
      </p:ext>
    </p:extLst>
  </p:cSld>
  <p:clrMapOvr>
    <a:masterClrMapping/>
  </p:clrMapOvr>
  <p:extLst>
    <p:ext uri="{DCECCB84-F9BA-43D5-87BE-67443E8EF086}">
      <p15:sldGuideLst xmlns:p15="http://schemas.microsoft.com/office/powerpoint/2012/main">
        <p15:guide id="1" pos="7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 Light">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t="2074" r="1275"/>
          <a:stretch/>
        </p:blipFill>
        <p:spPr>
          <a:xfrm>
            <a:off x="3575720" y="0"/>
            <a:ext cx="8616280" cy="4376645"/>
          </a:xfrm>
          <a:prstGeom prst="rect">
            <a:avLst/>
          </a:prstGeom>
        </p:spPr>
      </p:pic>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lvl1pPr>
          </a:lstStyle>
          <a:p>
            <a:r>
              <a:rPr lang="en-GB" dirty="0"/>
              <a:t>Click to edit Master title style</a:t>
            </a:r>
            <a:endParaRPr lang="x-non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545454"/>
                </a:solidFill>
              </a:defRPr>
            </a:lvl1pPr>
          </a:lstStyle>
          <a:p>
            <a:pPr lvl="0"/>
            <a:r>
              <a:rPr lang="en-GB" dirty="0"/>
              <a:t>Add Division/Unit/… and change label in front</a:t>
            </a:r>
            <a:endParaRPr lang="x-none"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45A4D6"/>
                </a:solidFill>
              </a:defRPr>
            </a:lvl1pPr>
          </a:lstStyle>
          <a:p>
            <a:pPr lvl="0"/>
            <a:r>
              <a:rPr lang="x-none" dirty="0"/>
              <a:t>LABEL</a:t>
            </a:r>
          </a:p>
        </p:txBody>
      </p:sp>
    </p:spTree>
    <p:extLst>
      <p:ext uri="{BB962C8B-B14F-4D97-AF65-F5344CB8AC3E}">
        <p14:creationId xmlns:p14="http://schemas.microsoft.com/office/powerpoint/2010/main" val="815256091"/>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A0E373-5993-074D-B4BA-06B0F41B859B}"/>
              </a:ext>
            </a:extLst>
          </p:cNvPr>
          <p:cNvSpPr/>
          <p:nvPr userDrawn="1"/>
        </p:nvSpPr>
        <p:spPr>
          <a:xfrm>
            <a:off x="1344085" y="44450"/>
            <a:ext cx="5759449"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endParaRPr lang="x-none" sz="1662">
              <a:solidFill>
                <a:srgbClr val="FFFFFF"/>
              </a:solidFill>
            </a:endParaRPr>
          </a:p>
        </p:txBody>
      </p:sp>
      <p:sp>
        <p:nvSpPr>
          <p:cNvPr id="8" name="Rectangle 7">
            <a:extLst>
              <a:ext uri="{FF2B5EF4-FFF2-40B4-BE49-F238E27FC236}">
                <a16:creationId xmlns:a16="http://schemas.microsoft.com/office/drawing/2014/main" id="{CED1A815-0D87-754E-B4CF-9C7CD2796D65}"/>
              </a:ext>
            </a:extLst>
          </p:cNvPr>
          <p:cNvSpPr/>
          <p:nvPr userDrawn="1"/>
        </p:nvSpPr>
        <p:spPr>
          <a:xfrm>
            <a:off x="4502151" y="6107113"/>
            <a:ext cx="57149" cy="469900"/>
          </a:xfrm>
          <a:prstGeom prst="rect">
            <a:avLst/>
          </a:prstGeom>
          <a:solidFill>
            <a:srgbClr val="AFD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hangingPunct="1">
              <a:defRPr/>
            </a:pPr>
            <a:endParaRPr lang="x-none" sz="1662" dirty="0">
              <a:solidFill>
                <a:srgbClr val="FFFFFF"/>
              </a:solidFill>
            </a:endParaRPr>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1" y="1923442"/>
            <a:ext cx="7192753" cy="3305758"/>
          </a:xfrm>
        </p:spPr>
        <p:txBody>
          <a:bodyPr anchor="b">
            <a:normAutofit/>
          </a:bodyPr>
          <a:lstStyle>
            <a:lvl1pPr algn="l">
              <a:lnSpc>
                <a:spcPct val="100000"/>
              </a:lnSpc>
              <a:defRPr sz="4051"/>
            </a:lvl1pPr>
          </a:lstStyle>
          <a:p>
            <a:r>
              <a:rPr lang="en-GB" dirty="0"/>
              <a:t>Click to edit Master title style</a:t>
            </a:r>
            <a:endParaRPr lang="x-none" dirty="0"/>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p:nvPr>
        </p:nvSpPr>
        <p:spPr>
          <a:xfrm>
            <a:off x="2566989" y="5578894"/>
            <a:ext cx="4981012" cy="412750"/>
          </a:xfrm>
        </p:spPr>
        <p:txBody>
          <a:bodyPr/>
          <a:lstStyle>
            <a:lvl1pPr marL="0" indent="0">
              <a:buNone/>
              <a:defRPr sz="1050">
                <a:solidFill>
                  <a:srgbClr val="545454"/>
                </a:solidFill>
              </a:defRPr>
            </a:lvl1pPr>
          </a:lstStyle>
          <a:p>
            <a:pPr lvl="0"/>
            <a:r>
              <a:rPr lang="en-US"/>
              <a:t>Edit Master text styles</a:t>
            </a:r>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p:nvPr>
        </p:nvSpPr>
        <p:spPr>
          <a:xfrm>
            <a:off x="1785941" y="5582045"/>
            <a:ext cx="781049" cy="412750"/>
          </a:xfrm>
        </p:spPr>
        <p:txBody>
          <a:bodyPr/>
          <a:lstStyle>
            <a:lvl1pPr marL="0" indent="0">
              <a:buNone/>
              <a:defRPr sz="900">
                <a:solidFill>
                  <a:srgbClr val="45A4D6"/>
                </a:solidFill>
              </a:defRPr>
            </a:lvl1pPr>
          </a:lstStyle>
          <a:p>
            <a:pPr lvl="0"/>
            <a:r>
              <a:rPr lang="en-US"/>
              <a:t>Edit Master text styles</a:t>
            </a:r>
          </a:p>
        </p:txBody>
      </p:sp>
      <p:sp>
        <p:nvSpPr>
          <p:cNvPr id="9" name="Picture Placeholder 6">
            <a:extLst>
              <a:ext uri="{FF2B5EF4-FFF2-40B4-BE49-F238E27FC236}">
                <a16:creationId xmlns:a16="http://schemas.microsoft.com/office/drawing/2014/main" id="{5E9DA405-B2C8-9248-9FD6-56437D2FB91C}"/>
              </a:ext>
            </a:extLst>
          </p:cNvPr>
          <p:cNvSpPr>
            <a:spLocks noGrp="1"/>
          </p:cNvSpPr>
          <p:nvPr>
            <p:ph type="pic" sz="quarter" idx="10"/>
          </p:nvPr>
        </p:nvSpPr>
        <p:spPr>
          <a:xfrm>
            <a:off x="3726440" y="3"/>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AFD8ED">
              <a:alpha val="10196"/>
            </a:srgbClr>
          </a:solidFill>
        </p:spPr>
        <p:txBody>
          <a:bodyPr rtlCol="0" anchor="ctr">
            <a:normAutofit/>
          </a:bodyPr>
          <a:lstStyle>
            <a:lvl1pPr marL="0" indent="0" algn="ctr">
              <a:buNone/>
              <a:defRPr>
                <a:solidFill>
                  <a:srgbClr val="545454"/>
                </a:solidFill>
              </a:defRPr>
            </a:lvl1pPr>
          </a:lstStyle>
          <a:p>
            <a:pPr lvl="0"/>
            <a:endParaRPr lang="x-none" noProof="0" dirty="0"/>
          </a:p>
        </p:txBody>
      </p:sp>
      <p:sp>
        <p:nvSpPr>
          <p:cNvPr id="11" name="Text Placeholder 5">
            <a:extLst>
              <a:ext uri="{FF2B5EF4-FFF2-40B4-BE49-F238E27FC236}">
                <a16:creationId xmlns:a16="http://schemas.microsoft.com/office/drawing/2014/main" id="{FED93890-8969-C742-9B6D-3457EF0B0CC7}"/>
              </a:ext>
            </a:extLst>
          </p:cNvPr>
          <p:cNvSpPr>
            <a:spLocks noGrp="1"/>
          </p:cNvSpPr>
          <p:nvPr>
            <p:ph type="body" sz="quarter" idx="17"/>
          </p:nvPr>
        </p:nvSpPr>
        <p:spPr>
          <a:xfrm>
            <a:off x="1440000" y="180000"/>
            <a:ext cx="5400000" cy="540000"/>
          </a:xfrm>
        </p:spPr>
        <p:txBody>
          <a:bodyPr anchor="ctr">
            <a:noAutofit/>
          </a:bodyPr>
          <a:lstStyle>
            <a:lvl1pPr marL="0" marR="0" indent="0" algn="l" defTabSz="685817" rtl="0" eaLnBrk="1" fontAlgn="auto" latinLnBrk="0" hangingPunct="1">
              <a:lnSpc>
                <a:spcPct val="120000"/>
              </a:lnSpc>
              <a:spcBef>
                <a:spcPts val="0"/>
              </a:spcBef>
              <a:spcAft>
                <a:spcPts val="0"/>
              </a:spcAft>
              <a:buClrTx/>
              <a:buSzTx/>
              <a:buFontTx/>
              <a:buNone/>
              <a:tabLst/>
              <a:defRPr sz="825">
                <a:solidFill>
                  <a:srgbClr val="545454"/>
                </a:solidFill>
                <a:latin typeface="Noto Sans" panose="020B0502040504020204" pitchFamily="34" charset="0"/>
                <a:ea typeface="Noto Sans" panose="020B0502040504020204" pitchFamily="34" charset="0"/>
                <a:cs typeface="Noto Sans" panose="020B0502040504020204" pitchFamily="34" charset="0"/>
              </a:defRPr>
            </a:lvl1pPr>
            <a:lvl2pPr marL="342909" indent="0">
              <a:lnSpc>
                <a:spcPts val="900"/>
              </a:lnSpc>
              <a:spcBef>
                <a:spcPts val="600"/>
              </a:spcBef>
              <a:spcAft>
                <a:spcPts val="300"/>
              </a:spcAft>
              <a:buNone/>
              <a:defRPr sz="750">
                <a:solidFill>
                  <a:srgbClr val="545454"/>
                </a:solidFill>
                <a:latin typeface="Noto Sans" panose="020B0502040504020204" pitchFamily="34" charset="0"/>
                <a:ea typeface="Noto Sans" panose="020B0502040504020204" pitchFamily="34" charset="0"/>
                <a:cs typeface="Noto Sans" panose="020B0502040504020204" pitchFamily="34" charset="0"/>
              </a:defRPr>
            </a:lvl2pPr>
            <a:lvl3pPr marL="685817" indent="0">
              <a:buNone/>
              <a:defRPr sz="750">
                <a:latin typeface="Noto Sans" panose="020B0502040504020204" pitchFamily="34" charset="0"/>
                <a:ea typeface="Noto Sans" panose="020B0502040504020204" pitchFamily="34" charset="0"/>
                <a:cs typeface="Noto Sans" panose="020B0502040504020204" pitchFamily="34" charset="0"/>
              </a:defRPr>
            </a:lvl3pPr>
            <a:lvl4pPr marL="1028726" indent="0">
              <a:buNone/>
              <a:defRPr sz="750">
                <a:latin typeface="Noto Sans" panose="020B0502040504020204" pitchFamily="34" charset="0"/>
                <a:ea typeface="Noto Sans" panose="020B0502040504020204" pitchFamily="34" charset="0"/>
                <a:cs typeface="Noto Sans" panose="020B0502040504020204" pitchFamily="34" charset="0"/>
              </a:defRPr>
            </a:lvl4pPr>
            <a:lvl5pPr marL="1371634" indent="0">
              <a:buNone/>
              <a:defRPr sz="750">
                <a:latin typeface="Noto Sans" panose="020B0502040504020204" pitchFamily="34" charset="0"/>
                <a:ea typeface="Noto Sans" panose="020B0502040504020204" pitchFamily="34" charset="0"/>
                <a:cs typeface="Noto Sans" panose="020B0502040504020204" pitchFamily="34" charset="0"/>
              </a:defRPr>
            </a:lvl5pPr>
          </a:lstStyle>
          <a:p>
            <a:pPr lvl="0"/>
            <a:r>
              <a:rPr lang="en-US" altLang="en-US"/>
              <a:t>Edit Master text styles</a:t>
            </a:r>
          </a:p>
          <a:p>
            <a:pPr lvl="1"/>
            <a:r>
              <a:rPr lang="en-US" altLang="en-US"/>
              <a:t>Second level</a:t>
            </a:r>
          </a:p>
        </p:txBody>
      </p:sp>
    </p:spTree>
    <p:extLst>
      <p:ext uri="{BB962C8B-B14F-4D97-AF65-F5344CB8AC3E}">
        <p14:creationId xmlns:p14="http://schemas.microsoft.com/office/powerpoint/2010/main" val="52234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rgbClr val="122C0E"/>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4F31D3-0E3C-F94F-8717-77DDFFCC3CB8}"/>
              </a:ext>
            </a:extLst>
          </p:cNvPr>
          <p:cNvSpPr/>
          <p:nvPr userDrawn="1"/>
        </p:nvSpPr>
        <p:spPr>
          <a:xfrm>
            <a:off x="1343472" y="0"/>
            <a:ext cx="5688632" cy="908720"/>
          </a:xfrm>
          <a:prstGeom prst="rect">
            <a:avLst/>
          </a:prstGeom>
          <a:solidFill>
            <a:srgbClr val="12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p:cNvPicPr>
            <a:picLocks noChangeAspect="1"/>
          </p:cNvPicPr>
          <p:nvPr userDrawn="1"/>
        </p:nvPicPr>
        <p:blipFill rotWithShape="1">
          <a:blip r:embed="rId2"/>
          <a:srcRect t="1991" r="1031"/>
          <a:stretch/>
        </p:blipFill>
        <p:spPr>
          <a:xfrm>
            <a:off x="3620961" y="0"/>
            <a:ext cx="8568952" cy="4378293"/>
          </a:xfrm>
          <a:prstGeom prst="rect">
            <a:avLst/>
          </a:prstGeom>
        </p:spPr>
      </p:pic>
      <p:sp>
        <p:nvSpPr>
          <p:cNvPr id="16" name="Content Placeholder 8">
            <a:extLst>
              <a:ext uri="{FF2B5EF4-FFF2-40B4-BE49-F238E27FC236}">
                <a16:creationId xmlns:a16="http://schemas.microsoft.com/office/drawing/2014/main" id="{E42CBDA0-EAAF-CA42-AC2E-F92AFD540214}"/>
              </a:ext>
            </a:extLst>
          </p:cNvPr>
          <p:cNvSpPr txBox="1">
            <a:spLocks/>
          </p:cNvSpPr>
          <p:nvPr userDrawn="1"/>
        </p:nvSpPr>
        <p:spPr>
          <a:xfrm>
            <a:off x="1439862" y="180000"/>
            <a:ext cx="5400000" cy="54000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4572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9144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3716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1828800" indent="0" algn="l" defTabSz="914400" rtl="0" eaLnBrk="1" latinLnBrk="0" hangingPunct="1">
              <a:lnSpc>
                <a:spcPct val="150000"/>
              </a:lnSpc>
              <a:spcBef>
                <a:spcPts val="500"/>
              </a:spcBef>
              <a:buClr>
                <a:srgbClr val="AFD8ED"/>
              </a:buClr>
              <a:buFont typeface="Arial" panose="020B0604020202020204" pitchFamily="34" charset="0"/>
              <a:buNone/>
              <a:defRPr sz="1000" kern="1200">
                <a:solidFill>
                  <a:srgbClr val="383838"/>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sz="1400" b="1" dirty="0">
                <a:solidFill>
                  <a:schemeClr val="bg1"/>
                </a:solidFill>
              </a:rPr>
              <a:t>NATO</a:t>
            </a:r>
            <a:r>
              <a:rPr lang="en-GB" altLang="en-US" sz="1400" b="1" baseline="0" dirty="0">
                <a:solidFill>
                  <a:schemeClr val="bg1"/>
                </a:solidFill>
              </a:rPr>
              <a:t> MISSION IRAQ</a:t>
            </a:r>
            <a:endParaRPr lang="en-GB" altLang="en-US" sz="1400" b="1" dirty="0">
              <a:solidFill>
                <a:schemeClr val="bg1"/>
              </a:solidFill>
            </a:endParaRPr>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solidFill>
                  <a:srgbClr val="DCEBD5"/>
                </a:solidFill>
              </a:defRPr>
            </a:lvl1pPr>
          </a:lstStyle>
          <a:p>
            <a:r>
              <a:rPr lang="en-GB" dirty="0"/>
              <a:t>Click to edit Master title style</a:t>
            </a:r>
            <a:endParaRPr lang="x-none" dirty="0"/>
          </a:p>
        </p:txBody>
      </p:sp>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874313"/>
          </a:xfrm>
          <a:noFill/>
          <a:ln w="25400">
            <a:noFill/>
          </a:ln>
          <a:effectLst/>
        </p:spPr>
        <p:txBody>
          <a:bodyPr anchor="t">
            <a:normAutofit/>
          </a:bodyPr>
          <a:lstStyle>
            <a:lvl1pPr marL="0" indent="0" algn="l">
              <a:lnSpc>
                <a:spcPct val="150000"/>
              </a:lnSpc>
              <a:buNone/>
              <a:defRPr sz="1800">
                <a:solidFill>
                  <a:srgbClr val="F0F4F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x-non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5FA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0" name="Text Placeholder 7">
            <a:extLst>
              <a:ext uri="{FF2B5EF4-FFF2-40B4-BE49-F238E27FC236}">
                <a16:creationId xmlns:a16="http://schemas.microsoft.com/office/drawing/2014/main" id="{3D0BB9A1-3CA7-0341-8982-29D7CEE2B6B3}"/>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x-none" dirty="0"/>
          </a:p>
        </p:txBody>
      </p:sp>
      <p:sp>
        <p:nvSpPr>
          <p:cNvPr id="21" name="Text Placeholder 13">
            <a:extLst>
              <a:ext uri="{FF2B5EF4-FFF2-40B4-BE49-F238E27FC236}">
                <a16:creationId xmlns:a16="http://schemas.microsoft.com/office/drawing/2014/main" id="{B7AF234C-DAB3-CC46-8E4B-405085B6F193}"/>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5FAF4B"/>
                </a:solidFill>
              </a:defRPr>
            </a:lvl1pPr>
          </a:lstStyle>
          <a:p>
            <a:pPr lvl="0"/>
            <a:r>
              <a:rPr lang="x-none" dirty="0"/>
              <a:t>LABEL</a:t>
            </a:r>
          </a:p>
        </p:txBody>
      </p:sp>
      <p:sp>
        <p:nvSpPr>
          <p:cNvPr id="12" name="Footer Placeholder 4">
            <a:extLst>
              <a:ext uri="{FF2B5EF4-FFF2-40B4-BE49-F238E27FC236}">
                <a16:creationId xmlns:a16="http://schemas.microsoft.com/office/drawing/2014/main" id="{D91C20A6-FE70-C243-AE15-9AFDDCD8551A}"/>
              </a:ext>
            </a:extLst>
          </p:cNvPr>
          <p:cNvSpPr>
            <a:spLocks noGrp="1"/>
          </p:cNvSpPr>
          <p:nvPr>
            <p:ph type="ftr" sz="quarter" idx="3"/>
          </p:nvPr>
        </p:nvSpPr>
        <p:spPr>
          <a:xfrm>
            <a:off x="515938" y="6129339"/>
            <a:ext cx="4114800" cy="544512"/>
          </a:xfrm>
          <a:prstGeom prst="rect">
            <a:avLst/>
          </a:prstGeom>
        </p:spPr>
        <p:txBody>
          <a:bodyPr vert="horz" lIns="91440" tIns="45720" rIns="91440" bIns="45720" rtlCol="0" anchor="ctr"/>
          <a:lstStyle>
            <a:lvl1pPr algn="l">
              <a:defRPr sz="1000" b="0" i="0">
                <a:solidFill>
                  <a:srgbClr val="95C281"/>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Tree>
    <p:extLst>
      <p:ext uri="{BB962C8B-B14F-4D97-AF65-F5344CB8AC3E}">
        <p14:creationId xmlns:p14="http://schemas.microsoft.com/office/powerpoint/2010/main" val="1024782796"/>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Dark">
    <p:bg>
      <p:bgPr>
        <a:solidFill>
          <a:srgbClr val="122C0E"/>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4F31D3-0E3C-F94F-8717-77DDFFCC3CB8}"/>
              </a:ext>
            </a:extLst>
          </p:cNvPr>
          <p:cNvSpPr/>
          <p:nvPr userDrawn="1"/>
        </p:nvSpPr>
        <p:spPr>
          <a:xfrm>
            <a:off x="1343472" y="0"/>
            <a:ext cx="5688632" cy="908720"/>
          </a:xfrm>
          <a:prstGeom prst="rect">
            <a:avLst/>
          </a:prstGeom>
          <a:solidFill>
            <a:srgbClr val="12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p:cNvPicPr>
            <a:picLocks noChangeAspect="1"/>
          </p:cNvPicPr>
          <p:nvPr userDrawn="1"/>
        </p:nvPicPr>
        <p:blipFill rotWithShape="1">
          <a:blip r:embed="rId2"/>
          <a:srcRect t="1991" r="1031"/>
          <a:stretch/>
        </p:blipFill>
        <p:spPr>
          <a:xfrm>
            <a:off x="3620961" y="0"/>
            <a:ext cx="8568952" cy="4378293"/>
          </a:xfrm>
          <a:prstGeom prst="rect">
            <a:avLst/>
          </a:prstGeom>
        </p:spPr>
      </p:pic>
      <p:sp>
        <p:nvSpPr>
          <p:cNvPr id="16" name="Content Placeholder 8">
            <a:extLst>
              <a:ext uri="{FF2B5EF4-FFF2-40B4-BE49-F238E27FC236}">
                <a16:creationId xmlns:a16="http://schemas.microsoft.com/office/drawing/2014/main" id="{E42CBDA0-EAAF-CA42-AC2E-F92AFD540214}"/>
              </a:ext>
            </a:extLst>
          </p:cNvPr>
          <p:cNvSpPr txBox="1">
            <a:spLocks/>
          </p:cNvSpPr>
          <p:nvPr userDrawn="1"/>
        </p:nvSpPr>
        <p:spPr>
          <a:xfrm>
            <a:off x="1439862" y="180000"/>
            <a:ext cx="5400000" cy="54000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4572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9144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3716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1828800" indent="0" algn="l" defTabSz="914400" rtl="0" eaLnBrk="1" latinLnBrk="0" hangingPunct="1">
              <a:lnSpc>
                <a:spcPct val="150000"/>
              </a:lnSpc>
              <a:spcBef>
                <a:spcPts val="500"/>
              </a:spcBef>
              <a:buClr>
                <a:srgbClr val="AFD8ED"/>
              </a:buClr>
              <a:buFont typeface="Arial" panose="020B0604020202020204" pitchFamily="34" charset="0"/>
              <a:buNone/>
              <a:defRPr sz="1000" kern="1200">
                <a:solidFill>
                  <a:srgbClr val="383838"/>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sz="1400" b="1" dirty="0">
                <a:solidFill>
                  <a:schemeClr val="bg1"/>
                </a:solidFill>
              </a:rPr>
              <a:t>NATO</a:t>
            </a:r>
            <a:r>
              <a:rPr lang="en-GB" altLang="en-US" sz="1400" b="1" baseline="0" dirty="0">
                <a:solidFill>
                  <a:schemeClr val="bg1"/>
                </a:solidFill>
              </a:rPr>
              <a:t> MISSION IRAQ</a:t>
            </a:r>
            <a:endParaRPr lang="en-GB" altLang="en-US" sz="1400" b="1" dirty="0">
              <a:solidFill>
                <a:schemeClr val="bg1"/>
              </a:solidFill>
            </a:endParaRPr>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DCEBD5"/>
                </a:solidFill>
              </a:defRPr>
            </a:lvl1pPr>
          </a:lstStyle>
          <a:p>
            <a:r>
              <a:rPr lang="en-GB" dirty="0"/>
              <a:t>Click to edit Master title style</a:t>
            </a:r>
            <a:endParaRPr lang="x-non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7489" y="5589240"/>
            <a:ext cx="57494" cy="393744"/>
          </a:xfrm>
          <a:prstGeom prst="rect">
            <a:avLst/>
          </a:prstGeom>
          <a:solidFill>
            <a:srgbClr val="5FA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8" name="Text Placeholder 7">
            <a:extLst>
              <a:ext uri="{FF2B5EF4-FFF2-40B4-BE49-F238E27FC236}">
                <a16:creationId xmlns:a16="http://schemas.microsoft.com/office/drawing/2014/main" id="{483EE20C-AAAD-0E46-8D16-931DCEBEB9CE}"/>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x-none" dirty="0"/>
          </a:p>
        </p:txBody>
      </p:sp>
      <p:sp>
        <p:nvSpPr>
          <p:cNvPr id="19" name="Text Placeholder 13">
            <a:extLst>
              <a:ext uri="{FF2B5EF4-FFF2-40B4-BE49-F238E27FC236}">
                <a16:creationId xmlns:a16="http://schemas.microsoft.com/office/drawing/2014/main" id="{ED0381FC-A6F2-6941-BE1B-0BAB619E2BBA}"/>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5FAF4B"/>
                </a:solidFill>
              </a:defRPr>
            </a:lvl1pPr>
          </a:lstStyle>
          <a:p>
            <a:pPr lvl="0"/>
            <a:r>
              <a:rPr lang="x-none" dirty="0"/>
              <a:t>LABEL</a:t>
            </a:r>
          </a:p>
        </p:txBody>
      </p:sp>
      <p:sp>
        <p:nvSpPr>
          <p:cNvPr id="14" name="Footer Placeholder 4">
            <a:extLst>
              <a:ext uri="{FF2B5EF4-FFF2-40B4-BE49-F238E27FC236}">
                <a16:creationId xmlns:a16="http://schemas.microsoft.com/office/drawing/2014/main" id="{D91C20A6-FE70-C243-AE15-9AFDDCD8551A}"/>
              </a:ext>
            </a:extLst>
          </p:cNvPr>
          <p:cNvSpPr>
            <a:spLocks noGrp="1"/>
          </p:cNvSpPr>
          <p:nvPr>
            <p:ph type="ftr" sz="quarter" idx="3"/>
          </p:nvPr>
        </p:nvSpPr>
        <p:spPr>
          <a:xfrm>
            <a:off x="515938" y="6129339"/>
            <a:ext cx="4114800" cy="544512"/>
          </a:xfrm>
          <a:prstGeom prst="rect">
            <a:avLst/>
          </a:prstGeom>
        </p:spPr>
        <p:txBody>
          <a:bodyPr vert="horz" lIns="91440" tIns="45720" rIns="91440" bIns="45720" rtlCol="0" anchor="ctr"/>
          <a:lstStyle>
            <a:lvl1pPr algn="l">
              <a:defRPr sz="1000" b="0" i="0">
                <a:solidFill>
                  <a:srgbClr val="95C281"/>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Tree>
    <p:extLst>
      <p:ext uri="{BB962C8B-B14F-4D97-AF65-F5344CB8AC3E}">
        <p14:creationId xmlns:p14="http://schemas.microsoft.com/office/powerpoint/2010/main" val="1613612714"/>
      </p:ext>
    </p:extLst>
  </p:cSld>
  <p:clrMapOvr>
    <a:masterClrMapping/>
  </p:clrMapOvr>
  <p:extLst>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4F31D3-0E3C-F94F-8717-77DDFFCC3CB8}"/>
              </a:ext>
            </a:extLst>
          </p:cNvPr>
          <p:cNvSpPr/>
          <p:nvPr userDrawn="1"/>
        </p:nvSpPr>
        <p:spPr>
          <a:xfrm>
            <a:off x="1343472" y="0"/>
            <a:ext cx="5688632" cy="908720"/>
          </a:xfrm>
          <a:prstGeom prst="rect">
            <a:avLst/>
          </a:prstGeom>
          <a:solidFill>
            <a:srgbClr val="122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 Placeholder 2">
            <a:extLst>
              <a:ext uri="{FF2B5EF4-FFF2-40B4-BE49-F238E27FC236}">
                <a16:creationId xmlns:a16="http://schemas.microsoft.com/office/drawing/2014/main" id="{E5D87768-FD67-8849-9497-B615192C4642}"/>
              </a:ext>
            </a:extLst>
          </p:cNvPr>
          <p:cNvSpPr>
            <a:spLocks noGrp="1"/>
          </p:cNvSpPr>
          <p:nvPr>
            <p:ph type="body" idx="1" hasCustomPrompt="1"/>
          </p:nvPr>
        </p:nvSpPr>
        <p:spPr>
          <a:xfrm>
            <a:off x="515938" y="2969841"/>
            <a:ext cx="677242" cy="813217"/>
          </a:xfrm>
        </p:spPr>
        <p:txBody>
          <a:bodyPr/>
          <a:lstStyle>
            <a:lvl1pPr marL="0" indent="0">
              <a:buNone/>
              <a:defRPr sz="2400">
                <a:solidFill>
                  <a:srgbClr val="5FAF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8" name="Title 7">
            <a:extLst>
              <a:ext uri="{FF2B5EF4-FFF2-40B4-BE49-F238E27FC236}">
                <a16:creationId xmlns:a16="http://schemas.microsoft.com/office/drawing/2014/main" id="{FC7540FA-DACD-CE4A-ACC0-6B27872EFE03}"/>
              </a:ext>
            </a:extLst>
          </p:cNvPr>
          <p:cNvSpPr>
            <a:spLocks noGrp="1"/>
          </p:cNvSpPr>
          <p:nvPr>
            <p:ph type="title"/>
          </p:nvPr>
        </p:nvSpPr>
        <p:spPr>
          <a:xfrm>
            <a:off x="1200150" y="2668005"/>
            <a:ext cx="9024318" cy="1325563"/>
          </a:xfrm>
        </p:spPr>
        <p:txBody>
          <a:bodyPr/>
          <a:lstStyle>
            <a:lvl1pPr>
              <a:defRPr>
                <a:solidFill>
                  <a:srgbClr val="DCEBD5"/>
                </a:solidFill>
              </a:defRPr>
            </a:lvl1pPr>
          </a:lstStyle>
          <a:p>
            <a:r>
              <a:rPr lang="en-GB" dirty="0"/>
              <a:t>Click to edit Master title style</a:t>
            </a:r>
            <a:endParaRPr lang="x-none" dirty="0"/>
          </a:p>
        </p:txBody>
      </p:sp>
      <p:sp>
        <p:nvSpPr>
          <p:cNvPr id="9" name="Footer Placeholder 4">
            <a:extLst>
              <a:ext uri="{FF2B5EF4-FFF2-40B4-BE49-F238E27FC236}">
                <a16:creationId xmlns:a16="http://schemas.microsoft.com/office/drawing/2014/main" id="{849237EC-B723-E145-9FEB-3C6B83BB119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10" name="Slide Number Placeholder 5">
            <a:extLst>
              <a:ext uri="{FF2B5EF4-FFF2-40B4-BE49-F238E27FC236}">
                <a16:creationId xmlns:a16="http://schemas.microsoft.com/office/drawing/2014/main" id="{780797ED-47D5-2A4E-B24E-5FCCC52FD86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sp>
        <p:nvSpPr>
          <p:cNvPr id="12" name="Content Placeholder 8">
            <a:extLst>
              <a:ext uri="{FF2B5EF4-FFF2-40B4-BE49-F238E27FC236}">
                <a16:creationId xmlns:a16="http://schemas.microsoft.com/office/drawing/2014/main" id="{E42CBDA0-EAAF-CA42-AC2E-F92AFD540214}"/>
              </a:ext>
            </a:extLst>
          </p:cNvPr>
          <p:cNvSpPr txBox="1">
            <a:spLocks/>
          </p:cNvSpPr>
          <p:nvPr userDrawn="1"/>
        </p:nvSpPr>
        <p:spPr>
          <a:xfrm>
            <a:off x="1439862" y="180000"/>
            <a:ext cx="5400000" cy="54000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4572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9144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3716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1828800" indent="0" algn="l" defTabSz="914400" rtl="0" eaLnBrk="1" latinLnBrk="0" hangingPunct="1">
              <a:lnSpc>
                <a:spcPct val="150000"/>
              </a:lnSpc>
              <a:spcBef>
                <a:spcPts val="500"/>
              </a:spcBef>
              <a:buClr>
                <a:srgbClr val="AFD8ED"/>
              </a:buClr>
              <a:buFont typeface="Arial" panose="020B0604020202020204" pitchFamily="34" charset="0"/>
              <a:buNone/>
              <a:defRPr sz="1000" kern="1200">
                <a:solidFill>
                  <a:srgbClr val="383838"/>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sz="1400" b="1" dirty="0">
                <a:solidFill>
                  <a:schemeClr val="bg1"/>
                </a:solidFill>
              </a:rPr>
              <a:t>NATO</a:t>
            </a:r>
            <a:r>
              <a:rPr lang="en-GB" altLang="en-US" sz="1400" b="1" baseline="0" dirty="0">
                <a:solidFill>
                  <a:schemeClr val="bg1"/>
                </a:solidFill>
              </a:rPr>
              <a:t> MISSION IRAQ</a:t>
            </a:r>
            <a:endParaRPr lang="en-GB" altLang="en-US" sz="1400" b="1" dirty="0">
              <a:solidFill>
                <a:schemeClr val="bg1"/>
              </a:solidFill>
            </a:endParaRPr>
          </a:p>
        </p:txBody>
      </p:sp>
    </p:spTree>
    <p:extLst>
      <p:ext uri="{BB962C8B-B14F-4D97-AF65-F5344CB8AC3E}">
        <p14:creationId xmlns:p14="http://schemas.microsoft.com/office/powerpoint/2010/main" val="2768635006"/>
      </p:ext>
    </p:extLst>
  </p:cSld>
  <p:clrMapOvr>
    <a:masterClrMapping/>
  </p:clrMapOvr>
  <p:extLst>
    <p:ext uri="{DCECCB84-F9BA-43D5-87BE-67443E8EF086}">
      <p15:sldGuideLst xmlns:p15="http://schemas.microsoft.com/office/powerpoint/2012/main">
        <p15:guide id="1" pos="7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6B05-4B85-5D48-9A5B-15D5D64ABBD3}"/>
              </a:ext>
            </a:extLst>
          </p:cNvPr>
          <p:cNvSpPr>
            <a:spLocks noGrp="1"/>
          </p:cNvSpPr>
          <p:nvPr>
            <p:ph type="title"/>
          </p:nvPr>
        </p:nvSpPr>
        <p:spPr/>
        <p:txBody>
          <a:body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id="{AEC3C0B6-E809-9541-968A-C17FB0308E89}"/>
              </a:ext>
            </a:extLst>
          </p:cNvPr>
          <p:cNvSpPr>
            <a:spLocks noGrp="1"/>
          </p:cNvSpPr>
          <p:nvPr>
            <p:ph idx="1"/>
          </p:nvPr>
        </p:nvSpPr>
        <p:spPr/>
        <p:txBody>
          <a:bodyPr/>
          <a:lstStyle>
            <a:lvl1pPr>
              <a:buClr>
                <a:srgbClr val="5FAF4B"/>
              </a:buClr>
              <a:defRPr sz="2400"/>
            </a:lvl1pPr>
            <a:lvl2pPr>
              <a:buClr>
                <a:srgbClr val="5FAF4B"/>
              </a:buClr>
              <a:defRPr sz="2000"/>
            </a:lvl2pPr>
            <a:lvl3pPr>
              <a:buClr>
                <a:srgbClr val="5FAF4B"/>
              </a:buClr>
              <a:defRPr sz="1800"/>
            </a:lvl3pPr>
            <a:lvl4pPr>
              <a:buClr>
                <a:srgbClr val="5FAF4B"/>
              </a:buClr>
              <a:defRPr sz="1600"/>
            </a:lvl4pPr>
            <a:lvl5pPr>
              <a:buClr>
                <a:srgbClr val="AFD8ED"/>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7" name="Slide Number Placeholder 5">
            <a:extLst>
              <a:ext uri="{FF2B5EF4-FFF2-40B4-BE49-F238E27FC236}">
                <a16:creationId xmlns:a16="http://schemas.microsoft.com/office/drawing/2014/main" id="{E515A3FA-235C-F948-BBCC-D89F48F7208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438245120"/>
      </p:ext>
    </p:extLst>
  </p:cSld>
  <p:clrMapOvr>
    <a:masterClrMapping/>
  </p:clrMapOvr>
  <p:extLst>
    <p:ext uri="{DCECCB84-F9BA-43D5-87BE-67443E8EF086}">
      <p15:sldGuideLst xmlns:p15="http://schemas.microsoft.com/office/powerpoint/2012/main">
        <p15:guide id="1" orient="horz" pos="386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D866-E399-4749-A091-29E354D847D2}"/>
              </a:ext>
            </a:extLst>
          </p:cNvPr>
          <p:cNvSpPr>
            <a:spLocks noGrp="1"/>
          </p:cNvSpPr>
          <p:nvPr>
            <p:ph type="title"/>
          </p:nvPr>
        </p:nvSpPr>
        <p:spPr/>
        <p:txBody>
          <a:bodyPr/>
          <a:lstStyle/>
          <a:p>
            <a:r>
              <a:rPr lang="en-GB" dirty="0"/>
              <a:t>Click to edit Master title style</a:t>
            </a:r>
            <a:endParaRPr lang="x-none" dirty="0"/>
          </a:p>
        </p:txBody>
      </p:sp>
      <p:sp>
        <p:nvSpPr>
          <p:cNvPr id="3" name="Content Placeholder 2">
            <a:extLst>
              <a:ext uri="{FF2B5EF4-FFF2-40B4-BE49-F238E27FC236}">
                <a16:creationId xmlns:a16="http://schemas.microsoft.com/office/drawing/2014/main" id="{867FE3B6-0510-964C-9271-434C25AE8921}"/>
              </a:ext>
            </a:extLst>
          </p:cNvPr>
          <p:cNvSpPr>
            <a:spLocks noGrp="1"/>
          </p:cNvSpPr>
          <p:nvPr>
            <p:ph sz="half" idx="1"/>
          </p:nvPr>
        </p:nvSpPr>
        <p:spPr>
          <a:xfrm>
            <a:off x="515938" y="2438256"/>
            <a:ext cx="5181600" cy="3691082"/>
          </a:xfrm>
        </p:spPr>
        <p:txBody>
          <a:bodyPr/>
          <a:lstStyle>
            <a:lvl5pPr>
              <a:buClr>
                <a:srgbClr val="5FAF4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Content Placeholder 3">
            <a:extLst>
              <a:ext uri="{FF2B5EF4-FFF2-40B4-BE49-F238E27FC236}">
                <a16:creationId xmlns:a16="http://schemas.microsoft.com/office/drawing/2014/main" id="{87E9ADC8-A008-C44B-A3C2-64236DA179A2}"/>
              </a:ext>
            </a:extLst>
          </p:cNvPr>
          <p:cNvSpPr>
            <a:spLocks noGrp="1"/>
          </p:cNvSpPr>
          <p:nvPr>
            <p:ph sz="half" idx="2"/>
          </p:nvPr>
        </p:nvSpPr>
        <p:spPr>
          <a:xfrm>
            <a:off x="5849938" y="2438256"/>
            <a:ext cx="5181600" cy="3691082"/>
          </a:xfrm>
        </p:spPr>
        <p:txBody>
          <a:bodyPr/>
          <a:lstStyle>
            <a:lvl5pPr>
              <a:buClr>
                <a:srgbClr val="5FAF4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Footer Placeholder 4">
            <a:extLst>
              <a:ext uri="{FF2B5EF4-FFF2-40B4-BE49-F238E27FC236}">
                <a16:creationId xmlns:a16="http://schemas.microsoft.com/office/drawing/2014/main" id="{3E074557-22EE-0646-9DE6-1A844A2479D3}"/>
              </a:ext>
            </a:extLst>
          </p:cNvPr>
          <p:cNvSpPr>
            <a:spLocks noGrp="1"/>
          </p:cNvSpPr>
          <p:nvPr>
            <p:ph type="ftr" sz="quarter" idx="10"/>
          </p:nvPr>
        </p:nvSpPr>
        <p:spPr>
          <a:xfrm>
            <a:off x="188696" y="6308725"/>
            <a:ext cx="4114800" cy="365125"/>
          </a:xfrm>
        </p:spPr>
        <p:txBody>
          <a:bodyPr/>
          <a:lstStyle/>
          <a:p>
            <a:r>
              <a:rPr lang="x-none" dirty="0"/>
              <a:t>NATO UNCLASSIFIED</a:t>
            </a:r>
          </a:p>
        </p:txBody>
      </p:sp>
      <p:sp>
        <p:nvSpPr>
          <p:cNvPr id="8" name="Slide Number Placeholder 5">
            <a:extLst>
              <a:ext uri="{FF2B5EF4-FFF2-40B4-BE49-F238E27FC236}">
                <a16:creationId xmlns:a16="http://schemas.microsoft.com/office/drawing/2014/main" id="{E668F466-E152-7947-B655-E84B190F14E2}"/>
              </a:ext>
            </a:extLst>
          </p:cNvPr>
          <p:cNvSpPr>
            <a:spLocks noGrp="1"/>
          </p:cNvSpPr>
          <p:nvPr>
            <p:ph type="sldNum" sz="quarter" idx="11"/>
          </p:nvPr>
        </p:nvSpPr>
        <p:spPr>
          <a:xfrm>
            <a:off x="9180297" y="6308725"/>
            <a:ext cx="2743200" cy="365125"/>
          </a:xfrm>
        </p:spPr>
        <p:txBody>
          <a:bodyPr/>
          <a:lstStyle/>
          <a:p>
            <a:fld id="{9E9C1426-0F0D-BC4F-BF6C-4B07893ACD48}" type="datetimeFigureOut">
              <a:rPr lang="x-none" smtClean="0"/>
              <a:pPr/>
              <a:t>5/23/2022</a:t>
            </a:fld>
            <a:r>
              <a:rPr lang="x-none" dirty="0"/>
              <a:t>  </a:t>
            </a:r>
            <a:r>
              <a:rPr lang="x-none" dirty="0">
                <a:effectLst/>
              </a:rPr>
              <a:t>|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99757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3173412"/>
            <a:ext cx="5157787" cy="2955926"/>
          </a:xfrm>
        </p:spPr>
        <p:txBody>
          <a:bodyPr/>
          <a:lstStyle>
            <a:lvl5pPr>
              <a:buClr>
                <a:srgbClr val="5FAF4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8" y="2438256"/>
            <a:ext cx="5157787" cy="735156"/>
          </a:xfrm>
        </p:spPr>
        <p:txBody>
          <a:bodyPr anchor="b">
            <a:normAutofit/>
          </a:bodyPr>
          <a:lstStyle>
            <a:lvl1pPr marL="0" indent="0">
              <a:buNone/>
              <a:defRPr sz="2000" b="1">
                <a:solidFill>
                  <a:srgbClr val="025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711697A-3AFB-364E-8BF8-A7DD7A4100EC}"/>
              </a:ext>
            </a:extLst>
          </p:cNvPr>
          <p:cNvSpPr>
            <a:spLocks noGrp="1"/>
          </p:cNvSpPr>
          <p:nvPr>
            <p:ph sz="quarter" idx="4"/>
          </p:nvPr>
        </p:nvSpPr>
        <p:spPr>
          <a:xfrm>
            <a:off x="5848350" y="3173412"/>
            <a:ext cx="5183188" cy="2955926"/>
          </a:xfrm>
        </p:spPr>
        <p:txBody>
          <a:bodyPr/>
          <a:lstStyle>
            <a:lvl5pPr>
              <a:buClr>
                <a:srgbClr val="5FAF4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Title 1">
            <a:extLst>
              <a:ext uri="{FF2B5EF4-FFF2-40B4-BE49-F238E27FC236}">
                <a16:creationId xmlns:a16="http://schemas.microsoft.com/office/drawing/2014/main" id="{030BD1BB-4F76-EA48-8500-4B586D72D3DC}"/>
              </a:ext>
            </a:extLst>
          </p:cNvPr>
          <p:cNvSpPr>
            <a:spLocks noGrp="1"/>
          </p:cNvSpPr>
          <p:nvPr>
            <p:ph type="title"/>
          </p:nvPr>
        </p:nvSpPr>
        <p:spPr>
          <a:xfrm>
            <a:off x="515938" y="1112693"/>
            <a:ext cx="10515600" cy="1325563"/>
          </a:xfrm>
        </p:spPr>
        <p:txBody>
          <a:bodyPr/>
          <a:lstStyle/>
          <a:p>
            <a:r>
              <a:rPr lang="en-GB" dirty="0"/>
              <a:t>Click to edit Master title style</a:t>
            </a:r>
            <a:endParaRPr lang="x-none" dirty="0"/>
          </a:p>
        </p:txBody>
      </p:sp>
      <p:sp>
        <p:nvSpPr>
          <p:cNvPr id="13" name="Text Placeholder 2">
            <a:extLst>
              <a:ext uri="{FF2B5EF4-FFF2-40B4-BE49-F238E27FC236}">
                <a16:creationId xmlns:a16="http://schemas.microsoft.com/office/drawing/2014/main" id="{034B3D56-08AA-4A47-9152-DA7E97C05A2C}"/>
              </a:ext>
            </a:extLst>
          </p:cNvPr>
          <p:cNvSpPr>
            <a:spLocks noGrp="1"/>
          </p:cNvSpPr>
          <p:nvPr>
            <p:ph type="body" idx="12" hasCustomPrompt="1"/>
          </p:nvPr>
        </p:nvSpPr>
        <p:spPr>
          <a:xfrm>
            <a:off x="5848350" y="2438256"/>
            <a:ext cx="5157787" cy="735156"/>
          </a:xfrm>
        </p:spPr>
        <p:txBody>
          <a:bodyPr anchor="b">
            <a:normAutofit/>
          </a:bodyPr>
          <a:lstStyle>
            <a:lvl1pPr marL="0" indent="0">
              <a:buNone/>
              <a:defRPr sz="2000" b="1">
                <a:solidFill>
                  <a:srgbClr val="025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4" name="Footer Placeholder 4">
            <a:extLst>
              <a:ext uri="{FF2B5EF4-FFF2-40B4-BE49-F238E27FC236}">
                <a16:creationId xmlns:a16="http://schemas.microsoft.com/office/drawing/2014/main" id="{170AD413-BADD-CC44-B7AA-EA8896768556}"/>
              </a:ext>
            </a:extLst>
          </p:cNvPr>
          <p:cNvSpPr>
            <a:spLocks noGrp="1"/>
          </p:cNvSpPr>
          <p:nvPr>
            <p:ph type="ftr" sz="quarter" idx="10"/>
          </p:nvPr>
        </p:nvSpPr>
        <p:spPr>
          <a:xfrm>
            <a:off x="188696" y="6308725"/>
            <a:ext cx="4114800" cy="365125"/>
          </a:xfrm>
        </p:spPr>
        <p:txBody>
          <a:bodyPr/>
          <a:lstStyle/>
          <a:p>
            <a:r>
              <a:rPr lang="x-none" dirty="0"/>
              <a:t>NATO UNCLASSIFIED</a:t>
            </a:r>
          </a:p>
        </p:txBody>
      </p:sp>
      <p:sp>
        <p:nvSpPr>
          <p:cNvPr id="15" name="Slide Number Placeholder 5">
            <a:extLst>
              <a:ext uri="{FF2B5EF4-FFF2-40B4-BE49-F238E27FC236}">
                <a16:creationId xmlns:a16="http://schemas.microsoft.com/office/drawing/2014/main" id="{5F3BEDC5-2F3C-A544-87B2-874948386E0B}"/>
              </a:ext>
            </a:extLst>
          </p:cNvPr>
          <p:cNvSpPr>
            <a:spLocks noGrp="1"/>
          </p:cNvSpPr>
          <p:nvPr>
            <p:ph type="sldNum" sz="quarter" idx="11"/>
          </p:nvPr>
        </p:nvSpPr>
        <p:spPr>
          <a:xfrm>
            <a:off x="9180297" y="6308725"/>
            <a:ext cx="2743200" cy="365125"/>
          </a:xfrm>
        </p:spPr>
        <p:txBody>
          <a:bodyPr/>
          <a:lstStyle/>
          <a:p>
            <a:fld id="{9E9C1426-0F0D-BC4F-BF6C-4B07893ACD48}" type="datetimeFigureOut">
              <a:rPr lang="x-none" smtClean="0"/>
              <a:pPr/>
              <a:t>5/23/2022</a:t>
            </a:fld>
            <a:r>
              <a:rPr lang="x-none" dirty="0"/>
              <a:t>  </a:t>
            </a:r>
            <a:r>
              <a:rPr lang="x-none" dirty="0">
                <a:effectLst/>
              </a:rPr>
              <a:t>|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22031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3173412"/>
            <a:ext cx="3347815" cy="2955926"/>
          </a:xfrm>
        </p:spPr>
        <p:txBody>
          <a:bodyPr/>
          <a:lstStyle>
            <a:lvl5pPr>
              <a:buClr>
                <a:srgbClr val="5FAF4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9" y="2438256"/>
            <a:ext cx="3347814" cy="735156"/>
          </a:xfrm>
        </p:spPr>
        <p:txBody>
          <a:bodyPr anchor="b">
            <a:normAutofit/>
          </a:bodyPr>
          <a:lstStyle>
            <a:lvl1pPr marL="0" indent="0">
              <a:buNone/>
              <a:defRPr sz="2000" b="1">
                <a:solidFill>
                  <a:srgbClr val="025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Title 1">
            <a:extLst>
              <a:ext uri="{FF2B5EF4-FFF2-40B4-BE49-F238E27FC236}">
                <a16:creationId xmlns:a16="http://schemas.microsoft.com/office/drawing/2014/main" id="{030BD1BB-4F76-EA48-8500-4B586D72D3DC}"/>
              </a:ext>
            </a:extLst>
          </p:cNvPr>
          <p:cNvSpPr>
            <a:spLocks noGrp="1"/>
          </p:cNvSpPr>
          <p:nvPr>
            <p:ph type="title"/>
          </p:nvPr>
        </p:nvSpPr>
        <p:spPr>
          <a:xfrm>
            <a:off x="515938" y="1112693"/>
            <a:ext cx="10515600" cy="1325563"/>
          </a:xfrm>
        </p:spPr>
        <p:txBody>
          <a:bodyPr/>
          <a:lstStyle/>
          <a:p>
            <a:r>
              <a:rPr lang="en-GB" dirty="0"/>
              <a:t>Click to edit Master title style</a:t>
            </a:r>
            <a:endParaRPr lang="x-none" dirty="0"/>
          </a:p>
        </p:txBody>
      </p:sp>
      <p:sp>
        <p:nvSpPr>
          <p:cNvPr id="9" name="Content Placeholder 3">
            <a:extLst>
              <a:ext uri="{FF2B5EF4-FFF2-40B4-BE49-F238E27FC236}">
                <a16:creationId xmlns:a16="http://schemas.microsoft.com/office/drawing/2014/main" id="{DA10ADEA-8541-5B43-B7EA-A39366AB1A97}"/>
              </a:ext>
            </a:extLst>
          </p:cNvPr>
          <p:cNvSpPr>
            <a:spLocks noGrp="1"/>
          </p:cNvSpPr>
          <p:nvPr>
            <p:ph sz="half" idx="12"/>
          </p:nvPr>
        </p:nvSpPr>
        <p:spPr>
          <a:xfrm>
            <a:off x="4113903" y="3173412"/>
            <a:ext cx="3347815" cy="2955926"/>
          </a:xfrm>
        </p:spPr>
        <p:txBody>
          <a:bodyPr/>
          <a:lstStyle>
            <a:lvl5pPr>
              <a:buClr>
                <a:srgbClr val="5FAF4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4" name="Text Placeholder 2">
            <a:extLst>
              <a:ext uri="{FF2B5EF4-FFF2-40B4-BE49-F238E27FC236}">
                <a16:creationId xmlns:a16="http://schemas.microsoft.com/office/drawing/2014/main" id="{96C39F72-553D-D64C-9D1D-AA635EB41EE2}"/>
              </a:ext>
            </a:extLst>
          </p:cNvPr>
          <p:cNvSpPr>
            <a:spLocks noGrp="1"/>
          </p:cNvSpPr>
          <p:nvPr>
            <p:ph type="body" idx="13" hasCustomPrompt="1"/>
          </p:nvPr>
        </p:nvSpPr>
        <p:spPr>
          <a:xfrm>
            <a:off x="4113904" y="2438256"/>
            <a:ext cx="3347814" cy="735156"/>
          </a:xfrm>
        </p:spPr>
        <p:txBody>
          <a:bodyPr anchor="b">
            <a:normAutofit/>
          </a:bodyPr>
          <a:lstStyle>
            <a:lvl1pPr marL="0" indent="0">
              <a:buNone/>
              <a:defRPr sz="2000" b="1">
                <a:solidFill>
                  <a:srgbClr val="025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5" name="Content Placeholder 3">
            <a:extLst>
              <a:ext uri="{FF2B5EF4-FFF2-40B4-BE49-F238E27FC236}">
                <a16:creationId xmlns:a16="http://schemas.microsoft.com/office/drawing/2014/main" id="{D2530195-F13F-B04D-A745-E6A53976FAC4}"/>
              </a:ext>
            </a:extLst>
          </p:cNvPr>
          <p:cNvSpPr>
            <a:spLocks noGrp="1"/>
          </p:cNvSpPr>
          <p:nvPr>
            <p:ph sz="half" idx="14"/>
          </p:nvPr>
        </p:nvSpPr>
        <p:spPr>
          <a:xfrm>
            <a:off x="7711869" y="3173412"/>
            <a:ext cx="3347815" cy="2955926"/>
          </a:xfrm>
        </p:spPr>
        <p:txBody>
          <a:bodyPr/>
          <a:lstStyle>
            <a:lvl5pPr>
              <a:buClr>
                <a:srgbClr val="5FAF4B"/>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6" name="Text Placeholder 2">
            <a:extLst>
              <a:ext uri="{FF2B5EF4-FFF2-40B4-BE49-F238E27FC236}">
                <a16:creationId xmlns:a16="http://schemas.microsoft.com/office/drawing/2014/main" id="{4413D92C-A42C-2A46-98A0-B29B40B50B28}"/>
              </a:ext>
            </a:extLst>
          </p:cNvPr>
          <p:cNvSpPr>
            <a:spLocks noGrp="1"/>
          </p:cNvSpPr>
          <p:nvPr>
            <p:ph type="body" idx="15" hasCustomPrompt="1"/>
          </p:nvPr>
        </p:nvSpPr>
        <p:spPr>
          <a:xfrm>
            <a:off x="7711870" y="2438256"/>
            <a:ext cx="3347814" cy="735156"/>
          </a:xfrm>
        </p:spPr>
        <p:txBody>
          <a:bodyPr anchor="b">
            <a:normAutofit/>
          </a:bodyPr>
          <a:lstStyle>
            <a:lvl1pPr marL="0" indent="0">
              <a:buNone/>
              <a:defRPr sz="2000" b="1">
                <a:solidFill>
                  <a:srgbClr val="0259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Footer Placeholder 4">
            <a:extLst>
              <a:ext uri="{FF2B5EF4-FFF2-40B4-BE49-F238E27FC236}">
                <a16:creationId xmlns:a16="http://schemas.microsoft.com/office/drawing/2014/main" id="{64E23829-47DA-2C44-AED6-17CED323073B}"/>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17" name="Slide Number Placeholder 5">
            <a:extLst>
              <a:ext uri="{FF2B5EF4-FFF2-40B4-BE49-F238E27FC236}">
                <a16:creationId xmlns:a16="http://schemas.microsoft.com/office/drawing/2014/main" id="{A9A77119-278E-9C47-87E6-D91C61F6D60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232579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C04C9-B501-5D48-A805-4935DC0BC047}"/>
              </a:ext>
            </a:extLst>
          </p:cNvPr>
          <p:cNvSpPr>
            <a:spLocks noGrp="1"/>
          </p:cNvSpPr>
          <p:nvPr>
            <p:ph type="title"/>
          </p:nvPr>
        </p:nvSpPr>
        <p:spPr>
          <a:xfrm>
            <a:off x="515938" y="1112693"/>
            <a:ext cx="10515600" cy="1325563"/>
          </a:xfrm>
          <a:prstGeom prst="rect">
            <a:avLst/>
          </a:prstGeom>
        </p:spPr>
        <p:txBody>
          <a:bodyPr vert="horz" lIns="91440" tIns="45720" rIns="91440" bIns="45720" rtlCol="0" anchor="ctr">
            <a:normAutofit/>
          </a:body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id="{4D1BC9A9-7B8B-8241-9B15-3E47EEDD02B3}"/>
              </a:ext>
            </a:extLst>
          </p:cNvPr>
          <p:cNvSpPr>
            <a:spLocks noGrp="1"/>
          </p:cNvSpPr>
          <p:nvPr>
            <p:ph type="body" idx="1"/>
          </p:nvPr>
        </p:nvSpPr>
        <p:spPr>
          <a:xfrm>
            <a:off x="515938" y="2438256"/>
            <a:ext cx="10515600" cy="369108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oter Placeholder 4">
            <a:extLst>
              <a:ext uri="{FF2B5EF4-FFF2-40B4-BE49-F238E27FC236}">
                <a16:creationId xmlns:a16="http://schemas.microsoft.com/office/drawing/2014/main" id="{D91C20A6-FE70-C243-AE15-9AFDDCD8551A}"/>
              </a:ext>
            </a:extLst>
          </p:cNvPr>
          <p:cNvSpPr>
            <a:spLocks noGrp="1"/>
          </p:cNvSpPr>
          <p:nvPr>
            <p:ph type="ftr" sz="quarter" idx="3"/>
          </p:nvPr>
        </p:nvSpPr>
        <p:spPr>
          <a:xfrm>
            <a:off x="515938" y="6129339"/>
            <a:ext cx="4114800" cy="544512"/>
          </a:xfrm>
          <a:prstGeom prst="rect">
            <a:avLst/>
          </a:prstGeom>
        </p:spPr>
        <p:txBody>
          <a:bodyPr vert="horz" lIns="91440" tIns="45720" rIns="91440" bIns="45720" rtlCol="0" anchor="ctr"/>
          <a:lstStyle>
            <a:lvl1pPr algn="l">
              <a:defRPr sz="1000" b="0" i="0">
                <a:solidFill>
                  <a:srgbClr val="95C281"/>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6" name="Slide Number Placeholder 5">
            <a:extLst>
              <a:ext uri="{FF2B5EF4-FFF2-40B4-BE49-F238E27FC236}">
                <a16:creationId xmlns:a16="http://schemas.microsoft.com/office/drawing/2014/main" id="{2D9DC6B1-4B05-8D4F-B57F-AF4A120D8E7D}"/>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5/23/2022</a:t>
            </a:fld>
            <a:r>
              <a:rPr lang="x-none" dirty="0"/>
              <a:t>  |  </a:t>
            </a:r>
            <a:r>
              <a:rPr lang="en-GB" dirty="0"/>
              <a:t>P</a:t>
            </a:r>
            <a:r>
              <a:rPr lang="x-none" dirty="0"/>
              <a:t>AGE </a:t>
            </a:r>
            <a:fld id="{3C66DE6B-CC4B-F74A-99D4-2DC8DD154D90}" type="slidenum">
              <a:rPr lang="x-none" smtClean="0"/>
              <a:pPr/>
              <a:t>‹#›</a:t>
            </a:fld>
            <a:endParaRPr lang="x-none" dirty="0"/>
          </a:p>
        </p:txBody>
      </p:sp>
      <p:pic>
        <p:nvPicPr>
          <p:cNvPr id="8" name="Picture 7"/>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91344" y="57253"/>
            <a:ext cx="1055440" cy="1055440"/>
          </a:xfrm>
          <a:prstGeom prst="rect">
            <a:avLst/>
          </a:prstGeom>
        </p:spPr>
      </p:pic>
      <p:sp>
        <p:nvSpPr>
          <p:cNvPr id="10" name="Text Placeholder 4">
            <a:extLst>
              <a:ext uri="{FF2B5EF4-FFF2-40B4-BE49-F238E27FC236}">
                <a16:creationId xmlns:a16="http://schemas.microsoft.com/office/drawing/2014/main" id="{CB5D0413-F49D-DA4D-9DB2-E0CD515A0628}"/>
              </a:ext>
            </a:extLst>
          </p:cNvPr>
          <p:cNvSpPr txBox="1">
            <a:spLocks/>
          </p:cNvSpPr>
          <p:nvPr userDrawn="1"/>
        </p:nvSpPr>
        <p:spPr>
          <a:xfrm>
            <a:off x="1366949" y="322222"/>
            <a:ext cx="2412777" cy="540000"/>
          </a:xfrm>
          <a:prstGeom prst="rect">
            <a:avLst/>
          </a:prstGeom>
          <a:noFill/>
        </p:spPr>
        <p:txBody>
          <a:bodyPr anchor="ctr" anchorCtr="0">
            <a:normAutofit/>
          </a:bodyPr>
          <a:lstStyle>
            <a:lvl1pPr marL="0" indent="0" algn="l" defTabSz="914400" rtl="0" eaLnBrk="1" latinLnBrk="0" hangingPunct="1">
              <a:lnSpc>
                <a:spcPct val="100000"/>
              </a:lnSpc>
              <a:spcBef>
                <a:spcPts val="0"/>
              </a:spcBef>
              <a:buClr>
                <a:srgbClr val="5FAF4B"/>
              </a:buClr>
              <a:buFont typeface="Wingdings" pitchFamily="2" charset="2"/>
              <a:buNone/>
              <a:defRPr sz="1000" kern="1200">
                <a:no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5FAF4B"/>
              </a:buClr>
              <a:buFont typeface="Wingdings" pitchFamily="2" charset="2"/>
              <a:buChar char="§"/>
              <a:defRPr sz="2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5FAF4B"/>
              </a:buClr>
              <a:buFont typeface="Wingdings" pitchFamily="2" charset="2"/>
              <a:buChar char="§"/>
              <a:defRPr sz="18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5FAF4B"/>
              </a:buClr>
              <a:buFont typeface="Wingdings" pitchFamily="2" charset="2"/>
              <a:buChar char="§"/>
              <a:defRPr sz="16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sz="1400" b="1" dirty="0">
                <a:solidFill>
                  <a:srgbClr val="545454"/>
                </a:solidFill>
              </a:rPr>
              <a:t>NATO</a:t>
            </a:r>
            <a:r>
              <a:rPr lang="en-GB" altLang="en-US" sz="1400" b="1" baseline="0" dirty="0">
                <a:solidFill>
                  <a:srgbClr val="545454"/>
                </a:solidFill>
              </a:rPr>
              <a:t> MISSION IRAQ</a:t>
            </a:r>
            <a:endParaRPr lang="en-GB" altLang="en-US" sz="1400" b="1" dirty="0">
              <a:solidFill>
                <a:srgbClr val="545454"/>
              </a:solidFill>
            </a:endParaRPr>
          </a:p>
        </p:txBody>
      </p:sp>
    </p:spTree>
    <p:extLst>
      <p:ext uri="{BB962C8B-B14F-4D97-AF65-F5344CB8AC3E}">
        <p14:creationId xmlns:p14="http://schemas.microsoft.com/office/powerpoint/2010/main" val="115312197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4" r:id="rId3"/>
    <p:sldLayoutId id="2147483668" r:id="rId4"/>
    <p:sldLayoutId id="2147483651" r:id="rId5"/>
    <p:sldLayoutId id="2147483650" r:id="rId6"/>
    <p:sldLayoutId id="2147483652" r:id="rId7"/>
    <p:sldLayoutId id="2147483653" r:id="rId8"/>
    <p:sldLayoutId id="2147483671" r:id="rId9"/>
    <p:sldLayoutId id="2147483672" r:id="rId10"/>
    <p:sldLayoutId id="2147483654" r:id="rId11"/>
    <p:sldLayoutId id="2147483655" r:id="rId12"/>
    <p:sldLayoutId id="2147483673" r:id="rId13"/>
    <p:sldLayoutId id="2147483674" r:id="rId14"/>
    <p:sldLayoutId id="2147483676" r:id="rId15"/>
    <p:sldLayoutId id="2147483656" r:id="rId16"/>
    <p:sldLayoutId id="2147483657" r:id="rId17"/>
    <p:sldLayoutId id="2147483658" r:id="rId18"/>
    <p:sldLayoutId id="2147483675" r:id="rId19"/>
    <p:sldLayoutId id="2147483660" r:id="rId20"/>
    <p:sldLayoutId id="2147483666" r:id="rId21"/>
    <p:sldLayoutId id="2147483669" r:id="rId22"/>
    <p:sldLayoutId id="2147483670" r:id="rId23"/>
    <p:sldLayoutId id="2147483661" r:id="rId24"/>
    <p:sldLayoutId id="2147483665" r:id="rId25"/>
    <p:sldLayoutId id="2147483659" r:id="rId26"/>
    <p:sldLayoutId id="2147483677" r:id="rId27"/>
    <p:sldLayoutId id="2147483678" r:id="rId28"/>
  </p:sldLayoutIdLst>
  <p:hf hdr="0" dt="0"/>
  <p:txStyles>
    <p:titleStyle>
      <a:lvl1pPr algn="l" defTabSz="914400" rtl="0" eaLnBrk="1" latinLnBrk="0" hangingPunct="1">
        <a:lnSpc>
          <a:spcPct val="90000"/>
        </a:lnSpc>
        <a:spcBef>
          <a:spcPct val="0"/>
        </a:spcBef>
        <a:buNone/>
        <a:defRPr sz="4400" b="1" i="0" kern="1200">
          <a:solidFill>
            <a:srgbClr val="1C4114"/>
          </a:solidFill>
          <a:latin typeface="Garamond" panose="02020404030301010803"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150000"/>
        </a:lnSpc>
        <a:spcBef>
          <a:spcPts val="1000"/>
        </a:spcBef>
        <a:buClr>
          <a:srgbClr val="5FAF4B"/>
        </a:buClr>
        <a:buFont typeface="Wingdings" pitchFamily="2" charset="2"/>
        <a:buChar char="§"/>
        <a:defRPr sz="24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5FAF4B"/>
        </a:buClr>
        <a:buFont typeface="Wingdings" pitchFamily="2" charset="2"/>
        <a:buChar char="§"/>
        <a:defRPr sz="2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5FAF4B"/>
        </a:buClr>
        <a:buFont typeface="Wingdings" pitchFamily="2" charset="2"/>
        <a:buChar char="§"/>
        <a:defRPr sz="18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5FAF4B"/>
        </a:buClr>
        <a:buFont typeface="Wingdings" pitchFamily="2" charset="2"/>
        <a:buChar char="§"/>
        <a:defRPr sz="16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346" userDrawn="1">
          <p15:clr>
            <a:srgbClr val="F26B43"/>
          </p15:clr>
        </p15:guide>
        <p15:guide id="4" orient="horz" pos="3974" userDrawn="1">
          <p15:clr>
            <a:srgbClr val="F26B43"/>
          </p15:clr>
        </p15:guide>
        <p15:guide id="5" pos="3840" userDrawn="1">
          <p15:clr>
            <a:srgbClr val="F26B43"/>
          </p15:clr>
        </p15:guide>
        <p15:guide id="6" orient="horz" pos="2160" userDrawn="1">
          <p15:clr>
            <a:srgbClr val="F26B43"/>
          </p15:clr>
        </p15:guide>
        <p15:guide id="7" orient="horz" pos="3861" userDrawn="1">
          <p15:clr>
            <a:srgbClr val="F26B43"/>
          </p15:clr>
        </p15:guide>
        <p15:guide id="8" orient="horz" pos="1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14.jpe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8.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F83BA3F-F5A4-0F40-9CE8-84AF3FDD51EE}"/>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7" b="27"/>
          <a:stretch>
            <a:fillRect/>
          </a:stretch>
        </p:blipFill>
        <p:spPr>
          <a:xfrm>
            <a:off x="4562051" y="0"/>
            <a:ext cx="7629949" cy="3881438"/>
          </a:xfrm>
        </p:spPr>
      </p:pic>
      <p:pic>
        <p:nvPicPr>
          <p:cNvPr id="2765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5288" y="6172200"/>
            <a:ext cx="3086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2">
            <a:extLst>
              <a:ext uri="{FF2B5EF4-FFF2-40B4-BE49-F238E27FC236}">
                <a16:creationId xmlns:a16="http://schemas.microsoft.com/office/drawing/2014/main" id="{D72856A8-C9FE-FE4B-8358-69AEE8936542}"/>
              </a:ext>
            </a:extLst>
          </p:cNvPr>
          <p:cNvSpPr>
            <a:spLocks noGrp="1"/>
          </p:cNvSpPr>
          <p:nvPr>
            <p:ph type="ctrTitle"/>
          </p:nvPr>
        </p:nvSpPr>
        <p:spPr>
          <a:xfrm>
            <a:off x="227348" y="2841917"/>
            <a:ext cx="10333147" cy="2249252"/>
          </a:xfrm>
        </p:spPr>
        <p:txBody>
          <a:bodyPr>
            <a:normAutofit/>
          </a:bodyPr>
          <a:lstStyle/>
          <a:p>
            <a:r>
              <a:rPr lang="en-GB" sz="5400" dirty="0">
                <a:cs typeface="Arial" panose="020B0604020202020204" pitchFamily="34" charset="0"/>
              </a:rPr>
              <a:t>NMI’s Support to the Iraqi DLI</a:t>
            </a:r>
            <a:br>
              <a:rPr lang="en-GB" sz="4400" dirty="0"/>
            </a:br>
            <a:br>
              <a:rPr lang="en-GB" sz="4400" dirty="0"/>
            </a:br>
            <a:r>
              <a:rPr lang="en-GB" sz="4000" dirty="0"/>
              <a:t>Jeremy Nowers, DLI Advisor</a:t>
            </a:r>
            <a:endParaRPr lang="x-none" sz="4000" dirty="0"/>
          </a:p>
        </p:txBody>
      </p:sp>
      <p:pic>
        <p:nvPicPr>
          <p:cNvPr id="1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6240" y="3695135"/>
            <a:ext cx="2841008" cy="302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0">
            <a:extLst>
              <a:ext uri="{FF2B5EF4-FFF2-40B4-BE49-F238E27FC236}">
                <a16:creationId xmlns:a16="http://schemas.microsoft.com/office/drawing/2014/main" id="{04CD2C28-40F4-804A-95B3-380165B84172}"/>
              </a:ext>
            </a:extLst>
          </p:cNvPr>
          <p:cNvSpPr>
            <a:spLocks noGrp="1"/>
          </p:cNvSpPr>
          <p:nvPr>
            <p:ph type="body" sz="quarter" idx="13"/>
          </p:nvPr>
        </p:nvSpPr>
        <p:spPr>
          <a:xfrm>
            <a:off x="257800" y="5453726"/>
            <a:ext cx="4981012" cy="412750"/>
          </a:xfrm>
        </p:spPr>
        <p:txBody>
          <a:bodyPr>
            <a:noAutofit/>
          </a:bodyPr>
          <a:lstStyle/>
          <a:p>
            <a:r>
              <a:rPr lang="en-US" sz="2000" dirty="0"/>
              <a:t>Loreto, </a:t>
            </a:r>
            <a:r>
              <a:rPr lang="en-CA" sz="2000" dirty="0"/>
              <a:t>24 May </a:t>
            </a:r>
            <a:r>
              <a:rPr lang="x-none" sz="2000" dirty="0"/>
              <a:t>202</a:t>
            </a:r>
            <a:r>
              <a:rPr lang="en-US" sz="2000" dirty="0"/>
              <a:t>2. </a:t>
            </a:r>
            <a:endParaRPr lang="x-none" sz="2000" dirty="0"/>
          </a:p>
        </p:txBody>
      </p:sp>
    </p:spTree>
    <p:extLst>
      <p:ext uri="{BB962C8B-B14F-4D97-AF65-F5344CB8AC3E}">
        <p14:creationId xmlns:p14="http://schemas.microsoft.com/office/powerpoint/2010/main" val="320119501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FF6BAB-9E12-0E44-A04C-FD8337B50C75}"/>
              </a:ext>
            </a:extLst>
          </p:cNvPr>
          <p:cNvSpPr>
            <a:spLocks noGrp="1"/>
          </p:cNvSpPr>
          <p:nvPr>
            <p:ph type="title"/>
          </p:nvPr>
        </p:nvSpPr>
        <p:spPr>
          <a:xfrm>
            <a:off x="522233" y="1247774"/>
            <a:ext cx="4277623" cy="1069975"/>
          </a:xfrm>
        </p:spPr>
        <p:txBody>
          <a:bodyPr>
            <a:noAutofit/>
          </a:bodyPr>
          <a:lstStyle/>
          <a:p>
            <a:r>
              <a:rPr lang="en-US" dirty="0">
                <a:solidFill>
                  <a:srgbClr val="000000"/>
                </a:solidFill>
                <a:latin typeface="Arial" panose="020B0604020202020204" pitchFamily="34" charset="0"/>
                <a:cs typeface="Arial" panose="020B0604020202020204" pitchFamily="34" charset="0"/>
              </a:rPr>
              <a:t>Faculty Development Programme:</a:t>
            </a:r>
          </a:p>
        </p:txBody>
      </p:sp>
      <p:sp>
        <p:nvSpPr>
          <p:cNvPr id="6" name="Text Placeholder 5">
            <a:extLst>
              <a:ext uri="{FF2B5EF4-FFF2-40B4-BE49-F238E27FC236}">
                <a16:creationId xmlns:a16="http://schemas.microsoft.com/office/drawing/2014/main" id="{B4CB3D8B-72F1-E242-AC82-4E449BEA6191}"/>
              </a:ext>
            </a:extLst>
          </p:cNvPr>
          <p:cNvSpPr>
            <a:spLocks noGrp="1"/>
          </p:cNvSpPr>
          <p:nvPr>
            <p:ph type="body" sz="half" idx="2"/>
          </p:nvPr>
        </p:nvSpPr>
        <p:spPr>
          <a:xfrm>
            <a:off x="522233" y="2317750"/>
            <a:ext cx="4133607" cy="3811588"/>
          </a:xfrm>
        </p:spPr>
        <p:txBody>
          <a:bodyPr>
            <a:normAutofit/>
          </a:bodyPr>
          <a:lstStyle/>
          <a:p>
            <a:pPr marL="457200" indent="-457200">
              <a:buFont typeface="Arial" panose="020B0604020202020204" pitchFamily="34" charset="0"/>
              <a:buChar char="•"/>
            </a:pPr>
            <a:r>
              <a:rPr lang="en-US" sz="2000" dirty="0">
                <a:solidFill>
                  <a:srgbClr val="000000"/>
                </a:solidFill>
              </a:rPr>
              <a:t>Bespoke Workshops in DLI.</a:t>
            </a:r>
          </a:p>
          <a:p>
            <a:pPr marL="457200" indent="-457200">
              <a:buFont typeface="Arial" panose="020B0604020202020204" pitchFamily="34" charset="0"/>
              <a:buChar char="•"/>
            </a:pPr>
            <a:r>
              <a:rPr lang="en-US" sz="2000" strike="sngStrike" dirty="0">
                <a:solidFill>
                  <a:srgbClr val="000000"/>
                </a:solidFill>
              </a:rPr>
              <a:t>12 – 24 Jun: Faculty Development Workshop, Slovenia.</a:t>
            </a:r>
            <a:r>
              <a:rPr lang="en-US" sz="2000" dirty="0">
                <a:solidFill>
                  <a:srgbClr val="000000"/>
                </a:solidFill>
              </a:rPr>
              <a:t>  </a:t>
            </a:r>
            <a:r>
              <a:rPr lang="en-US" sz="2000" dirty="0">
                <a:solidFill>
                  <a:srgbClr val="000000"/>
                </a:solidFill>
                <a:sym typeface="Wingdings" panose="05000000000000000000" pitchFamily="2" charset="2"/>
              </a:rPr>
              <a:t></a:t>
            </a:r>
            <a:endParaRPr lang="en-US" sz="2000" dirty="0">
              <a:solidFill>
                <a:srgbClr val="000000"/>
              </a:solidFill>
            </a:endParaRPr>
          </a:p>
          <a:p>
            <a:pPr marL="342900" indent="-342900">
              <a:buFont typeface="Arial" panose="020B0604020202020204" pitchFamily="34" charset="0"/>
              <a:buChar char="•"/>
            </a:pPr>
            <a:r>
              <a:rPr lang="en-US" sz="2000" dirty="0">
                <a:solidFill>
                  <a:srgbClr val="000000"/>
                </a:solidFill>
              </a:rPr>
              <a:t>STANAG 6001 Bi-Level 2/3 Testing Nov/Dec 22.</a:t>
            </a:r>
          </a:p>
          <a:p>
            <a:endParaRPr lang="x-none" sz="2000" dirty="0"/>
          </a:p>
          <a:p>
            <a:endParaRPr lang="x-none" sz="2000" dirty="0"/>
          </a:p>
        </p:txBody>
      </p:sp>
      <p:sp>
        <p:nvSpPr>
          <p:cNvPr id="3" name="Footer Placeholder 2">
            <a:extLst>
              <a:ext uri="{FF2B5EF4-FFF2-40B4-BE49-F238E27FC236}">
                <a16:creationId xmlns:a16="http://schemas.microsoft.com/office/drawing/2014/main" id="{49019C90-1CF5-C146-AE71-C3B2CADB219E}"/>
              </a:ext>
            </a:extLst>
          </p:cNvPr>
          <p:cNvSpPr>
            <a:spLocks noGrp="1"/>
          </p:cNvSpPr>
          <p:nvPr>
            <p:ph type="ftr" sz="quarter" idx="3"/>
          </p:nvPr>
        </p:nvSpPr>
        <p:spPr/>
        <p:txBody>
          <a:bodyPr/>
          <a:lstStyle/>
          <a:p>
            <a:r>
              <a:rPr lang="x-none"/>
              <a:t>NATO UNCLASSIFIED</a:t>
            </a:r>
            <a:endParaRPr lang="x-none" dirty="0"/>
          </a:p>
        </p:txBody>
      </p:sp>
      <p:sp>
        <p:nvSpPr>
          <p:cNvPr id="4" name="Slide Number Placeholder 3">
            <a:extLst>
              <a:ext uri="{FF2B5EF4-FFF2-40B4-BE49-F238E27FC236}">
                <a16:creationId xmlns:a16="http://schemas.microsoft.com/office/drawing/2014/main" id="{C0071DB1-47B2-0B42-8F04-A425F494F251}"/>
              </a:ext>
            </a:extLst>
          </p:cNvPr>
          <p:cNvSpPr>
            <a:spLocks noGrp="1"/>
          </p:cNvSpPr>
          <p:nvPr>
            <p:ph type="sldNum" sz="quarter" idx="4"/>
          </p:nvPr>
        </p:nvSpPr>
        <p:spPr/>
        <p:txBody>
          <a:bodyPr/>
          <a:lstStyle/>
          <a:p>
            <a:fld id="{5AAFFECA-5EC5-DD4A-9042-F623B296F405}" type="datetime1">
              <a:rPr lang="x-none" smtClean="0"/>
              <a:pPr/>
              <a:t>5/23/2022</a:t>
            </a:fld>
            <a:r>
              <a:rPr lang="x-none"/>
              <a:t>  </a:t>
            </a:r>
            <a:r>
              <a:rPr lang="x-none">
                <a:effectLst/>
              </a:rPr>
              <a:t>|  </a:t>
            </a:r>
            <a:r>
              <a:rPr lang="en-GB"/>
              <a:t>P</a:t>
            </a:r>
            <a:r>
              <a:rPr lang="x-none"/>
              <a:t>AGE </a:t>
            </a:r>
            <a:fld id="{3C66DE6B-CC4B-F74A-99D4-2DC8DD154D90}" type="slidenum">
              <a:rPr lang="x-none" smtClean="0"/>
              <a:pPr/>
              <a:t>10</a:t>
            </a:fld>
            <a:endParaRPr lang="x-none" dirty="0"/>
          </a:p>
        </p:txBody>
      </p:sp>
      <p:pic>
        <p:nvPicPr>
          <p:cNvPr id="10" name="Picture 9" descr="A group of people in a meeting&#10;&#10;Description automatically generated with medium confidence">
            <a:extLst>
              <a:ext uri="{FF2B5EF4-FFF2-40B4-BE49-F238E27FC236}">
                <a16:creationId xmlns:a16="http://schemas.microsoft.com/office/drawing/2014/main" id="{F804270A-DAC0-65C6-F815-7D2FD5EE1022}"/>
              </a:ext>
            </a:extLst>
          </p:cNvPr>
          <p:cNvPicPr>
            <a:picLocks noChangeAspect="1"/>
          </p:cNvPicPr>
          <p:nvPr/>
        </p:nvPicPr>
        <p:blipFill>
          <a:blip r:embed="rId3"/>
          <a:stretch>
            <a:fillRect/>
          </a:stretch>
        </p:blipFill>
        <p:spPr>
          <a:xfrm>
            <a:off x="8629395" y="36966"/>
            <a:ext cx="3562605" cy="2671954"/>
          </a:xfrm>
          <a:prstGeom prst="rect">
            <a:avLst/>
          </a:prstGeom>
        </p:spPr>
      </p:pic>
      <p:pic>
        <p:nvPicPr>
          <p:cNvPr id="12" name="Picture 11" descr="A person standing in front of a group of people sitting in chairs&#10;&#10;Description automatically generated with medium confidence">
            <a:extLst>
              <a:ext uri="{FF2B5EF4-FFF2-40B4-BE49-F238E27FC236}">
                <a16:creationId xmlns:a16="http://schemas.microsoft.com/office/drawing/2014/main" id="{A844A362-79ED-6E26-8000-C2EAF763D196}"/>
              </a:ext>
            </a:extLst>
          </p:cNvPr>
          <p:cNvPicPr>
            <a:picLocks noChangeAspect="1"/>
          </p:cNvPicPr>
          <p:nvPr/>
        </p:nvPicPr>
        <p:blipFill>
          <a:blip r:embed="rId4"/>
          <a:stretch>
            <a:fillRect/>
          </a:stretch>
        </p:blipFill>
        <p:spPr>
          <a:xfrm>
            <a:off x="4799856" y="59528"/>
            <a:ext cx="3729268" cy="3446465"/>
          </a:xfrm>
          <a:prstGeom prst="rect">
            <a:avLst/>
          </a:prstGeom>
        </p:spPr>
      </p:pic>
      <p:pic>
        <p:nvPicPr>
          <p:cNvPr id="14" name="Picture 13" descr="A group of people sitting at a table&#10;&#10;Description automatically generated with medium confidence">
            <a:extLst>
              <a:ext uri="{FF2B5EF4-FFF2-40B4-BE49-F238E27FC236}">
                <a16:creationId xmlns:a16="http://schemas.microsoft.com/office/drawing/2014/main" id="{E9F75D37-33DE-9F5D-7B31-8B58910F586F}"/>
              </a:ext>
            </a:extLst>
          </p:cNvPr>
          <p:cNvPicPr>
            <a:picLocks noChangeAspect="1"/>
          </p:cNvPicPr>
          <p:nvPr/>
        </p:nvPicPr>
        <p:blipFill>
          <a:blip r:embed="rId5"/>
          <a:stretch>
            <a:fillRect/>
          </a:stretch>
        </p:blipFill>
        <p:spPr>
          <a:xfrm>
            <a:off x="8673140" y="2905162"/>
            <a:ext cx="3399960" cy="3140968"/>
          </a:xfrm>
          <a:prstGeom prst="rect">
            <a:avLst/>
          </a:prstGeom>
        </p:spPr>
      </p:pic>
      <p:pic>
        <p:nvPicPr>
          <p:cNvPr id="16" name="Picture 15" descr="A person giving a presentation&#10;&#10;Description automatically generated with medium confidence">
            <a:extLst>
              <a:ext uri="{FF2B5EF4-FFF2-40B4-BE49-F238E27FC236}">
                <a16:creationId xmlns:a16="http://schemas.microsoft.com/office/drawing/2014/main" id="{B185A2C7-8404-2C9F-858B-5176B1D0BE13}"/>
              </a:ext>
            </a:extLst>
          </p:cNvPr>
          <p:cNvPicPr>
            <a:picLocks noChangeAspect="1"/>
          </p:cNvPicPr>
          <p:nvPr/>
        </p:nvPicPr>
        <p:blipFill>
          <a:blip r:embed="rId6"/>
          <a:stretch>
            <a:fillRect/>
          </a:stretch>
        </p:blipFill>
        <p:spPr>
          <a:xfrm>
            <a:off x="4111219" y="3654156"/>
            <a:ext cx="4534305" cy="3106992"/>
          </a:xfrm>
          <a:prstGeom prst="rect">
            <a:avLst/>
          </a:prstGeom>
        </p:spPr>
      </p:pic>
    </p:spTree>
    <p:extLst>
      <p:ext uri="{BB962C8B-B14F-4D97-AF65-F5344CB8AC3E}">
        <p14:creationId xmlns:p14="http://schemas.microsoft.com/office/powerpoint/2010/main" val="218676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FF6BAB-9E12-0E44-A04C-FD8337B50C75}"/>
              </a:ext>
            </a:extLst>
          </p:cNvPr>
          <p:cNvSpPr>
            <a:spLocks noGrp="1"/>
          </p:cNvSpPr>
          <p:nvPr>
            <p:ph type="title"/>
          </p:nvPr>
        </p:nvSpPr>
        <p:spPr>
          <a:xfrm>
            <a:off x="522233" y="1247774"/>
            <a:ext cx="4133607" cy="1069975"/>
          </a:xfrm>
        </p:spPr>
        <p:txBody>
          <a:bodyPr>
            <a:noAutofit/>
          </a:bodyPr>
          <a:lstStyle/>
          <a:p>
            <a:r>
              <a:rPr lang="en-US" dirty="0">
                <a:solidFill>
                  <a:srgbClr val="000000"/>
                </a:solidFill>
                <a:latin typeface="Arial" panose="020B0604020202020204" pitchFamily="34" charset="0"/>
                <a:cs typeface="Arial" panose="020B0604020202020204" pitchFamily="34" charset="0"/>
              </a:rPr>
              <a:t>Instructor Exchange Programme:</a:t>
            </a:r>
          </a:p>
        </p:txBody>
      </p:sp>
      <p:sp>
        <p:nvSpPr>
          <p:cNvPr id="6" name="Text Placeholder 5">
            <a:extLst>
              <a:ext uri="{FF2B5EF4-FFF2-40B4-BE49-F238E27FC236}">
                <a16:creationId xmlns:a16="http://schemas.microsoft.com/office/drawing/2014/main" id="{B4CB3D8B-72F1-E242-AC82-4E449BEA6191}"/>
              </a:ext>
            </a:extLst>
          </p:cNvPr>
          <p:cNvSpPr>
            <a:spLocks noGrp="1"/>
          </p:cNvSpPr>
          <p:nvPr>
            <p:ph type="body" sz="half" idx="2"/>
          </p:nvPr>
        </p:nvSpPr>
        <p:spPr>
          <a:xfrm>
            <a:off x="522233" y="2317750"/>
            <a:ext cx="4133607" cy="3811588"/>
          </a:xfrm>
        </p:spPr>
        <p:txBody>
          <a:bodyPr>
            <a:normAutofit/>
          </a:bodyPr>
          <a:lstStyle/>
          <a:p>
            <a:pPr marL="285750" indent="-285750">
              <a:buFont typeface="Arial" panose="020B0604020202020204" pitchFamily="34" charset="0"/>
              <a:buChar char="•"/>
            </a:pPr>
            <a:r>
              <a:rPr lang="en-US" sz="2000" dirty="0">
                <a:solidFill>
                  <a:srgbClr val="000000"/>
                </a:solidFill>
              </a:rPr>
              <a:t>10 – 22 Apr: Foreign Language School, Poljče, Slovenia.</a:t>
            </a:r>
          </a:p>
          <a:p>
            <a:pPr marL="285750" indent="-285750">
              <a:buFont typeface="Arial" panose="020B0604020202020204" pitchFamily="34" charset="0"/>
              <a:buChar char="•"/>
            </a:pPr>
            <a:endParaRPr lang="en-US" sz="2000" dirty="0">
              <a:solidFill>
                <a:srgbClr val="000000"/>
              </a:solidFill>
            </a:endParaRPr>
          </a:p>
          <a:p>
            <a:pPr marL="285750" indent="-285750">
              <a:buFont typeface="Arial" panose="020B0604020202020204" pitchFamily="34" charset="0"/>
              <a:buChar char="•"/>
            </a:pPr>
            <a:r>
              <a:rPr lang="en-US" sz="2000" dirty="0">
                <a:solidFill>
                  <a:srgbClr val="000000"/>
                </a:solidFill>
              </a:rPr>
              <a:t>08 – 20 May: Foreign Language School, Poljče, Slovenia.</a:t>
            </a:r>
          </a:p>
          <a:p>
            <a:endParaRPr lang="x-none" sz="2000" dirty="0"/>
          </a:p>
          <a:p>
            <a:endParaRPr lang="x-none" sz="2000" dirty="0"/>
          </a:p>
        </p:txBody>
      </p:sp>
      <p:sp>
        <p:nvSpPr>
          <p:cNvPr id="3" name="Footer Placeholder 2">
            <a:extLst>
              <a:ext uri="{FF2B5EF4-FFF2-40B4-BE49-F238E27FC236}">
                <a16:creationId xmlns:a16="http://schemas.microsoft.com/office/drawing/2014/main" id="{49019C90-1CF5-C146-AE71-C3B2CADB219E}"/>
              </a:ext>
            </a:extLst>
          </p:cNvPr>
          <p:cNvSpPr>
            <a:spLocks noGrp="1"/>
          </p:cNvSpPr>
          <p:nvPr>
            <p:ph type="ftr" sz="quarter" idx="3"/>
          </p:nvPr>
        </p:nvSpPr>
        <p:spPr/>
        <p:txBody>
          <a:bodyPr/>
          <a:lstStyle/>
          <a:p>
            <a:r>
              <a:rPr lang="x-none" dirty="0"/>
              <a:t>NATO UNCLASSIFIED</a:t>
            </a:r>
          </a:p>
        </p:txBody>
      </p:sp>
      <p:sp>
        <p:nvSpPr>
          <p:cNvPr id="4" name="Slide Number Placeholder 3">
            <a:extLst>
              <a:ext uri="{FF2B5EF4-FFF2-40B4-BE49-F238E27FC236}">
                <a16:creationId xmlns:a16="http://schemas.microsoft.com/office/drawing/2014/main" id="{C0071DB1-47B2-0B42-8F04-A425F494F251}"/>
              </a:ext>
            </a:extLst>
          </p:cNvPr>
          <p:cNvSpPr>
            <a:spLocks noGrp="1"/>
          </p:cNvSpPr>
          <p:nvPr>
            <p:ph type="sldNum" sz="quarter" idx="4"/>
          </p:nvPr>
        </p:nvSpPr>
        <p:spPr/>
        <p:txBody>
          <a:bodyPr/>
          <a:lstStyle/>
          <a:p>
            <a:fld id="{5AAFFECA-5EC5-DD4A-9042-F623B296F405}" type="datetime1">
              <a:rPr lang="x-none" smtClean="0"/>
              <a:pPr/>
              <a:t>5/23/2022</a:t>
            </a:fld>
            <a:r>
              <a:rPr lang="x-none"/>
              <a:t>  </a:t>
            </a:r>
            <a:r>
              <a:rPr lang="x-none">
                <a:effectLst/>
              </a:rPr>
              <a:t>|  </a:t>
            </a:r>
            <a:r>
              <a:rPr lang="en-GB"/>
              <a:t>P</a:t>
            </a:r>
            <a:r>
              <a:rPr lang="x-none"/>
              <a:t>AGE </a:t>
            </a:r>
            <a:fld id="{3C66DE6B-CC4B-F74A-99D4-2DC8DD154D90}" type="slidenum">
              <a:rPr lang="x-none" smtClean="0"/>
              <a:pPr/>
              <a:t>11</a:t>
            </a:fld>
            <a:endParaRPr lang="x-none" dirty="0"/>
          </a:p>
        </p:txBody>
      </p:sp>
      <p:pic>
        <p:nvPicPr>
          <p:cNvPr id="8" name="Picture 7" descr="A picture containing text, indoor&#10;&#10;Description automatically generated">
            <a:extLst>
              <a:ext uri="{FF2B5EF4-FFF2-40B4-BE49-F238E27FC236}">
                <a16:creationId xmlns:a16="http://schemas.microsoft.com/office/drawing/2014/main" id="{CFE68512-60B8-8498-BB5D-2E9579AB1926}"/>
              </a:ext>
            </a:extLst>
          </p:cNvPr>
          <p:cNvPicPr>
            <a:picLocks noChangeAspect="1"/>
          </p:cNvPicPr>
          <p:nvPr/>
        </p:nvPicPr>
        <p:blipFill>
          <a:blip r:embed="rId3"/>
          <a:stretch>
            <a:fillRect/>
          </a:stretch>
        </p:blipFill>
        <p:spPr>
          <a:xfrm>
            <a:off x="4676380" y="0"/>
            <a:ext cx="2859782" cy="3813043"/>
          </a:xfrm>
          <a:prstGeom prst="rect">
            <a:avLst/>
          </a:prstGeom>
        </p:spPr>
      </p:pic>
      <p:pic>
        <p:nvPicPr>
          <p:cNvPr id="12" name="Picture 11" descr="A group of people sitting around a table&#10;&#10;Description automatically generated with medium confidence">
            <a:extLst>
              <a:ext uri="{FF2B5EF4-FFF2-40B4-BE49-F238E27FC236}">
                <a16:creationId xmlns:a16="http://schemas.microsoft.com/office/drawing/2014/main" id="{5FA954E3-10AA-4869-A0FB-C586D5FA490C}"/>
              </a:ext>
            </a:extLst>
          </p:cNvPr>
          <p:cNvPicPr>
            <a:picLocks noChangeAspect="1"/>
          </p:cNvPicPr>
          <p:nvPr/>
        </p:nvPicPr>
        <p:blipFill>
          <a:blip r:embed="rId4"/>
          <a:stretch>
            <a:fillRect/>
          </a:stretch>
        </p:blipFill>
        <p:spPr>
          <a:xfrm>
            <a:off x="7452198" y="-1"/>
            <a:ext cx="4670867" cy="3507475"/>
          </a:xfrm>
          <a:prstGeom prst="rect">
            <a:avLst/>
          </a:prstGeom>
        </p:spPr>
      </p:pic>
      <p:pic>
        <p:nvPicPr>
          <p:cNvPr id="14" name="Picture 13" descr="A person giving a presentation&#10;&#10;Description automatically generated with low confidence">
            <a:extLst>
              <a:ext uri="{FF2B5EF4-FFF2-40B4-BE49-F238E27FC236}">
                <a16:creationId xmlns:a16="http://schemas.microsoft.com/office/drawing/2014/main" id="{548C70FC-4E57-4573-3CF2-72AED9AE67F4}"/>
              </a:ext>
            </a:extLst>
          </p:cNvPr>
          <p:cNvPicPr>
            <a:picLocks noChangeAspect="1"/>
          </p:cNvPicPr>
          <p:nvPr/>
        </p:nvPicPr>
        <p:blipFill>
          <a:blip r:embed="rId5"/>
          <a:stretch>
            <a:fillRect/>
          </a:stretch>
        </p:blipFill>
        <p:spPr>
          <a:xfrm>
            <a:off x="4682385" y="3507474"/>
            <a:ext cx="5658420" cy="3174020"/>
          </a:xfrm>
          <a:prstGeom prst="rect">
            <a:avLst/>
          </a:prstGeom>
        </p:spPr>
      </p:pic>
    </p:spTree>
    <p:extLst>
      <p:ext uri="{BB962C8B-B14F-4D97-AF65-F5344CB8AC3E}">
        <p14:creationId xmlns:p14="http://schemas.microsoft.com/office/powerpoint/2010/main" val="163136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967" y="1628800"/>
            <a:ext cx="9649072" cy="3539430"/>
          </a:xfrm>
          <a:prstGeom prst="rect">
            <a:avLst/>
          </a:prstGeom>
        </p:spPr>
        <p:txBody>
          <a:bodyPr wrap="square">
            <a:spAutoFit/>
          </a:bodyPr>
          <a:lstStyle/>
          <a:p>
            <a:r>
              <a:rPr lang="en-US" sz="2800" dirty="0">
                <a:solidFill>
                  <a:srgbClr val="000000"/>
                </a:solidFill>
                <a:latin typeface="Arial" panose="020B0604020202020204" pitchFamily="34" charset="0"/>
                <a:cs typeface="Arial" panose="020B0604020202020204" pitchFamily="34" charset="0"/>
              </a:rPr>
              <a:t>Attendance on Programmed BILC Training:</a:t>
            </a:r>
          </a:p>
          <a:p>
            <a:endParaRPr lang="en-US"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6 – 17 Jun: Language Testing Seminar, PLTCE.</a:t>
            </a:r>
          </a:p>
          <a:p>
            <a:pPr marL="285750" indent="-285750">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12 – 21 Jul: Language Standards and Assessment Seminar, PLTCE.</a:t>
            </a:r>
            <a:endParaRPr lang="en-US" sz="2800" strike="sngStrike" dirty="0">
              <a:solidFill>
                <a:srgbClr val="000000"/>
              </a:solidFill>
              <a:latin typeface="Arial" panose="020B0604020202020204" pitchFamily="34" charset="0"/>
              <a:cs typeface="Arial" panose="020B0604020202020204" pitchFamily="34" charset="0"/>
            </a:endParaRPr>
          </a:p>
          <a:p>
            <a:endParaRPr lang="en-US" sz="2800"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panose="020B0604020202020204" pitchFamily="34" charset="0"/>
                <a:cs typeface="Arial" panose="020B0604020202020204" pitchFamily="34" charset="0"/>
              </a:rPr>
              <a:t> </a:t>
            </a:r>
            <a:endParaRPr lang="en-US" sz="2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749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967" y="1628800"/>
            <a:ext cx="9649072" cy="3108543"/>
          </a:xfrm>
          <a:prstGeom prst="rect">
            <a:avLst/>
          </a:prstGeom>
        </p:spPr>
        <p:txBody>
          <a:bodyPr wrap="square">
            <a:spAutoFit/>
          </a:bodyPr>
          <a:lstStyle/>
          <a:p>
            <a:r>
              <a:rPr lang="en-US" sz="2800" dirty="0">
                <a:solidFill>
                  <a:srgbClr val="000000"/>
                </a:solidFill>
                <a:latin typeface="Arial" panose="020B0604020202020204" pitchFamily="34" charset="0"/>
                <a:cs typeface="Arial" panose="020B0604020202020204" pitchFamily="34" charset="0"/>
              </a:rPr>
              <a:t>NATO DEEP Clearing House:</a:t>
            </a:r>
          </a:p>
          <a:p>
            <a:endParaRPr lang="en-US"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13 – 16 Sep 21: Krakow.</a:t>
            </a:r>
          </a:p>
          <a:p>
            <a:pPr marL="285750" indent="-285750">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20 – 23 Jun 22: Rome.</a:t>
            </a:r>
            <a:endParaRPr lang="en-US" sz="2800" strike="sngStrike" dirty="0">
              <a:solidFill>
                <a:srgbClr val="000000"/>
              </a:solidFill>
              <a:latin typeface="Arial" panose="020B0604020202020204" pitchFamily="34" charset="0"/>
              <a:cs typeface="Arial" panose="020B0604020202020204" pitchFamily="34" charset="0"/>
            </a:endParaRPr>
          </a:p>
          <a:p>
            <a:endParaRPr lang="en-US" sz="2800"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panose="020B0604020202020204" pitchFamily="34" charset="0"/>
                <a:cs typeface="Arial" panose="020B0604020202020204" pitchFamily="34" charset="0"/>
              </a:rPr>
              <a:t> </a:t>
            </a:r>
            <a:endParaRPr lang="en-US" sz="2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90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1D4062-0FF1-4045-BCAB-432A99FB65AF}"/>
              </a:ext>
            </a:extLst>
          </p:cNvPr>
          <p:cNvSpPr>
            <a:spLocks noGrp="1"/>
          </p:cNvSpPr>
          <p:nvPr>
            <p:ph type="title"/>
          </p:nvPr>
        </p:nvSpPr>
        <p:spPr>
          <a:xfrm>
            <a:off x="1200150" y="2668005"/>
            <a:ext cx="9648378" cy="1325563"/>
          </a:xfrm>
        </p:spPr>
        <p:txBody>
          <a:bodyPr>
            <a:noAutofit/>
          </a:bodyPr>
          <a:lstStyle/>
          <a:p>
            <a:r>
              <a:rPr lang="en-GB" sz="6000" dirty="0"/>
              <a:t>STANAG 6001 Examinations</a:t>
            </a:r>
            <a:endParaRPr lang="x-none" sz="6000" dirty="0"/>
          </a:p>
        </p:txBody>
      </p:sp>
    </p:spTree>
    <p:extLst>
      <p:ext uri="{BB962C8B-B14F-4D97-AF65-F5344CB8AC3E}">
        <p14:creationId xmlns:p14="http://schemas.microsoft.com/office/powerpoint/2010/main" val="4360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room&#10;&#10;Description automatically generated with medium confidence">
            <a:extLst>
              <a:ext uri="{FF2B5EF4-FFF2-40B4-BE49-F238E27FC236}">
                <a16:creationId xmlns:a16="http://schemas.microsoft.com/office/drawing/2014/main" id="{DDB09AEF-5823-E67B-3CDD-55A2BC34B234}"/>
              </a:ext>
            </a:extLst>
          </p:cNvPr>
          <p:cNvPicPr>
            <a:picLocks noChangeAspect="1"/>
          </p:cNvPicPr>
          <p:nvPr/>
        </p:nvPicPr>
        <p:blipFill>
          <a:blip r:embed="rId2"/>
          <a:stretch>
            <a:fillRect/>
          </a:stretch>
        </p:blipFill>
        <p:spPr>
          <a:xfrm>
            <a:off x="1524000" y="3068960"/>
            <a:ext cx="5052053" cy="3789040"/>
          </a:xfrm>
          <a:prstGeom prst="rect">
            <a:avLst/>
          </a:prstGeom>
        </p:spPr>
      </p:pic>
      <p:pic>
        <p:nvPicPr>
          <p:cNvPr id="7" name="Picture 6" descr="A group of people sitting in a room&#10;&#10;Description automatically generated with low confidence">
            <a:extLst>
              <a:ext uri="{FF2B5EF4-FFF2-40B4-BE49-F238E27FC236}">
                <a16:creationId xmlns:a16="http://schemas.microsoft.com/office/drawing/2014/main" id="{8C89D3D8-D9FA-79BB-BFE4-ED17828B5988}"/>
              </a:ext>
            </a:extLst>
          </p:cNvPr>
          <p:cNvPicPr>
            <a:picLocks noChangeAspect="1"/>
          </p:cNvPicPr>
          <p:nvPr/>
        </p:nvPicPr>
        <p:blipFill>
          <a:blip r:embed="rId3"/>
          <a:stretch>
            <a:fillRect/>
          </a:stretch>
        </p:blipFill>
        <p:spPr>
          <a:xfrm>
            <a:off x="3707912" y="3820"/>
            <a:ext cx="5828083" cy="3065140"/>
          </a:xfrm>
          <a:prstGeom prst="rect">
            <a:avLst/>
          </a:prstGeom>
        </p:spPr>
      </p:pic>
      <p:pic>
        <p:nvPicPr>
          <p:cNvPr id="9" name="Picture 8" descr="A group of people sitting at a table&#10;&#10;Description automatically generated with low confidence">
            <a:extLst>
              <a:ext uri="{FF2B5EF4-FFF2-40B4-BE49-F238E27FC236}">
                <a16:creationId xmlns:a16="http://schemas.microsoft.com/office/drawing/2014/main" id="{22AE84F6-B1BA-3DA2-BAF3-13EECFAF8F6F}"/>
              </a:ext>
            </a:extLst>
          </p:cNvPr>
          <p:cNvPicPr>
            <a:picLocks noChangeAspect="1"/>
          </p:cNvPicPr>
          <p:nvPr/>
        </p:nvPicPr>
        <p:blipFill>
          <a:blip r:embed="rId4"/>
          <a:stretch>
            <a:fillRect/>
          </a:stretch>
        </p:blipFill>
        <p:spPr>
          <a:xfrm>
            <a:off x="6566114" y="3068960"/>
            <a:ext cx="6009944" cy="4005064"/>
          </a:xfrm>
          <a:prstGeom prst="rect">
            <a:avLst/>
          </a:prstGeom>
        </p:spPr>
      </p:pic>
    </p:spTree>
    <p:extLst>
      <p:ext uri="{BB962C8B-B14F-4D97-AF65-F5344CB8AC3E}">
        <p14:creationId xmlns:p14="http://schemas.microsoft.com/office/powerpoint/2010/main" val="294362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1D4062-0FF1-4045-BCAB-432A99FB65AF}"/>
              </a:ext>
            </a:extLst>
          </p:cNvPr>
          <p:cNvSpPr>
            <a:spLocks noGrp="1"/>
          </p:cNvSpPr>
          <p:nvPr>
            <p:ph type="title"/>
          </p:nvPr>
        </p:nvSpPr>
        <p:spPr/>
        <p:txBody>
          <a:bodyPr>
            <a:normAutofit/>
          </a:bodyPr>
          <a:lstStyle/>
          <a:p>
            <a:r>
              <a:rPr lang="en-GB" sz="6000" dirty="0"/>
              <a:t>Challenges</a:t>
            </a:r>
            <a:endParaRPr lang="x-none" sz="6000" dirty="0"/>
          </a:p>
        </p:txBody>
      </p:sp>
    </p:spTree>
    <p:extLst>
      <p:ext uri="{BB962C8B-B14F-4D97-AF65-F5344CB8AC3E}">
        <p14:creationId xmlns:p14="http://schemas.microsoft.com/office/powerpoint/2010/main" val="59974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446309-E458-DBD8-908A-F8EC99118632}"/>
              </a:ext>
            </a:extLst>
          </p:cNvPr>
          <p:cNvSpPr/>
          <p:nvPr/>
        </p:nvSpPr>
        <p:spPr>
          <a:xfrm>
            <a:off x="1477967" y="1628800"/>
            <a:ext cx="9649072" cy="3970318"/>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Out of Country Activity Process.</a:t>
            </a:r>
          </a:p>
          <a:p>
            <a:pPr marL="457200" indent="-457200">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Students from outside the Greater Baghdad Area.</a:t>
            </a:r>
          </a:p>
          <a:p>
            <a:pPr marL="457200" indent="-457200">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DLI as a manning margin.</a:t>
            </a:r>
          </a:p>
          <a:p>
            <a:endParaRPr lang="en-US"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Resources.</a:t>
            </a:r>
          </a:p>
          <a:p>
            <a:endParaRPr lang="en-US" sz="2800"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panose="020B0604020202020204" pitchFamily="34" charset="0"/>
                <a:cs typeface="Arial" panose="020B0604020202020204" pitchFamily="34" charset="0"/>
              </a:rPr>
              <a:t> </a:t>
            </a:r>
            <a:endParaRPr lang="en-US" sz="2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82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1D4062-0FF1-4045-BCAB-432A99FB65AF}"/>
              </a:ext>
            </a:extLst>
          </p:cNvPr>
          <p:cNvSpPr>
            <a:spLocks noGrp="1"/>
          </p:cNvSpPr>
          <p:nvPr>
            <p:ph type="title"/>
          </p:nvPr>
        </p:nvSpPr>
        <p:spPr/>
        <p:txBody>
          <a:bodyPr>
            <a:normAutofit/>
          </a:bodyPr>
          <a:lstStyle/>
          <a:p>
            <a:r>
              <a:rPr lang="en-GB" sz="6000" dirty="0"/>
              <a:t>Future Plans</a:t>
            </a:r>
            <a:endParaRPr lang="x-none" sz="6000" dirty="0"/>
          </a:p>
        </p:txBody>
      </p:sp>
    </p:spTree>
    <p:extLst>
      <p:ext uri="{BB962C8B-B14F-4D97-AF65-F5344CB8AC3E}">
        <p14:creationId xmlns:p14="http://schemas.microsoft.com/office/powerpoint/2010/main" val="255092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28F082-66A3-9351-0F81-CEF2CA8B6D19}"/>
              </a:ext>
            </a:extLst>
          </p:cNvPr>
          <p:cNvSpPr/>
          <p:nvPr/>
        </p:nvSpPr>
        <p:spPr>
          <a:xfrm>
            <a:off x="1477967" y="1628800"/>
            <a:ext cx="9649072" cy="3970318"/>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Continued NMI support.</a:t>
            </a:r>
          </a:p>
          <a:p>
            <a:pPr marL="457200" indent="-457200">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Continued attendance at BILC events.</a:t>
            </a:r>
          </a:p>
          <a:p>
            <a:pPr marL="457200" indent="-457200">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Continued Faculty Development.</a:t>
            </a:r>
          </a:p>
          <a:p>
            <a:pPr marL="457200" indent="-457200">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PTEC aspiration.</a:t>
            </a:r>
          </a:p>
          <a:p>
            <a:endParaRPr lang="en-US" sz="2800"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panose="020B0604020202020204" pitchFamily="34" charset="0"/>
                <a:cs typeface="Arial" panose="020B0604020202020204" pitchFamily="34" charset="0"/>
              </a:rPr>
              <a:t> </a:t>
            </a:r>
            <a:endParaRPr lang="en-US" sz="28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73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260648"/>
            <a:ext cx="6192688"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89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B3F080-4902-3942-8318-5D418D921F79}"/>
              </a:ext>
            </a:extLst>
          </p:cNvPr>
          <p:cNvSpPr txBox="1">
            <a:spLocks/>
          </p:cNvSpPr>
          <p:nvPr/>
        </p:nvSpPr>
        <p:spPr>
          <a:xfrm>
            <a:off x="1200150" y="2996952"/>
            <a:ext cx="9024318" cy="1325563"/>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5400" b="1" i="0" kern="1200">
                <a:solidFill>
                  <a:srgbClr val="DCEBD5"/>
                </a:solidFill>
                <a:latin typeface="Garamond" panose="02020404030301010803" pitchFamily="18" charset="0"/>
                <a:ea typeface="Noto Serif" panose="02020600060500020200" pitchFamily="18" charset="0"/>
                <a:cs typeface="Noto Serif" panose="02020600060500020200" pitchFamily="18" charset="0"/>
              </a:defRPr>
            </a:lvl1pPr>
          </a:lstStyle>
          <a:p>
            <a:r>
              <a:rPr lang="x-none" dirty="0"/>
              <a:t>Contact </a:t>
            </a:r>
            <a:r>
              <a:rPr lang="en-US" dirty="0"/>
              <a:t>U</a:t>
            </a:r>
            <a:r>
              <a:rPr lang="x-none" dirty="0"/>
              <a:t>s</a:t>
            </a:r>
          </a:p>
        </p:txBody>
      </p:sp>
      <p:sp>
        <p:nvSpPr>
          <p:cNvPr id="10" name="Text Placeholder 3">
            <a:extLst>
              <a:ext uri="{FF2B5EF4-FFF2-40B4-BE49-F238E27FC236}">
                <a16:creationId xmlns:a16="http://schemas.microsoft.com/office/drawing/2014/main" id="{A5FB22C4-1860-3341-BA3F-C9AA730E3276}"/>
              </a:ext>
            </a:extLst>
          </p:cNvPr>
          <p:cNvSpPr>
            <a:spLocks noGrp="1"/>
          </p:cNvSpPr>
          <p:nvPr>
            <p:ph type="body" sz="quarter" idx="4294967295"/>
          </p:nvPr>
        </p:nvSpPr>
        <p:spPr>
          <a:xfrm>
            <a:off x="1271464" y="4221088"/>
            <a:ext cx="5257080" cy="342900"/>
          </a:xfrm>
          <a:prstGeom prst="rect">
            <a:avLst/>
          </a:prstGeom>
        </p:spPr>
        <p:txBody>
          <a:bodyPr>
            <a:noAutofit/>
          </a:bodyPr>
          <a:lstStyle/>
          <a:p>
            <a:r>
              <a:rPr lang="en-US" dirty="0">
                <a:solidFill>
                  <a:schemeClr val="bg1"/>
                </a:solidFill>
              </a:rPr>
              <a:t>Jeremy.Nowers@nmi.nato.int</a:t>
            </a:r>
            <a:endParaRPr lang="x-none" dirty="0">
              <a:solidFill>
                <a:schemeClr val="bg1"/>
              </a:solidFill>
            </a:endParaRPr>
          </a:p>
          <a:p>
            <a:r>
              <a:rPr lang="x-none" dirty="0">
                <a:solidFill>
                  <a:schemeClr val="bg1"/>
                </a:solidFill>
              </a:rPr>
              <a:t>+</a:t>
            </a:r>
            <a:r>
              <a:rPr lang="en-US" dirty="0">
                <a:solidFill>
                  <a:schemeClr val="bg1"/>
                </a:solidFill>
              </a:rPr>
              <a:t>964</a:t>
            </a:r>
            <a:r>
              <a:rPr lang="x-none" dirty="0">
                <a:solidFill>
                  <a:schemeClr val="bg1"/>
                </a:solidFill>
              </a:rPr>
              <a:t> (0) </a:t>
            </a:r>
            <a:r>
              <a:rPr lang="en-US" dirty="0">
                <a:solidFill>
                  <a:schemeClr val="bg1"/>
                </a:solidFill>
              </a:rPr>
              <a:t>7722764511</a:t>
            </a:r>
            <a:endParaRPr lang="x-none" dirty="0">
              <a:solidFill>
                <a:schemeClr val="bg1"/>
              </a:solidFill>
            </a:endParaRPr>
          </a:p>
          <a:p>
            <a:endParaRPr lang="x-none" dirty="0">
              <a:solidFill>
                <a:schemeClr val="bg1"/>
              </a:solidFill>
            </a:endParaRPr>
          </a:p>
        </p:txBody>
      </p:sp>
    </p:spTree>
    <p:extLst>
      <p:ext uri="{BB962C8B-B14F-4D97-AF65-F5344CB8AC3E}">
        <p14:creationId xmlns:p14="http://schemas.microsoft.com/office/powerpoint/2010/main" val="297967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2856A8-C9FE-FE4B-8358-69AEE8936542}"/>
              </a:ext>
            </a:extLst>
          </p:cNvPr>
          <p:cNvSpPr>
            <a:spLocks noGrp="1"/>
          </p:cNvSpPr>
          <p:nvPr>
            <p:ph type="ctrTitle"/>
          </p:nvPr>
        </p:nvSpPr>
        <p:spPr>
          <a:xfrm>
            <a:off x="983432" y="4725144"/>
            <a:ext cx="8064896" cy="2520280"/>
          </a:xfrm>
        </p:spPr>
        <p:txBody>
          <a:bodyPr>
            <a:normAutofit fontScale="90000"/>
          </a:bodyPr>
          <a:lstStyle/>
          <a:p>
            <a:r>
              <a:rPr lang="en-GB" sz="6000" dirty="0"/>
              <a:t>Contents:</a:t>
            </a:r>
            <a:br>
              <a:rPr lang="en-GB" dirty="0"/>
            </a:br>
            <a:r>
              <a:rPr lang="en-GB" dirty="0"/>
              <a:t>	</a:t>
            </a:r>
            <a:r>
              <a:rPr lang="en-GB" sz="3600" dirty="0"/>
              <a:t>- </a:t>
            </a:r>
            <a:r>
              <a:rPr lang="en-GB" sz="4400" dirty="0"/>
              <a:t>NMI Background.</a:t>
            </a:r>
            <a:br>
              <a:rPr lang="en-GB" sz="4400" dirty="0"/>
            </a:br>
            <a:r>
              <a:rPr lang="en-GB" sz="4400" dirty="0"/>
              <a:t>	- Faculty Development Activity.</a:t>
            </a:r>
            <a:br>
              <a:rPr lang="en-GB" sz="4400" dirty="0"/>
            </a:br>
            <a:r>
              <a:rPr lang="en-GB" sz="4400" dirty="0"/>
              <a:t>	- STANAG 6001 Examinations.</a:t>
            </a:r>
            <a:br>
              <a:rPr lang="en-GB" sz="4400" dirty="0"/>
            </a:br>
            <a:r>
              <a:rPr lang="en-GB" sz="4400" dirty="0"/>
              <a:t>	- Challenges.</a:t>
            </a:r>
            <a:br>
              <a:rPr lang="en-GB" sz="4400" dirty="0"/>
            </a:br>
            <a:r>
              <a:rPr lang="en-GB" sz="4400" dirty="0"/>
              <a:t>	- Future Plans.</a:t>
            </a:r>
            <a:br>
              <a:rPr lang="en-GB" dirty="0"/>
            </a:br>
            <a:br>
              <a:rPr lang="en-GB" sz="4400" dirty="0"/>
            </a:br>
            <a:br>
              <a:rPr lang="en-GB" sz="4400" dirty="0"/>
            </a:br>
            <a:endParaRPr lang="x-none" sz="3100" dirty="0"/>
          </a:p>
        </p:txBody>
      </p:sp>
    </p:spTree>
    <p:extLst>
      <p:ext uri="{BB962C8B-B14F-4D97-AF65-F5344CB8AC3E}">
        <p14:creationId xmlns:p14="http://schemas.microsoft.com/office/powerpoint/2010/main" val="115319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1D4062-0FF1-4045-BCAB-432A99FB65AF}"/>
              </a:ext>
            </a:extLst>
          </p:cNvPr>
          <p:cNvSpPr>
            <a:spLocks noGrp="1"/>
          </p:cNvSpPr>
          <p:nvPr>
            <p:ph type="title"/>
          </p:nvPr>
        </p:nvSpPr>
        <p:spPr/>
        <p:txBody>
          <a:bodyPr>
            <a:normAutofit/>
          </a:bodyPr>
          <a:lstStyle/>
          <a:p>
            <a:r>
              <a:rPr lang="en-CA" sz="6000" dirty="0"/>
              <a:t>NMI Background</a:t>
            </a:r>
            <a:endParaRPr lang="x-none" sz="6000" dirty="0"/>
          </a:p>
        </p:txBody>
      </p:sp>
    </p:spTree>
    <p:extLst>
      <p:ext uri="{BB962C8B-B14F-4D97-AF65-F5344CB8AC3E}">
        <p14:creationId xmlns:p14="http://schemas.microsoft.com/office/powerpoint/2010/main" val="136238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1424" y="1556792"/>
            <a:ext cx="10729192" cy="5078313"/>
          </a:xfrm>
          <a:prstGeom prst="rect">
            <a:avLst/>
          </a:prstGeom>
        </p:spPr>
        <p:txBody>
          <a:bodyPr wrap="square">
            <a:spAutoFit/>
          </a:bodyPr>
          <a:lstStyle/>
          <a:p>
            <a:r>
              <a:rPr lang="en-US" sz="2700" dirty="0">
                <a:latin typeface="Arial" panose="020B0604020202020204" pitchFamily="34" charset="0"/>
                <a:cs typeface="Arial" panose="020B0604020202020204" pitchFamily="34" charset="0"/>
              </a:rPr>
              <a:t>Key Dates:</a:t>
            </a:r>
          </a:p>
          <a:p>
            <a:endParaRPr lang="en-US" sz="2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700" dirty="0">
                <a:latin typeface="Arial" panose="020B0604020202020204" pitchFamily="34" charset="0"/>
                <a:cs typeface="Arial" panose="020B0604020202020204" pitchFamily="34" charset="0"/>
              </a:rPr>
              <a:t>2004 – 2011: 	NATO Training Mission in Iraq (NTM-I).</a:t>
            </a:r>
          </a:p>
          <a:p>
            <a:pPr marL="285750" indent="-285750">
              <a:buFont typeface="Arial" panose="020B0604020202020204" pitchFamily="34" charset="0"/>
              <a:buChar char="•"/>
            </a:pPr>
            <a:r>
              <a:rPr lang="en-US" sz="2700" dirty="0">
                <a:latin typeface="Arial" panose="020B0604020202020204" pitchFamily="34" charset="0"/>
                <a:cs typeface="Arial" panose="020B0604020202020204" pitchFamily="34" charset="0"/>
              </a:rPr>
              <a:t>Jul 2015: 		Defence </a:t>
            </a:r>
            <a:r>
              <a:rPr lang="en-US" sz="2700" dirty="0">
                <a:solidFill>
                  <a:srgbClr val="000000"/>
                </a:solidFill>
                <a:latin typeface="Arial" panose="020B0604020202020204" pitchFamily="34" charset="0"/>
                <a:cs typeface="Arial" panose="020B0604020202020204" pitchFamily="34" charset="0"/>
              </a:rPr>
              <a:t>Capacity Building support</a:t>
            </a:r>
            <a:r>
              <a:rPr lang="en-US" sz="27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700" dirty="0">
                <a:latin typeface="Arial" panose="020B0604020202020204" pitchFamily="34" charset="0"/>
                <a:cs typeface="Arial" panose="020B0604020202020204" pitchFamily="34" charset="0"/>
              </a:rPr>
              <a:t>Apr 2016: 	Train-the-Trainer courses, Jordan.</a:t>
            </a:r>
          </a:p>
          <a:p>
            <a:pPr marL="285750" indent="-285750">
              <a:buFont typeface="Arial" panose="020B0604020202020204" pitchFamily="34" charset="0"/>
              <a:buChar char="•"/>
            </a:pPr>
            <a:r>
              <a:rPr lang="en-US" sz="2700" dirty="0">
                <a:latin typeface="Arial" panose="020B0604020202020204" pitchFamily="34" charset="0"/>
                <a:cs typeface="Arial" panose="020B0604020202020204" pitchFamily="34" charset="0"/>
              </a:rPr>
              <a:t>Jul 2016: 		</a:t>
            </a:r>
            <a:r>
              <a:rPr lang="en-US" sz="2700" dirty="0">
                <a:solidFill>
                  <a:srgbClr val="000000"/>
                </a:solidFill>
                <a:latin typeface="Arial" panose="020B0604020202020204" pitchFamily="34" charset="0"/>
                <a:cs typeface="Arial" panose="020B0604020202020204" pitchFamily="34" charset="0"/>
              </a:rPr>
              <a:t>NATO training and capacity-building activities, Iraq.</a:t>
            </a:r>
          </a:p>
          <a:p>
            <a:pPr marL="285750" indent="-285750">
              <a:buFont typeface="Arial" panose="020B0604020202020204" pitchFamily="34" charset="0"/>
              <a:buChar char="•"/>
            </a:pPr>
            <a:r>
              <a:rPr lang="en-US" sz="2700" dirty="0">
                <a:solidFill>
                  <a:srgbClr val="000000"/>
                </a:solidFill>
                <a:latin typeface="Arial" panose="020B0604020202020204" pitchFamily="34" charset="0"/>
                <a:cs typeface="Arial" panose="020B0604020202020204" pitchFamily="34" charset="0"/>
              </a:rPr>
              <a:t>Jan 2017: 	Permanent presence in Baghdad.</a:t>
            </a:r>
          </a:p>
          <a:p>
            <a:pPr marL="285750" indent="-285750">
              <a:buFont typeface="Arial" panose="020B0604020202020204" pitchFamily="34" charset="0"/>
              <a:buChar char="•"/>
            </a:pPr>
            <a:r>
              <a:rPr lang="en-US" sz="2700" dirty="0">
                <a:solidFill>
                  <a:srgbClr val="000000"/>
                </a:solidFill>
                <a:latin typeface="Arial" panose="020B0604020202020204" pitchFamily="34" charset="0"/>
                <a:cs typeface="Arial" panose="020B0604020202020204" pitchFamily="34" charset="0"/>
              </a:rPr>
              <a:t>Feb 2017: 	Jordan-based training transferred to Baghdad.</a:t>
            </a:r>
          </a:p>
          <a:p>
            <a:pPr marL="285750" indent="-285750">
              <a:buFont typeface="Arial" panose="020B0604020202020204" pitchFamily="34" charset="0"/>
              <a:buChar char="•"/>
            </a:pPr>
            <a:r>
              <a:rPr lang="en-US" sz="2700" dirty="0">
                <a:solidFill>
                  <a:srgbClr val="000000"/>
                </a:solidFill>
                <a:latin typeface="Arial" panose="020B0604020202020204" pitchFamily="34" charset="0"/>
                <a:cs typeface="Arial" panose="020B0604020202020204" pitchFamily="34" charset="0"/>
              </a:rPr>
              <a:t>Oct 2018: 	NATO Mission Iraq (NMI) was established.</a:t>
            </a:r>
          </a:p>
          <a:p>
            <a:pPr marL="285750" indent="-285750">
              <a:buFont typeface="Arial" panose="020B0604020202020204" pitchFamily="34" charset="0"/>
              <a:buChar char="•"/>
            </a:pPr>
            <a:r>
              <a:rPr lang="en-US" sz="2700" dirty="0">
                <a:solidFill>
                  <a:srgbClr val="000000"/>
                </a:solidFill>
                <a:latin typeface="Arial" panose="020B0604020202020204" pitchFamily="34" charset="0"/>
                <a:cs typeface="Arial" panose="020B0604020202020204" pitchFamily="34" charset="0"/>
              </a:rPr>
              <a:t>Nov 2019:	BILC’s initial workshop with DLI.</a:t>
            </a:r>
          </a:p>
          <a:p>
            <a:pPr marL="285750" indent="-285750">
              <a:buFont typeface="Arial" panose="020B0604020202020204" pitchFamily="34" charset="0"/>
              <a:buChar char="•"/>
            </a:pPr>
            <a:endParaRPr lang="en-US" sz="2700" dirty="0">
              <a:latin typeface="Arial" panose="020B0604020202020204" pitchFamily="34" charset="0"/>
              <a:cs typeface="Arial" panose="020B0604020202020204" pitchFamily="34" charset="0"/>
            </a:endParaRPr>
          </a:p>
          <a:p>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4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496" y="836712"/>
            <a:ext cx="10009112" cy="6124754"/>
          </a:xfrm>
          <a:prstGeom prst="rect">
            <a:avLst/>
          </a:prstGeom>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NATO Mission Iraq (NMI) is a non-combat advisory and capacity-building mission.</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NMI currently involves several hundred personnel from Allied and partner countries, including Australia, Finland and Sweden.</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NMI coordinates with a wide range of other international stakeholders, including the Global Coalition to Defeat Daesh/ISIS, the European Union and the United Nations.</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In February 2021, NATO defence ministers agreed to expand NMI, as requested by the Iraqi government.</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37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351" y="2051736"/>
            <a:ext cx="9888760" cy="4154984"/>
          </a:xfrm>
          <a:prstGeom prst="rect">
            <a:avLst/>
          </a:prstGeom>
        </p:spPr>
        <p:txBody>
          <a:bodyPr wrap="square">
            <a:spAutoFit/>
          </a:bodyPr>
          <a:lstStyle/>
          <a:p>
            <a:pPr algn="ctr"/>
            <a:endParaRPr lang="en-US" dirty="0">
              <a:solidFill>
                <a:srgbClr val="000000"/>
              </a:solidFill>
              <a:latin typeface="Open Sans"/>
            </a:endParaRPr>
          </a:p>
          <a:p>
            <a:pPr algn="ctr"/>
            <a:endParaRPr lang="en-US" dirty="0">
              <a:solidFill>
                <a:srgbClr val="000000"/>
              </a:solidFill>
              <a:latin typeface="Open Sans"/>
            </a:endParaRPr>
          </a:p>
          <a:p>
            <a:pPr algn="ctr"/>
            <a:endParaRPr lang="en-US" dirty="0">
              <a:solidFill>
                <a:srgbClr val="000000"/>
              </a:solidFill>
              <a:latin typeface="Open Sans"/>
            </a:endParaRPr>
          </a:p>
          <a:p>
            <a:pPr algn="ctr"/>
            <a:endParaRPr lang="en-US" dirty="0">
              <a:solidFill>
                <a:srgbClr val="000000"/>
              </a:solidFill>
              <a:latin typeface="Open Sans"/>
            </a:endParaRPr>
          </a:p>
          <a:p>
            <a:pPr algn="ctr"/>
            <a:endParaRPr lang="en-US" dirty="0">
              <a:solidFill>
                <a:srgbClr val="000000"/>
              </a:solidFill>
              <a:latin typeface="Open Sans"/>
            </a:endParaRPr>
          </a:p>
          <a:p>
            <a:pPr algn="ctr"/>
            <a:endParaRPr lang="en-US" dirty="0">
              <a:solidFill>
                <a:srgbClr val="000000"/>
              </a:solidFill>
              <a:latin typeface="Open Sans"/>
            </a:endParaRPr>
          </a:p>
          <a:p>
            <a:pPr algn="ctr"/>
            <a:endParaRPr lang="en-US" dirty="0">
              <a:solidFill>
                <a:srgbClr val="000000"/>
              </a:solidFill>
              <a:latin typeface="Open Sans"/>
            </a:endParaRPr>
          </a:p>
          <a:p>
            <a:pPr algn="ctr"/>
            <a:endParaRPr lang="en-US" dirty="0">
              <a:solidFill>
                <a:srgbClr val="000000"/>
              </a:solidFill>
              <a:latin typeface="Open Sans"/>
            </a:endParaRPr>
          </a:p>
          <a:p>
            <a:pPr algn="ctr"/>
            <a:endParaRPr lang="en-US" dirty="0">
              <a:solidFill>
                <a:srgbClr val="000000"/>
              </a:solidFill>
              <a:latin typeface="Open Sans"/>
            </a:endParaRPr>
          </a:p>
          <a:p>
            <a:pPr algn="ctr"/>
            <a:endParaRPr lang="en-US" dirty="0">
              <a:solidFill>
                <a:srgbClr val="000000"/>
              </a:solidFill>
              <a:latin typeface="Open Sans"/>
            </a:endParaRPr>
          </a:p>
          <a:p>
            <a:pPr algn="ctr"/>
            <a:endParaRPr lang="en-US" dirty="0">
              <a:solidFill>
                <a:srgbClr val="000000"/>
              </a:solidFill>
              <a:latin typeface="Open Sans"/>
            </a:endParaRPr>
          </a:p>
          <a:p>
            <a:pPr algn="ctr"/>
            <a:r>
              <a:rPr lang="en-US" sz="2400" dirty="0">
                <a:solidFill>
                  <a:srgbClr val="000000"/>
                </a:solidFill>
                <a:latin typeface="Arial" panose="020B0604020202020204" pitchFamily="34" charset="0"/>
                <a:cs typeface="Arial" panose="020B0604020202020204" pitchFamily="34" charset="0"/>
              </a:rPr>
              <a:t>NATO Mission Iraq is commanded by Major General Giovanni Iannucci, </a:t>
            </a:r>
          </a:p>
          <a:p>
            <a:pPr algn="ctr"/>
            <a:r>
              <a:rPr lang="en-US" sz="2400" dirty="0">
                <a:solidFill>
                  <a:srgbClr val="000000"/>
                </a:solidFill>
                <a:latin typeface="Arial" panose="020B0604020202020204" pitchFamily="34" charset="0"/>
                <a:cs typeface="Arial" panose="020B0604020202020204" pitchFamily="34" charset="0"/>
              </a:rPr>
              <a:t>who assumed responsibility for this post on 10 May 2022.</a:t>
            </a:r>
          </a:p>
          <a:p>
            <a:pPr algn="ctr"/>
            <a:endParaRPr lang="en-US" dirty="0">
              <a:solidFill>
                <a:srgbClr val="000000"/>
              </a:solidFill>
              <a:latin typeface="Ope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808" y="404664"/>
            <a:ext cx="3435846" cy="4581128"/>
          </a:xfrm>
          <a:prstGeom prst="rect">
            <a:avLst/>
          </a:prstGeom>
        </p:spPr>
      </p:pic>
    </p:spTree>
    <p:extLst>
      <p:ext uri="{BB962C8B-B14F-4D97-AF65-F5344CB8AC3E}">
        <p14:creationId xmlns:p14="http://schemas.microsoft.com/office/powerpoint/2010/main" val="296358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0150" y="2668005"/>
            <a:ext cx="9936410" cy="1325563"/>
          </a:xfrm>
        </p:spPr>
        <p:txBody>
          <a:bodyPr>
            <a:noAutofit/>
          </a:bodyPr>
          <a:lstStyle/>
          <a:p>
            <a:r>
              <a:rPr lang="en-GB" sz="6000" dirty="0"/>
              <a:t>Faculty Development Activity</a:t>
            </a:r>
            <a:endParaRPr lang="en-US" sz="6000" dirty="0"/>
          </a:p>
        </p:txBody>
      </p:sp>
      <p:sp>
        <p:nvSpPr>
          <p:cNvPr id="4" name="Footer Placeholder 3"/>
          <p:cNvSpPr>
            <a:spLocks noGrp="1"/>
          </p:cNvSpPr>
          <p:nvPr>
            <p:ph type="ftr" sz="quarter" idx="3"/>
          </p:nvPr>
        </p:nvSpPr>
        <p:spPr/>
        <p:txBody>
          <a:bodyPr/>
          <a:lstStyle/>
          <a:p>
            <a:r>
              <a:rPr lang="x-none"/>
              <a:t>NATO UNCLASSIFIED</a:t>
            </a:r>
            <a:endParaRPr lang="x-none" dirty="0"/>
          </a:p>
        </p:txBody>
      </p:sp>
      <p:sp>
        <p:nvSpPr>
          <p:cNvPr id="5" name="Slide Number Placeholder 4"/>
          <p:cNvSpPr>
            <a:spLocks noGrp="1"/>
          </p:cNvSpPr>
          <p:nvPr>
            <p:ph type="sldNum" sz="quarter" idx="4"/>
          </p:nvPr>
        </p:nvSpPr>
        <p:spPr/>
        <p:txBody>
          <a:bodyPr/>
          <a:lstStyle/>
          <a:p>
            <a:fld id="{E0FE16FF-87CF-46BD-A1DC-142D95660691}" type="datetime1">
              <a:rPr lang="x-none" smtClean="0"/>
              <a:pPr/>
              <a:t>5/23/2022</a:t>
            </a:fld>
            <a:r>
              <a:rPr lang="x-none"/>
              <a:t>  |  </a:t>
            </a:r>
            <a:r>
              <a:rPr lang="en-GB"/>
              <a:t>P</a:t>
            </a:r>
            <a:r>
              <a:rPr lang="x-none"/>
              <a:t>AGE </a:t>
            </a:r>
            <a:fld id="{3C66DE6B-CC4B-F74A-99D4-2DC8DD154D90}" type="slidenum">
              <a:rPr lang="x-none" smtClean="0"/>
              <a:pPr/>
              <a:t>8</a:t>
            </a:fld>
            <a:endParaRPr lang="x-none" dirty="0"/>
          </a:p>
        </p:txBody>
      </p:sp>
    </p:spTree>
    <p:extLst>
      <p:ext uri="{BB962C8B-B14F-4D97-AF65-F5344CB8AC3E}">
        <p14:creationId xmlns:p14="http://schemas.microsoft.com/office/powerpoint/2010/main" val="378783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FF6BAB-9E12-0E44-A04C-FD8337B50C75}"/>
              </a:ext>
            </a:extLst>
          </p:cNvPr>
          <p:cNvSpPr>
            <a:spLocks noGrp="1"/>
          </p:cNvSpPr>
          <p:nvPr>
            <p:ph type="title"/>
          </p:nvPr>
        </p:nvSpPr>
        <p:spPr/>
        <p:txBody>
          <a:bodyPr>
            <a:normAutofit/>
          </a:bodyPr>
          <a:lstStyle/>
          <a:p>
            <a:r>
              <a:rPr lang="en-US" dirty="0">
                <a:solidFill>
                  <a:srgbClr val="000000"/>
                </a:solidFill>
                <a:latin typeface="Arial" panose="020B0604020202020204" pitchFamily="34" charset="0"/>
                <a:cs typeface="Arial" panose="020B0604020202020204" pitchFamily="34" charset="0"/>
              </a:rPr>
              <a:t>Language Support Programme:</a:t>
            </a:r>
          </a:p>
        </p:txBody>
      </p:sp>
      <p:sp>
        <p:nvSpPr>
          <p:cNvPr id="6" name="Text Placeholder 5">
            <a:extLst>
              <a:ext uri="{FF2B5EF4-FFF2-40B4-BE49-F238E27FC236}">
                <a16:creationId xmlns:a16="http://schemas.microsoft.com/office/drawing/2014/main" id="{B4CB3D8B-72F1-E242-AC82-4E449BEA6191}"/>
              </a:ext>
            </a:extLst>
          </p:cNvPr>
          <p:cNvSpPr>
            <a:spLocks noGrp="1"/>
          </p:cNvSpPr>
          <p:nvPr>
            <p:ph type="body" sz="half" idx="2"/>
          </p:nvPr>
        </p:nvSpPr>
        <p:spPr>
          <a:xfrm>
            <a:off x="522233" y="2317750"/>
            <a:ext cx="4133607" cy="3811588"/>
          </a:xfrm>
        </p:spPr>
        <p:txBody>
          <a:bodyPr>
            <a:normAutofit/>
          </a:bodyPr>
          <a:lstStyle/>
          <a:p>
            <a:r>
              <a:rPr lang="en-US" sz="2000" dirty="0">
                <a:solidFill>
                  <a:srgbClr val="000000"/>
                </a:solidFill>
              </a:rPr>
              <a:t>Weekly support with native speakers from NMI in: </a:t>
            </a:r>
          </a:p>
          <a:p>
            <a:pPr marL="742950" lvl="1" indent="-285750">
              <a:buFont typeface="Arial" panose="020B0604020202020204" pitchFamily="34" charset="0"/>
              <a:buChar char="•"/>
            </a:pPr>
            <a:r>
              <a:rPr lang="en-US" sz="2000" dirty="0">
                <a:solidFill>
                  <a:srgbClr val="000000"/>
                </a:solidFill>
              </a:rPr>
              <a:t>English, </a:t>
            </a:r>
          </a:p>
          <a:p>
            <a:pPr marL="742950" lvl="1" indent="-285750">
              <a:buFont typeface="Arial" panose="020B0604020202020204" pitchFamily="34" charset="0"/>
              <a:buChar char="•"/>
            </a:pPr>
            <a:r>
              <a:rPr lang="en-US" sz="2000" dirty="0">
                <a:solidFill>
                  <a:srgbClr val="000000"/>
                </a:solidFill>
              </a:rPr>
              <a:t>French, </a:t>
            </a:r>
          </a:p>
          <a:p>
            <a:pPr marL="742950" lvl="1" indent="-285750">
              <a:buFont typeface="Arial" panose="020B0604020202020204" pitchFamily="34" charset="0"/>
              <a:buChar char="•"/>
            </a:pPr>
            <a:r>
              <a:rPr lang="en-US" sz="2000" dirty="0">
                <a:solidFill>
                  <a:srgbClr val="000000"/>
                </a:solidFill>
              </a:rPr>
              <a:t>German, </a:t>
            </a:r>
          </a:p>
          <a:p>
            <a:pPr marL="742950" lvl="1" indent="-285750">
              <a:buFont typeface="Arial" panose="020B0604020202020204" pitchFamily="34" charset="0"/>
              <a:buChar char="•"/>
            </a:pPr>
            <a:r>
              <a:rPr lang="en-US" sz="2000" dirty="0">
                <a:solidFill>
                  <a:srgbClr val="000000"/>
                </a:solidFill>
              </a:rPr>
              <a:t>Italian and </a:t>
            </a:r>
          </a:p>
          <a:p>
            <a:pPr marL="742950" lvl="1" indent="-285750">
              <a:buFont typeface="Arial" panose="020B0604020202020204" pitchFamily="34" charset="0"/>
              <a:buChar char="•"/>
            </a:pPr>
            <a:r>
              <a:rPr lang="en-US" sz="2000" dirty="0">
                <a:solidFill>
                  <a:srgbClr val="000000"/>
                </a:solidFill>
              </a:rPr>
              <a:t>Turkish.</a:t>
            </a:r>
          </a:p>
          <a:p>
            <a:endParaRPr lang="x-none" sz="2000" dirty="0"/>
          </a:p>
          <a:p>
            <a:endParaRPr lang="x-none" sz="2000" dirty="0"/>
          </a:p>
        </p:txBody>
      </p:sp>
      <p:sp>
        <p:nvSpPr>
          <p:cNvPr id="3" name="Footer Placeholder 2">
            <a:extLst>
              <a:ext uri="{FF2B5EF4-FFF2-40B4-BE49-F238E27FC236}">
                <a16:creationId xmlns:a16="http://schemas.microsoft.com/office/drawing/2014/main" id="{49019C90-1CF5-C146-AE71-C3B2CADB219E}"/>
              </a:ext>
            </a:extLst>
          </p:cNvPr>
          <p:cNvSpPr>
            <a:spLocks noGrp="1"/>
          </p:cNvSpPr>
          <p:nvPr>
            <p:ph type="ftr" sz="quarter" idx="3"/>
          </p:nvPr>
        </p:nvSpPr>
        <p:spPr/>
        <p:txBody>
          <a:bodyPr/>
          <a:lstStyle/>
          <a:p>
            <a:r>
              <a:rPr lang="x-none"/>
              <a:t>NATO UNCLASSIFIED</a:t>
            </a:r>
            <a:endParaRPr lang="x-none" dirty="0"/>
          </a:p>
        </p:txBody>
      </p:sp>
      <p:sp>
        <p:nvSpPr>
          <p:cNvPr id="4" name="Slide Number Placeholder 3">
            <a:extLst>
              <a:ext uri="{FF2B5EF4-FFF2-40B4-BE49-F238E27FC236}">
                <a16:creationId xmlns:a16="http://schemas.microsoft.com/office/drawing/2014/main" id="{C0071DB1-47B2-0B42-8F04-A425F494F251}"/>
              </a:ext>
            </a:extLst>
          </p:cNvPr>
          <p:cNvSpPr>
            <a:spLocks noGrp="1"/>
          </p:cNvSpPr>
          <p:nvPr>
            <p:ph type="sldNum" sz="quarter" idx="4"/>
          </p:nvPr>
        </p:nvSpPr>
        <p:spPr/>
        <p:txBody>
          <a:bodyPr/>
          <a:lstStyle/>
          <a:p>
            <a:fld id="{5AAFFECA-5EC5-DD4A-9042-F623B296F405}" type="datetime1">
              <a:rPr lang="x-none" smtClean="0"/>
              <a:pPr/>
              <a:t>5/23/2022</a:t>
            </a:fld>
            <a:r>
              <a:rPr lang="x-none"/>
              <a:t>  </a:t>
            </a:r>
            <a:r>
              <a:rPr lang="x-none">
                <a:effectLst/>
              </a:rPr>
              <a:t>|  </a:t>
            </a:r>
            <a:r>
              <a:rPr lang="en-GB"/>
              <a:t>P</a:t>
            </a:r>
            <a:r>
              <a:rPr lang="x-none"/>
              <a:t>AGE </a:t>
            </a:r>
            <a:fld id="{3C66DE6B-CC4B-F74A-99D4-2DC8DD154D90}" type="slidenum">
              <a:rPr lang="x-none" smtClean="0"/>
              <a:pPr/>
              <a:t>9</a:t>
            </a:fld>
            <a:endParaRPr lang="x-none" dirty="0"/>
          </a:p>
        </p:txBody>
      </p:sp>
      <p:pic>
        <p:nvPicPr>
          <p:cNvPr id="10" name="Picture Placeholder 9">
            <a:extLst>
              <a:ext uri="{FF2B5EF4-FFF2-40B4-BE49-F238E27FC236}">
                <a16:creationId xmlns:a16="http://schemas.microsoft.com/office/drawing/2014/main" id="{296507CC-D1B3-4881-51FD-72E886236358}"/>
              </a:ext>
            </a:extLst>
          </p:cNvPr>
          <p:cNvPicPr>
            <a:picLocks noGrp="1" noChangeAspect="1"/>
          </p:cNvPicPr>
          <p:nvPr>
            <p:ph type="pic" idx="1"/>
          </p:nvPr>
        </p:nvPicPr>
        <p:blipFill>
          <a:blip r:embed="rId3"/>
          <a:srcRect l="11032" r="11032"/>
          <a:stretch>
            <a:fillRect/>
          </a:stretch>
        </p:blipFill>
        <p:spPr>
          <a:xfrm>
            <a:off x="4344528" y="158280"/>
            <a:ext cx="7666024" cy="6053161"/>
          </a:xfrm>
        </p:spPr>
      </p:pic>
    </p:spTree>
    <p:extLst>
      <p:ext uri="{BB962C8B-B14F-4D97-AF65-F5344CB8AC3E}">
        <p14:creationId xmlns:p14="http://schemas.microsoft.com/office/powerpoint/2010/main" val="1305554540"/>
      </p:ext>
    </p:extLst>
  </p:cSld>
  <p:clrMapOvr>
    <a:masterClrMapping/>
  </p:clrMapOvr>
</p:sld>
</file>

<file path=ppt/theme/theme1.xml><?xml version="1.0" encoding="utf-8"?>
<a:theme xmlns:a="http://schemas.openxmlformats.org/drawingml/2006/main" name="NATO Presentation template">
  <a:themeElements>
    <a:clrScheme name="Custom 1">
      <a:dk1>
        <a:srgbClr val="001D3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499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r="http://schemas.openxmlformats.org/officeDocument/2006/relationships" xmlns:p="http://schemas.openxmlformats.org/presentationml/2006/main" xmlns:a14="http://schemas.microsoft.com/office/drawing/2010/main" xmlns="">
              <a:solidFill>
                <a:srgbClr val="FFFFFF"/>
              </a:solidFill>
            </a14:hiddenFill>
          </a:ext>
          <a:ext uri="{91240B29-F687-4f45-9708-019B960494DF}">
            <a14:hiddenLine xmlns:r="http://schemas.openxmlformats.org/officeDocument/2006/relationships" xmlns:p="http://schemas.openxmlformats.org/presentationml/2006/main" xmlns:a14="http://schemas.microsoft.com/office/drawing/2010/main" xmlns="" w="9525">
              <a:solidFill>
                <a:srgbClr val="000000"/>
              </a:solidFill>
              <a:miter lim="800000"/>
              <a:headEnd/>
              <a:tailEnd/>
            </a14:hiddenLine>
          </a:ext>
        </a:extLst>
      </a:spPr>
      <a:bodyPr anchor="ctr">
        <a:spAutoFit/>
      </a:bodyPr>
      <a:lstStyle>
        <a:defPPr algn="l" eaLnBrk="1" hangingPunct="1">
          <a:lnSpc>
            <a:spcPct val="130000"/>
          </a:lnSpc>
          <a:defRPr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defRPr>
        </a:defPPr>
      </a:lstStyle>
    </a:txDef>
  </a:objectDefaults>
  <a:extraClrSchemeLst/>
  <a:extLst>
    <a:ext uri="{05A4C25C-085E-4340-85A3-A5531E510DB2}">
      <thm15:themeFamily xmlns:thm15="http://schemas.microsoft.com/office/thememl/2012/main" name="SHAPE PowerPoint Template - Oct 2020" id="{5C5061FC-20AF-470F-80D2-4CE5BF30C8B8}" vid="{C356235D-D171-437A-9A73-89A4DF6315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8486602549D46A813AE92C2B9D7B2" ma:contentTypeVersion="24" ma:contentTypeDescription="Create a new document." ma:contentTypeScope="" ma:versionID="cce8b2686c6af0cca7e1743dea56ac38">
  <xsd:schema xmlns:xsd="http://www.w3.org/2001/XMLSchema" xmlns:xs="http://www.w3.org/2001/XMLSchema" xmlns:p="http://schemas.microsoft.com/office/2006/metadata/properties" xmlns:ns1="fddd9729-365b-4a4a-8d95-c860ea9299e8" xmlns:ns3="a51b1c12-c6ea-40a6-97de-4ca9e802ecaa" targetNamespace="http://schemas.microsoft.com/office/2006/metadata/properties" ma:root="true" ma:fieldsID="6fc3a924e61a3c131e902a7576cccc0d" ns1:_="" ns3:_="">
    <xsd:import namespace="fddd9729-365b-4a4a-8d95-c860ea9299e8"/>
    <xsd:import namespace="a51b1c12-c6ea-40a6-97de-4ca9e802ecaa"/>
    <xsd:element name="properties">
      <xsd:complexType>
        <xsd:sequence>
          <xsd:element name="documentManagement">
            <xsd:complexType>
              <xsd:all>
                <xsd:element ref="ns1:Group" minOccurs="0"/>
                <xsd:element ref="ns1:Reference_x0020_ID" minOccurs="0"/>
                <xsd:element ref="ns1:Branches" minOccurs="0"/>
                <xsd:element ref="ns1:Subjects"/>
                <xsd:element ref="ns1:Classification" minOccurs="0"/>
                <xsd:element ref="ns1:NMI_x0020_Main_x0020_Documents" minOccurs="0"/>
                <xsd:element ref="ns1:Arch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d9729-365b-4a4a-8d95-c860ea9299e8" elementFormDefault="qualified">
    <xsd:import namespace="http://schemas.microsoft.com/office/2006/documentManagement/types"/>
    <xsd:import namespace="http://schemas.microsoft.com/office/infopath/2007/PartnerControls"/>
    <xsd:element name="Group" ma:index="0" nillable="true" ma:displayName="CR Type" ma:format="Dropdown" ma:internalName="Group">
      <xsd:simpleType>
        <xsd:restriction base="dms:Choice">
          <xsd:enumeration value="Incor"/>
          <xsd:enumeration value="Outcor"/>
          <xsd:enumeration value="SOPs"/>
          <xsd:enumeration value="SOIs"/>
          <xsd:enumeration value="Templates"/>
          <xsd:enumeration value="Internalcor"/>
          <xsd:enumeration value="NMI Committee Minutes"/>
        </xsd:restriction>
      </xsd:simpleType>
    </xsd:element>
    <xsd:element name="Reference_x0020_ID" ma:index="1" nillable="true" ma:displayName="Reference ID" ma:internalName="Reference_x0020_ID">
      <xsd:simpleType>
        <xsd:restriction base="dms:Text">
          <xsd:maxLength value="255"/>
        </xsd:restriction>
      </xsd:simpleType>
    </xsd:element>
    <xsd:element name="Branches" ma:index="4" nillable="true" ma:displayName="Owner" ma:list="{61eef8b0-d262-4dce-929d-ee9bd438b886}" ma:internalName="Branches" ma:readOnly="false" ma:showField="Title">
      <xsd:simpleType>
        <xsd:restriction base="dms:Lookup"/>
      </xsd:simpleType>
    </xsd:element>
    <xsd:element name="Subjects" ma:index="5" ma:displayName="Subject" ma:format="Dropdown" ma:internalName="Subjects">
      <xsd:simpleType>
        <xsd:restriction base="dms:Choice">
          <xsd:enumeration value="Advisory plan"/>
          <xsd:enumeration value="Agreement for Data"/>
          <xsd:enumeration value="Appointment letter"/>
          <xsd:enumeration value="Basing"/>
          <xsd:enumeration value="Budget"/>
          <xsd:enumeration value="Calling Notice"/>
          <xsd:enumeration value="NMI Security Committee"/>
          <xsd:enumeration value="CE 22"/>
          <xsd:enumeration value="Crisis Est."/>
          <xsd:enumeration value="CJSOR 22.2"/>
          <xsd:enumeration value="CONPLAN"/>
          <xsd:enumeration value="COVID-19"/>
          <xsd:enumeration value="Directive"/>
          <xsd:enumeration value="Duty Appointment Letter"/>
          <xsd:enumeration value="Food For Thought"/>
          <xsd:enumeration value="Force Protection"/>
          <xsd:enumeration value="FRAGO"/>
          <xsd:enumeration value="GENAD Report"/>
          <xsd:enumeration value="Global Force Generation"/>
          <xsd:enumeration value="HOTO"/>
          <xsd:enumeration value="HQ Samples"/>
          <xsd:enumeration value="INCPOTREP Reporting COVID-19"/>
          <xsd:enumeration value="Invitation Letter"/>
          <xsd:enumeration value="JFCNP OPLAN"/>
          <xsd:enumeration value="JFCNP SITREP to SHAPE"/>
          <xsd:enumeration value="Leave Request"/>
          <xsd:enumeration value="Letter"/>
          <xsd:enumeration value="Letter of Appreciation"/>
          <xsd:enumeration value="Liaison Officer"/>
          <xsd:enumeration value="Medals"/>
          <xsd:enumeration value="Meetings"/>
          <xsd:enumeration value="Military Letters"/>
          <xsd:enumeration value="Miscellaneous"/>
          <xsd:enumeration value="Mobile Training Team"/>
          <xsd:enumeration value="MOD Letter"/>
          <xsd:enumeration value="MOFA Letter"/>
          <xsd:enumeration value="Monthly Report"/>
          <xsd:enumeration value="NMI Advisory Plan"/>
          <xsd:enumeration value="NMI Monthly Report"/>
          <xsd:enumeration value="Note Verbale"/>
          <xsd:enumeration value="Operations Order"/>
          <xsd:enumeration value="Order"/>
          <xsd:enumeration value="ORRB"/>
          <xsd:enumeration value="Periodic Mission Review"/>
          <xsd:enumeration value="Periodic Assessment Report"/>
          <xsd:enumeration value="Personal Letters"/>
          <xsd:enumeration value="Point Paper"/>
          <xsd:enumeration value="POL MIL Weekly Report"/>
          <xsd:enumeration value="Power Point"/>
          <xsd:enumeration value="Pre-Deployment Training"/>
          <xsd:enumeration value="Quarterly Report to Naples"/>
          <xsd:enumeration value="Request Access"/>
          <xsd:enumeration value="Request"/>
          <xsd:enumeration value="Report"/>
          <xsd:enumeration value="RRB"/>
          <xsd:enumeration value="SHAPE OPLAN"/>
          <xsd:enumeration value="SHAPE Order"/>
          <xsd:enumeration value="SITREP"/>
          <xsd:enumeration value="SOP"/>
          <xsd:enumeration value="Transfer of Authority"/>
          <xsd:enumeration value="SOIs"/>
        </xsd:restriction>
      </xsd:simpleType>
    </xsd:element>
    <xsd:element name="Classification" ma:index="6" nillable="true" ma:displayName="Classification" ma:description="NATO Security Classification and Releasability" ma:format="Dropdown" ma:internalName="Classification" ma:readOnly="false">
      <xsd:simpleType>
        <xsd:restriction base="dms:Choice">
          <xsd:enumeration value="NATO UNCLASSIFIED"/>
          <xsd:enumeration value="NATO UNCLASSIFIED RELEASABLE TO NMI"/>
          <xsd:enumeration value="NATO RESTRICTED"/>
          <xsd:enumeration value="NATO RESTRICTED RELEASABLE TO NMI"/>
          <xsd:enumeration value="NATO CONFIDENTIAL"/>
          <xsd:enumeration value="NATO CONFIDENTIAL RELEASABLE TO NMI"/>
          <xsd:enumeration value="NATO SECRET"/>
          <xsd:enumeration value="NATO SECRET RELEASABLE TO NMI"/>
        </xsd:restriction>
      </xsd:simpleType>
    </xsd:element>
    <xsd:element name="NMI_x0020_Main_x0020_Documents" ma:index="7" nillable="true" ma:displayName="NMI Main Documents" ma:default="0" ma:internalName="NMI_x0020_Main_x0020_Documents">
      <xsd:simpleType>
        <xsd:restriction base="dms:Boolean"/>
      </xsd:simpleType>
    </xsd:element>
    <xsd:element name="Archive" ma:index="8" nillable="true" ma:displayName="Archive" ma:default="0" ma:internalName="Archive"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1b1c12-c6ea-40a6-97de-4ca9e802ec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bjects xmlns="fddd9729-365b-4a4a-8d95-c860ea9299e8">Power Point</Subjects>
    <Classification xmlns="fddd9729-365b-4a4a-8d95-c860ea9299e8">NATO UNCLASSIFIED RELEASABLE TO NMI</Classification>
    <Archive xmlns="fddd9729-365b-4a4a-8d95-c860ea9299e8">false</Archive>
    <Reference_x0020_ID xmlns="fddd9729-365b-4a4a-8d95-c860ea9299e8" xsi:nil="true"/>
    <Group xmlns="fddd9729-365b-4a4a-8d95-c860ea9299e8">Templates</Group>
    <NMI_x0020_Main_x0020_Documents xmlns="fddd9729-365b-4a4a-8d95-c860ea9299e8">false</NMI_x0020_Main_x0020_Documents>
    <Branches xmlns="fddd9729-365b-4a4a-8d95-c860ea9299e8">28</Branches>
  </documentManagement>
</p:properties>
</file>

<file path=customXml/itemProps1.xml><?xml version="1.0" encoding="utf-8"?>
<ds:datastoreItem xmlns:ds="http://schemas.openxmlformats.org/officeDocument/2006/customXml" ds:itemID="{62FFF230-AB3B-47AE-9987-8A912BD334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d9729-365b-4a4a-8d95-c860ea9299e8"/>
    <ds:schemaRef ds:uri="a51b1c12-c6ea-40a6-97de-4ca9e802e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AEAF99-2BEE-4EA5-BEE0-1509CA30F5E7}">
  <ds:schemaRefs>
    <ds:schemaRef ds:uri="http://schemas.microsoft.com/sharepoint/v3/contenttype/forms"/>
  </ds:schemaRefs>
</ds:datastoreItem>
</file>

<file path=customXml/itemProps3.xml><?xml version="1.0" encoding="utf-8"?>
<ds:datastoreItem xmlns:ds="http://schemas.openxmlformats.org/officeDocument/2006/customXml" ds:itemID="{175FF1DC-451D-4933-870F-9155E04B2505}">
  <ds:schemaRefs>
    <ds:schemaRef ds:uri="a51b1c12-c6ea-40a6-97de-4ca9e802ecaa"/>
    <ds:schemaRef ds:uri="fddd9729-365b-4a4a-8d95-c860ea9299e8"/>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9662</TotalTime>
  <Words>730</Words>
  <Application>Microsoft Office PowerPoint</Application>
  <PresentationFormat>Widescreen</PresentationFormat>
  <Paragraphs>118</Paragraphs>
  <Slides>20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Garamond</vt:lpstr>
      <vt:lpstr>Noto Sans</vt:lpstr>
      <vt:lpstr>Open Sans</vt:lpstr>
      <vt:lpstr>Orpheus Pro Medium</vt:lpstr>
      <vt:lpstr>Source Sans Pro</vt:lpstr>
      <vt:lpstr>Wingdings</vt:lpstr>
      <vt:lpstr>NATO Presentation template</vt:lpstr>
      <vt:lpstr>NMI’s Support to the Iraqi DLI  Jeremy Nowers, DLI Advisor</vt:lpstr>
      <vt:lpstr>PowerPoint Presentation</vt:lpstr>
      <vt:lpstr>Contents:  - NMI Background.  - Faculty Development Activity.  - STANAG 6001 Examinations.  - Challenges.  - Future Plans.   </vt:lpstr>
      <vt:lpstr>NMI Background</vt:lpstr>
      <vt:lpstr>PowerPoint Presentation</vt:lpstr>
      <vt:lpstr>PowerPoint Presentation</vt:lpstr>
      <vt:lpstr>PowerPoint Presentation</vt:lpstr>
      <vt:lpstr>Faculty Development Activity</vt:lpstr>
      <vt:lpstr>Language Support Programme:</vt:lpstr>
      <vt:lpstr>Faculty Development Programme:</vt:lpstr>
      <vt:lpstr>Instructor Exchange Programme:</vt:lpstr>
      <vt:lpstr>PowerPoint Presentation</vt:lpstr>
      <vt:lpstr>PowerPoint Presentation</vt:lpstr>
      <vt:lpstr>STANAG 6001 Examinations</vt:lpstr>
      <vt:lpstr>PowerPoint Presentation</vt:lpstr>
      <vt:lpstr>Challenges</vt:lpstr>
      <vt:lpstr>PowerPoint Presentation</vt:lpstr>
      <vt:lpstr>Future Plans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NMI PowerPoint Presentation</dc:title>
  <dc:creator>Lies Pauwels</dc:creator>
  <cp:lastModifiedBy>Jeremy Nowers</cp:lastModifiedBy>
  <cp:revision>149</cp:revision>
  <cp:lastPrinted>2022-05-20T11:29:00Z</cp:lastPrinted>
  <dcterms:created xsi:type="dcterms:W3CDTF">2020-04-24T10:03:43Z</dcterms:created>
  <dcterms:modified xsi:type="dcterms:W3CDTF">2022-05-23T17:50:51Z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0x0101007248486602549D46A813AE92C2B9D7B2</vt:lpwstr>
  </property>
  <property fmtid="{D5CDD505-2E9C-101B-9397-08002B2CF9AE}" pid="3" name="DLPManualFileClassification">
    <vt:lpwstr>{1A067545-A4E2-4FA1-8094-0D7902669705}</vt:lpwstr>
  </property>
  <property fmtid="{D5CDD505-2E9C-101B-9397-08002B2CF9AE}" pid="4" name="DLPManualFileClassificationLastModifiedBy">
    <vt:lpwstr>U016\nmi.fonnesbaek</vt:lpwstr>
  </property>
  <property fmtid="{D5CDD505-2E9C-101B-9397-08002B2CF9AE}" pid="5" name="DLPManualFileClassificationLastModificationDate">
    <vt:lpwstr>1639567513</vt:lpwstr>
  </property>
  <property fmtid="{D5CDD505-2E9C-101B-9397-08002B2CF9AE}" pid="6" name="DLPManualFileClassificationVersion">
    <vt:lpwstr>11.6.400.34</vt:lpwstr>
  </property>
</Properties>
</file>