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3"/>
  </p:notesMasterIdLst>
  <p:handoutMasterIdLst>
    <p:handoutMasterId r:id="rId24"/>
  </p:handoutMasterIdLst>
  <p:sldIdLst>
    <p:sldId id="387" r:id="rId2"/>
    <p:sldId id="324" r:id="rId3"/>
    <p:sldId id="385" r:id="rId4"/>
    <p:sldId id="353" r:id="rId5"/>
    <p:sldId id="356" r:id="rId6"/>
    <p:sldId id="383" r:id="rId7"/>
    <p:sldId id="390" r:id="rId8"/>
    <p:sldId id="400" r:id="rId9"/>
    <p:sldId id="391" r:id="rId10"/>
    <p:sldId id="392" r:id="rId11"/>
    <p:sldId id="367" r:id="rId12"/>
    <p:sldId id="393" r:id="rId13"/>
    <p:sldId id="394" r:id="rId14"/>
    <p:sldId id="395" r:id="rId15"/>
    <p:sldId id="398" r:id="rId16"/>
    <p:sldId id="369" r:id="rId17"/>
    <p:sldId id="370" r:id="rId18"/>
    <p:sldId id="401" r:id="rId19"/>
    <p:sldId id="403" r:id="rId20"/>
    <p:sldId id="404" r:id="rId21"/>
    <p:sldId id="345" r:id="rId22"/>
  </p:sldIdLst>
  <p:sldSz cx="9144000" cy="6858000" type="screen4x3"/>
  <p:notesSz cx="6797675" cy="9926638"/>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3300"/>
    <a:srgbClr val="0066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34" autoAdjust="0"/>
    <p:restoredTop sz="64658" autoAdjust="0"/>
  </p:normalViewPr>
  <p:slideViewPr>
    <p:cSldViewPr>
      <p:cViewPr varScale="1">
        <p:scale>
          <a:sx n="80" d="100"/>
          <a:sy n="80" d="100"/>
        </p:scale>
        <p:origin x="2256"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46400" cy="496809"/>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AU" altLang="en-US"/>
          </a:p>
        </p:txBody>
      </p:sp>
      <p:sp>
        <p:nvSpPr>
          <p:cNvPr id="49155" name="Rectangle 3"/>
          <p:cNvSpPr>
            <a:spLocks noGrp="1" noChangeArrowheads="1"/>
          </p:cNvSpPr>
          <p:nvPr>
            <p:ph type="dt" sz="quarter" idx="1"/>
          </p:nvPr>
        </p:nvSpPr>
        <p:spPr bwMode="auto">
          <a:xfrm>
            <a:off x="3849688" y="0"/>
            <a:ext cx="2946400" cy="496809"/>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AU" altLang="en-US"/>
          </a:p>
        </p:txBody>
      </p:sp>
      <p:sp>
        <p:nvSpPr>
          <p:cNvPr id="49156" name="Rectangle 4"/>
          <p:cNvSpPr>
            <a:spLocks noGrp="1" noChangeArrowheads="1"/>
          </p:cNvSpPr>
          <p:nvPr>
            <p:ph type="ftr" sz="quarter" idx="2"/>
          </p:nvPr>
        </p:nvSpPr>
        <p:spPr bwMode="auto">
          <a:xfrm>
            <a:off x="0" y="9428242"/>
            <a:ext cx="2946400" cy="496809"/>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AU" altLang="en-US"/>
          </a:p>
        </p:txBody>
      </p:sp>
      <p:sp>
        <p:nvSpPr>
          <p:cNvPr id="49157" name="Rectangle 5"/>
          <p:cNvSpPr>
            <a:spLocks noGrp="1" noChangeArrowheads="1"/>
          </p:cNvSpPr>
          <p:nvPr>
            <p:ph type="sldNum" sz="quarter" idx="3"/>
          </p:nvPr>
        </p:nvSpPr>
        <p:spPr bwMode="auto">
          <a:xfrm>
            <a:off x="3849688" y="9428242"/>
            <a:ext cx="2946400" cy="496809"/>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FE1C55F-07B9-410E-A914-DF2CE3D2E454}" type="slidenum">
              <a:rPr lang="en-AU" altLang="en-US"/>
              <a:pPr>
                <a:defRPr/>
              </a:pPr>
              <a:t>‹#›</a:t>
            </a:fld>
            <a:endParaRPr lang="en-AU" altLang="en-US"/>
          </a:p>
        </p:txBody>
      </p:sp>
    </p:spTree>
    <p:extLst>
      <p:ext uri="{BB962C8B-B14F-4D97-AF65-F5344CB8AC3E}">
        <p14:creationId xmlns:p14="http://schemas.microsoft.com/office/powerpoint/2010/main" val="3173434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46400" cy="496809"/>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AU" altLang="en-US"/>
          </a:p>
        </p:txBody>
      </p:sp>
      <p:sp>
        <p:nvSpPr>
          <p:cNvPr id="33795" name="Rectangle 3"/>
          <p:cNvSpPr>
            <a:spLocks noGrp="1" noChangeArrowheads="1"/>
          </p:cNvSpPr>
          <p:nvPr>
            <p:ph type="dt" idx="1"/>
          </p:nvPr>
        </p:nvSpPr>
        <p:spPr bwMode="auto">
          <a:xfrm>
            <a:off x="3849688" y="0"/>
            <a:ext cx="2946400" cy="496809"/>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AU" altLang="en-US"/>
          </a:p>
        </p:txBody>
      </p:sp>
      <p:sp>
        <p:nvSpPr>
          <p:cNvPr id="133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679450" y="4715710"/>
            <a:ext cx="5438775" cy="4466511"/>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AU" altLang="en-US" noProof="0"/>
              <a:t>Click to edit Master text styles</a:t>
            </a:r>
          </a:p>
          <a:p>
            <a:pPr lvl="1"/>
            <a:r>
              <a:rPr lang="en-AU" altLang="en-US" noProof="0"/>
              <a:t>Second level</a:t>
            </a:r>
          </a:p>
          <a:p>
            <a:pPr lvl="2"/>
            <a:r>
              <a:rPr lang="en-AU" altLang="en-US" noProof="0"/>
              <a:t>Third level</a:t>
            </a:r>
          </a:p>
          <a:p>
            <a:pPr lvl="3"/>
            <a:r>
              <a:rPr lang="en-AU" altLang="en-US" noProof="0"/>
              <a:t>Fourth level</a:t>
            </a:r>
          </a:p>
          <a:p>
            <a:pPr lvl="4"/>
            <a:r>
              <a:rPr lang="en-AU" altLang="en-US" noProof="0"/>
              <a:t>Fifth level</a:t>
            </a:r>
          </a:p>
        </p:txBody>
      </p:sp>
      <p:sp>
        <p:nvSpPr>
          <p:cNvPr id="33798" name="Rectangle 6"/>
          <p:cNvSpPr>
            <a:spLocks noGrp="1" noChangeArrowheads="1"/>
          </p:cNvSpPr>
          <p:nvPr>
            <p:ph type="ftr" sz="quarter" idx="4"/>
          </p:nvPr>
        </p:nvSpPr>
        <p:spPr bwMode="auto">
          <a:xfrm>
            <a:off x="0" y="9428242"/>
            <a:ext cx="2946400" cy="496809"/>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AU" altLang="en-US"/>
          </a:p>
        </p:txBody>
      </p:sp>
      <p:sp>
        <p:nvSpPr>
          <p:cNvPr id="33799" name="Rectangle 7"/>
          <p:cNvSpPr>
            <a:spLocks noGrp="1" noChangeArrowheads="1"/>
          </p:cNvSpPr>
          <p:nvPr>
            <p:ph type="sldNum" sz="quarter" idx="5"/>
          </p:nvPr>
        </p:nvSpPr>
        <p:spPr bwMode="auto">
          <a:xfrm>
            <a:off x="3849688" y="9428242"/>
            <a:ext cx="2946400" cy="496809"/>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AE380A7-D011-4A67-BBD3-45A69E5EFC74}" type="slidenum">
              <a:rPr lang="en-AU" altLang="en-US"/>
              <a:pPr>
                <a:defRPr/>
              </a:pPr>
              <a:t>‹#›</a:t>
            </a:fld>
            <a:endParaRPr lang="en-AU" altLang="en-US"/>
          </a:p>
        </p:txBody>
      </p:sp>
    </p:spTree>
    <p:extLst>
      <p:ext uri="{BB962C8B-B14F-4D97-AF65-F5344CB8AC3E}">
        <p14:creationId xmlns:p14="http://schemas.microsoft.com/office/powerpoint/2010/main" val="25960040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DAE380A7-D011-4A67-BBD3-45A69E5EFC74}" type="slidenum">
              <a:rPr lang="en-AU" altLang="en-US" smtClean="0"/>
              <a:pPr>
                <a:defRPr/>
              </a:pPr>
              <a:t>1</a:t>
            </a:fld>
            <a:endParaRPr lang="en-AU" altLang="en-US"/>
          </a:p>
        </p:txBody>
      </p:sp>
    </p:spTree>
    <p:extLst>
      <p:ext uri="{BB962C8B-B14F-4D97-AF65-F5344CB8AC3E}">
        <p14:creationId xmlns:p14="http://schemas.microsoft.com/office/powerpoint/2010/main" val="613336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4990378-8282-4853-AF16-513A58D2F4BF}" type="slidenum">
              <a:rPr lang="en-AU" smtClean="0"/>
              <a:t>10</a:t>
            </a:fld>
            <a:endParaRPr lang="en-AU"/>
          </a:p>
        </p:txBody>
      </p:sp>
    </p:spTree>
    <p:extLst>
      <p:ext uri="{BB962C8B-B14F-4D97-AF65-F5344CB8AC3E}">
        <p14:creationId xmlns:p14="http://schemas.microsoft.com/office/powerpoint/2010/main" val="1868326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EBD6DB2-A9C4-4CE9-98F8-742350258942}" type="slidenum">
              <a:rPr lang="en-AU" smtClean="0"/>
              <a:t>11</a:t>
            </a:fld>
            <a:endParaRPr lang="en-AU"/>
          </a:p>
        </p:txBody>
      </p:sp>
    </p:spTree>
    <p:extLst>
      <p:ext uri="{BB962C8B-B14F-4D97-AF65-F5344CB8AC3E}">
        <p14:creationId xmlns:p14="http://schemas.microsoft.com/office/powerpoint/2010/main" val="1990187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4990378-8282-4853-AF16-513A58D2F4BF}" type="slidenum">
              <a:rPr lang="en-AU" smtClean="0"/>
              <a:t>12</a:t>
            </a:fld>
            <a:endParaRPr lang="en-AU"/>
          </a:p>
        </p:txBody>
      </p:sp>
    </p:spTree>
    <p:extLst>
      <p:ext uri="{BB962C8B-B14F-4D97-AF65-F5344CB8AC3E}">
        <p14:creationId xmlns:p14="http://schemas.microsoft.com/office/powerpoint/2010/main" val="4230972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4990378-8282-4853-AF16-513A58D2F4BF}" type="slidenum">
              <a:rPr lang="en-AU" smtClean="0"/>
              <a:t>13</a:t>
            </a:fld>
            <a:endParaRPr lang="en-AU"/>
          </a:p>
        </p:txBody>
      </p:sp>
    </p:spTree>
    <p:extLst>
      <p:ext uri="{BB962C8B-B14F-4D97-AF65-F5344CB8AC3E}">
        <p14:creationId xmlns:p14="http://schemas.microsoft.com/office/powerpoint/2010/main" val="1154448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dirty="0"/>
          </a:p>
        </p:txBody>
      </p:sp>
      <p:sp>
        <p:nvSpPr>
          <p:cNvPr id="4" name="Slide Number Placeholder 3"/>
          <p:cNvSpPr>
            <a:spLocks noGrp="1"/>
          </p:cNvSpPr>
          <p:nvPr>
            <p:ph type="sldNum" sz="quarter" idx="10"/>
          </p:nvPr>
        </p:nvSpPr>
        <p:spPr/>
        <p:txBody>
          <a:bodyPr/>
          <a:lstStyle/>
          <a:p>
            <a:fld id="{D4990378-8282-4853-AF16-513A58D2F4BF}" type="slidenum">
              <a:rPr lang="en-AU" smtClean="0"/>
              <a:t>14</a:t>
            </a:fld>
            <a:endParaRPr lang="en-AU"/>
          </a:p>
        </p:txBody>
      </p:sp>
    </p:spTree>
    <p:extLst>
      <p:ext uri="{BB962C8B-B14F-4D97-AF65-F5344CB8AC3E}">
        <p14:creationId xmlns:p14="http://schemas.microsoft.com/office/powerpoint/2010/main" val="1163832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4990378-8282-4853-AF16-513A58D2F4BF}" type="slidenum">
              <a:rPr lang="en-AU" smtClean="0"/>
              <a:t>15</a:t>
            </a:fld>
            <a:endParaRPr lang="en-AU"/>
          </a:p>
        </p:txBody>
      </p:sp>
    </p:spTree>
    <p:extLst>
      <p:ext uri="{BB962C8B-B14F-4D97-AF65-F5344CB8AC3E}">
        <p14:creationId xmlns:p14="http://schemas.microsoft.com/office/powerpoint/2010/main" val="1034980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EBD6DB2-A9C4-4CE9-98F8-742350258942}" type="slidenum">
              <a:rPr lang="en-AU" smtClean="0"/>
              <a:t>16</a:t>
            </a:fld>
            <a:endParaRPr lang="en-AU"/>
          </a:p>
        </p:txBody>
      </p:sp>
    </p:spTree>
    <p:extLst>
      <p:ext uri="{BB962C8B-B14F-4D97-AF65-F5344CB8AC3E}">
        <p14:creationId xmlns:p14="http://schemas.microsoft.com/office/powerpoint/2010/main" val="2532481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DAE380A7-D011-4A67-BBD3-45A69E5EFC74}" type="slidenum">
              <a:rPr lang="en-AU" altLang="en-US" smtClean="0"/>
              <a:pPr>
                <a:defRPr/>
              </a:pPr>
              <a:t>17</a:t>
            </a:fld>
            <a:endParaRPr lang="en-AU" altLang="en-US"/>
          </a:p>
        </p:txBody>
      </p:sp>
    </p:spTree>
    <p:extLst>
      <p:ext uri="{BB962C8B-B14F-4D97-AF65-F5344CB8AC3E}">
        <p14:creationId xmlns:p14="http://schemas.microsoft.com/office/powerpoint/2010/main" val="2351504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712723F-754D-465F-AC1C-23DE2C71DB62}" type="slidenum">
              <a:rPr lang="en-AU" smtClean="0"/>
              <a:t>18</a:t>
            </a:fld>
            <a:endParaRPr lang="en-AU"/>
          </a:p>
        </p:txBody>
      </p:sp>
    </p:spTree>
    <p:extLst>
      <p:ext uri="{BB962C8B-B14F-4D97-AF65-F5344CB8AC3E}">
        <p14:creationId xmlns:p14="http://schemas.microsoft.com/office/powerpoint/2010/main" val="800694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2A99DF6-AF4E-4320-844C-1DB6FD426B32}" type="slidenum">
              <a:rPr lang="en-AU" smtClean="0"/>
              <a:t>19</a:t>
            </a:fld>
            <a:endParaRPr lang="en-AU"/>
          </a:p>
        </p:txBody>
      </p:sp>
    </p:spTree>
    <p:extLst>
      <p:ext uri="{BB962C8B-B14F-4D97-AF65-F5344CB8AC3E}">
        <p14:creationId xmlns:p14="http://schemas.microsoft.com/office/powerpoint/2010/main" val="373715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xfrm>
            <a:off x="917575" y="744538"/>
            <a:ext cx="4962525" cy="3722687"/>
          </a:xfrm>
          <a:ln/>
        </p:spPr>
      </p:sp>
      <p:sp>
        <p:nvSpPr>
          <p:cNvPr id="18434" name="Rectangle 3"/>
          <p:cNvSpPr>
            <a:spLocks noGrp="1" noChangeArrowheads="1"/>
          </p:cNvSpPr>
          <p:nvPr>
            <p:ph type="body" idx="1"/>
          </p:nvPr>
        </p:nvSpPr>
        <p:spPr>
          <a:noFill/>
        </p:spPr>
        <p:txBody>
          <a:bodyPr/>
          <a:lstStyle/>
          <a:p>
            <a:pPr>
              <a:buFontTx/>
              <a:buNone/>
            </a:pPr>
            <a:endParaRPr lang="en-AU" baseline="0" dirty="0"/>
          </a:p>
        </p:txBody>
      </p:sp>
    </p:spTree>
    <p:extLst>
      <p:ext uri="{BB962C8B-B14F-4D97-AF65-F5344CB8AC3E}">
        <p14:creationId xmlns:p14="http://schemas.microsoft.com/office/powerpoint/2010/main" val="1537325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DAE380A7-D011-4A67-BBD3-45A69E5EFC74}" type="slidenum">
              <a:rPr lang="en-AU" altLang="en-US" smtClean="0"/>
              <a:pPr>
                <a:defRPr/>
              </a:pPr>
              <a:t>20</a:t>
            </a:fld>
            <a:endParaRPr lang="en-AU" altLang="en-US"/>
          </a:p>
        </p:txBody>
      </p:sp>
    </p:spTree>
    <p:extLst>
      <p:ext uri="{BB962C8B-B14F-4D97-AF65-F5344CB8AC3E}">
        <p14:creationId xmlns:p14="http://schemas.microsoft.com/office/powerpoint/2010/main" val="3562013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2BDAF74-F7FC-4ACF-85ED-EA6349AAA167}" type="slidenum">
              <a:rPr lang="en-AU" smtClean="0"/>
              <a:t>21</a:t>
            </a:fld>
            <a:endParaRPr lang="en-AU" dirty="0"/>
          </a:p>
        </p:txBody>
      </p:sp>
    </p:spTree>
    <p:extLst>
      <p:ext uri="{BB962C8B-B14F-4D97-AF65-F5344CB8AC3E}">
        <p14:creationId xmlns:p14="http://schemas.microsoft.com/office/powerpoint/2010/main" val="3681740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DA67258-0142-4F2C-B3B7-0B3686B484D5}" type="slidenum">
              <a:rPr lang="en-AU" altLang="en-US" smtClean="0"/>
              <a:pPr/>
              <a:t>3</a:t>
            </a:fld>
            <a:endParaRPr lang="en-AU" altLang="en-US"/>
          </a:p>
        </p:txBody>
      </p:sp>
    </p:spTree>
    <p:extLst>
      <p:ext uri="{BB962C8B-B14F-4D97-AF65-F5344CB8AC3E}">
        <p14:creationId xmlns:p14="http://schemas.microsoft.com/office/powerpoint/2010/main" val="2854967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DAE380A7-D011-4A67-BBD3-45A69E5EFC74}" type="slidenum">
              <a:rPr lang="en-AU" altLang="en-US" smtClean="0"/>
              <a:pPr>
                <a:defRPr/>
              </a:pPr>
              <a:t>4</a:t>
            </a:fld>
            <a:endParaRPr lang="en-AU" altLang="en-US"/>
          </a:p>
        </p:txBody>
      </p:sp>
    </p:spTree>
    <p:extLst>
      <p:ext uri="{BB962C8B-B14F-4D97-AF65-F5344CB8AC3E}">
        <p14:creationId xmlns:p14="http://schemas.microsoft.com/office/powerpoint/2010/main" val="334777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DAE380A7-D011-4A67-BBD3-45A69E5EFC74}" type="slidenum">
              <a:rPr lang="en-AU" altLang="en-US" smtClean="0"/>
              <a:pPr>
                <a:defRPr/>
              </a:pPr>
              <a:t>5</a:t>
            </a:fld>
            <a:endParaRPr lang="en-AU" altLang="en-US"/>
          </a:p>
        </p:txBody>
      </p:sp>
    </p:spTree>
    <p:extLst>
      <p:ext uri="{BB962C8B-B14F-4D97-AF65-F5344CB8AC3E}">
        <p14:creationId xmlns:p14="http://schemas.microsoft.com/office/powerpoint/2010/main" val="4030121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98D07A5-6EE3-4BAE-BA81-DBDE825E05A7}" type="slidenum">
              <a:rPr lang="en-AU" altLang="en-US">
                <a:latin typeface="Arial" panose="020B0604020202020204" pitchFamily="34" charset="0"/>
              </a:rPr>
              <a:pPr eaLnBrk="1" hangingPunct="1">
                <a:spcBef>
                  <a:spcPct val="0"/>
                </a:spcBef>
              </a:pPr>
              <a:t>6</a:t>
            </a:fld>
            <a:endParaRPr lang="en-AU" altLang="en-US">
              <a:latin typeface="Arial" panose="020B0604020202020204" pitchFamily="34" charset="0"/>
            </a:endParaRPr>
          </a:p>
        </p:txBody>
      </p:sp>
    </p:spTree>
    <p:extLst>
      <p:ext uri="{BB962C8B-B14F-4D97-AF65-F5344CB8AC3E}">
        <p14:creationId xmlns:p14="http://schemas.microsoft.com/office/powerpoint/2010/main" val="2801157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D4990378-8282-4853-AF16-513A58D2F4BF}" type="slidenum">
              <a:rPr lang="en-AU" smtClean="0"/>
              <a:t>7</a:t>
            </a:fld>
            <a:endParaRPr lang="en-AU"/>
          </a:p>
        </p:txBody>
      </p:sp>
    </p:spTree>
    <p:extLst>
      <p:ext uri="{BB962C8B-B14F-4D97-AF65-F5344CB8AC3E}">
        <p14:creationId xmlns:p14="http://schemas.microsoft.com/office/powerpoint/2010/main" val="2915769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pPr>
              <a:defRPr/>
            </a:pPr>
            <a:fld id="{DAE380A7-D011-4A67-BBD3-45A69E5EFC74}" type="slidenum">
              <a:rPr lang="en-AU" altLang="en-US" smtClean="0"/>
              <a:pPr>
                <a:defRPr/>
              </a:pPr>
              <a:t>8</a:t>
            </a:fld>
            <a:endParaRPr lang="en-AU" altLang="en-US"/>
          </a:p>
        </p:txBody>
      </p:sp>
    </p:spTree>
    <p:extLst>
      <p:ext uri="{BB962C8B-B14F-4D97-AF65-F5344CB8AC3E}">
        <p14:creationId xmlns:p14="http://schemas.microsoft.com/office/powerpoint/2010/main" val="2346979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4990378-8282-4853-AF16-513A58D2F4BF}" type="slidenum">
              <a:rPr lang="en-AU" smtClean="0"/>
              <a:t>9</a:t>
            </a:fld>
            <a:endParaRPr lang="en-AU"/>
          </a:p>
        </p:txBody>
      </p:sp>
    </p:spTree>
    <p:extLst>
      <p:ext uri="{BB962C8B-B14F-4D97-AF65-F5344CB8AC3E}">
        <p14:creationId xmlns:p14="http://schemas.microsoft.com/office/powerpoint/2010/main" val="3670665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D4B47A70-D5DE-4D2D-BB55-8650D0C3487C}" type="datetime1">
              <a:rPr lang="en-US"/>
              <a:pPr>
                <a:defRPr/>
              </a:pPr>
              <a:t>1/16/25</a:t>
            </a:fld>
            <a:endParaRPr lang="en-A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AU" altLang="en-US"/>
          </a:p>
        </p:txBody>
      </p:sp>
      <p:sp>
        <p:nvSpPr>
          <p:cNvPr id="6" name="Rectangle 6"/>
          <p:cNvSpPr>
            <a:spLocks noGrp="1" noChangeArrowheads="1"/>
          </p:cNvSpPr>
          <p:nvPr>
            <p:ph type="sldNum" sz="quarter" idx="12"/>
          </p:nvPr>
        </p:nvSpPr>
        <p:spPr>
          <a:ln/>
        </p:spPr>
        <p:txBody>
          <a:bodyPr/>
          <a:lstStyle>
            <a:lvl1pPr>
              <a:defRPr/>
            </a:lvl1pPr>
          </a:lstStyle>
          <a:p>
            <a:pPr>
              <a:defRPr/>
            </a:pPr>
            <a:fld id="{520961B5-CF46-4C6B-9AF4-EC040562D9B3}" type="slidenum">
              <a:rPr lang="en-AU" altLang="en-US"/>
              <a:pPr>
                <a:defRPr/>
              </a:pPr>
              <a:t>‹#›</a:t>
            </a:fld>
            <a:endParaRPr lang="en-AU"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793FB61-B9D8-4A8E-9F0F-A1124CC670B7}" type="datetime1">
              <a:rPr lang="en-US"/>
              <a:pPr>
                <a:defRPr/>
              </a:pPr>
              <a:t>1/16/25</a:t>
            </a:fld>
            <a:endParaRPr lang="en-A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AU" altLang="en-US"/>
          </a:p>
        </p:txBody>
      </p:sp>
      <p:sp>
        <p:nvSpPr>
          <p:cNvPr id="6" name="Rectangle 6"/>
          <p:cNvSpPr>
            <a:spLocks noGrp="1" noChangeArrowheads="1"/>
          </p:cNvSpPr>
          <p:nvPr>
            <p:ph type="sldNum" sz="quarter" idx="12"/>
          </p:nvPr>
        </p:nvSpPr>
        <p:spPr>
          <a:ln/>
        </p:spPr>
        <p:txBody>
          <a:bodyPr/>
          <a:lstStyle>
            <a:lvl1pPr>
              <a:defRPr/>
            </a:lvl1pPr>
          </a:lstStyle>
          <a:p>
            <a:pPr>
              <a:defRPr/>
            </a:pPr>
            <a:fld id="{3F309E02-5C6D-4148-B094-D236583030CF}" type="slidenum">
              <a:rPr lang="en-AU" altLang="en-US"/>
              <a:pPr>
                <a:defRPr/>
              </a:pPr>
              <a:t>‹#›</a:t>
            </a:fld>
            <a:endParaRPr lang="en-AU"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E729183-4F12-4C2C-BFBF-68BC9B385738}" type="datetime1">
              <a:rPr lang="en-US"/>
              <a:pPr>
                <a:defRPr/>
              </a:pPr>
              <a:t>1/16/25</a:t>
            </a:fld>
            <a:endParaRPr lang="en-A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AU" altLang="en-US"/>
          </a:p>
        </p:txBody>
      </p:sp>
      <p:sp>
        <p:nvSpPr>
          <p:cNvPr id="6" name="Rectangle 6"/>
          <p:cNvSpPr>
            <a:spLocks noGrp="1" noChangeArrowheads="1"/>
          </p:cNvSpPr>
          <p:nvPr>
            <p:ph type="sldNum" sz="quarter" idx="12"/>
          </p:nvPr>
        </p:nvSpPr>
        <p:spPr>
          <a:ln/>
        </p:spPr>
        <p:txBody>
          <a:bodyPr/>
          <a:lstStyle>
            <a:lvl1pPr>
              <a:defRPr/>
            </a:lvl1pPr>
          </a:lstStyle>
          <a:p>
            <a:pPr>
              <a:defRPr/>
            </a:pPr>
            <a:fld id="{9015A46E-33F8-47A9-8EBB-9544F4A23BF1}" type="slidenum">
              <a:rPr lang="en-AU" altLang="en-US"/>
              <a:pPr>
                <a:defRPr/>
              </a:pPr>
              <a:t>‹#›</a:t>
            </a:fld>
            <a:endParaRPr lang="en-AU"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826" y="202381"/>
            <a:ext cx="3034292" cy="864565"/>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42622" y="81000"/>
            <a:ext cx="621000" cy="669600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1386" y="3215988"/>
            <a:ext cx="6787725" cy="1464608"/>
          </a:xfrm>
          <a:prstGeom prst="rect">
            <a:avLst/>
          </a:prstGeom>
        </p:spPr>
      </p:pic>
      <p:pic>
        <p:nvPicPr>
          <p:cNvPr id="17" name="Picture 1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8536" y="6456250"/>
            <a:ext cx="1417500" cy="144000"/>
          </a:xfrm>
          <a:prstGeom prst="rect">
            <a:avLst/>
          </a:prstGeom>
        </p:spPr>
      </p:pic>
      <p:sp>
        <p:nvSpPr>
          <p:cNvPr id="19" name="TextBox 18"/>
          <p:cNvSpPr txBox="1"/>
          <p:nvPr userDrawn="1"/>
        </p:nvSpPr>
        <p:spPr>
          <a:xfrm>
            <a:off x="1825130" y="6423297"/>
            <a:ext cx="458023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sz="800" b="1" dirty="0"/>
              <a:t>Joint Capabilities Group  |  </a:t>
            </a:r>
            <a:r>
              <a:rPr lang="en-AU" altLang="en-US" sz="800" dirty="0"/>
              <a:t>AUSTRALIAN DEFENCE COLLEGE</a:t>
            </a:r>
          </a:p>
        </p:txBody>
      </p:sp>
      <p:sp>
        <p:nvSpPr>
          <p:cNvPr id="12" name="Subtitle 2"/>
          <p:cNvSpPr txBox="1">
            <a:spLocks/>
          </p:cNvSpPr>
          <p:nvPr userDrawn="1"/>
        </p:nvSpPr>
        <p:spPr bwMode="auto">
          <a:xfrm>
            <a:off x="729311" y="5188887"/>
            <a:ext cx="698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rgbClr val="5A2469"/>
              </a:buClr>
              <a:buChar char="•"/>
              <a:defRPr sz="2250" baseline="0">
                <a:solidFill>
                  <a:srgbClr val="1C1C1C"/>
                </a:solidFill>
                <a:latin typeface="Arial" panose="020B0604020202020204" pitchFamily="34" charset="0"/>
                <a:ea typeface="+mn-ea"/>
                <a:cs typeface="+mn-cs"/>
              </a:defRPr>
            </a:lvl1pPr>
            <a:lvl2pPr marL="557213" indent="-214313" algn="l" rtl="0" eaLnBrk="0" fontAlgn="base" hangingPunct="0">
              <a:spcBef>
                <a:spcPct val="20000"/>
              </a:spcBef>
              <a:spcAft>
                <a:spcPct val="0"/>
              </a:spcAft>
              <a:buClr>
                <a:srgbClr val="5A2469"/>
              </a:buClr>
              <a:buFont typeface="Arial" panose="020B0604020202020204" pitchFamily="34" charset="0"/>
              <a:buChar char="–"/>
              <a:defRPr sz="2100" baseline="0">
                <a:solidFill>
                  <a:srgbClr val="1C1C1C"/>
                </a:solidFill>
                <a:latin typeface="Arial" panose="020B0604020202020204" pitchFamily="34" charset="0"/>
              </a:defRPr>
            </a:lvl2pPr>
            <a:lvl3pPr marL="857250" indent="-171450" algn="l" rtl="0" eaLnBrk="0" fontAlgn="base" hangingPunct="0">
              <a:spcBef>
                <a:spcPct val="20000"/>
              </a:spcBef>
              <a:spcAft>
                <a:spcPct val="0"/>
              </a:spcAft>
              <a:buClr>
                <a:srgbClr val="5A2469"/>
              </a:buClr>
              <a:buChar char="•"/>
              <a:defRPr sz="1800" baseline="0">
                <a:solidFill>
                  <a:srgbClr val="1C1C1C"/>
                </a:solidFill>
                <a:latin typeface="Arial" panose="020B0604020202020204" pitchFamily="34" charset="0"/>
              </a:defRPr>
            </a:lvl3pPr>
            <a:lvl4pPr marL="1200150" indent="-171450" algn="l" rtl="0" eaLnBrk="0" fontAlgn="base" hangingPunct="0">
              <a:spcBef>
                <a:spcPct val="20000"/>
              </a:spcBef>
              <a:spcAft>
                <a:spcPct val="0"/>
              </a:spcAft>
              <a:buClr>
                <a:srgbClr val="5A2469"/>
              </a:buClr>
              <a:buFont typeface="Arial" panose="020B0604020202020204" pitchFamily="34" charset="0"/>
              <a:buChar char="–"/>
              <a:defRPr sz="1500" baseline="0">
                <a:solidFill>
                  <a:srgbClr val="1C1C1C"/>
                </a:solidFill>
                <a:latin typeface="Arial" panose="020B0604020202020204" pitchFamily="34" charset="0"/>
              </a:defRPr>
            </a:lvl4pPr>
            <a:lvl5pPr marL="1543050" indent="-171450" algn="l" rtl="0" eaLnBrk="0" fontAlgn="base" hangingPunct="0">
              <a:spcBef>
                <a:spcPct val="20000"/>
              </a:spcBef>
              <a:spcAft>
                <a:spcPct val="0"/>
              </a:spcAft>
              <a:buClr>
                <a:srgbClr val="5A2469"/>
              </a:buClr>
              <a:buFont typeface="Arial" panose="020B0604020202020204" pitchFamily="34" charset="0"/>
              <a:buChar char="»"/>
              <a:defRPr sz="1500" baseline="0">
                <a:solidFill>
                  <a:srgbClr val="1C1C1C"/>
                </a:solidFill>
                <a:latin typeface="Arial" panose="020B0604020202020204" pitchFamily="34" charset="0"/>
              </a:defRPr>
            </a:lvl5pPr>
            <a:lvl6pPr marL="1885950" indent="-171450" algn="l" rtl="0" fontAlgn="base">
              <a:spcBef>
                <a:spcPct val="20000"/>
              </a:spcBef>
              <a:spcAft>
                <a:spcPct val="0"/>
              </a:spcAft>
              <a:buClr>
                <a:srgbClr val="5A2469"/>
              </a:buClr>
              <a:buFont typeface="Arial" charset="0"/>
              <a:buChar char="»"/>
              <a:defRPr sz="1500">
                <a:solidFill>
                  <a:srgbClr val="1C1C1C"/>
                </a:solidFill>
                <a:latin typeface="+mn-lt"/>
              </a:defRPr>
            </a:lvl6pPr>
            <a:lvl7pPr marL="2228850" indent="-171450" algn="l" rtl="0" fontAlgn="base">
              <a:spcBef>
                <a:spcPct val="20000"/>
              </a:spcBef>
              <a:spcAft>
                <a:spcPct val="0"/>
              </a:spcAft>
              <a:buClr>
                <a:srgbClr val="5A2469"/>
              </a:buClr>
              <a:buFont typeface="Arial" charset="0"/>
              <a:buChar char="»"/>
              <a:defRPr sz="1500">
                <a:solidFill>
                  <a:srgbClr val="1C1C1C"/>
                </a:solidFill>
                <a:latin typeface="+mn-lt"/>
              </a:defRPr>
            </a:lvl7pPr>
            <a:lvl8pPr marL="2571750" indent="-171450" algn="l" rtl="0" fontAlgn="base">
              <a:spcBef>
                <a:spcPct val="20000"/>
              </a:spcBef>
              <a:spcAft>
                <a:spcPct val="0"/>
              </a:spcAft>
              <a:buClr>
                <a:srgbClr val="5A2469"/>
              </a:buClr>
              <a:buFont typeface="Arial" charset="0"/>
              <a:buChar char="»"/>
              <a:defRPr sz="1500">
                <a:solidFill>
                  <a:srgbClr val="1C1C1C"/>
                </a:solidFill>
                <a:latin typeface="+mn-lt"/>
              </a:defRPr>
            </a:lvl8pPr>
            <a:lvl9pPr marL="2914650" indent="-171450" algn="l" rtl="0" fontAlgn="base">
              <a:spcBef>
                <a:spcPct val="20000"/>
              </a:spcBef>
              <a:spcAft>
                <a:spcPct val="0"/>
              </a:spcAft>
              <a:buClr>
                <a:srgbClr val="5A2469"/>
              </a:buClr>
              <a:buFont typeface="Arial" charset="0"/>
              <a:buChar char="»"/>
              <a:defRPr sz="1500">
                <a:solidFill>
                  <a:srgbClr val="1C1C1C"/>
                </a:solidFill>
                <a:latin typeface="+mn-lt"/>
              </a:defRPr>
            </a:lvl9pPr>
          </a:lstStyle>
          <a:p>
            <a:pPr marL="0" indent="0" algn="ctr">
              <a:buFontTx/>
              <a:buNone/>
            </a:pPr>
            <a:r>
              <a:rPr lang="en-AU" sz="2000" i="1" kern="0" dirty="0">
                <a:solidFill>
                  <a:schemeClr val="tx1"/>
                </a:solidFill>
              </a:rPr>
              <a:t>Delivering the Intellectual Edge for our Future Force</a:t>
            </a:r>
          </a:p>
        </p:txBody>
      </p:sp>
    </p:spTree>
    <p:extLst>
      <p:ext uri="{BB962C8B-B14F-4D97-AF65-F5344CB8AC3E}">
        <p14:creationId xmlns:p14="http://schemas.microsoft.com/office/powerpoint/2010/main" val="2045606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10B36E2-FADD-48DD-96DA-4448EDFE3FA0}" type="datetime1">
              <a:rPr lang="en-US"/>
              <a:pPr>
                <a:defRPr/>
              </a:pPr>
              <a:t>1/16/25</a:t>
            </a:fld>
            <a:endParaRPr lang="en-A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AU" altLang="en-US"/>
          </a:p>
        </p:txBody>
      </p:sp>
      <p:sp>
        <p:nvSpPr>
          <p:cNvPr id="6" name="Rectangle 6"/>
          <p:cNvSpPr>
            <a:spLocks noGrp="1" noChangeArrowheads="1"/>
          </p:cNvSpPr>
          <p:nvPr>
            <p:ph type="sldNum" sz="quarter" idx="12"/>
          </p:nvPr>
        </p:nvSpPr>
        <p:spPr>
          <a:ln/>
        </p:spPr>
        <p:txBody>
          <a:bodyPr/>
          <a:lstStyle>
            <a:lvl1pPr>
              <a:defRPr/>
            </a:lvl1pPr>
          </a:lstStyle>
          <a:p>
            <a:pPr>
              <a:defRPr/>
            </a:pPr>
            <a:fld id="{D81A0A58-8A99-4525-883F-EE255E7F2EB6}" type="slidenum">
              <a:rPr lang="en-AU" altLang="en-US"/>
              <a:pPr>
                <a:defRPr/>
              </a:pPr>
              <a:t>‹#›</a:t>
            </a:fld>
            <a:endParaRPr lang="en-AU"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5E5ED47-E084-4FEA-AC93-616283F005CC}" type="datetime1">
              <a:rPr lang="en-US"/>
              <a:pPr>
                <a:defRPr/>
              </a:pPr>
              <a:t>1/16/25</a:t>
            </a:fld>
            <a:endParaRPr lang="en-A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AU" altLang="en-US"/>
          </a:p>
        </p:txBody>
      </p:sp>
      <p:sp>
        <p:nvSpPr>
          <p:cNvPr id="6" name="Rectangle 6"/>
          <p:cNvSpPr>
            <a:spLocks noGrp="1" noChangeArrowheads="1"/>
          </p:cNvSpPr>
          <p:nvPr>
            <p:ph type="sldNum" sz="quarter" idx="12"/>
          </p:nvPr>
        </p:nvSpPr>
        <p:spPr>
          <a:ln/>
        </p:spPr>
        <p:txBody>
          <a:bodyPr/>
          <a:lstStyle>
            <a:lvl1pPr>
              <a:defRPr/>
            </a:lvl1pPr>
          </a:lstStyle>
          <a:p>
            <a:pPr>
              <a:defRPr/>
            </a:pPr>
            <a:fld id="{82C02361-E784-41BF-84D9-121396894B6C}" type="slidenum">
              <a:rPr lang="en-AU" altLang="en-US"/>
              <a:pPr>
                <a:defRPr/>
              </a:pPr>
              <a:t>‹#›</a:t>
            </a:fld>
            <a:endParaRPr lang="en-AU"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23A4195-CE7B-4C30-A165-C590ADE0A629}" type="datetime1">
              <a:rPr lang="en-US"/>
              <a:pPr>
                <a:defRPr/>
              </a:pPr>
              <a:t>1/16/25</a:t>
            </a:fld>
            <a:endParaRPr lang="en-AU"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AU" altLang="en-US"/>
          </a:p>
        </p:txBody>
      </p:sp>
      <p:sp>
        <p:nvSpPr>
          <p:cNvPr id="7" name="Rectangle 6"/>
          <p:cNvSpPr>
            <a:spLocks noGrp="1" noChangeArrowheads="1"/>
          </p:cNvSpPr>
          <p:nvPr>
            <p:ph type="sldNum" sz="quarter" idx="12"/>
          </p:nvPr>
        </p:nvSpPr>
        <p:spPr>
          <a:ln/>
        </p:spPr>
        <p:txBody>
          <a:bodyPr/>
          <a:lstStyle>
            <a:lvl1pPr>
              <a:defRPr/>
            </a:lvl1pPr>
          </a:lstStyle>
          <a:p>
            <a:pPr>
              <a:defRPr/>
            </a:pPr>
            <a:fld id="{09E6C14F-3B2A-4A75-97FA-DFD60C516358}" type="slidenum">
              <a:rPr lang="en-AU" altLang="en-US"/>
              <a:pPr>
                <a:defRPr/>
              </a:pPr>
              <a:t>‹#›</a:t>
            </a:fld>
            <a:endParaRPr lang="en-AU"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82C83119-60F9-47A1-8EB7-1FB192F69F95}" type="datetime1">
              <a:rPr lang="en-US"/>
              <a:pPr>
                <a:defRPr/>
              </a:pPr>
              <a:t>1/16/25</a:t>
            </a:fld>
            <a:endParaRPr lang="en-AU"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AU" altLang="en-US"/>
          </a:p>
        </p:txBody>
      </p:sp>
      <p:sp>
        <p:nvSpPr>
          <p:cNvPr id="9" name="Rectangle 6"/>
          <p:cNvSpPr>
            <a:spLocks noGrp="1" noChangeArrowheads="1"/>
          </p:cNvSpPr>
          <p:nvPr>
            <p:ph type="sldNum" sz="quarter" idx="12"/>
          </p:nvPr>
        </p:nvSpPr>
        <p:spPr>
          <a:ln/>
        </p:spPr>
        <p:txBody>
          <a:bodyPr/>
          <a:lstStyle>
            <a:lvl1pPr>
              <a:defRPr/>
            </a:lvl1pPr>
          </a:lstStyle>
          <a:p>
            <a:pPr>
              <a:defRPr/>
            </a:pPr>
            <a:fld id="{7E2BE87C-C5F7-4F6E-826D-677631F601A4}" type="slidenum">
              <a:rPr lang="en-AU" altLang="en-US"/>
              <a:pPr>
                <a:defRPr/>
              </a:pPr>
              <a:t>‹#›</a:t>
            </a:fld>
            <a:endParaRPr lang="en-AU"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8E438935-7E17-4F86-BD9D-09DB5C57D781}" type="datetime1">
              <a:rPr lang="en-US"/>
              <a:pPr>
                <a:defRPr/>
              </a:pPr>
              <a:t>1/16/25</a:t>
            </a:fld>
            <a:endParaRPr lang="en-AU"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AU" altLang="en-US"/>
          </a:p>
        </p:txBody>
      </p:sp>
      <p:sp>
        <p:nvSpPr>
          <p:cNvPr id="5" name="Rectangle 6"/>
          <p:cNvSpPr>
            <a:spLocks noGrp="1" noChangeArrowheads="1"/>
          </p:cNvSpPr>
          <p:nvPr>
            <p:ph type="sldNum" sz="quarter" idx="12"/>
          </p:nvPr>
        </p:nvSpPr>
        <p:spPr>
          <a:ln/>
        </p:spPr>
        <p:txBody>
          <a:bodyPr/>
          <a:lstStyle>
            <a:lvl1pPr>
              <a:defRPr/>
            </a:lvl1pPr>
          </a:lstStyle>
          <a:p>
            <a:pPr>
              <a:defRPr/>
            </a:pPr>
            <a:fld id="{5F18C40D-A863-4485-AC17-89B629E56228}" type="slidenum">
              <a:rPr lang="en-AU" altLang="en-US"/>
              <a:pPr>
                <a:defRPr/>
              </a:pPr>
              <a:t>‹#›</a:t>
            </a:fld>
            <a:endParaRPr lang="en-AU"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F589062-EB4D-4558-93F1-B392DB0145EA}" type="datetime1">
              <a:rPr lang="en-US"/>
              <a:pPr>
                <a:defRPr/>
              </a:pPr>
              <a:t>1/16/25</a:t>
            </a:fld>
            <a:endParaRPr lang="en-AU"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AU" altLang="en-US"/>
          </a:p>
        </p:txBody>
      </p:sp>
      <p:sp>
        <p:nvSpPr>
          <p:cNvPr id="4" name="Rectangle 6"/>
          <p:cNvSpPr>
            <a:spLocks noGrp="1" noChangeArrowheads="1"/>
          </p:cNvSpPr>
          <p:nvPr>
            <p:ph type="sldNum" sz="quarter" idx="12"/>
          </p:nvPr>
        </p:nvSpPr>
        <p:spPr>
          <a:ln/>
        </p:spPr>
        <p:txBody>
          <a:bodyPr/>
          <a:lstStyle>
            <a:lvl1pPr>
              <a:defRPr/>
            </a:lvl1pPr>
          </a:lstStyle>
          <a:p>
            <a:pPr>
              <a:defRPr/>
            </a:pPr>
            <a:fld id="{6E7B1177-ECA9-4CB9-81AA-C8615DD00EA1}" type="slidenum">
              <a:rPr lang="en-AU" altLang="en-US"/>
              <a:pPr>
                <a:defRPr/>
              </a:pPr>
              <a:t>‹#›</a:t>
            </a:fld>
            <a:endParaRPr lang="en-AU"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EA5516C-55EC-41A3-AA34-07AA77FE6AF5}" type="datetime1">
              <a:rPr lang="en-US"/>
              <a:pPr>
                <a:defRPr/>
              </a:pPr>
              <a:t>1/16/25</a:t>
            </a:fld>
            <a:endParaRPr lang="en-AU"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AU" altLang="en-US"/>
          </a:p>
        </p:txBody>
      </p:sp>
      <p:sp>
        <p:nvSpPr>
          <p:cNvPr id="7" name="Rectangle 6"/>
          <p:cNvSpPr>
            <a:spLocks noGrp="1" noChangeArrowheads="1"/>
          </p:cNvSpPr>
          <p:nvPr>
            <p:ph type="sldNum" sz="quarter" idx="12"/>
          </p:nvPr>
        </p:nvSpPr>
        <p:spPr>
          <a:ln/>
        </p:spPr>
        <p:txBody>
          <a:bodyPr/>
          <a:lstStyle>
            <a:lvl1pPr>
              <a:defRPr/>
            </a:lvl1pPr>
          </a:lstStyle>
          <a:p>
            <a:pPr>
              <a:defRPr/>
            </a:pPr>
            <a:fld id="{34F84EC4-23C4-4A35-BEFB-23513BD79BA7}" type="slidenum">
              <a:rPr lang="en-AU" altLang="en-US"/>
              <a:pPr>
                <a:defRPr/>
              </a:pPr>
              <a:t>‹#›</a:t>
            </a:fld>
            <a:endParaRPr lang="en-AU"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B69E875-ECB7-4ACE-8989-EDDC8F5C8EA5}" type="datetime1">
              <a:rPr lang="en-US"/>
              <a:pPr>
                <a:defRPr/>
              </a:pPr>
              <a:t>1/16/25</a:t>
            </a:fld>
            <a:endParaRPr lang="en-AU"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AU" altLang="en-US"/>
          </a:p>
        </p:txBody>
      </p:sp>
      <p:sp>
        <p:nvSpPr>
          <p:cNvPr id="7" name="Rectangle 6"/>
          <p:cNvSpPr>
            <a:spLocks noGrp="1" noChangeArrowheads="1"/>
          </p:cNvSpPr>
          <p:nvPr>
            <p:ph type="sldNum" sz="quarter" idx="12"/>
          </p:nvPr>
        </p:nvSpPr>
        <p:spPr>
          <a:ln/>
        </p:spPr>
        <p:txBody>
          <a:bodyPr/>
          <a:lstStyle>
            <a:lvl1pPr>
              <a:defRPr/>
            </a:lvl1pPr>
          </a:lstStyle>
          <a:p>
            <a:pPr>
              <a:defRPr/>
            </a:pPr>
            <a:fld id="{4F414699-97E7-4413-A23C-94BCB40A976F}" type="slidenum">
              <a:rPr lang="en-AU" altLang="en-US"/>
              <a:pPr>
                <a:defRPr/>
              </a:pPr>
              <a:t>‹#›</a:t>
            </a:fld>
            <a:endParaRPr lang="en-AU"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alpha val="5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vl1pPr>
          </a:lstStyle>
          <a:p>
            <a:pPr>
              <a:defRPr/>
            </a:pPr>
            <a:fld id="{163D1108-04EC-4E5F-8CAA-AC1964914BB6}" type="datetime1">
              <a:rPr lang="en-US"/>
              <a:pPr>
                <a:defRPr/>
              </a:pPr>
              <a:t>1/16/25</a:t>
            </a:fld>
            <a:endParaRPr lang="en-AU" altLang="en-US"/>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AU" altLang="en-US"/>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D6D3EAA-7DB7-46AC-BAE2-61FDD81A410B}" type="slidenum">
              <a:rPr lang="en-AU" altLang="en-US"/>
              <a:pPr>
                <a:defRPr/>
              </a:pPr>
              <a:t>‹#›</a:t>
            </a:fld>
            <a:endParaRPr lang="en-AU" altLang="en-US"/>
          </a:p>
        </p:txBody>
      </p:sp>
      <p:sp>
        <p:nvSpPr>
          <p:cNvPr id="2053" name="Rectangle 5"/>
          <p:cNvSpPr>
            <a:spLocks noChangeArrowheads="1"/>
          </p:cNvSpPr>
          <p:nvPr userDrawn="1"/>
        </p:nvSpPr>
        <p:spPr bwMode="auto">
          <a:xfrm>
            <a:off x="250825" y="0"/>
            <a:ext cx="576263" cy="6858000"/>
          </a:xfrm>
          <a:prstGeom prst="rect">
            <a:avLst/>
          </a:prstGeom>
          <a:gradFill rotWithShape="1">
            <a:gsLst>
              <a:gs pos="0">
                <a:srgbClr val="3366FF"/>
              </a:gs>
              <a:gs pos="100000">
                <a:schemeClr val="tx1"/>
              </a:gs>
            </a:gsLst>
            <a:lin ang="5400000" scaled="1"/>
          </a:gradFill>
          <a:ln>
            <a:noFill/>
          </a:ln>
          <a:effectLst/>
        </p:spPr>
        <p:txBody>
          <a:bodyPr wrap="none" anchor="ctr"/>
          <a:lstStyle/>
          <a:p>
            <a:pPr algn="ctr">
              <a:defRPr/>
            </a:pPr>
            <a:endParaRPr lang="en-US" b="1">
              <a:effectLst>
                <a:outerShdw blurRad="38100" dist="38100" dir="2700000" algn="tl">
                  <a:srgbClr val="FFFFFF"/>
                </a:outerShdw>
              </a:effectLst>
              <a:ea typeface="ＭＳ Ｐゴシック" charset="0"/>
            </a:endParaRPr>
          </a:p>
        </p:txBody>
      </p:sp>
      <p:sp>
        <p:nvSpPr>
          <p:cNvPr id="5129" name="Line 9"/>
          <p:cNvSpPr>
            <a:spLocks noChangeShapeType="1"/>
          </p:cNvSpPr>
          <p:nvPr userDrawn="1"/>
        </p:nvSpPr>
        <p:spPr bwMode="auto">
          <a:xfrm>
            <a:off x="900113" y="1412875"/>
            <a:ext cx="7993062" cy="0"/>
          </a:xfrm>
          <a:prstGeom prst="line">
            <a:avLst/>
          </a:prstGeom>
          <a:noFill/>
          <a:ln w="38100">
            <a:solidFill>
              <a:srgbClr val="FF0000"/>
            </a:solidFill>
            <a:round/>
            <a:headEnd/>
            <a:tailEnd/>
          </a:ln>
          <a:effectLst/>
        </p:spPr>
        <p:txBody>
          <a:bodyPr wrap="none" anchor="ctr"/>
          <a:lstStyle/>
          <a:p>
            <a:pPr>
              <a:defRPr/>
            </a:pPr>
            <a:endParaRPr lang="en-US"/>
          </a:p>
        </p:txBody>
      </p:sp>
      <p:sp>
        <p:nvSpPr>
          <p:cNvPr id="5131" name="Rectangle 11"/>
          <p:cNvSpPr>
            <a:spLocks noChangeArrowheads="1"/>
          </p:cNvSpPr>
          <p:nvPr userDrawn="1"/>
        </p:nvSpPr>
        <p:spPr bwMode="auto">
          <a:xfrm rot="16200000">
            <a:off x="-2251074" y="3916362"/>
            <a:ext cx="5516562" cy="366713"/>
          </a:xfrm>
          <a:prstGeom prst="rect">
            <a:avLst/>
          </a:prstGeom>
          <a:noFill/>
          <a:ln>
            <a:noFill/>
          </a:ln>
          <a:effectLst/>
        </p:spPr>
        <p:txBody>
          <a:bodyPr>
            <a:spAutoFit/>
          </a:bodyPr>
          <a:lstStyle/>
          <a:p>
            <a:pPr algn="ctr">
              <a:defRPr/>
            </a:pPr>
            <a:r>
              <a:rPr lang="en-US" altLang="en-US">
                <a:solidFill>
                  <a:schemeClr val="bg1"/>
                </a:solidFill>
              </a:rPr>
              <a:t>Defence Force School of Languages</a:t>
            </a:r>
            <a:endParaRPr lang="en-AU" altLang="en-US">
              <a:solidFill>
                <a:schemeClr val="bg1"/>
              </a:solidFill>
            </a:endParaRPr>
          </a:p>
        </p:txBody>
      </p:sp>
      <p:pic>
        <p:nvPicPr>
          <p:cNvPr id="13" name="Picture 12" descr="C:\Users\olivia.hannan\AppData\Local\Microsoft\Windows\INetCache\Content.Word\Joint Service Badge Surround - DFSL-RGB.png"/>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183108"/>
            <a:ext cx="1059621" cy="118606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70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hyperlink" Target="https://www.adele.edu.au/course/view.php?id=408"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2132856"/>
            <a:ext cx="7772400" cy="1470025"/>
          </a:xfrm>
        </p:spPr>
        <p:txBody>
          <a:bodyPr/>
          <a:lstStyle/>
          <a:p>
            <a:br>
              <a:rPr lang="en-AU" dirty="0"/>
            </a:br>
            <a:br>
              <a:rPr lang="en-AU" dirty="0"/>
            </a:br>
            <a:r>
              <a:rPr lang="en-AU" i="1" dirty="0"/>
              <a:t>Self-paced LOTE training packages: Adapting training strategies to meet new requirements</a:t>
            </a:r>
            <a:br>
              <a:rPr lang="en-AU" dirty="0"/>
            </a:br>
            <a:endParaRPr lang="en-AU" dirty="0"/>
          </a:p>
        </p:txBody>
      </p:sp>
      <p:sp>
        <p:nvSpPr>
          <p:cNvPr id="3" name="Subtitle 2"/>
          <p:cNvSpPr>
            <a:spLocks noGrp="1"/>
          </p:cNvSpPr>
          <p:nvPr>
            <p:ph type="subTitle" idx="1"/>
          </p:nvPr>
        </p:nvSpPr>
        <p:spPr>
          <a:xfrm>
            <a:off x="2764904" y="5073802"/>
            <a:ext cx="6400800" cy="1752600"/>
          </a:xfrm>
        </p:spPr>
        <p:txBody>
          <a:bodyPr/>
          <a:lstStyle/>
          <a:p>
            <a:br>
              <a:rPr lang="en-AU" dirty="0">
                <a:solidFill>
                  <a:srgbClr val="041E42"/>
                </a:solidFill>
              </a:rPr>
            </a:br>
            <a:r>
              <a:rPr lang="en-AU" sz="2800" dirty="0"/>
              <a:t>by Anya Ivanova, Australian Defence Force School of Languages (DFSL)</a:t>
            </a:r>
            <a:endParaRPr lang="en-AU" dirty="0"/>
          </a:p>
          <a:p>
            <a:endParaRPr lang="en-AU" dirty="0"/>
          </a:p>
        </p:txBody>
      </p:sp>
    </p:spTree>
    <p:extLst>
      <p:ext uri="{BB962C8B-B14F-4D97-AF65-F5344CB8AC3E}">
        <p14:creationId xmlns:p14="http://schemas.microsoft.com/office/powerpoint/2010/main" val="3848013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Key goals</a:t>
            </a:r>
          </a:p>
        </p:txBody>
      </p:sp>
      <p:sp>
        <p:nvSpPr>
          <p:cNvPr id="3" name="Content Placeholder 2"/>
          <p:cNvSpPr>
            <a:spLocks noGrp="1"/>
          </p:cNvSpPr>
          <p:nvPr>
            <p:ph idx="1"/>
          </p:nvPr>
        </p:nvSpPr>
        <p:spPr>
          <a:xfrm>
            <a:off x="899592" y="1600200"/>
            <a:ext cx="7992888" cy="5069160"/>
          </a:xfrm>
        </p:spPr>
        <p:txBody>
          <a:bodyPr/>
          <a:lstStyle/>
          <a:p>
            <a:r>
              <a:rPr lang="en-AU" sz="2800" dirty="0"/>
              <a:t>To increase DFSL graduates awareness of the different types of ADF specific interpreting tasks and scenarios.</a:t>
            </a:r>
          </a:p>
          <a:p>
            <a:r>
              <a:rPr lang="en-AU" sz="2800" dirty="0"/>
              <a:t>Through in-built Mentorship program, provide OIP learners with feedback on their interpreting performance in practice tasks, discuss any challenges, dilemmas or questions that come up as they progress through the materials, and generally support their learning by sharing of the mentors’ own interpreting experience. </a:t>
            </a:r>
          </a:p>
        </p:txBody>
      </p:sp>
    </p:spTree>
    <p:extLst>
      <p:ext uri="{BB962C8B-B14F-4D97-AF65-F5344CB8AC3E}">
        <p14:creationId xmlns:p14="http://schemas.microsoft.com/office/powerpoint/2010/main" val="52338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dirty="0"/>
              <a:t>Online Interpreting Package (OIP)</a:t>
            </a:r>
          </a:p>
        </p:txBody>
      </p:sp>
      <p:pic>
        <p:nvPicPr>
          <p:cNvPr id="4" name="Content Placeholder 3"/>
          <p:cNvPicPr>
            <a:picLocks noGrp="1" noChangeAspect="1"/>
          </p:cNvPicPr>
          <p:nvPr>
            <p:ph idx="1"/>
          </p:nvPr>
        </p:nvPicPr>
        <p:blipFill>
          <a:blip r:embed="rId3"/>
          <a:stretch>
            <a:fillRect/>
          </a:stretch>
        </p:blipFill>
        <p:spPr>
          <a:xfrm>
            <a:off x="827584" y="1438738"/>
            <a:ext cx="8523537" cy="5035698"/>
          </a:xfrm>
          <a:prstGeom prst="rect">
            <a:avLst/>
          </a:prstGeom>
        </p:spPr>
      </p:pic>
    </p:spTree>
    <p:extLst>
      <p:ext uri="{BB962C8B-B14F-4D97-AF65-F5344CB8AC3E}">
        <p14:creationId xmlns:p14="http://schemas.microsoft.com/office/powerpoint/2010/main" val="118849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OIP content</a:t>
            </a:r>
          </a:p>
        </p:txBody>
      </p:sp>
      <p:sp>
        <p:nvSpPr>
          <p:cNvPr id="3" name="Content Placeholder 2"/>
          <p:cNvSpPr>
            <a:spLocks noGrp="1"/>
          </p:cNvSpPr>
          <p:nvPr>
            <p:ph idx="1"/>
          </p:nvPr>
        </p:nvSpPr>
        <p:spPr>
          <a:xfrm>
            <a:off x="1043608" y="1700808"/>
            <a:ext cx="7643192" cy="4425355"/>
          </a:xfrm>
        </p:spPr>
        <p:txBody>
          <a:bodyPr>
            <a:noAutofit/>
          </a:bodyPr>
          <a:lstStyle/>
          <a:p>
            <a:pPr>
              <a:buFont typeface="Wingdings" panose="05000000000000000000" pitchFamily="2" charset="2"/>
              <a:buChar char="v"/>
            </a:pPr>
            <a:r>
              <a:rPr lang="en-AU" sz="2400" dirty="0"/>
              <a:t>Different modes of interpreting (consecutive, simultaneous, </a:t>
            </a:r>
            <a:r>
              <a:rPr lang="en-AU" sz="2400" dirty="0" err="1"/>
              <a:t>chuchotage</a:t>
            </a:r>
            <a:r>
              <a:rPr lang="en-AU" sz="2400" dirty="0"/>
              <a:t>, sight translation, phone or video interpreting, summary interpreting)</a:t>
            </a:r>
          </a:p>
          <a:p>
            <a:pPr>
              <a:buFont typeface="Wingdings" panose="05000000000000000000" pitchFamily="2" charset="2"/>
              <a:buChar char="v"/>
            </a:pPr>
            <a:r>
              <a:rPr lang="en-AU" sz="2400" dirty="0"/>
              <a:t>Preparing for interpreting tasks</a:t>
            </a:r>
          </a:p>
          <a:p>
            <a:pPr>
              <a:buFont typeface="Wingdings" panose="05000000000000000000" pitchFamily="2" charset="2"/>
              <a:buChar char="v"/>
            </a:pPr>
            <a:r>
              <a:rPr lang="en-AU" sz="2400" dirty="0"/>
              <a:t>Building glossaries for interpreting tasks</a:t>
            </a:r>
          </a:p>
          <a:p>
            <a:pPr>
              <a:buFont typeface="Wingdings" panose="05000000000000000000" pitchFamily="2" charset="2"/>
              <a:buChar char="v"/>
            </a:pPr>
            <a:r>
              <a:rPr lang="en-AU" sz="2400" dirty="0"/>
              <a:t>Memory techniques for interpreting</a:t>
            </a:r>
          </a:p>
          <a:p>
            <a:pPr>
              <a:buFont typeface="Wingdings" panose="05000000000000000000" pitchFamily="2" charset="2"/>
              <a:buChar char="v"/>
            </a:pPr>
            <a:r>
              <a:rPr lang="en-AU" sz="2400" dirty="0"/>
              <a:t>Note taking skills</a:t>
            </a:r>
          </a:p>
          <a:p>
            <a:pPr>
              <a:buFont typeface="Wingdings" panose="05000000000000000000" pitchFamily="2" charset="2"/>
              <a:buChar char="v"/>
            </a:pPr>
            <a:r>
              <a:rPr lang="en-AU" sz="2400" dirty="0"/>
              <a:t>Managing challenges: ground rules, briefings, interrupting, miscommunication, cultural awareness, public speaking and physical factors.</a:t>
            </a:r>
          </a:p>
          <a:p>
            <a:pPr>
              <a:buFont typeface="Wingdings" panose="05000000000000000000" pitchFamily="2" charset="2"/>
              <a:buChar char="v"/>
            </a:pPr>
            <a:r>
              <a:rPr lang="en-AU" sz="2400" dirty="0"/>
              <a:t>+ Multiple practical scenarios, recorded scripts for interpreting practice, etc.</a:t>
            </a:r>
          </a:p>
        </p:txBody>
      </p:sp>
    </p:spTree>
    <p:extLst>
      <p:ext uri="{BB962C8B-B14F-4D97-AF65-F5344CB8AC3E}">
        <p14:creationId xmlns:p14="http://schemas.microsoft.com/office/powerpoint/2010/main" val="1350443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967591" y="846138"/>
            <a:ext cx="8208912" cy="6912768"/>
          </a:xfrm>
          <a:prstGeom prst="rect">
            <a:avLst/>
          </a:prstGeom>
        </p:spPr>
      </p:pic>
    </p:spTree>
    <p:extLst>
      <p:ext uri="{BB962C8B-B14F-4D97-AF65-F5344CB8AC3E}">
        <p14:creationId xmlns:p14="http://schemas.microsoft.com/office/powerpoint/2010/main" val="1511599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dirty="0"/>
              <a:t>Military SMEs input</a:t>
            </a:r>
          </a:p>
        </p:txBody>
      </p:sp>
      <p:sp>
        <p:nvSpPr>
          <p:cNvPr id="3" name="Content Placeholder 2"/>
          <p:cNvSpPr>
            <a:spLocks noGrp="1"/>
          </p:cNvSpPr>
          <p:nvPr>
            <p:ph idx="1"/>
          </p:nvPr>
        </p:nvSpPr>
        <p:spPr>
          <a:xfrm>
            <a:off x="899592" y="1417638"/>
            <a:ext cx="7787208" cy="4708525"/>
          </a:xfrm>
        </p:spPr>
        <p:txBody>
          <a:bodyPr/>
          <a:lstStyle/>
          <a:p>
            <a:r>
              <a:rPr lang="en-AU" sz="2800" dirty="0"/>
              <a:t>Dozens of military linguists were interviewed and provided their input into the content of the OIP</a:t>
            </a:r>
          </a:p>
          <a:p>
            <a:r>
              <a:rPr lang="en-AU" sz="2800" dirty="0"/>
              <a:t>55 ADF linguists helped to write the dialogues, translate them into multiple LOTE and record them for online practice </a:t>
            </a:r>
          </a:p>
          <a:p>
            <a:r>
              <a:rPr lang="en-AU" sz="2800" dirty="0"/>
              <a:t>Many ADF linguists also provided real life/hands on advice to future ADF interpreters. These quotes were included in the package. </a:t>
            </a:r>
          </a:p>
          <a:p>
            <a:endParaRPr lang="en-AU" sz="2800" dirty="0"/>
          </a:p>
          <a:p>
            <a:endParaRPr lang="en-AU" sz="2800" dirty="0"/>
          </a:p>
        </p:txBody>
      </p:sp>
    </p:spTree>
    <p:extLst>
      <p:ext uri="{BB962C8B-B14F-4D97-AF65-F5344CB8AC3E}">
        <p14:creationId xmlns:p14="http://schemas.microsoft.com/office/powerpoint/2010/main" val="2878972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OIP launch</a:t>
            </a:r>
          </a:p>
        </p:txBody>
      </p:sp>
      <p:sp>
        <p:nvSpPr>
          <p:cNvPr id="3" name="Content Placeholder 2"/>
          <p:cNvSpPr>
            <a:spLocks noGrp="1"/>
          </p:cNvSpPr>
          <p:nvPr>
            <p:ph idx="1"/>
          </p:nvPr>
        </p:nvSpPr>
        <p:spPr>
          <a:xfrm>
            <a:off x="899592" y="1417638"/>
            <a:ext cx="7787208" cy="4708525"/>
          </a:xfrm>
        </p:spPr>
        <p:txBody>
          <a:bodyPr/>
          <a:lstStyle/>
          <a:p>
            <a:pPr marL="0" indent="0">
              <a:buNone/>
            </a:pPr>
            <a:endParaRPr lang="en-AU" dirty="0"/>
          </a:p>
          <a:p>
            <a:r>
              <a:rPr lang="en-AU" dirty="0"/>
              <a:t>Launched in Mar 2022</a:t>
            </a:r>
          </a:p>
          <a:p>
            <a:r>
              <a:rPr lang="en-AU" dirty="0"/>
              <a:t>Hundreds of participants now enrolled in the course</a:t>
            </a:r>
          </a:p>
          <a:p>
            <a:r>
              <a:rPr lang="en-AU" dirty="0"/>
              <a:t>Members can access the package in their own time</a:t>
            </a:r>
          </a:p>
        </p:txBody>
      </p:sp>
    </p:spTree>
    <p:extLst>
      <p:ext uri="{BB962C8B-B14F-4D97-AF65-F5344CB8AC3E}">
        <p14:creationId xmlns:p14="http://schemas.microsoft.com/office/powerpoint/2010/main" val="2685229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677" y="0"/>
            <a:ext cx="8229600" cy="1143000"/>
          </a:xfrm>
        </p:spPr>
        <p:txBody>
          <a:bodyPr/>
          <a:lstStyle/>
          <a:p>
            <a:br>
              <a:rPr lang="en-AU" dirty="0"/>
            </a:br>
            <a:r>
              <a:rPr lang="en-AU" sz="3600" dirty="0"/>
              <a:t>Online Reading Packages (ORPs)</a:t>
            </a:r>
          </a:p>
        </p:txBody>
      </p:sp>
      <p:sp>
        <p:nvSpPr>
          <p:cNvPr id="3" name="Content Placeholder 2"/>
          <p:cNvSpPr>
            <a:spLocks noGrp="1"/>
          </p:cNvSpPr>
          <p:nvPr>
            <p:ph idx="1"/>
          </p:nvPr>
        </p:nvSpPr>
        <p:spPr>
          <a:xfrm>
            <a:off x="840865" y="1628800"/>
            <a:ext cx="6686550" cy="2833217"/>
          </a:xfrm>
        </p:spPr>
        <p:txBody>
          <a:bodyPr/>
          <a:lstStyle/>
          <a:p>
            <a:r>
              <a:rPr lang="en-AU" dirty="0">
                <a:solidFill>
                  <a:schemeClr val="tx1"/>
                </a:solidFill>
              </a:rPr>
              <a:t>ORPs for Group 3 languages (Khmer, Thai and Vietnamese) on DFSL LMS</a:t>
            </a:r>
          </a:p>
          <a:p>
            <a:r>
              <a:rPr lang="en-AU" dirty="0">
                <a:solidFill>
                  <a:schemeClr val="tx1"/>
                </a:solidFill>
              </a:rPr>
              <a:t>Designed for members who want to upgrade their Reading proficiency to ADLPRS Level 2+ in order to align with their Speaking and Listening skill levels</a:t>
            </a:r>
          </a:p>
        </p:txBody>
      </p:sp>
    </p:spTree>
    <p:extLst>
      <p:ext uri="{BB962C8B-B14F-4D97-AF65-F5344CB8AC3E}">
        <p14:creationId xmlns:p14="http://schemas.microsoft.com/office/powerpoint/2010/main" val="4041349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Online Reading Packages</a:t>
            </a:r>
          </a:p>
        </p:txBody>
      </p:sp>
      <p:pic>
        <p:nvPicPr>
          <p:cNvPr id="4" name="Content Placeholder 3"/>
          <p:cNvPicPr>
            <a:picLocks noGrp="1" noChangeAspect="1"/>
          </p:cNvPicPr>
          <p:nvPr>
            <p:ph idx="1"/>
          </p:nvPr>
        </p:nvPicPr>
        <p:blipFill>
          <a:blip r:embed="rId3"/>
          <a:stretch>
            <a:fillRect/>
          </a:stretch>
        </p:blipFill>
        <p:spPr>
          <a:xfrm>
            <a:off x="607813" y="1395117"/>
            <a:ext cx="8536187" cy="5440362"/>
          </a:xfrm>
          <a:prstGeom prst="rect">
            <a:avLst/>
          </a:prstGeom>
        </p:spPr>
      </p:pic>
    </p:spTree>
    <p:extLst>
      <p:ext uri="{BB962C8B-B14F-4D97-AF65-F5344CB8AC3E}">
        <p14:creationId xmlns:p14="http://schemas.microsoft.com/office/powerpoint/2010/main" val="225773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Other BL projects</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25182" y="1394798"/>
            <a:ext cx="3339320" cy="2670890"/>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3969" y="4065688"/>
            <a:ext cx="3659558" cy="269112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22994" y="1417638"/>
            <a:ext cx="3584444" cy="2648050"/>
          </a:xfrm>
          <a:prstGeom prst="rect">
            <a:avLst/>
          </a:prstGeom>
        </p:spPr>
      </p:pic>
    </p:spTree>
    <p:extLst>
      <p:ext uri="{BB962C8B-B14F-4D97-AF65-F5344CB8AC3E}">
        <p14:creationId xmlns:p14="http://schemas.microsoft.com/office/powerpoint/2010/main" val="4005739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AU" dirty="0"/>
            </a:br>
            <a:r>
              <a:rPr lang="en-AU" sz="4000" dirty="0"/>
              <a:t>Online </a:t>
            </a:r>
            <a:r>
              <a:rPr lang="en-AU" sz="4000" dirty="0" err="1"/>
              <a:t>Rater</a:t>
            </a:r>
            <a:r>
              <a:rPr lang="en-AU" sz="4000" dirty="0"/>
              <a:t> Training (ORT) development project</a:t>
            </a:r>
            <a:br>
              <a:rPr lang="en-AU" dirty="0"/>
            </a:br>
            <a:endParaRPr lang="en-AU" dirty="0"/>
          </a:p>
        </p:txBody>
      </p:sp>
      <p:sp>
        <p:nvSpPr>
          <p:cNvPr id="3" name="Content Placeholder 2"/>
          <p:cNvSpPr>
            <a:spLocks noGrp="1"/>
          </p:cNvSpPr>
          <p:nvPr>
            <p:ph idx="1"/>
          </p:nvPr>
        </p:nvSpPr>
        <p:spPr>
          <a:xfrm>
            <a:off x="971600" y="1628801"/>
            <a:ext cx="7704856" cy="4536504"/>
          </a:xfrm>
        </p:spPr>
        <p:txBody>
          <a:bodyPr>
            <a:normAutofit fontScale="85000" lnSpcReduction="10000"/>
          </a:bodyPr>
          <a:lstStyle/>
          <a:p>
            <a:r>
              <a:rPr lang="en-AU" dirty="0"/>
              <a:t>Current state: min of 12 three-day RT/year</a:t>
            </a:r>
          </a:p>
          <a:p>
            <a:r>
              <a:rPr lang="en-AU" dirty="0"/>
              <a:t>ORT will offer flexibility to program participants and Assessment cell staff. </a:t>
            </a:r>
          </a:p>
          <a:p>
            <a:r>
              <a:rPr lang="en-AU" dirty="0"/>
              <a:t>No barrier-of-entry to new staff</a:t>
            </a:r>
          </a:p>
          <a:p>
            <a:r>
              <a:rPr lang="en-AU" dirty="0"/>
              <a:t>Online delivery of theory and confirmation-of-learning activities will allow to shift focus to the all-important </a:t>
            </a:r>
            <a:r>
              <a:rPr lang="en-AU" b="1" dirty="0"/>
              <a:t>practical</a:t>
            </a:r>
            <a:r>
              <a:rPr lang="en-AU" dirty="0"/>
              <a:t> dimensions of RT</a:t>
            </a:r>
          </a:p>
          <a:p>
            <a:r>
              <a:rPr lang="en-AU" dirty="0"/>
              <a:t>Development of the additional sections, i.e. Writing, Translating and Interpreting skills assessment and formative assessment, not adequately covered by the current training.</a:t>
            </a:r>
          </a:p>
        </p:txBody>
      </p:sp>
    </p:spTree>
    <p:extLst>
      <p:ext uri="{BB962C8B-B14F-4D97-AF65-F5344CB8AC3E}">
        <p14:creationId xmlns:p14="http://schemas.microsoft.com/office/powerpoint/2010/main" val="449183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a:xfrm>
            <a:off x="1068828" y="404664"/>
            <a:ext cx="7776864" cy="860574"/>
          </a:xfrm>
        </p:spPr>
        <p:txBody>
          <a:bodyPr/>
          <a:lstStyle/>
          <a:p>
            <a:pPr eaLnBrk="1" hangingPunct="1"/>
            <a:r>
              <a:rPr lang="en-US" sz="4000" b="1" dirty="0"/>
              <a:t>DFSL Mission</a:t>
            </a:r>
          </a:p>
        </p:txBody>
      </p:sp>
      <p:sp>
        <p:nvSpPr>
          <p:cNvPr id="5" name="TextBox 4"/>
          <p:cNvSpPr txBox="1"/>
          <p:nvPr/>
        </p:nvSpPr>
        <p:spPr>
          <a:xfrm>
            <a:off x="1068828" y="1669895"/>
            <a:ext cx="7776864" cy="2769989"/>
          </a:xfrm>
          <a:prstGeom prst="rect">
            <a:avLst/>
          </a:prstGeom>
          <a:noFill/>
        </p:spPr>
        <p:txBody>
          <a:bodyPr wrap="square" rtlCol="0">
            <a:spAutoFit/>
          </a:bodyPr>
          <a:lstStyle/>
          <a:p>
            <a:pPr marL="285750" indent="-285750">
              <a:buFont typeface="Arial" panose="020B0604020202020204" pitchFamily="34" charset="0"/>
              <a:buChar char="•"/>
            </a:pPr>
            <a:r>
              <a:rPr lang="en-AU" altLang="en-US" sz="2400" i="1" dirty="0">
                <a:solidFill>
                  <a:prstClr val="black"/>
                </a:solidFill>
                <a:latin typeface="Arial" panose="020B0604020202020204" pitchFamily="34" charset="0"/>
                <a:cs typeface="Arial" panose="020B0604020202020204" pitchFamily="34" charset="0"/>
              </a:rPr>
              <a:t>To train and assess Defence personnel in LOTE to enhance Defence capability</a:t>
            </a:r>
          </a:p>
          <a:p>
            <a:pPr marL="285750" indent="-285750">
              <a:buFont typeface="Arial" panose="020B0604020202020204" pitchFamily="34" charset="0"/>
              <a:buChar char="•"/>
            </a:pPr>
            <a:endParaRPr lang="en-US" sz="2400"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000" dirty="0">
                <a:solidFill>
                  <a:prstClr val="black"/>
                </a:solidFill>
                <a:latin typeface="Arial" panose="020B0604020202020204" pitchFamily="34" charset="0"/>
                <a:cs typeface="Arial" panose="020B0604020202020204" pitchFamily="34" charset="0"/>
              </a:rPr>
              <a:t>Main school at RAAF WIL – Melbourne, Victoria</a:t>
            </a:r>
          </a:p>
          <a:p>
            <a:pPr marL="285750" indent="-285750">
              <a:buFont typeface="Arial" panose="020B0604020202020204" pitchFamily="34" charset="0"/>
              <a:buChar char="•"/>
            </a:pPr>
            <a:r>
              <a:rPr lang="en-AU" sz="2000" dirty="0">
                <a:solidFill>
                  <a:prstClr val="black"/>
                </a:solidFill>
                <a:latin typeface="Arial" panose="020B0604020202020204" pitchFamily="34" charset="0"/>
                <a:cs typeface="Arial" panose="020B0604020202020204" pitchFamily="34" charset="0"/>
              </a:rPr>
              <a:t>Campus at Fyshwick, Canberra</a:t>
            </a:r>
          </a:p>
          <a:p>
            <a:pPr marL="285750" indent="-285750">
              <a:buFont typeface="Arial" panose="020B0604020202020204" pitchFamily="34" charset="0"/>
              <a:buChar char="•"/>
            </a:pPr>
            <a:r>
              <a:rPr lang="en-AU" sz="2000" dirty="0">
                <a:solidFill>
                  <a:prstClr val="black"/>
                </a:solidFill>
                <a:latin typeface="Arial" panose="020B0604020202020204" pitchFamily="34" charset="0"/>
                <a:cs typeface="Arial" panose="020B0604020202020204" pitchFamily="34" charset="0"/>
              </a:rPr>
              <a:t>Outsourced courses to other locations</a:t>
            </a:r>
          </a:p>
          <a:p>
            <a:pPr marL="285750" indent="-285750">
              <a:buFont typeface="Arial" panose="020B0604020202020204" pitchFamily="34" charset="0"/>
              <a:buChar char="•"/>
            </a:pPr>
            <a:endParaRPr lang="en-US" sz="2400" dirty="0">
              <a:solidFill>
                <a:prstClr val="white"/>
              </a:solidFill>
            </a:endParaRPr>
          </a:p>
          <a:p>
            <a:endParaRPr lang="en-AU" dirty="0"/>
          </a:p>
        </p:txBody>
      </p:sp>
      <p:pic>
        <p:nvPicPr>
          <p:cNvPr id="7" name="Picture 6" descr="20110510adf8271092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781" y="4316657"/>
            <a:ext cx="2570006" cy="170500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8" descr="20131015adf8262658_8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0761" y="4332560"/>
            <a:ext cx="2520950" cy="16891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9" descr="DSC_47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5685" y="4313179"/>
            <a:ext cx="2570007" cy="170848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214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0"/>
            <a:ext cx="7355160" cy="1156990"/>
          </a:xfrm>
        </p:spPr>
        <p:txBody>
          <a:bodyPr/>
          <a:lstStyle/>
          <a:p>
            <a:r>
              <a:rPr lang="en-AU" sz="2400" u="sng" dirty="0">
                <a:hlinkClick r:id="rId3"/>
              </a:rPr>
              <a:t>https://www.adele.edu.au/course/view.php?id=408</a:t>
            </a:r>
            <a:endParaRPr lang="en-AU" sz="2400" dirty="0"/>
          </a:p>
        </p:txBody>
      </p:sp>
      <p:sp>
        <p:nvSpPr>
          <p:cNvPr id="3" name="Content Placeholder 2"/>
          <p:cNvSpPr>
            <a:spLocks noGrp="1"/>
          </p:cNvSpPr>
          <p:nvPr>
            <p:ph idx="1"/>
          </p:nvPr>
        </p:nvSpPr>
        <p:spPr>
          <a:xfrm>
            <a:off x="631950" y="2576166"/>
            <a:ext cx="10879176" cy="7819103"/>
          </a:xfrm>
        </p:spPr>
        <p:txBody>
          <a:bodyPr/>
          <a:lstStyle/>
          <a:p>
            <a:endParaRPr lang="en-AU" dirty="0"/>
          </a:p>
        </p:txBody>
      </p:sp>
      <p:pic>
        <p:nvPicPr>
          <p:cNvPr id="2050"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759" y="1156990"/>
            <a:ext cx="8628720" cy="5912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1561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9592" y="260648"/>
            <a:ext cx="7992888" cy="1143000"/>
          </a:xfrm>
        </p:spPr>
        <p:txBody>
          <a:bodyPr/>
          <a:lstStyle/>
          <a:p>
            <a:r>
              <a:rPr lang="en-AU" b="1" dirty="0"/>
              <a:t>Questions</a:t>
            </a:r>
          </a:p>
        </p:txBody>
      </p:sp>
      <p:pic>
        <p:nvPicPr>
          <p:cNvPr id="5" name="Picture 4" descr="C:\Users\olivia.hannan\AppData\Local\Microsoft\Windows\INetCache\Content.Word\Joint Service Badge Surround - DFSL-RGB.png"/>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830930" y="1844824"/>
            <a:ext cx="4130211" cy="4623082"/>
          </a:xfrm>
          <a:prstGeom prst="rect">
            <a:avLst/>
          </a:prstGeom>
          <a:noFill/>
          <a:ln>
            <a:noFill/>
          </a:ln>
        </p:spPr>
      </p:pic>
    </p:spTree>
    <p:extLst>
      <p:ext uri="{BB962C8B-B14F-4D97-AF65-F5344CB8AC3E}">
        <p14:creationId xmlns:p14="http://schemas.microsoft.com/office/powerpoint/2010/main" val="1843073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6553200" y="6245225"/>
            <a:ext cx="2133600" cy="476250"/>
          </a:xfr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D84F225-3244-4001-90A3-8FC5C889C84F}" type="slidenum">
              <a:rPr lang="en-AU" altLang="en-US" sz="1400" smtClean="0"/>
              <a:pPr>
                <a:spcBef>
                  <a:spcPct val="0"/>
                </a:spcBef>
                <a:buFontTx/>
                <a:buNone/>
              </a:pPr>
              <a:t>3</a:t>
            </a:fld>
            <a:endParaRPr lang="en-AU" altLang="en-US" sz="1400"/>
          </a:p>
        </p:txBody>
      </p:sp>
      <p:sp>
        <p:nvSpPr>
          <p:cNvPr id="4" name="Rectangle 3"/>
          <p:cNvSpPr>
            <a:spLocks noChangeArrowheads="1"/>
          </p:cNvSpPr>
          <p:nvPr/>
        </p:nvSpPr>
        <p:spPr bwMode="auto">
          <a:xfrm>
            <a:off x="684213" y="1889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3600" b="1" dirty="0">
                <a:solidFill>
                  <a:schemeClr val="tx2"/>
                </a:solidFill>
              </a:rPr>
              <a:t>Languages Taught</a:t>
            </a:r>
            <a:endParaRPr lang="en-AU" altLang="en-US" sz="3600" b="1" dirty="0">
              <a:solidFill>
                <a:schemeClr val="tx2"/>
              </a:solidFill>
            </a:endParaRPr>
          </a:p>
        </p:txBody>
      </p:sp>
      <p:sp>
        <p:nvSpPr>
          <p:cNvPr id="5" name="Line 4"/>
          <p:cNvSpPr>
            <a:spLocks noChangeShapeType="1"/>
          </p:cNvSpPr>
          <p:nvPr/>
        </p:nvSpPr>
        <p:spPr bwMode="auto">
          <a:xfrm>
            <a:off x="900113" y="1412875"/>
            <a:ext cx="7993062"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 name="Rectangle 6"/>
          <p:cNvSpPr>
            <a:spLocks noChangeArrowheads="1"/>
          </p:cNvSpPr>
          <p:nvPr/>
        </p:nvSpPr>
        <p:spPr bwMode="auto">
          <a:xfrm rot="16200000">
            <a:off x="-2251074" y="3916362"/>
            <a:ext cx="5516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dirty="0" err="1">
                <a:solidFill>
                  <a:schemeClr val="bg1"/>
                </a:solidFill>
              </a:rPr>
              <a:t>Defence</a:t>
            </a:r>
            <a:r>
              <a:rPr lang="en-US" altLang="en-US" sz="1800" dirty="0">
                <a:solidFill>
                  <a:schemeClr val="bg1"/>
                </a:solidFill>
              </a:rPr>
              <a:t> Force School of Languages</a:t>
            </a:r>
            <a:endParaRPr lang="en-AU" altLang="en-US" sz="1800" dirty="0">
              <a:solidFill>
                <a:schemeClr val="bg1"/>
              </a:solidFill>
            </a:endParaRPr>
          </a:p>
        </p:txBody>
      </p:sp>
      <p:sp>
        <p:nvSpPr>
          <p:cNvPr id="8" name="Rectangle 7"/>
          <p:cNvSpPr>
            <a:spLocks noChangeArrowheads="1"/>
          </p:cNvSpPr>
          <p:nvPr/>
        </p:nvSpPr>
        <p:spPr bwMode="auto">
          <a:xfrm>
            <a:off x="1042988" y="1844675"/>
            <a:ext cx="3225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80000"/>
              </a:lnSpc>
            </a:pPr>
            <a:endParaRPr lang="en-US" altLang="en-US" sz="1600"/>
          </a:p>
        </p:txBody>
      </p:sp>
      <p:sp>
        <p:nvSpPr>
          <p:cNvPr id="9" name="Rectangle 8"/>
          <p:cNvSpPr>
            <a:spLocks noChangeArrowheads="1"/>
          </p:cNvSpPr>
          <p:nvPr/>
        </p:nvSpPr>
        <p:spPr bwMode="auto">
          <a:xfrm>
            <a:off x="1187451" y="1628775"/>
            <a:ext cx="2081058" cy="43205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ct val="80000"/>
              </a:lnSpc>
              <a:buFontTx/>
              <a:buNone/>
            </a:pPr>
            <a:r>
              <a:rPr lang="en-AU" altLang="en-US" sz="1600" b="1" u="sng" dirty="0"/>
              <a:t>Long Courses</a:t>
            </a:r>
          </a:p>
          <a:p>
            <a:pPr algn="ctr">
              <a:lnSpc>
                <a:spcPct val="80000"/>
              </a:lnSpc>
              <a:buFontTx/>
              <a:buNone/>
            </a:pPr>
            <a:endParaRPr lang="en-AU" altLang="en-US" sz="1600" b="1" dirty="0"/>
          </a:p>
          <a:p>
            <a:pPr>
              <a:lnSpc>
                <a:spcPct val="80000"/>
              </a:lnSpc>
              <a:buFontTx/>
              <a:buNone/>
            </a:pPr>
            <a:r>
              <a:rPr lang="en-AU" altLang="en-US" sz="1600" b="1" dirty="0"/>
              <a:t>Arabic</a:t>
            </a:r>
          </a:p>
          <a:p>
            <a:pPr>
              <a:lnSpc>
                <a:spcPct val="80000"/>
              </a:lnSpc>
              <a:buFontTx/>
              <a:buNone/>
            </a:pPr>
            <a:r>
              <a:rPr lang="en-AU" altLang="en-US" sz="1600" b="1" dirty="0"/>
              <a:t>Chinese</a:t>
            </a:r>
          </a:p>
          <a:p>
            <a:pPr>
              <a:lnSpc>
                <a:spcPct val="80000"/>
              </a:lnSpc>
              <a:buFontTx/>
              <a:buNone/>
            </a:pPr>
            <a:r>
              <a:rPr lang="en-AU" altLang="en-US" sz="1600" b="1" dirty="0"/>
              <a:t>French</a:t>
            </a:r>
          </a:p>
          <a:p>
            <a:pPr>
              <a:lnSpc>
                <a:spcPct val="80000"/>
              </a:lnSpc>
              <a:buFontTx/>
              <a:buNone/>
            </a:pPr>
            <a:r>
              <a:rPr lang="en-AU" altLang="en-US" sz="1600" b="1" dirty="0"/>
              <a:t>German</a:t>
            </a:r>
          </a:p>
          <a:p>
            <a:pPr>
              <a:lnSpc>
                <a:spcPct val="80000"/>
              </a:lnSpc>
              <a:buFontTx/>
              <a:buNone/>
            </a:pPr>
            <a:r>
              <a:rPr lang="en-AU" altLang="en-US" sz="1600" b="1" dirty="0"/>
              <a:t>Indonesian</a:t>
            </a:r>
          </a:p>
          <a:p>
            <a:pPr>
              <a:lnSpc>
                <a:spcPct val="80000"/>
              </a:lnSpc>
              <a:buFontTx/>
              <a:buNone/>
            </a:pPr>
            <a:r>
              <a:rPr lang="en-AU" altLang="en-US" sz="1600" b="1" dirty="0"/>
              <a:t>Japanese</a:t>
            </a:r>
          </a:p>
          <a:p>
            <a:pPr>
              <a:lnSpc>
                <a:spcPct val="80000"/>
              </a:lnSpc>
              <a:buFontTx/>
              <a:buNone/>
            </a:pPr>
            <a:r>
              <a:rPr lang="en-AU" altLang="en-US" sz="1600" b="1" dirty="0"/>
              <a:t>Khmer</a:t>
            </a:r>
          </a:p>
          <a:p>
            <a:pPr>
              <a:lnSpc>
                <a:spcPct val="80000"/>
              </a:lnSpc>
              <a:buFontTx/>
              <a:buNone/>
            </a:pPr>
            <a:r>
              <a:rPr lang="en-AU" altLang="en-US" sz="1600" b="1" dirty="0"/>
              <a:t>Korean</a:t>
            </a:r>
          </a:p>
          <a:p>
            <a:pPr>
              <a:lnSpc>
                <a:spcPct val="80000"/>
              </a:lnSpc>
              <a:buFontTx/>
              <a:buNone/>
            </a:pPr>
            <a:r>
              <a:rPr lang="en-AU" altLang="en-US" sz="1600" b="1" dirty="0"/>
              <a:t>Malay</a:t>
            </a:r>
          </a:p>
          <a:p>
            <a:pPr>
              <a:lnSpc>
                <a:spcPct val="80000"/>
              </a:lnSpc>
              <a:buFontTx/>
              <a:buNone/>
            </a:pPr>
            <a:r>
              <a:rPr lang="en-AU" altLang="en-US" sz="1600" b="1" dirty="0"/>
              <a:t>Portuguese</a:t>
            </a:r>
          </a:p>
          <a:p>
            <a:pPr>
              <a:lnSpc>
                <a:spcPct val="80000"/>
              </a:lnSpc>
              <a:buFontTx/>
              <a:buNone/>
            </a:pPr>
            <a:r>
              <a:rPr lang="en-AU" altLang="en-US" sz="1600" b="1" dirty="0"/>
              <a:t>Spanish</a:t>
            </a:r>
          </a:p>
          <a:p>
            <a:pPr>
              <a:lnSpc>
                <a:spcPct val="80000"/>
              </a:lnSpc>
              <a:buFontTx/>
              <a:buNone/>
            </a:pPr>
            <a:r>
              <a:rPr lang="en-AU" altLang="en-US" sz="1600" b="1" dirty="0"/>
              <a:t>Tetum</a:t>
            </a:r>
          </a:p>
          <a:p>
            <a:pPr>
              <a:lnSpc>
                <a:spcPct val="80000"/>
              </a:lnSpc>
              <a:buFontTx/>
              <a:buNone/>
            </a:pPr>
            <a:r>
              <a:rPr lang="en-AU" altLang="en-US" sz="1600" b="1" dirty="0"/>
              <a:t>Thai</a:t>
            </a:r>
          </a:p>
          <a:p>
            <a:pPr>
              <a:lnSpc>
                <a:spcPct val="80000"/>
              </a:lnSpc>
              <a:buFontTx/>
              <a:buNone/>
            </a:pPr>
            <a:r>
              <a:rPr lang="en-AU" altLang="en-US" sz="1600" b="1" dirty="0" err="1"/>
              <a:t>Tok</a:t>
            </a:r>
            <a:r>
              <a:rPr lang="en-AU" altLang="en-US" sz="1600" b="1" dirty="0"/>
              <a:t> </a:t>
            </a:r>
            <a:r>
              <a:rPr lang="en-AU" altLang="en-US" sz="1600" b="1" dirty="0" err="1"/>
              <a:t>Pisin</a:t>
            </a:r>
            <a:endParaRPr lang="en-AU" altLang="en-US" sz="1600" b="1" dirty="0"/>
          </a:p>
          <a:p>
            <a:pPr>
              <a:lnSpc>
                <a:spcPct val="80000"/>
              </a:lnSpc>
              <a:buFontTx/>
              <a:buNone/>
            </a:pPr>
            <a:r>
              <a:rPr lang="en-AU" altLang="en-US" sz="1600" b="1" dirty="0"/>
              <a:t>Vietnamese</a:t>
            </a:r>
          </a:p>
          <a:p>
            <a:pPr>
              <a:lnSpc>
                <a:spcPct val="80000"/>
              </a:lnSpc>
              <a:buFontTx/>
              <a:buNone/>
            </a:pPr>
            <a:endParaRPr lang="en-AU" altLang="en-US" sz="1600" b="1" dirty="0">
              <a:solidFill>
                <a:srgbClr val="0066FF"/>
              </a:solidFill>
            </a:endParaRPr>
          </a:p>
          <a:p>
            <a:pPr>
              <a:lnSpc>
                <a:spcPct val="80000"/>
              </a:lnSpc>
              <a:buFontTx/>
              <a:buNone/>
            </a:pPr>
            <a:endParaRPr lang="en-AU" altLang="en-US" sz="1600" b="1" dirty="0">
              <a:solidFill>
                <a:srgbClr val="0066FF"/>
              </a:solidFill>
            </a:endParaRPr>
          </a:p>
          <a:p>
            <a:pPr lvl="1">
              <a:lnSpc>
                <a:spcPct val="80000"/>
              </a:lnSpc>
              <a:buFontTx/>
              <a:buNone/>
            </a:pPr>
            <a:endParaRPr lang="en-AU" altLang="en-US" sz="1400" i="1" dirty="0">
              <a:solidFill>
                <a:srgbClr val="0066FF"/>
              </a:solidFill>
            </a:endParaRPr>
          </a:p>
        </p:txBody>
      </p:sp>
      <p:sp>
        <p:nvSpPr>
          <p:cNvPr id="11" name="Rectangle 10"/>
          <p:cNvSpPr>
            <a:spLocks noChangeArrowheads="1"/>
          </p:cNvSpPr>
          <p:nvPr/>
        </p:nvSpPr>
        <p:spPr bwMode="auto">
          <a:xfrm>
            <a:off x="6948264" y="1628775"/>
            <a:ext cx="1871886" cy="43205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ct val="80000"/>
              </a:lnSpc>
              <a:buFontTx/>
              <a:buNone/>
            </a:pPr>
            <a:r>
              <a:rPr lang="en-AU" altLang="en-US" sz="1600" b="1" u="sng" dirty="0"/>
              <a:t>Refresher Courses</a:t>
            </a:r>
          </a:p>
          <a:p>
            <a:pPr algn="ctr">
              <a:lnSpc>
                <a:spcPct val="80000"/>
              </a:lnSpc>
              <a:buFontTx/>
              <a:buNone/>
            </a:pPr>
            <a:endParaRPr lang="en-AU" altLang="en-US" sz="1600" b="1" dirty="0"/>
          </a:p>
          <a:p>
            <a:pPr>
              <a:lnSpc>
                <a:spcPct val="80000"/>
              </a:lnSpc>
              <a:buFontTx/>
              <a:buNone/>
            </a:pPr>
            <a:r>
              <a:rPr lang="en-AU" altLang="en-US" sz="1600" b="1" dirty="0"/>
              <a:t>Arabic </a:t>
            </a:r>
          </a:p>
          <a:p>
            <a:pPr>
              <a:lnSpc>
                <a:spcPct val="80000"/>
              </a:lnSpc>
              <a:buFontTx/>
              <a:buNone/>
            </a:pPr>
            <a:r>
              <a:rPr lang="en-AU" altLang="en-US" sz="1600" b="1" dirty="0"/>
              <a:t>Chinese </a:t>
            </a:r>
          </a:p>
          <a:p>
            <a:pPr>
              <a:lnSpc>
                <a:spcPct val="80000"/>
              </a:lnSpc>
              <a:buFontTx/>
              <a:buNone/>
            </a:pPr>
            <a:r>
              <a:rPr lang="en-AU" altLang="en-US" sz="1600" b="1" dirty="0"/>
              <a:t>Filipino </a:t>
            </a:r>
          </a:p>
          <a:p>
            <a:pPr>
              <a:lnSpc>
                <a:spcPct val="80000"/>
              </a:lnSpc>
              <a:buFontTx/>
              <a:buNone/>
            </a:pPr>
            <a:r>
              <a:rPr lang="en-AU" altLang="en-US" sz="1600" b="1" dirty="0"/>
              <a:t>French </a:t>
            </a:r>
          </a:p>
          <a:p>
            <a:pPr>
              <a:lnSpc>
                <a:spcPct val="80000"/>
              </a:lnSpc>
              <a:buFontTx/>
              <a:buNone/>
            </a:pPr>
            <a:r>
              <a:rPr lang="en-AU" altLang="en-US" sz="1600" b="1" dirty="0"/>
              <a:t>Indonesian</a:t>
            </a:r>
          </a:p>
          <a:p>
            <a:pPr>
              <a:lnSpc>
                <a:spcPct val="80000"/>
              </a:lnSpc>
              <a:buFontTx/>
              <a:buNone/>
            </a:pPr>
            <a:r>
              <a:rPr lang="en-AU" altLang="en-US" sz="1600" b="1" dirty="0"/>
              <a:t>Japanese</a:t>
            </a:r>
          </a:p>
          <a:p>
            <a:pPr>
              <a:lnSpc>
                <a:spcPct val="80000"/>
              </a:lnSpc>
              <a:buFontTx/>
              <a:buNone/>
            </a:pPr>
            <a:r>
              <a:rPr lang="en-AU" altLang="en-US" sz="1600" b="1" dirty="0"/>
              <a:t>Khmer</a:t>
            </a:r>
          </a:p>
          <a:p>
            <a:pPr>
              <a:lnSpc>
                <a:spcPct val="80000"/>
              </a:lnSpc>
              <a:buFontTx/>
              <a:buNone/>
            </a:pPr>
            <a:r>
              <a:rPr lang="en-AU" altLang="en-US" sz="1600" b="1" dirty="0"/>
              <a:t>Korean</a:t>
            </a:r>
          </a:p>
          <a:p>
            <a:pPr>
              <a:lnSpc>
                <a:spcPct val="80000"/>
              </a:lnSpc>
              <a:buFontTx/>
              <a:buNone/>
            </a:pPr>
            <a:r>
              <a:rPr lang="en-AU" altLang="en-US" sz="1600" b="1" dirty="0"/>
              <a:t>Malay</a:t>
            </a:r>
          </a:p>
          <a:p>
            <a:pPr>
              <a:lnSpc>
                <a:spcPct val="80000"/>
              </a:lnSpc>
              <a:buFontTx/>
              <a:buNone/>
            </a:pPr>
            <a:r>
              <a:rPr lang="en-AU" altLang="en-US" sz="1600" b="1" dirty="0"/>
              <a:t>Portuguese</a:t>
            </a:r>
          </a:p>
          <a:p>
            <a:pPr>
              <a:lnSpc>
                <a:spcPct val="80000"/>
              </a:lnSpc>
              <a:buFontTx/>
              <a:buNone/>
            </a:pPr>
            <a:r>
              <a:rPr lang="en-AU" altLang="en-US" sz="1600" b="1" dirty="0"/>
              <a:t>Russian</a:t>
            </a:r>
          </a:p>
          <a:p>
            <a:pPr>
              <a:lnSpc>
                <a:spcPct val="80000"/>
              </a:lnSpc>
              <a:buFontTx/>
              <a:buNone/>
            </a:pPr>
            <a:r>
              <a:rPr lang="en-AU" altLang="en-US" sz="1600" b="1" dirty="0"/>
              <a:t>Tetum </a:t>
            </a:r>
          </a:p>
          <a:p>
            <a:pPr>
              <a:lnSpc>
                <a:spcPct val="80000"/>
              </a:lnSpc>
              <a:buFontTx/>
              <a:buNone/>
            </a:pPr>
            <a:r>
              <a:rPr lang="en-AU" altLang="en-US" sz="1600" b="1" dirty="0"/>
              <a:t>Thai</a:t>
            </a:r>
          </a:p>
          <a:p>
            <a:pPr>
              <a:lnSpc>
                <a:spcPct val="80000"/>
              </a:lnSpc>
              <a:buFontTx/>
              <a:buNone/>
            </a:pPr>
            <a:r>
              <a:rPr lang="en-AU" altLang="en-US" sz="1600" b="1" dirty="0"/>
              <a:t>Vietnamese</a:t>
            </a:r>
            <a:endParaRPr lang="en-AU" altLang="en-US" sz="1600" i="1" dirty="0"/>
          </a:p>
        </p:txBody>
      </p:sp>
      <p:sp>
        <p:nvSpPr>
          <p:cNvPr id="12" name="Rectangle 11"/>
          <p:cNvSpPr>
            <a:spLocks noChangeArrowheads="1"/>
          </p:cNvSpPr>
          <p:nvPr/>
        </p:nvSpPr>
        <p:spPr bwMode="auto">
          <a:xfrm>
            <a:off x="4132605" y="1664495"/>
            <a:ext cx="1951563" cy="2844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ct val="80000"/>
              </a:lnSpc>
              <a:buFontTx/>
              <a:buNone/>
            </a:pPr>
            <a:r>
              <a:rPr lang="en-AU" altLang="en-US" sz="1600" b="1" u="sng" dirty="0"/>
              <a:t>Short Courses</a:t>
            </a:r>
          </a:p>
          <a:p>
            <a:pPr algn="ctr">
              <a:lnSpc>
                <a:spcPct val="80000"/>
              </a:lnSpc>
              <a:buFontTx/>
              <a:buNone/>
            </a:pPr>
            <a:endParaRPr lang="en-AU" altLang="en-US" sz="1600" b="1" dirty="0"/>
          </a:p>
          <a:p>
            <a:pPr>
              <a:lnSpc>
                <a:spcPct val="80000"/>
              </a:lnSpc>
              <a:buFontTx/>
              <a:buNone/>
            </a:pPr>
            <a:r>
              <a:rPr lang="en-AU" altLang="en-US" sz="1600" b="1" dirty="0"/>
              <a:t>Arabic </a:t>
            </a:r>
          </a:p>
          <a:p>
            <a:pPr>
              <a:lnSpc>
                <a:spcPct val="80000"/>
              </a:lnSpc>
              <a:buFontTx/>
              <a:buNone/>
            </a:pPr>
            <a:r>
              <a:rPr lang="en-AU" altLang="en-US" sz="1600" b="1" dirty="0"/>
              <a:t>Fijian</a:t>
            </a:r>
          </a:p>
          <a:p>
            <a:pPr>
              <a:lnSpc>
                <a:spcPct val="80000"/>
              </a:lnSpc>
              <a:buFontTx/>
              <a:buNone/>
            </a:pPr>
            <a:r>
              <a:rPr lang="en-AU" altLang="en-US" sz="1600" b="1" dirty="0"/>
              <a:t>Filipino</a:t>
            </a:r>
          </a:p>
          <a:p>
            <a:pPr>
              <a:lnSpc>
                <a:spcPct val="80000"/>
              </a:lnSpc>
              <a:buFontTx/>
              <a:buNone/>
            </a:pPr>
            <a:r>
              <a:rPr lang="en-AU" altLang="en-US" sz="1600" b="1" dirty="0"/>
              <a:t>French </a:t>
            </a:r>
          </a:p>
          <a:p>
            <a:pPr>
              <a:lnSpc>
                <a:spcPct val="80000"/>
              </a:lnSpc>
              <a:buFontTx/>
              <a:buNone/>
            </a:pPr>
            <a:r>
              <a:rPr lang="en-AU" altLang="en-US" sz="1600" b="1" dirty="0"/>
              <a:t>Indonesian</a:t>
            </a:r>
          </a:p>
          <a:p>
            <a:pPr>
              <a:lnSpc>
                <a:spcPct val="80000"/>
              </a:lnSpc>
              <a:buFontTx/>
              <a:buNone/>
            </a:pPr>
            <a:r>
              <a:rPr lang="en-AU" altLang="en-US" sz="1600" b="1" dirty="0"/>
              <a:t>Malay</a:t>
            </a:r>
          </a:p>
          <a:p>
            <a:pPr>
              <a:lnSpc>
                <a:spcPct val="80000"/>
              </a:lnSpc>
              <a:buFontTx/>
              <a:buNone/>
            </a:pPr>
            <a:r>
              <a:rPr lang="en-AU" altLang="en-US" sz="1600" b="1" dirty="0"/>
              <a:t>Tetum</a:t>
            </a:r>
          </a:p>
          <a:p>
            <a:pPr>
              <a:lnSpc>
                <a:spcPct val="80000"/>
              </a:lnSpc>
              <a:buFontTx/>
              <a:buNone/>
            </a:pPr>
            <a:r>
              <a:rPr lang="en-AU" altLang="en-US" sz="1600" b="1" dirty="0" err="1"/>
              <a:t>Tok</a:t>
            </a:r>
            <a:r>
              <a:rPr lang="en-AU" altLang="en-US" sz="1600" b="1" dirty="0"/>
              <a:t> </a:t>
            </a:r>
            <a:r>
              <a:rPr lang="en-AU" altLang="en-US" sz="1600" b="1" dirty="0" err="1"/>
              <a:t>Pisin</a:t>
            </a:r>
            <a:endParaRPr lang="en-AU" altLang="en-US" sz="1600" b="1" dirty="0"/>
          </a:p>
          <a:p>
            <a:pPr>
              <a:lnSpc>
                <a:spcPct val="80000"/>
              </a:lnSpc>
              <a:buFontTx/>
              <a:buNone/>
            </a:pPr>
            <a:r>
              <a:rPr lang="en-AU" altLang="en-US" sz="1600" b="1" dirty="0"/>
              <a:t>Urdu</a:t>
            </a:r>
          </a:p>
          <a:p>
            <a:pPr>
              <a:lnSpc>
                <a:spcPct val="80000"/>
              </a:lnSpc>
              <a:buFontTx/>
              <a:buNone/>
            </a:pPr>
            <a:endParaRPr lang="en-AU" altLang="en-US" sz="1600" b="1" dirty="0">
              <a:solidFill>
                <a:srgbClr val="0066FF"/>
              </a:solidFill>
            </a:endParaRPr>
          </a:p>
          <a:p>
            <a:pPr>
              <a:lnSpc>
                <a:spcPct val="80000"/>
              </a:lnSpc>
              <a:buFontTx/>
              <a:buNone/>
            </a:pPr>
            <a:endParaRPr lang="en-AU" altLang="en-US" sz="1400" i="1" dirty="0">
              <a:solidFill>
                <a:srgbClr val="0066FF"/>
              </a:solidFill>
            </a:endParaRPr>
          </a:p>
        </p:txBody>
      </p:sp>
      <p:sp>
        <p:nvSpPr>
          <p:cNvPr id="13" name="Rectangle 12"/>
          <p:cNvSpPr>
            <a:spLocks noChangeArrowheads="1"/>
          </p:cNvSpPr>
          <p:nvPr/>
        </p:nvSpPr>
        <p:spPr bwMode="auto">
          <a:xfrm>
            <a:off x="4237378" y="5525169"/>
            <a:ext cx="1624014" cy="1025650"/>
          </a:xfrm>
          <a:prstGeom prst="rect">
            <a:avLst/>
          </a:prstGeom>
          <a:noFill/>
          <a:ln w="2857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ct val="80000"/>
              </a:lnSpc>
              <a:buFontTx/>
              <a:buNone/>
            </a:pPr>
            <a:r>
              <a:rPr lang="en-AU" altLang="en-US" sz="1600" b="1" u="sng" dirty="0"/>
              <a:t>Assess Only</a:t>
            </a:r>
          </a:p>
          <a:p>
            <a:pPr>
              <a:lnSpc>
                <a:spcPct val="80000"/>
              </a:lnSpc>
              <a:buFontTx/>
              <a:buNone/>
            </a:pPr>
            <a:r>
              <a:rPr lang="en-AU" altLang="en-US" sz="1600" b="1" dirty="0"/>
              <a:t>Dari</a:t>
            </a:r>
          </a:p>
          <a:p>
            <a:pPr>
              <a:lnSpc>
                <a:spcPct val="80000"/>
              </a:lnSpc>
              <a:buFontTx/>
              <a:buNone/>
            </a:pPr>
            <a:r>
              <a:rPr lang="en-AU" altLang="en-US" sz="1600" b="1" dirty="0"/>
              <a:t>Hindi</a:t>
            </a:r>
          </a:p>
          <a:p>
            <a:pPr>
              <a:lnSpc>
                <a:spcPct val="80000"/>
              </a:lnSpc>
              <a:buFontTx/>
              <a:buNone/>
            </a:pPr>
            <a:r>
              <a:rPr lang="en-AU" altLang="en-US" sz="1600" b="1" dirty="0"/>
              <a:t>Pashtu</a:t>
            </a:r>
          </a:p>
          <a:p>
            <a:pPr lvl="1">
              <a:lnSpc>
                <a:spcPct val="80000"/>
              </a:lnSpc>
              <a:buFontTx/>
              <a:buNone/>
            </a:pPr>
            <a:endParaRPr lang="en-AU" altLang="en-US" sz="1400" i="1" dirty="0">
              <a:solidFill>
                <a:srgbClr val="0066FF"/>
              </a:solidFill>
            </a:endParaRPr>
          </a:p>
        </p:txBody>
      </p:sp>
    </p:spTree>
    <p:extLst>
      <p:ext uri="{BB962C8B-B14F-4D97-AF65-F5344CB8AC3E}">
        <p14:creationId xmlns:p14="http://schemas.microsoft.com/office/powerpoint/2010/main" val="2474246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a:spLocks noGrp="1"/>
          </p:cNvSpPr>
          <p:nvPr>
            <p:ph type="sldNum" sz="quarter" idx="12"/>
          </p:nvPr>
        </p:nvSpPr>
        <p:spPr>
          <a:xfrm>
            <a:off x="6553200" y="6245225"/>
            <a:ext cx="2133600" cy="476250"/>
          </a:xfr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367654C-543A-4965-ABAC-5598C51FA0BF}" type="slidenum">
              <a:rPr lang="en-AU" altLang="en-US" sz="1400" smtClean="0"/>
              <a:pPr>
                <a:spcBef>
                  <a:spcPct val="0"/>
                </a:spcBef>
                <a:buFontTx/>
                <a:buNone/>
              </a:pPr>
              <a:t>4</a:t>
            </a:fld>
            <a:endParaRPr lang="en-AU" altLang="en-US" sz="1400"/>
          </a:p>
        </p:txBody>
      </p:sp>
      <p:sp>
        <p:nvSpPr>
          <p:cNvPr id="3" name="Rectangle 2"/>
          <p:cNvSpPr>
            <a:spLocks noGrp="1" noChangeArrowheads="1"/>
          </p:cNvSpPr>
          <p:nvPr>
            <p:ph type="title"/>
          </p:nvPr>
        </p:nvSpPr>
        <p:spPr>
          <a:xfrm>
            <a:off x="457200" y="274638"/>
            <a:ext cx="8229600" cy="1143000"/>
          </a:xfrm>
        </p:spPr>
        <p:txBody>
          <a:bodyPr/>
          <a:lstStyle/>
          <a:p>
            <a:r>
              <a:rPr lang="en-AU" altLang="en-US" b="1" dirty="0"/>
              <a:t>LOTE </a:t>
            </a:r>
            <a:r>
              <a:rPr lang="en-AU" altLang="en-US" b="1" dirty="0" err="1"/>
              <a:t>Macroskills</a:t>
            </a:r>
            <a:endParaRPr lang="en-AU" altLang="en-US" b="1" dirty="0"/>
          </a:p>
        </p:txBody>
      </p:sp>
      <p:graphicFrame>
        <p:nvGraphicFramePr>
          <p:cNvPr id="4" name="Group 3"/>
          <p:cNvGraphicFramePr>
            <a:graphicFrameLocks noGrp="1"/>
          </p:cNvGraphicFramePr>
          <p:nvPr>
            <p:ph sz="half" idx="4294967295"/>
          </p:nvPr>
        </p:nvGraphicFramePr>
        <p:xfrm>
          <a:off x="2987675" y="2276475"/>
          <a:ext cx="4038600" cy="2260600"/>
        </p:xfrm>
        <a:graphic>
          <a:graphicData uri="http://schemas.openxmlformats.org/drawingml/2006/table">
            <a:tbl>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1130300">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altLang="en-US" sz="1800" b="0" i="0" u="none" strike="noStrike" cap="none" normalizeH="0" baseline="0">
                          <a:ln>
                            <a:noFill/>
                          </a:ln>
                          <a:solidFill>
                            <a:schemeClr val="tx1"/>
                          </a:solidFill>
                          <a:effectLst/>
                          <a:latin typeface="Arial" pitchFamily="34" charset="0"/>
                        </a:rPr>
                        <a:t>Reading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altLang="en-US" sz="1800" b="0" i="0" u="none" strike="noStrike" cap="none" normalizeH="0" baseline="0">
                          <a:ln>
                            <a:noFill/>
                          </a:ln>
                          <a:solidFill>
                            <a:schemeClr val="tx1"/>
                          </a:solidFill>
                          <a:effectLst/>
                          <a:latin typeface="Arial" pitchFamily="34" charset="0"/>
                        </a:rPr>
                        <a:t>Writing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130300">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altLang="en-US" sz="1800" b="0" i="0" u="none" strike="noStrike" cap="none" normalizeH="0" baseline="0">
                          <a:ln>
                            <a:noFill/>
                          </a:ln>
                          <a:solidFill>
                            <a:schemeClr val="tx1"/>
                          </a:solidFill>
                          <a:effectLst/>
                          <a:latin typeface="Arial" pitchFamily="34" charset="0"/>
                        </a:rPr>
                        <a:t>Listening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altLang="en-US" sz="1800" b="0" i="0" u="none" strike="noStrike" cap="none" normalizeH="0" baseline="0">
                          <a:ln>
                            <a:noFill/>
                          </a:ln>
                          <a:solidFill>
                            <a:schemeClr val="tx1"/>
                          </a:solidFill>
                          <a:effectLst/>
                          <a:latin typeface="Arial" pitchFamily="34" charset="0"/>
                        </a:rPr>
                        <a:t>Speaking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bl>
          </a:graphicData>
        </a:graphic>
      </p:graphicFrame>
      <p:sp>
        <p:nvSpPr>
          <p:cNvPr id="5" name="Text Box 14"/>
          <p:cNvSpPr txBox="1">
            <a:spLocks noChangeArrowheads="1"/>
          </p:cNvSpPr>
          <p:nvPr/>
        </p:nvSpPr>
        <p:spPr bwMode="auto">
          <a:xfrm>
            <a:off x="5003800" y="1916113"/>
            <a:ext cx="2016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AU" altLang="en-US" sz="1800">
                <a:solidFill>
                  <a:srgbClr val="3333FF"/>
                </a:solidFill>
              </a:rPr>
              <a:t>Production Skills</a:t>
            </a:r>
          </a:p>
        </p:txBody>
      </p:sp>
      <p:sp>
        <p:nvSpPr>
          <p:cNvPr id="6" name="Text Box 15"/>
          <p:cNvSpPr txBox="1">
            <a:spLocks noChangeArrowheads="1"/>
          </p:cNvSpPr>
          <p:nvPr/>
        </p:nvSpPr>
        <p:spPr bwMode="auto">
          <a:xfrm>
            <a:off x="2987675" y="1916113"/>
            <a:ext cx="2016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AU" altLang="en-US" sz="1800">
                <a:solidFill>
                  <a:srgbClr val="3333FF"/>
                </a:solidFill>
              </a:rPr>
              <a:t>Reception Skills</a:t>
            </a:r>
          </a:p>
        </p:txBody>
      </p:sp>
      <p:sp>
        <p:nvSpPr>
          <p:cNvPr id="7" name="Text Box 16"/>
          <p:cNvSpPr txBox="1">
            <a:spLocks noChangeArrowheads="1"/>
          </p:cNvSpPr>
          <p:nvPr/>
        </p:nvSpPr>
        <p:spPr bwMode="auto">
          <a:xfrm>
            <a:off x="1403350" y="2708275"/>
            <a:ext cx="1584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AU" altLang="en-US" sz="1800">
                <a:solidFill>
                  <a:srgbClr val="3333FF"/>
                </a:solidFill>
              </a:rPr>
              <a:t>Written Skills</a:t>
            </a:r>
          </a:p>
        </p:txBody>
      </p:sp>
      <p:sp>
        <p:nvSpPr>
          <p:cNvPr id="8" name="Text Box 17"/>
          <p:cNvSpPr txBox="1">
            <a:spLocks noChangeArrowheads="1"/>
          </p:cNvSpPr>
          <p:nvPr/>
        </p:nvSpPr>
        <p:spPr bwMode="auto">
          <a:xfrm>
            <a:off x="1403350" y="3789363"/>
            <a:ext cx="1584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AU" altLang="en-US" sz="1800">
                <a:solidFill>
                  <a:srgbClr val="3333FF"/>
                </a:solidFill>
              </a:rPr>
              <a:t>Oral Skills</a:t>
            </a:r>
          </a:p>
        </p:txBody>
      </p:sp>
      <p:sp>
        <p:nvSpPr>
          <p:cNvPr id="9" name="Text Box 18"/>
          <p:cNvSpPr txBox="1">
            <a:spLocks noChangeArrowheads="1"/>
          </p:cNvSpPr>
          <p:nvPr/>
        </p:nvSpPr>
        <p:spPr bwMode="auto">
          <a:xfrm>
            <a:off x="4211638" y="2781300"/>
            <a:ext cx="1584325" cy="3794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AU" altLang="en-US" sz="1800"/>
              <a:t>Translating</a:t>
            </a:r>
          </a:p>
        </p:txBody>
      </p:sp>
      <p:sp>
        <p:nvSpPr>
          <p:cNvPr id="10" name="Text Box 19"/>
          <p:cNvSpPr txBox="1">
            <a:spLocks noChangeArrowheads="1"/>
          </p:cNvSpPr>
          <p:nvPr/>
        </p:nvSpPr>
        <p:spPr bwMode="auto">
          <a:xfrm>
            <a:off x="4211638" y="3933825"/>
            <a:ext cx="1584325" cy="3794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AU" altLang="en-US" sz="1800"/>
              <a:t>Interpreting</a:t>
            </a:r>
          </a:p>
        </p:txBody>
      </p:sp>
      <p:sp>
        <p:nvSpPr>
          <p:cNvPr id="11" name="TextBox 1"/>
          <p:cNvSpPr txBox="1">
            <a:spLocks noChangeArrowheads="1"/>
          </p:cNvSpPr>
          <p:nvPr/>
        </p:nvSpPr>
        <p:spPr bwMode="auto">
          <a:xfrm>
            <a:off x="1403350" y="5084763"/>
            <a:ext cx="7200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Arial" charset="0"/>
              <a:buChar char="•"/>
            </a:pPr>
            <a:r>
              <a:rPr lang="en-AU" altLang="en-US" dirty="0"/>
              <a:t>Courses train and assess all six skills</a:t>
            </a:r>
          </a:p>
          <a:p>
            <a:pPr>
              <a:buFont typeface="Arial" charset="0"/>
              <a:buChar char="•"/>
            </a:pPr>
            <a:r>
              <a:rPr lang="en-AU" altLang="en-US" dirty="0"/>
              <a:t>Re-qualifying tests are only in reading, listening and speaking</a:t>
            </a:r>
          </a:p>
        </p:txBody>
      </p:sp>
    </p:spTree>
    <p:extLst>
      <p:ext uri="{BB962C8B-B14F-4D97-AF65-F5344CB8AC3E}">
        <p14:creationId xmlns:p14="http://schemas.microsoft.com/office/powerpoint/2010/main" val="2308479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idx="4294967295"/>
          </p:nvPr>
        </p:nvSpPr>
        <p:spPr>
          <a:xfrm>
            <a:off x="915765" y="260648"/>
            <a:ext cx="8229600" cy="1143000"/>
          </a:xfrm>
        </p:spPr>
        <p:txBody>
          <a:bodyPr/>
          <a:lstStyle/>
          <a:p>
            <a:r>
              <a:rPr lang="en-AU" altLang="en-US" sz="2400" b="1" dirty="0"/>
              <a:t>Australian Defence Language Proficiency Rating Scale</a:t>
            </a:r>
            <a:br>
              <a:rPr lang="en-AU" altLang="en-US" sz="2400" b="1" dirty="0"/>
            </a:br>
            <a:r>
              <a:rPr lang="en-AU" altLang="en-US" sz="2400" b="1" dirty="0"/>
              <a:t>(ADLPRS)</a:t>
            </a:r>
          </a:p>
        </p:txBody>
      </p:sp>
      <p:graphicFrame>
        <p:nvGraphicFramePr>
          <p:cNvPr id="3" name="Group 149"/>
          <p:cNvGraphicFramePr>
            <a:graphicFrameLocks noGrp="1"/>
          </p:cNvGraphicFramePr>
          <p:nvPr>
            <p:ph sz="half" idx="4294967295"/>
          </p:nvPr>
        </p:nvGraphicFramePr>
        <p:xfrm>
          <a:off x="2195513" y="1484313"/>
          <a:ext cx="5905500" cy="3130549"/>
        </p:xfrm>
        <a:graphic>
          <a:graphicData uri="http://schemas.openxmlformats.org/drawingml/2006/table">
            <a:tbl>
              <a:tblPr/>
              <a:tblGrid>
                <a:gridCol w="587021">
                  <a:extLst>
                    <a:ext uri="{9D8B030D-6E8A-4147-A177-3AD203B41FA5}">
                      <a16:colId xmlns:a16="http://schemas.microsoft.com/office/drawing/2014/main" val="20000"/>
                    </a:ext>
                  </a:extLst>
                </a:gridCol>
                <a:gridCol w="2247394">
                  <a:extLst>
                    <a:ext uri="{9D8B030D-6E8A-4147-A177-3AD203B41FA5}">
                      <a16:colId xmlns:a16="http://schemas.microsoft.com/office/drawing/2014/main" val="20001"/>
                    </a:ext>
                  </a:extLst>
                </a:gridCol>
                <a:gridCol w="3071085">
                  <a:extLst>
                    <a:ext uri="{9D8B030D-6E8A-4147-A177-3AD203B41FA5}">
                      <a16:colId xmlns:a16="http://schemas.microsoft.com/office/drawing/2014/main" val="20002"/>
                    </a:ext>
                  </a:extLst>
                </a:gridCol>
              </a:tblGrid>
              <a:tr h="548834">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altLang="en-US" sz="1000" b="1" i="0" u="none" strike="noStrike" cap="none" normalizeH="0" baseline="0" dirty="0">
                          <a:ln>
                            <a:noFill/>
                          </a:ln>
                          <a:solidFill>
                            <a:schemeClr val="tx1"/>
                          </a:solidFill>
                          <a:effectLst/>
                          <a:latin typeface="Verdana" pitchFamily="34" charset="0"/>
                          <a:ea typeface="Times New Roman" pitchFamily="18" charset="0"/>
                          <a:cs typeface="Arial" pitchFamily="34" charset="0"/>
                        </a:rPr>
                        <a:t>Level</a:t>
                      </a:r>
                      <a:endParaRPr kumimoji="0" lang="en-AU" altLang="en-US" sz="1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marL="91453" marR="91453" marT="45743" marB="457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altLang="en-US" sz="1000" b="1" i="0" u="none" strike="noStrike" cap="none" normalizeH="0" baseline="0">
                          <a:ln>
                            <a:noFill/>
                          </a:ln>
                          <a:solidFill>
                            <a:schemeClr val="tx1"/>
                          </a:solidFill>
                          <a:effectLst/>
                          <a:latin typeface="Verdana" pitchFamily="34" charset="0"/>
                          <a:ea typeface="Times New Roman" pitchFamily="18" charset="0"/>
                          <a:cs typeface="Arial" pitchFamily="34" charset="0"/>
                        </a:rPr>
                        <a:t>Speaking / Writing</a:t>
                      </a:r>
                      <a:br>
                        <a:rPr kumimoji="0" lang="en-AU" altLang="en-US" sz="1000" b="1" i="0" u="none" strike="noStrike" cap="none" normalizeH="0" baseline="0">
                          <a:ln>
                            <a:noFill/>
                          </a:ln>
                          <a:solidFill>
                            <a:schemeClr val="tx1"/>
                          </a:solidFill>
                          <a:effectLst/>
                          <a:latin typeface="Verdana" pitchFamily="34" charset="0"/>
                          <a:ea typeface="Times New Roman" pitchFamily="18" charset="0"/>
                          <a:cs typeface="Arial" pitchFamily="34" charset="0"/>
                        </a:rPr>
                      </a:br>
                      <a:r>
                        <a:rPr kumimoji="0" lang="en-AU" altLang="en-US" sz="1000" b="1" i="0" u="none" strike="noStrike" cap="none" normalizeH="0" baseline="0">
                          <a:ln>
                            <a:noFill/>
                          </a:ln>
                          <a:solidFill>
                            <a:schemeClr val="tx1"/>
                          </a:solidFill>
                          <a:effectLst/>
                          <a:latin typeface="Verdana" pitchFamily="34" charset="0"/>
                          <a:ea typeface="Times New Roman" pitchFamily="18" charset="0"/>
                          <a:cs typeface="Arial" pitchFamily="34" charset="0"/>
                        </a:rPr>
                        <a:t>(examinee performance)</a:t>
                      </a:r>
                      <a:endParaRPr kumimoji="0" lang="en-AU" altLang="en-US" sz="1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marL="91453" marR="91453" marT="45743" marB="457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altLang="en-US" sz="1000" b="1" i="0" u="none" strike="noStrike" cap="none" normalizeH="0" baseline="0">
                          <a:ln>
                            <a:noFill/>
                          </a:ln>
                          <a:solidFill>
                            <a:schemeClr val="tx1"/>
                          </a:solidFill>
                          <a:effectLst/>
                          <a:latin typeface="Verdana" pitchFamily="34" charset="0"/>
                          <a:ea typeface="Times New Roman" pitchFamily="18" charset="0"/>
                          <a:cs typeface="Arial" pitchFamily="34" charset="0"/>
                        </a:rPr>
                        <a:t>Listening / Reading</a:t>
                      </a:r>
                      <a:br>
                        <a:rPr kumimoji="0" lang="en-AU" altLang="en-US" sz="1000" b="1" i="0" u="none" strike="noStrike" cap="none" normalizeH="0" baseline="0">
                          <a:ln>
                            <a:noFill/>
                          </a:ln>
                          <a:solidFill>
                            <a:schemeClr val="tx1"/>
                          </a:solidFill>
                          <a:effectLst/>
                          <a:latin typeface="Verdana" pitchFamily="34" charset="0"/>
                          <a:ea typeface="Times New Roman" pitchFamily="18" charset="0"/>
                          <a:cs typeface="Arial" pitchFamily="34" charset="0"/>
                        </a:rPr>
                      </a:br>
                      <a:r>
                        <a:rPr kumimoji="0" lang="en-AU" altLang="en-US" sz="1000" b="1" i="0" u="none" strike="noStrike" cap="none" normalizeH="0" baseline="0">
                          <a:ln>
                            <a:noFill/>
                          </a:ln>
                          <a:solidFill>
                            <a:schemeClr val="tx1"/>
                          </a:solidFill>
                          <a:effectLst/>
                          <a:latin typeface="Verdana" pitchFamily="34" charset="0"/>
                          <a:ea typeface="Times New Roman" pitchFamily="18" charset="0"/>
                          <a:cs typeface="Arial" pitchFamily="34" charset="0"/>
                        </a:rPr>
                        <a:t>(nature of material)</a:t>
                      </a:r>
                      <a:endParaRPr kumimoji="0" lang="en-AU" altLang="en-US" sz="1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marL="91453" marR="91453" marT="45743" marB="457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3935">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altLang="en-US" sz="1000" b="1" i="0" u="none" strike="noStrike" cap="none" normalizeH="0" baseline="0">
                          <a:ln>
                            <a:noFill/>
                          </a:ln>
                          <a:solidFill>
                            <a:schemeClr val="tx1"/>
                          </a:solidFill>
                          <a:effectLst/>
                          <a:latin typeface="Verdana" pitchFamily="34" charset="0"/>
                          <a:ea typeface="Times New Roman" pitchFamily="18" charset="0"/>
                          <a:cs typeface="Arial" pitchFamily="34" charset="0"/>
                        </a:rPr>
                        <a:t>0+</a:t>
                      </a:r>
                      <a:endParaRPr kumimoji="0" lang="en-AU" altLang="en-US" sz="1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marL="91453" marR="91453" marT="45743" marB="457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altLang="en-US" sz="1000" b="0" i="0" u="none" strike="noStrike" cap="none" normalizeH="0" baseline="0">
                          <a:ln>
                            <a:noFill/>
                          </a:ln>
                          <a:solidFill>
                            <a:schemeClr val="tx1"/>
                          </a:solidFill>
                          <a:effectLst/>
                          <a:latin typeface="Verdana" pitchFamily="34" charset="0"/>
                          <a:ea typeface="Times New Roman" pitchFamily="18" charset="0"/>
                          <a:cs typeface="Arial" pitchFamily="34" charset="0"/>
                        </a:rPr>
                        <a:t>Extremely limited proficiency</a:t>
                      </a:r>
                      <a:endParaRPr kumimoji="0" lang="en-AU" altLang="en-US" sz="1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marL="91453" marR="91453" marT="45743" marB="457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altLang="en-US" sz="1000" b="0" i="0" u="none" strike="noStrike" cap="none" normalizeH="0" baseline="0">
                          <a:ln>
                            <a:noFill/>
                          </a:ln>
                          <a:solidFill>
                            <a:schemeClr val="tx1"/>
                          </a:solidFill>
                          <a:effectLst/>
                          <a:latin typeface="Verdana" pitchFamily="34" charset="0"/>
                          <a:ea typeface="Times New Roman" pitchFamily="18" charset="0"/>
                          <a:cs typeface="Arial" pitchFamily="34" charset="0"/>
                        </a:rPr>
                        <a:t>Extremely simple material</a:t>
                      </a:r>
                      <a:endParaRPr kumimoji="0" lang="en-AU" altLang="en-US" sz="1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marL="91453" marR="91453" marT="45743" marB="457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3935">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altLang="en-US" sz="1000" b="1" i="0" u="none" strike="noStrike" cap="none" normalizeH="0" baseline="0">
                          <a:ln>
                            <a:noFill/>
                          </a:ln>
                          <a:solidFill>
                            <a:schemeClr val="tx1"/>
                          </a:solidFill>
                          <a:effectLst/>
                          <a:latin typeface="Verdana" pitchFamily="34" charset="0"/>
                          <a:ea typeface="Times New Roman" pitchFamily="18" charset="0"/>
                          <a:cs typeface="Arial" pitchFamily="34" charset="0"/>
                        </a:rPr>
                        <a:t>1</a:t>
                      </a:r>
                      <a:endParaRPr kumimoji="0" lang="en-AU" altLang="en-US" sz="1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marL="91453" marR="91453" marT="45743" marB="457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altLang="en-US" sz="1000" b="0" i="0" u="none" strike="noStrike" cap="none" normalizeH="0" baseline="0">
                          <a:ln>
                            <a:noFill/>
                          </a:ln>
                          <a:solidFill>
                            <a:schemeClr val="tx1"/>
                          </a:solidFill>
                          <a:effectLst/>
                          <a:latin typeface="Verdana" pitchFamily="34" charset="0"/>
                          <a:ea typeface="Times New Roman" pitchFamily="18" charset="0"/>
                          <a:cs typeface="Arial" pitchFamily="34" charset="0"/>
                        </a:rPr>
                        <a:t>Very limited proficiency</a:t>
                      </a:r>
                      <a:endParaRPr kumimoji="0" lang="en-AU" altLang="en-US" sz="1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marL="91453" marR="91453" marT="45743" marB="457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altLang="en-US" sz="1000" b="0" i="0" u="none" strike="noStrike" cap="none" normalizeH="0" baseline="0">
                          <a:ln>
                            <a:noFill/>
                          </a:ln>
                          <a:solidFill>
                            <a:schemeClr val="tx1"/>
                          </a:solidFill>
                          <a:effectLst/>
                          <a:latin typeface="Verdana" pitchFamily="34" charset="0"/>
                          <a:ea typeface="Times New Roman" pitchFamily="18" charset="0"/>
                          <a:cs typeface="Arial" pitchFamily="34" charset="0"/>
                        </a:rPr>
                        <a:t>Very simple material</a:t>
                      </a:r>
                      <a:endParaRPr kumimoji="0" lang="en-AU" altLang="en-US" sz="1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marL="91453" marR="91453" marT="45743" marB="457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3935">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altLang="en-US" sz="1000" b="1" i="0" u="none" strike="noStrike" cap="none" normalizeH="0" baseline="0">
                          <a:ln>
                            <a:noFill/>
                          </a:ln>
                          <a:solidFill>
                            <a:schemeClr val="tx1"/>
                          </a:solidFill>
                          <a:effectLst/>
                          <a:latin typeface="Verdana" pitchFamily="34" charset="0"/>
                          <a:ea typeface="Times New Roman" pitchFamily="18" charset="0"/>
                          <a:cs typeface="Arial" pitchFamily="34" charset="0"/>
                        </a:rPr>
                        <a:t>1+</a:t>
                      </a:r>
                      <a:endParaRPr kumimoji="0" lang="en-AU" altLang="en-US" sz="1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marL="91453" marR="91453" marT="45743" marB="457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altLang="en-US" sz="1000" b="0" i="0" u="none" strike="noStrike" cap="none" normalizeH="0" baseline="0" dirty="0">
                          <a:ln>
                            <a:noFill/>
                          </a:ln>
                          <a:solidFill>
                            <a:schemeClr val="tx1"/>
                          </a:solidFill>
                          <a:effectLst/>
                          <a:latin typeface="Verdana" pitchFamily="34" charset="0"/>
                          <a:ea typeface="Times New Roman" pitchFamily="18" charset="0"/>
                          <a:cs typeface="Arial" pitchFamily="34" charset="0"/>
                        </a:rPr>
                        <a:t>Limited proficiency</a:t>
                      </a:r>
                      <a:endParaRPr kumimoji="0" lang="en-AU" altLang="en-US" sz="1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marL="91453" marR="91453" marT="45743" marB="457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altLang="en-US" sz="1000" b="0" i="0" u="none" strike="noStrike" cap="none" normalizeH="0" baseline="0">
                          <a:ln>
                            <a:noFill/>
                          </a:ln>
                          <a:solidFill>
                            <a:schemeClr val="tx1"/>
                          </a:solidFill>
                          <a:effectLst/>
                          <a:latin typeface="Verdana" pitchFamily="34" charset="0"/>
                          <a:ea typeface="Times New Roman" pitchFamily="18" charset="0"/>
                          <a:cs typeface="Arial" pitchFamily="34" charset="0"/>
                        </a:rPr>
                        <a:t>Simple material</a:t>
                      </a:r>
                      <a:endParaRPr kumimoji="0" lang="en-AU" altLang="en-US" sz="1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marL="91453" marR="91453" marT="45743" marB="457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3935">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altLang="en-US" sz="1000" b="1" i="0" u="none" strike="noStrike" cap="none" normalizeH="0" baseline="0">
                          <a:ln>
                            <a:noFill/>
                          </a:ln>
                          <a:solidFill>
                            <a:schemeClr val="tx1"/>
                          </a:solidFill>
                          <a:effectLst/>
                          <a:latin typeface="Verdana" pitchFamily="34" charset="0"/>
                          <a:ea typeface="Times New Roman" pitchFamily="18" charset="0"/>
                          <a:cs typeface="Arial" pitchFamily="34" charset="0"/>
                        </a:rPr>
                        <a:t>2</a:t>
                      </a:r>
                      <a:endParaRPr kumimoji="0" lang="en-AU" altLang="en-US" sz="1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marL="91453" marR="91453" marT="45743" marB="457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altLang="en-US" sz="1000" b="0" i="0" u="none" strike="noStrike" cap="none" normalizeH="0" baseline="0" dirty="0">
                          <a:ln>
                            <a:noFill/>
                          </a:ln>
                          <a:solidFill>
                            <a:schemeClr val="tx1"/>
                          </a:solidFill>
                          <a:effectLst/>
                          <a:latin typeface="Verdana" pitchFamily="34" charset="0"/>
                          <a:ea typeface="Times New Roman" pitchFamily="18" charset="0"/>
                          <a:cs typeface="Arial" pitchFamily="34" charset="0"/>
                        </a:rPr>
                        <a:t>Partially effective</a:t>
                      </a:r>
                      <a:endParaRPr kumimoji="0" lang="en-AU" altLang="en-US" sz="1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marL="91453" marR="91453" marT="45743" marB="457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altLang="en-US" sz="1000" b="0" i="0" u="none" strike="noStrike" cap="none" normalizeH="0" baseline="0" dirty="0">
                          <a:ln>
                            <a:noFill/>
                          </a:ln>
                          <a:solidFill>
                            <a:schemeClr val="tx1"/>
                          </a:solidFill>
                          <a:effectLst/>
                          <a:latin typeface="Verdana" pitchFamily="34" charset="0"/>
                          <a:ea typeface="Times New Roman" pitchFamily="18" charset="0"/>
                          <a:cs typeface="Arial" pitchFamily="34" charset="0"/>
                        </a:rPr>
                        <a:t>Straightforward material</a:t>
                      </a:r>
                      <a:endParaRPr kumimoji="0" lang="en-AU" altLang="en-US" sz="1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marL="91453" marR="91453" marT="45743" marB="457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4"/>
                  </a:ext>
                </a:extLst>
              </a:tr>
              <a:tr h="340510">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altLang="en-US" sz="1000" b="1" i="0" u="none" strike="noStrike" cap="none" normalizeH="0" baseline="0">
                          <a:ln>
                            <a:noFill/>
                          </a:ln>
                          <a:solidFill>
                            <a:schemeClr val="tx1"/>
                          </a:solidFill>
                          <a:effectLst/>
                          <a:latin typeface="Verdana" pitchFamily="34" charset="0"/>
                          <a:ea typeface="Times New Roman" pitchFamily="18" charset="0"/>
                          <a:cs typeface="Arial" pitchFamily="34" charset="0"/>
                        </a:rPr>
                        <a:t>2+</a:t>
                      </a:r>
                      <a:endParaRPr kumimoji="0" lang="en-AU" altLang="en-US" sz="1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marL="91453" marR="91453" marT="45743" marB="457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altLang="en-US" sz="1000" b="0" i="0" u="none" strike="noStrike" cap="none" normalizeH="0" baseline="0" dirty="0">
                          <a:ln>
                            <a:noFill/>
                          </a:ln>
                          <a:solidFill>
                            <a:schemeClr val="tx1"/>
                          </a:solidFill>
                          <a:effectLst/>
                          <a:latin typeface="Verdana" pitchFamily="34" charset="0"/>
                          <a:ea typeface="Times New Roman" pitchFamily="18" charset="0"/>
                          <a:cs typeface="Arial" pitchFamily="34" charset="0"/>
                        </a:rPr>
                        <a:t>Generally effective</a:t>
                      </a:r>
                      <a:endParaRPr kumimoji="0" lang="en-AU" altLang="en-US" sz="1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marL="91453" marR="91453" marT="45743" marB="457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altLang="en-US" sz="1000" b="0" i="0" u="none" strike="noStrike" cap="none" normalizeH="0" baseline="0" dirty="0">
                          <a:ln>
                            <a:noFill/>
                          </a:ln>
                          <a:solidFill>
                            <a:schemeClr val="tx1"/>
                          </a:solidFill>
                          <a:effectLst/>
                          <a:latin typeface="Verdana" pitchFamily="34" charset="0"/>
                          <a:ea typeface="Times New Roman" pitchFamily="18" charset="0"/>
                          <a:cs typeface="Arial" pitchFamily="34" charset="0"/>
                        </a:rPr>
                        <a:t>Mainly uncomplicated / tangible material</a:t>
                      </a:r>
                      <a:endParaRPr kumimoji="0" lang="en-AU" altLang="en-US" sz="1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marL="91453" marR="91453" marT="45743" marB="457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5"/>
                  </a:ext>
                </a:extLst>
              </a:tr>
              <a:tr h="340510">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altLang="en-US" sz="1000" b="1" i="0" u="none" strike="noStrike" cap="none" normalizeH="0" baseline="0">
                          <a:ln>
                            <a:noFill/>
                          </a:ln>
                          <a:solidFill>
                            <a:schemeClr val="tx1"/>
                          </a:solidFill>
                          <a:effectLst/>
                          <a:latin typeface="Verdana" pitchFamily="34" charset="0"/>
                          <a:ea typeface="Times New Roman" pitchFamily="18" charset="0"/>
                          <a:cs typeface="Arial" pitchFamily="34" charset="0"/>
                        </a:rPr>
                        <a:t>3</a:t>
                      </a:r>
                      <a:endParaRPr kumimoji="0" lang="en-AU" altLang="en-US" sz="1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marL="91453" marR="91453" marT="45743" marB="457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altLang="en-US" sz="1000" b="0" i="0" u="none" strike="noStrike" cap="none" normalizeH="0" baseline="0" dirty="0">
                          <a:ln>
                            <a:noFill/>
                          </a:ln>
                          <a:solidFill>
                            <a:schemeClr val="tx1"/>
                          </a:solidFill>
                          <a:effectLst/>
                          <a:latin typeface="Verdana" pitchFamily="34" charset="0"/>
                          <a:ea typeface="Times New Roman" pitchFamily="18" charset="0"/>
                          <a:cs typeface="Arial" pitchFamily="34" charset="0"/>
                        </a:rPr>
                        <a:t>Effective</a:t>
                      </a:r>
                      <a:endParaRPr kumimoji="0" lang="en-AU" altLang="en-US" sz="1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marL="91453" marR="91453" marT="45743" marB="457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altLang="en-US" sz="1000" b="0" i="0" u="none" strike="noStrike" cap="none" normalizeH="0" baseline="0" dirty="0">
                          <a:ln>
                            <a:noFill/>
                          </a:ln>
                          <a:solidFill>
                            <a:schemeClr val="tx1"/>
                          </a:solidFill>
                          <a:effectLst/>
                          <a:latin typeface="Verdana" pitchFamily="34" charset="0"/>
                          <a:ea typeface="Times New Roman" pitchFamily="18" charset="0"/>
                          <a:cs typeface="Arial" pitchFamily="34" charset="0"/>
                        </a:rPr>
                        <a:t>Somewhat complex / conceptual material</a:t>
                      </a:r>
                      <a:endParaRPr kumimoji="0" lang="en-AU" altLang="en-US" sz="1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marL="91453" marR="91453" marT="45743" marB="457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6"/>
                  </a:ext>
                </a:extLst>
              </a:tr>
              <a:tr h="340510">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altLang="en-US" sz="1000" b="1" i="0" u="none" strike="noStrike" cap="none" normalizeH="0" baseline="0">
                          <a:ln>
                            <a:noFill/>
                          </a:ln>
                          <a:solidFill>
                            <a:schemeClr val="tx1"/>
                          </a:solidFill>
                          <a:effectLst/>
                          <a:latin typeface="Verdana" pitchFamily="34" charset="0"/>
                          <a:ea typeface="Times New Roman" pitchFamily="18" charset="0"/>
                          <a:cs typeface="Arial" pitchFamily="34" charset="0"/>
                        </a:rPr>
                        <a:t>3+</a:t>
                      </a:r>
                      <a:endParaRPr kumimoji="0" lang="en-AU" altLang="en-US" sz="1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marL="91453" marR="91453" marT="45743" marB="457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altLang="en-US" sz="1000" b="0" i="0" u="none" strike="noStrike" cap="none" normalizeH="0" baseline="0" dirty="0">
                          <a:ln>
                            <a:noFill/>
                          </a:ln>
                          <a:solidFill>
                            <a:schemeClr val="tx1"/>
                          </a:solidFill>
                          <a:effectLst/>
                          <a:latin typeface="Verdana" pitchFamily="34" charset="0"/>
                          <a:ea typeface="Times New Roman" pitchFamily="18" charset="0"/>
                          <a:cs typeface="Arial" pitchFamily="34" charset="0"/>
                        </a:rPr>
                        <a:t>Very effective</a:t>
                      </a:r>
                      <a:endParaRPr kumimoji="0" lang="en-AU" altLang="en-US" sz="1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marL="91453" marR="91453" marT="45743" marB="457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altLang="en-US" sz="1000" b="0" i="0" u="none" strike="noStrike" cap="none" normalizeH="0" baseline="0" dirty="0">
                          <a:ln>
                            <a:noFill/>
                          </a:ln>
                          <a:solidFill>
                            <a:schemeClr val="tx1"/>
                          </a:solidFill>
                          <a:effectLst/>
                          <a:latin typeface="Verdana" pitchFamily="34" charset="0"/>
                          <a:ea typeface="Times New Roman" pitchFamily="18" charset="0"/>
                          <a:cs typeface="Arial" pitchFamily="34" charset="0"/>
                        </a:rPr>
                        <a:t>Complex / conceptual material</a:t>
                      </a:r>
                      <a:endParaRPr kumimoji="0" lang="en-AU" altLang="en-US" sz="1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marL="91453" marR="91453" marT="45743" marB="457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7"/>
                  </a:ext>
                </a:extLst>
              </a:tr>
              <a:tr h="340510">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altLang="en-US" sz="1000" b="1" i="0" u="none" strike="noStrike" cap="none" normalizeH="0" baseline="0">
                          <a:ln>
                            <a:noFill/>
                          </a:ln>
                          <a:solidFill>
                            <a:schemeClr val="tx1"/>
                          </a:solidFill>
                          <a:effectLst/>
                          <a:latin typeface="Verdana" pitchFamily="34" charset="0"/>
                          <a:ea typeface="Times New Roman" pitchFamily="18" charset="0"/>
                          <a:cs typeface="Arial" pitchFamily="34" charset="0"/>
                        </a:rPr>
                        <a:t>4</a:t>
                      </a:r>
                      <a:endParaRPr kumimoji="0" lang="en-AU" altLang="en-US" sz="1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marL="91453" marR="91453" marT="45743" marB="457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altLang="en-US" sz="1000" b="0" i="0" u="none" strike="noStrike" cap="none" normalizeH="0" baseline="0" dirty="0">
                          <a:ln>
                            <a:noFill/>
                          </a:ln>
                          <a:solidFill>
                            <a:schemeClr val="tx1"/>
                          </a:solidFill>
                          <a:effectLst/>
                          <a:latin typeface="Verdana" pitchFamily="34" charset="0"/>
                          <a:ea typeface="Times New Roman" pitchFamily="18" charset="0"/>
                          <a:cs typeface="Arial" pitchFamily="34" charset="0"/>
                        </a:rPr>
                        <a:t>Highly effective</a:t>
                      </a:r>
                      <a:endParaRPr kumimoji="0" lang="en-AU" altLang="en-US" sz="1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marL="91453" marR="91453" marT="45743" marB="457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altLang="en-US" sz="1000" b="0" i="0" u="none" strike="noStrike" cap="none" normalizeH="0" baseline="0" dirty="0">
                          <a:ln>
                            <a:noFill/>
                          </a:ln>
                          <a:solidFill>
                            <a:schemeClr val="tx1"/>
                          </a:solidFill>
                          <a:effectLst/>
                          <a:latin typeface="Verdana" pitchFamily="34" charset="0"/>
                          <a:ea typeface="Times New Roman" pitchFamily="18" charset="0"/>
                          <a:cs typeface="Arial" pitchFamily="34" charset="0"/>
                        </a:rPr>
                        <a:t>Very complex / conceptual material</a:t>
                      </a:r>
                      <a:endParaRPr kumimoji="0" lang="en-AU" altLang="en-US" sz="1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marL="91453" marR="91453" marT="45743" marB="457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8"/>
                  </a:ext>
                </a:extLst>
              </a:tr>
              <a:tr h="243935">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altLang="en-US" sz="1000" b="1" i="0" u="none" strike="noStrike" cap="none" normalizeH="0" baseline="0">
                          <a:ln>
                            <a:noFill/>
                          </a:ln>
                          <a:solidFill>
                            <a:schemeClr val="tx1"/>
                          </a:solidFill>
                          <a:effectLst/>
                          <a:latin typeface="Verdana" pitchFamily="34" charset="0"/>
                          <a:ea typeface="Times New Roman" pitchFamily="18" charset="0"/>
                          <a:cs typeface="Arial" pitchFamily="34" charset="0"/>
                        </a:rPr>
                        <a:t>5</a:t>
                      </a:r>
                      <a:endParaRPr kumimoji="0" lang="en-AU" altLang="en-US" sz="1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marL="91453" marR="91453" marT="45743" marB="457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altLang="en-US" sz="1000" b="0" i="0" u="none" strike="noStrike" cap="none" normalizeH="0" baseline="0">
                          <a:ln>
                            <a:noFill/>
                          </a:ln>
                          <a:solidFill>
                            <a:schemeClr val="tx1"/>
                          </a:solidFill>
                          <a:effectLst/>
                          <a:latin typeface="Verdana" pitchFamily="34" charset="0"/>
                          <a:ea typeface="Times New Roman" pitchFamily="18" charset="0"/>
                          <a:cs typeface="Arial" pitchFamily="34" charset="0"/>
                        </a:rPr>
                        <a:t>Expert user</a:t>
                      </a:r>
                      <a:endParaRPr kumimoji="0" lang="en-AU" altLang="en-US" sz="1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marL="91453" marR="91453" marT="45743" marB="457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altLang="en-US" sz="1000" b="0" i="0" u="none" strike="noStrike" cap="none" normalizeH="0" baseline="0" dirty="0">
                          <a:ln>
                            <a:noFill/>
                          </a:ln>
                          <a:solidFill>
                            <a:schemeClr val="tx1"/>
                          </a:solidFill>
                          <a:effectLst/>
                          <a:latin typeface="Verdana" pitchFamily="34" charset="0"/>
                          <a:ea typeface="Times New Roman" pitchFamily="18" charset="0"/>
                          <a:cs typeface="Arial" pitchFamily="34" charset="0"/>
                        </a:rPr>
                        <a:t>Highly complex / conceptual material</a:t>
                      </a:r>
                      <a:endParaRPr kumimoji="0" lang="en-AU" altLang="en-US" sz="1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marL="91453" marR="91453" marT="45743" marB="457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4" name="Text Box 20"/>
          <p:cNvSpPr txBox="1">
            <a:spLocks noChangeArrowheads="1"/>
          </p:cNvSpPr>
          <p:nvPr/>
        </p:nvSpPr>
        <p:spPr bwMode="auto">
          <a:xfrm>
            <a:off x="900113" y="4751273"/>
            <a:ext cx="8064500" cy="206210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AU" altLang="en-US" sz="1600" dirty="0"/>
              <a:t>Language Difficulty Levels:</a:t>
            </a:r>
          </a:p>
          <a:p>
            <a:pPr eaLnBrk="1" hangingPunct="1">
              <a:spcBef>
                <a:spcPct val="50000"/>
              </a:spcBef>
            </a:pPr>
            <a:r>
              <a:rPr lang="en-AU" altLang="en-US" sz="1600" dirty="0"/>
              <a:t> Level 1: </a:t>
            </a:r>
            <a:r>
              <a:rPr lang="en-AU" altLang="en-US" sz="1600" dirty="0" err="1"/>
              <a:t>Tok</a:t>
            </a:r>
            <a:r>
              <a:rPr lang="en-AU" altLang="en-US" sz="1600" dirty="0"/>
              <a:t> </a:t>
            </a:r>
            <a:r>
              <a:rPr lang="en-AU" altLang="en-US" sz="1600" dirty="0" err="1"/>
              <a:t>Pisin</a:t>
            </a:r>
            <a:r>
              <a:rPr lang="en-AU" altLang="en-US" sz="1600" dirty="0"/>
              <a:t>, Solomon Island </a:t>
            </a:r>
            <a:r>
              <a:rPr lang="en-AU" altLang="en-US" sz="1600" dirty="0" err="1"/>
              <a:t>Pijin</a:t>
            </a:r>
            <a:r>
              <a:rPr lang="en-AU" altLang="en-US" sz="1600" dirty="0"/>
              <a:t>, Bislama</a:t>
            </a:r>
          </a:p>
          <a:p>
            <a:pPr eaLnBrk="1" hangingPunct="1">
              <a:spcBef>
                <a:spcPct val="50000"/>
              </a:spcBef>
            </a:pPr>
            <a:r>
              <a:rPr lang="en-AU" altLang="en-US" sz="1600" dirty="0"/>
              <a:t> Level 2: Fijian, Filipino, French, German, Indonesian, Malay, Portuguese, Spanish, 	</a:t>
            </a:r>
            <a:r>
              <a:rPr lang="en-AU" altLang="en-US" sz="1600" dirty="0" err="1"/>
              <a:t>Tetum</a:t>
            </a:r>
            <a:r>
              <a:rPr lang="en-AU" altLang="en-US" sz="1600" dirty="0"/>
              <a:t> (SE/GL courses achieve ADLPRS Level 2+) </a:t>
            </a:r>
          </a:p>
          <a:p>
            <a:pPr eaLnBrk="1" hangingPunct="1">
              <a:spcBef>
                <a:spcPct val="50000"/>
              </a:spcBef>
            </a:pPr>
            <a:r>
              <a:rPr lang="en-AU" altLang="en-US" sz="1600" dirty="0"/>
              <a:t> Level 3: Dari, Khmer, Pashtu, Thai, Urdu, Vietnamese (GL courses achieve 2/2+)</a:t>
            </a:r>
          </a:p>
          <a:p>
            <a:pPr eaLnBrk="1" hangingPunct="1">
              <a:spcBef>
                <a:spcPct val="50000"/>
              </a:spcBef>
            </a:pPr>
            <a:r>
              <a:rPr lang="en-AU" altLang="en-US" sz="1600" dirty="0"/>
              <a:t> Level 4: Arabic, Chinese, Japanese, Korean (SE courses achieve Level 2) </a:t>
            </a:r>
          </a:p>
        </p:txBody>
      </p:sp>
    </p:spTree>
    <p:extLst>
      <p:ext uri="{BB962C8B-B14F-4D97-AF65-F5344CB8AC3E}">
        <p14:creationId xmlns:p14="http://schemas.microsoft.com/office/powerpoint/2010/main" val="156691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0"/>
            <a:ext cx="8229600" cy="1143000"/>
          </a:xfrm>
        </p:spPr>
        <p:txBody>
          <a:bodyPr/>
          <a:lstStyle/>
          <a:p>
            <a:r>
              <a:rPr lang="en-AU" altLang="en-US" sz="3600" dirty="0"/>
              <a:t>Blended learning at DFSL</a:t>
            </a:r>
          </a:p>
        </p:txBody>
      </p:sp>
      <p:pic>
        <p:nvPicPr>
          <p:cNvPr id="225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4322780"/>
            <a:ext cx="4532313" cy="23018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1594103"/>
            <a:ext cx="463550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533" y="4026126"/>
            <a:ext cx="6669087"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413" y="1435118"/>
            <a:ext cx="227012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Content Placeholder 8"/>
          <p:cNvPicPr>
            <a:picLocks noGrp="1" noChangeAspect="1"/>
          </p:cNvPicPr>
          <p:nvPr>
            <p:ph idx="1"/>
          </p:nvPr>
        </p:nvPicPr>
        <p:blipFill>
          <a:blip r:embed="rId7"/>
          <a:stretch>
            <a:fillRect/>
          </a:stretch>
        </p:blipFill>
        <p:spPr>
          <a:xfrm>
            <a:off x="6908597" y="1722151"/>
            <a:ext cx="3556406" cy="1984215"/>
          </a:xfrm>
          <a:prstGeom prst="rect">
            <a:avLst/>
          </a:prstGeom>
        </p:spPr>
      </p:pic>
    </p:spTree>
    <p:extLst>
      <p:ext uri="{BB962C8B-B14F-4D97-AF65-F5344CB8AC3E}">
        <p14:creationId xmlns:p14="http://schemas.microsoft.com/office/powerpoint/2010/main" val="3398985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dirty="0"/>
              <a:t>  DFSL self-paced packages</a:t>
            </a:r>
          </a:p>
        </p:txBody>
      </p:sp>
      <p:pic>
        <p:nvPicPr>
          <p:cNvPr id="6" name="Picture 5"/>
          <p:cNvPicPr>
            <a:picLocks noChangeAspect="1"/>
          </p:cNvPicPr>
          <p:nvPr/>
        </p:nvPicPr>
        <p:blipFill>
          <a:blip r:embed="rId3"/>
          <a:stretch>
            <a:fillRect/>
          </a:stretch>
        </p:blipFill>
        <p:spPr>
          <a:xfrm>
            <a:off x="3203848" y="1556792"/>
            <a:ext cx="5614882" cy="3508254"/>
          </a:xfrm>
          <a:prstGeom prst="rect">
            <a:avLst/>
          </a:prstGeom>
        </p:spPr>
      </p:pic>
      <p:pic>
        <p:nvPicPr>
          <p:cNvPr id="9" name="Content Placeholder 8"/>
          <p:cNvPicPr>
            <a:picLocks noGrp="1" noChangeAspect="1"/>
          </p:cNvPicPr>
          <p:nvPr>
            <p:ph idx="1"/>
          </p:nvPr>
        </p:nvPicPr>
        <p:blipFill>
          <a:blip r:embed="rId4"/>
          <a:stretch>
            <a:fillRect/>
          </a:stretch>
        </p:blipFill>
        <p:spPr>
          <a:xfrm>
            <a:off x="962354" y="3975382"/>
            <a:ext cx="3171429" cy="2876190"/>
          </a:xfrm>
          <a:prstGeom prst="rect">
            <a:avLst/>
          </a:prstGeom>
        </p:spPr>
      </p:pic>
    </p:spTree>
    <p:extLst>
      <p:ext uri="{BB962C8B-B14F-4D97-AF65-F5344CB8AC3E}">
        <p14:creationId xmlns:p14="http://schemas.microsoft.com/office/powerpoint/2010/main" val="2299660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dirty="0"/>
              <a:t>Online Interpreting Package (OIP): Background</a:t>
            </a:r>
          </a:p>
        </p:txBody>
      </p:sp>
      <p:sp>
        <p:nvSpPr>
          <p:cNvPr id="3" name="Content Placeholder 2"/>
          <p:cNvSpPr>
            <a:spLocks noGrp="1"/>
          </p:cNvSpPr>
          <p:nvPr>
            <p:ph idx="1"/>
          </p:nvPr>
        </p:nvSpPr>
        <p:spPr>
          <a:xfrm>
            <a:off x="1115616" y="1700808"/>
            <a:ext cx="7571184" cy="4752528"/>
          </a:xfrm>
        </p:spPr>
        <p:txBody>
          <a:bodyPr/>
          <a:lstStyle/>
          <a:p>
            <a:r>
              <a:rPr lang="en-AU" dirty="0"/>
              <a:t>2018 LOTE Performance Needs Analysis (PNA)</a:t>
            </a:r>
          </a:p>
          <a:p>
            <a:r>
              <a:rPr lang="en-AU" dirty="0"/>
              <a:t>‘</a:t>
            </a:r>
            <a:r>
              <a:rPr lang="en-AU" i="1" dirty="0"/>
              <a:t>DFSL to incorporate a greater emphasis on interpreting skil</a:t>
            </a:r>
            <a:r>
              <a:rPr lang="en-AU" dirty="0"/>
              <a:t>ls’</a:t>
            </a:r>
          </a:p>
          <a:p>
            <a:r>
              <a:rPr lang="en-AU" dirty="0"/>
              <a:t>‘</a:t>
            </a:r>
            <a:r>
              <a:rPr lang="en-AU" i="1" dirty="0"/>
              <a:t>ADF should strive to provide interpreters as part of its international engagement strategy’</a:t>
            </a:r>
          </a:p>
        </p:txBody>
      </p:sp>
    </p:spTree>
    <p:extLst>
      <p:ext uri="{BB962C8B-B14F-4D97-AF65-F5344CB8AC3E}">
        <p14:creationId xmlns:p14="http://schemas.microsoft.com/office/powerpoint/2010/main" val="2226423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OIP cont.</a:t>
            </a:r>
          </a:p>
        </p:txBody>
      </p:sp>
      <p:sp>
        <p:nvSpPr>
          <p:cNvPr id="3" name="Content Placeholder 2"/>
          <p:cNvSpPr>
            <a:spLocks noGrp="1"/>
          </p:cNvSpPr>
          <p:nvPr>
            <p:ph idx="1"/>
          </p:nvPr>
        </p:nvSpPr>
        <p:spPr>
          <a:xfrm>
            <a:off x="1043608" y="1417638"/>
            <a:ext cx="7643192" cy="4708525"/>
          </a:xfrm>
        </p:spPr>
        <p:txBody>
          <a:bodyPr/>
          <a:lstStyle/>
          <a:p>
            <a:r>
              <a:rPr lang="en-AU" sz="2800" dirty="0"/>
              <a:t>DFSL first self-paced, online training resource </a:t>
            </a:r>
          </a:p>
          <a:p>
            <a:r>
              <a:rPr lang="en-AU" sz="2800" dirty="0"/>
              <a:t>Located on the DFSL LMS</a:t>
            </a:r>
          </a:p>
          <a:p>
            <a:r>
              <a:rPr lang="en-AU" sz="2800" dirty="0"/>
              <a:t>It is designed to equip DFSL graduates or recently qualified ADF linguists with basic interpreting skills through a mix of theory and practice opportunities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4653136"/>
            <a:ext cx="2939819" cy="2204864"/>
          </a:xfrm>
          <a:prstGeom prst="rect">
            <a:avLst/>
          </a:prstGeom>
        </p:spPr>
      </p:pic>
      <p:pic>
        <p:nvPicPr>
          <p:cNvPr id="6" name="Content Placeholder 9"/>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447952" y="4330295"/>
            <a:ext cx="3696048" cy="2527705"/>
          </a:xfrm>
          <a:prstGeom prst="rect">
            <a:avLst/>
          </a:prstGeom>
          <a:noFill/>
          <a:ln w="9525">
            <a:noFill/>
            <a:miter lim="800000"/>
            <a:headEnd/>
            <a:tailEnd/>
          </a:ln>
        </p:spPr>
      </p:pic>
    </p:spTree>
    <p:extLst>
      <p:ext uri="{BB962C8B-B14F-4D97-AF65-F5344CB8AC3E}">
        <p14:creationId xmlns:p14="http://schemas.microsoft.com/office/powerpoint/2010/main" val="4047873771"/>
      </p:ext>
    </p:extLst>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54830</TotalTime>
  <Words>838</Words>
  <Application>Microsoft Macintosh PowerPoint</Application>
  <PresentationFormat>On-screen Show (4:3)</PresentationFormat>
  <Paragraphs>174</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Verdana</vt:lpstr>
      <vt:lpstr>Wingdings</vt:lpstr>
      <vt:lpstr>1_Default Design</vt:lpstr>
      <vt:lpstr>  Self-paced LOTE training packages: Adapting training strategies to meet new requirements </vt:lpstr>
      <vt:lpstr>DFSL Mission</vt:lpstr>
      <vt:lpstr>PowerPoint Presentation</vt:lpstr>
      <vt:lpstr>LOTE Macroskills</vt:lpstr>
      <vt:lpstr>Australian Defence Language Proficiency Rating Scale (ADLPRS)</vt:lpstr>
      <vt:lpstr>Blended learning at DFSL</vt:lpstr>
      <vt:lpstr>  DFSL self-paced packages</vt:lpstr>
      <vt:lpstr>Online Interpreting Package (OIP): Background</vt:lpstr>
      <vt:lpstr>OIP cont.</vt:lpstr>
      <vt:lpstr>Key goals</vt:lpstr>
      <vt:lpstr>Online Interpreting Package (OIP)</vt:lpstr>
      <vt:lpstr>OIP content</vt:lpstr>
      <vt:lpstr>PowerPoint Presentation</vt:lpstr>
      <vt:lpstr>Military SMEs input</vt:lpstr>
      <vt:lpstr>OIP launch</vt:lpstr>
      <vt:lpstr> Online Reading Packages (ORPs)</vt:lpstr>
      <vt:lpstr>Online Reading Packages</vt:lpstr>
      <vt:lpstr>Other BL projects</vt:lpstr>
      <vt:lpstr> Online Rater Training (ORT) development project </vt:lpstr>
      <vt:lpstr>https://www.adele.edu.au/course/view.php?id=408</vt:lpstr>
      <vt:lpstr>Questions</vt:lpstr>
    </vt:vector>
  </TitlesOfParts>
  <Company>Department of Defence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nicholas.munday</dc:creator>
  <cp:lastModifiedBy>Jakub Niewelt</cp:lastModifiedBy>
  <cp:revision>302</cp:revision>
  <cp:lastPrinted>2024-05-08T01:11:48Z</cp:lastPrinted>
  <dcterms:created xsi:type="dcterms:W3CDTF">2016-01-21T00:41:24Z</dcterms:created>
  <dcterms:modified xsi:type="dcterms:W3CDTF">2025-01-16T22:11:23Z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bjective-Id">
    <vt:lpwstr>BN51812468</vt:lpwstr>
  </property>
  <property fmtid="{D5CDD505-2E9C-101B-9397-08002B2CF9AE}" pid="3" name="Objective-Title">
    <vt:lpwstr>220818 - DFSL Slides - Suggested Visitor Induction Pack</vt:lpwstr>
  </property>
  <property fmtid="{D5CDD505-2E9C-101B-9397-08002B2CF9AE}" pid="4" name="Objective-Comment">
    <vt:lpwstr/>
  </property>
  <property fmtid="{D5CDD505-2E9C-101B-9397-08002B2CF9AE}" pid="5" name="Objective-CreationStamp">
    <vt:filetime>2022-08-31T05:46:35Z</vt:filetime>
  </property>
  <property fmtid="{D5CDD505-2E9C-101B-9397-08002B2CF9AE}" pid="6" name="Objective-IsApproved">
    <vt:bool>false</vt:bool>
  </property>
  <property fmtid="{D5CDD505-2E9C-101B-9397-08002B2CF9AE}" pid="7" name="Objective-IsPublished">
    <vt:bool>false</vt:bool>
  </property>
  <property fmtid="{D5CDD505-2E9C-101B-9397-08002B2CF9AE}" pid="8" name="Objective-DatePublished">
    <vt:lpwstr/>
  </property>
  <property fmtid="{D5CDD505-2E9C-101B-9397-08002B2CF9AE}" pid="9" name="Objective-ModificationStamp">
    <vt:filetime>2022-11-16T05:08:11Z</vt:filetime>
  </property>
  <property fmtid="{D5CDD505-2E9C-101B-9397-08002B2CF9AE}" pid="10" name="Objective-Owner">
    <vt:lpwstr>Defence</vt:lpwstr>
  </property>
  <property fmtid="{D5CDD505-2E9C-101B-9397-08002B2CF9AE}" pid="11" name="Objective-Path">
    <vt:lpwstr>Objective Global Folder - PROD:Defence Business Units:Joint Capabilities Group:Australian Defence College:ADFTC : Australian Defence Force Training Centre:ADFTC - Internal Administration:01 - SOPs, Policy, Directives, Instructions, Template, Research and </vt:lpwstr>
  </property>
  <property fmtid="{D5CDD505-2E9C-101B-9397-08002B2CF9AE}" pid="12" name="Objective-Parent">
    <vt:lpwstr>DFSL - Presentations Official (Samples, Templates, Examples...)</vt:lpwstr>
  </property>
  <property fmtid="{D5CDD505-2E9C-101B-9397-08002B2CF9AE}" pid="13" name="Objective-State">
    <vt:lpwstr>Being Drafted</vt:lpwstr>
  </property>
  <property fmtid="{D5CDD505-2E9C-101B-9397-08002B2CF9AE}" pid="14" name="Objective-Version">
    <vt:lpwstr>7.1</vt:lpwstr>
  </property>
  <property fmtid="{D5CDD505-2E9C-101B-9397-08002B2CF9AE}" pid="15" name="Objective-VersionNumber">
    <vt:i4>10</vt:i4>
  </property>
  <property fmtid="{D5CDD505-2E9C-101B-9397-08002B2CF9AE}" pid="16" name="Objective-VersionComment">
    <vt:lpwstr/>
  </property>
  <property fmtid="{D5CDD505-2E9C-101B-9397-08002B2CF9AE}" pid="17" name="Objective-FileNumber">
    <vt:lpwstr/>
  </property>
  <property fmtid="{D5CDD505-2E9C-101B-9397-08002B2CF9AE}" pid="18" name="Objective-Classification">
    <vt:lpwstr>Official</vt:lpwstr>
  </property>
  <property fmtid="{D5CDD505-2E9C-101B-9397-08002B2CF9AE}" pid="19" name="Objective-Caveats">
    <vt:lpwstr/>
  </property>
  <property fmtid="{D5CDD505-2E9C-101B-9397-08002B2CF9AE}" pid="20" name="Objective-Document Type [system]">
    <vt:lpwstr/>
  </property>
  <property fmtid="{D5CDD505-2E9C-101B-9397-08002B2CF9AE}" pid="21" name="Objective-Reason for Security Classification Change [system]">
    <vt:lpwstr/>
  </property>
</Properties>
</file>