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1461D-42A1-4478-AE07-E865108AA752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6C58FB42-1CE2-4AD5-AF98-E3363175D9B0}">
      <dgm:prSet phldrT="[Texte]"/>
      <dgm:spPr/>
      <dgm:t>
        <a:bodyPr/>
        <a:lstStyle/>
        <a:p>
          <a:r>
            <a:rPr lang="fr-FR" dirty="0" err="1"/>
            <a:t>Legal</a:t>
          </a:r>
          <a:r>
            <a:rPr lang="fr-FR" dirty="0"/>
            <a:t> </a:t>
          </a:r>
          <a:r>
            <a:rPr lang="fr-FR" dirty="0" err="1"/>
            <a:t>constraint</a:t>
          </a:r>
          <a:endParaRPr lang="fr-FR" dirty="0"/>
        </a:p>
      </dgm:t>
    </dgm:pt>
    <dgm:pt modelId="{B4B3A039-9C5C-431C-8931-302934A81944}" type="parTrans" cxnId="{9CCF5F73-3823-40E4-9522-843B719112DC}">
      <dgm:prSet/>
      <dgm:spPr/>
      <dgm:t>
        <a:bodyPr/>
        <a:lstStyle/>
        <a:p>
          <a:endParaRPr lang="fr-FR"/>
        </a:p>
      </dgm:t>
    </dgm:pt>
    <dgm:pt modelId="{479DAA69-458A-4D38-B977-08A2272ACA14}" type="sibTrans" cxnId="{9CCF5F73-3823-40E4-9522-843B719112DC}">
      <dgm:prSet/>
      <dgm:spPr/>
      <dgm:t>
        <a:bodyPr/>
        <a:lstStyle/>
        <a:p>
          <a:endParaRPr lang="fr-FR"/>
        </a:p>
      </dgm:t>
    </dgm:pt>
    <dgm:pt modelId="{A95C4900-219A-4F05-8E91-42972377D302}">
      <dgm:prSet phldrT="[Texte]"/>
      <dgm:spPr/>
      <dgm:t>
        <a:bodyPr/>
        <a:lstStyle/>
        <a:p>
          <a:r>
            <a:rPr lang="fr-FR" dirty="0"/>
            <a:t>Focus on the nexus </a:t>
          </a:r>
          <a:r>
            <a:rPr lang="fr-FR" dirty="0" err="1"/>
            <a:t>between</a:t>
          </a:r>
          <a:r>
            <a:rPr lang="fr-FR" dirty="0"/>
            <a:t> </a:t>
          </a:r>
          <a:r>
            <a:rPr lang="fr-FR" dirty="0" err="1"/>
            <a:t>stakeholders</a:t>
          </a:r>
          <a:r>
            <a:rPr lang="fr-FR" dirty="0"/>
            <a:t> and the </a:t>
          </a:r>
          <a:r>
            <a:rPr lang="fr-FR" dirty="0" err="1"/>
            <a:t>learnings</a:t>
          </a:r>
          <a:endParaRPr lang="fr-FR" dirty="0"/>
        </a:p>
      </dgm:t>
    </dgm:pt>
    <dgm:pt modelId="{DE1ECF74-B7D6-4C0E-8217-EF320765BE4B}" type="parTrans" cxnId="{08575BE5-82FD-4B20-965D-28D669C4ED61}">
      <dgm:prSet/>
      <dgm:spPr/>
      <dgm:t>
        <a:bodyPr/>
        <a:lstStyle/>
        <a:p>
          <a:endParaRPr lang="fr-FR"/>
        </a:p>
      </dgm:t>
    </dgm:pt>
    <dgm:pt modelId="{719714A8-21A2-4C3F-A965-49CD348CD27D}" type="sibTrans" cxnId="{08575BE5-82FD-4B20-965D-28D669C4ED61}">
      <dgm:prSet/>
      <dgm:spPr/>
      <dgm:t>
        <a:bodyPr/>
        <a:lstStyle/>
        <a:p>
          <a:endParaRPr lang="fr-FR"/>
        </a:p>
      </dgm:t>
    </dgm:pt>
    <dgm:pt modelId="{BAEDDA91-ED02-4BFC-ABF2-38A584D99282}">
      <dgm:prSet phldrT="[Texte]"/>
      <dgm:spPr/>
      <dgm:t>
        <a:bodyPr/>
        <a:lstStyle/>
        <a:p>
          <a:r>
            <a:rPr lang="fr-FR" dirty="0"/>
            <a:t>More </a:t>
          </a:r>
          <a:r>
            <a:rPr lang="fr-FR" dirty="0" err="1"/>
            <a:t>autonomy</a:t>
          </a:r>
          <a:r>
            <a:rPr lang="fr-FR" dirty="0"/>
            <a:t> in the </a:t>
          </a:r>
          <a:r>
            <a:rPr lang="fr-FR" dirty="0" err="1"/>
            <a:t>learning</a:t>
          </a:r>
          <a:r>
            <a:rPr lang="fr-FR" dirty="0"/>
            <a:t> </a:t>
          </a:r>
          <a:r>
            <a:rPr lang="fr-FR" dirty="0" err="1"/>
            <a:t>space</a:t>
          </a:r>
          <a:endParaRPr lang="fr-FR" dirty="0"/>
        </a:p>
      </dgm:t>
    </dgm:pt>
    <dgm:pt modelId="{0A045576-1099-45DC-9FDE-BF28A1122C1C}" type="parTrans" cxnId="{6EAD1B4B-477B-4E83-A6CC-5D9D3B830E4A}">
      <dgm:prSet/>
      <dgm:spPr/>
      <dgm:t>
        <a:bodyPr/>
        <a:lstStyle/>
        <a:p>
          <a:endParaRPr lang="fr-FR"/>
        </a:p>
      </dgm:t>
    </dgm:pt>
    <dgm:pt modelId="{071E03E4-57F8-4FA5-BECF-5BA0627369E3}" type="sibTrans" cxnId="{6EAD1B4B-477B-4E83-A6CC-5D9D3B830E4A}">
      <dgm:prSet/>
      <dgm:spPr/>
      <dgm:t>
        <a:bodyPr/>
        <a:lstStyle/>
        <a:p>
          <a:endParaRPr lang="fr-FR"/>
        </a:p>
      </dgm:t>
    </dgm:pt>
    <dgm:pt modelId="{4E6ED846-8952-4C9F-9239-C28AAA7ED73C}" type="pres">
      <dgm:prSet presAssocID="{59B1461D-42A1-4478-AE07-E865108AA752}" presName="Name0" presStyleCnt="0">
        <dgm:presLayoutVars>
          <dgm:chMax val="7"/>
          <dgm:chPref val="7"/>
          <dgm:dir/>
        </dgm:presLayoutVars>
      </dgm:prSet>
      <dgm:spPr/>
    </dgm:pt>
    <dgm:pt modelId="{BAD32E90-E84A-41FC-B57C-27803C3CFF96}" type="pres">
      <dgm:prSet presAssocID="{59B1461D-42A1-4478-AE07-E865108AA752}" presName="Name1" presStyleCnt="0"/>
      <dgm:spPr/>
    </dgm:pt>
    <dgm:pt modelId="{91706482-F9A0-4058-9329-B5C6F9BBBD16}" type="pres">
      <dgm:prSet presAssocID="{59B1461D-42A1-4478-AE07-E865108AA752}" presName="cycle" presStyleCnt="0"/>
      <dgm:spPr/>
    </dgm:pt>
    <dgm:pt modelId="{FEF3AA51-6C6E-4581-BD3C-3B6CEC072D52}" type="pres">
      <dgm:prSet presAssocID="{59B1461D-42A1-4478-AE07-E865108AA752}" presName="srcNode" presStyleLbl="node1" presStyleIdx="0" presStyleCnt="3"/>
      <dgm:spPr/>
    </dgm:pt>
    <dgm:pt modelId="{141B745B-5383-48EB-8836-E1B6D30FCAF0}" type="pres">
      <dgm:prSet presAssocID="{59B1461D-42A1-4478-AE07-E865108AA752}" presName="conn" presStyleLbl="parChTrans1D2" presStyleIdx="0" presStyleCnt="1"/>
      <dgm:spPr/>
    </dgm:pt>
    <dgm:pt modelId="{CC4EB3E3-C84B-475E-A7F7-53916050F1C2}" type="pres">
      <dgm:prSet presAssocID="{59B1461D-42A1-4478-AE07-E865108AA752}" presName="extraNode" presStyleLbl="node1" presStyleIdx="0" presStyleCnt="3"/>
      <dgm:spPr/>
    </dgm:pt>
    <dgm:pt modelId="{9BFEED96-857E-45D5-B5AA-C21AAB7B5665}" type="pres">
      <dgm:prSet presAssocID="{59B1461D-42A1-4478-AE07-E865108AA752}" presName="dstNode" presStyleLbl="node1" presStyleIdx="0" presStyleCnt="3"/>
      <dgm:spPr/>
    </dgm:pt>
    <dgm:pt modelId="{F239DE03-A4AD-449B-8383-46997D4AA0C4}" type="pres">
      <dgm:prSet presAssocID="{6C58FB42-1CE2-4AD5-AF98-E3363175D9B0}" presName="text_1" presStyleLbl="node1" presStyleIdx="0" presStyleCnt="3">
        <dgm:presLayoutVars>
          <dgm:bulletEnabled val="1"/>
        </dgm:presLayoutVars>
      </dgm:prSet>
      <dgm:spPr/>
    </dgm:pt>
    <dgm:pt modelId="{1E1DF4C0-328B-41A6-AA54-F2A84CFE26BD}" type="pres">
      <dgm:prSet presAssocID="{6C58FB42-1CE2-4AD5-AF98-E3363175D9B0}" presName="accent_1" presStyleCnt="0"/>
      <dgm:spPr/>
    </dgm:pt>
    <dgm:pt modelId="{FB235DFD-BA95-48A3-8F3C-CF92651C32D0}" type="pres">
      <dgm:prSet presAssocID="{6C58FB42-1CE2-4AD5-AF98-E3363175D9B0}" presName="accentRepeatNode" presStyleLbl="solidFgAcc1" presStyleIdx="0" presStyleCnt="3"/>
      <dgm:spPr/>
    </dgm:pt>
    <dgm:pt modelId="{240F8E66-2EA7-428F-91B5-F1E46CB7376A}" type="pres">
      <dgm:prSet presAssocID="{A95C4900-219A-4F05-8E91-42972377D302}" presName="text_2" presStyleLbl="node1" presStyleIdx="1" presStyleCnt="3">
        <dgm:presLayoutVars>
          <dgm:bulletEnabled val="1"/>
        </dgm:presLayoutVars>
      </dgm:prSet>
      <dgm:spPr/>
    </dgm:pt>
    <dgm:pt modelId="{23C5E9F3-CBE6-47B9-ACBC-0F18C5404B9B}" type="pres">
      <dgm:prSet presAssocID="{A95C4900-219A-4F05-8E91-42972377D302}" presName="accent_2" presStyleCnt="0"/>
      <dgm:spPr/>
    </dgm:pt>
    <dgm:pt modelId="{B600901C-27CA-4F97-BEED-8424305C72D1}" type="pres">
      <dgm:prSet presAssocID="{A95C4900-219A-4F05-8E91-42972377D302}" presName="accentRepeatNode" presStyleLbl="solidFgAcc1" presStyleIdx="1" presStyleCnt="3"/>
      <dgm:spPr/>
    </dgm:pt>
    <dgm:pt modelId="{F6DE38AD-AE4F-42A8-BA3D-A339CCB824E5}" type="pres">
      <dgm:prSet presAssocID="{BAEDDA91-ED02-4BFC-ABF2-38A584D99282}" presName="text_3" presStyleLbl="node1" presStyleIdx="2" presStyleCnt="3">
        <dgm:presLayoutVars>
          <dgm:bulletEnabled val="1"/>
        </dgm:presLayoutVars>
      </dgm:prSet>
      <dgm:spPr/>
    </dgm:pt>
    <dgm:pt modelId="{B5235B9F-92E6-406A-8D4B-391B2A0BEC3B}" type="pres">
      <dgm:prSet presAssocID="{BAEDDA91-ED02-4BFC-ABF2-38A584D99282}" presName="accent_3" presStyleCnt="0"/>
      <dgm:spPr/>
    </dgm:pt>
    <dgm:pt modelId="{9FFC9D33-E7D8-4CCA-832B-4DADA5A8BA76}" type="pres">
      <dgm:prSet presAssocID="{BAEDDA91-ED02-4BFC-ABF2-38A584D99282}" presName="accentRepeatNode" presStyleLbl="solidFgAcc1" presStyleIdx="2" presStyleCnt="3"/>
      <dgm:spPr/>
    </dgm:pt>
  </dgm:ptLst>
  <dgm:cxnLst>
    <dgm:cxn modelId="{1C0EA309-D82E-4D1E-BD14-625501C1910E}" type="presOf" srcId="{BAEDDA91-ED02-4BFC-ABF2-38A584D99282}" destId="{F6DE38AD-AE4F-42A8-BA3D-A339CCB824E5}" srcOrd="0" destOrd="0" presId="urn:microsoft.com/office/officeart/2008/layout/VerticalCurvedList"/>
    <dgm:cxn modelId="{F298491A-D793-4495-8C23-CDF4831C30F2}" type="presOf" srcId="{479DAA69-458A-4D38-B977-08A2272ACA14}" destId="{141B745B-5383-48EB-8836-E1B6D30FCAF0}" srcOrd="0" destOrd="0" presId="urn:microsoft.com/office/officeart/2008/layout/VerticalCurvedList"/>
    <dgm:cxn modelId="{D090FA28-09F0-4F86-8805-741060A94C82}" type="presOf" srcId="{6C58FB42-1CE2-4AD5-AF98-E3363175D9B0}" destId="{F239DE03-A4AD-449B-8383-46997D4AA0C4}" srcOrd="0" destOrd="0" presId="urn:microsoft.com/office/officeart/2008/layout/VerticalCurvedList"/>
    <dgm:cxn modelId="{6EAD1B4B-477B-4E83-A6CC-5D9D3B830E4A}" srcId="{59B1461D-42A1-4478-AE07-E865108AA752}" destId="{BAEDDA91-ED02-4BFC-ABF2-38A584D99282}" srcOrd="2" destOrd="0" parTransId="{0A045576-1099-45DC-9FDE-BF28A1122C1C}" sibTransId="{071E03E4-57F8-4FA5-BECF-5BA0627369E3}"/>
    <dgm:cxn modelId="{9CCF5F73-3823-40E4-9522-843B719112DC}" srcId="{59B1461D-42A1-4478-AE07-E865108AA752}" destId="{6C58FB42-1CE2-4AD5-AF98-E3363175D9B0}" srcOrd="0" destOrd="0" parTransId="{B4B3A039-9C5C-431C-8931-302934A81944}" sibTransId="{479DAA69-458A-4D38-B977-08A2272ACA14}"/>
    <dgm:cxn modelId="{C3540E78-C91E-4FEE-ADA2-39AB57BACAAB}" type="presOf" srcId="{A95C4900-219A-4F05-8E91-42972377D302}" destId="{240F8E66-2EA7-428F-91B5-F1E46CB7376A}" srcOrd="0" destOrd="0" presId="urn:microsoft.com/office/officeart/2008/layout/VerticalCurvedList"/>
    <dgm:cxn modelId="{08575BE5-82FD-4B20-965D-28D669C4ED61}" srcId="{59B1461D-42A1-4478-AE07-E865108AA752}" destId="{A95C4900-219A-4F05-8E91-42972377D302}" srcOrd="1" destOrd="0" parTransId="{DE1ECF74-B7D6-4C0E-8217-EF320765BE4B}" sibTransId="{719714A8-21A2-4C3F-A965-49CD348CD27D}"/>
    <dgm:cxn modelId="{D46B5BFA-53EC-4E78-83F4-BF19B89A5BB4}" type="presOf" srcId="{59B1461D-42A1-4478-AE07-E865108AA752}" destId="{4E6ED846-8952-4C9F-9239-C28AAA7ED73C}" srcOrd="0" destOrd="0" presId="urn:microsoft.com/office/officeart/2008/layout/VerticalCurvedList"/>
    <dgm:cxn modelId="{0B40638E-0F7A-49DD-96BD-33131389ED09}" type="presParOf" srcId="{4E6ED846-8952-4C9F-9239-C28AAA7ED73C}" destId="{BAD32E90-E84A-41FC-B57C-27803C3CFF96}" srcOrd="0" destOrd="0" presId="urn:microsoft.com/office/officeart/2008/layout/VerticalCurvedList"/>
    <dgm:cxn modelId="{C6B9DE2C-6717-403D-8104-BAEB15A9F6DF}" type="presParOf" srcId="{BAD32E90-E84A-41FC-B57C-27803C3CFF96}" destId="{91706482-F9A0-4058-9329-B5C6F9BBBD16}" srcOrd="0" destOrd="0" presId="urn:microsoft.com/office/officeart/2008/layout/VerticalCurvedList"/>
    <dgm:cxn modelId="{43353140-0F7F-485F-8239-03A4DFD3B640}" type="presParOf" srcId="{91706482-F9A0-4058-9329-B5C6F9BBBD16}" destId="{FEF3AA51-6C6E-4581-BD3C-3B6CEC072D52}" srcOrd="0" destOrd="0" presId="urn:microsoft.com/office/officeart/2008/layout/VerticalCurvedList"/>
    <dgm:cxn modelId="{BBDF9BE0-361C-4CAF-8F7A-411E0BB3AB58}" type="presParOf" srcId="{91706482-F9A0-4058-9329-B5C6F9BBBD16}" destId="{141B745B-5383-48EB-8836-E1B6D30FCAF0}" srcOrd="1" destOrd="0" presId="urn:microsoft.com/office/officeart/2008/layout/VerticalCurvedList"/>
    <dgm:cxn modelId="{4081C955-6CD1-44F1-B75C-684C5B72EF7B}" type="presParOf" srcId="{91706482-F9A0-4058-9329-B5C6F9BBBD16}" destId="{CC4EB3E3-C84B-475E-A7F7-53916050F1C2}" srcOrd="2" destOrd="0" presId="urn:microsoft.com/office/officeart/2008/layout/VerticalCurvedList"/>
    <dgm:cxn modelId="{C74759C9-83AF-4B7A-98AA-0217AF77EABF}" type="presParOf" srcId="{91706482-F9A0-4058-9329-B5C6F9BBBD16}" destId="{9BFEED96-857E-45D5-B5AA-C21AAB7B5665}" srcOrd="3" destOrd="0" presId="urn:microsoft.com/office/officeart/2008/layout/VerticalCurvedList"/>
    <dgm:cxn modelId="{1C5A0EF3-D4FD-4FB9-8907-C24C2BD4ADA9}" type="presParOf" srcId="{BAD32E90-E84A-41FC-B57C-27803C3CFF96}" destId="{F239DE03-A4AD-449B-8383-46997D4AA0C4}" srcOrd="1" destOrd="0" presId="urn:microsoft.com/office/officeart/2008/layout/VerticalCurvedList"/>
    <dgm:cxn modelId="{1DA8038C-5FB3-4EB8-86C9-15C40BCB3C02}" type="presParOf" srcId="{BAD32E90-E84A-41FC-B57C-27803C3CFF96}" destId="{1E1DF4C0-328B-41A6-AA54-F2A84CFE26BD}" srcOrd="2" destOrd="0" presId="urn:microsoft.com/office/officeart/2008/layout/VerticalCurvedList"/>
    <dgm:cxn modelId="{CE82BB03-3DD0-4524-B4F5-45E49E30E2D0}" type="presParOf" srcId="{1E1DF4C0-328B-41A6-AA54-F2A84CFE26BD}" destId="{FB235DFD-BA95-48A3-8F3C-CF92651C32D0}" srcOrd="0" destOrd="0" presId="urn:microsoft.com/office/officeart/2008/layout/VerticalCurvedList"/>
    <dgm:cxn modelId="{6BA622AF-790F-45AE-9CD7-63DB744CE7FB}" type="presParOf" srcId="{BAD32E90-E84A-41FC-B57C-27803C3CFF96}" destId="{240F8E66-2EA7-428F-91B5-F1E46CB7376A}" srcOrd="3" destOrd="0" presId="urn:microsoft.com/office/officeart/2008/layout/VerticalCurvedList"/>
    <dgm:cxn modelId="{FB31CDA7-5D3F-4D30-B80E-D1CE579B25DD}" type="presParOf" srcId="{BAD32E90-E84A-41FC-B57C-27803C3CFF96}" destId="{23C5E9F3-CBE6-47B9-ACBC-0F18C5404B9B}" srcOrd="4" destOrd="0" presId="urn:microsoft.com/office/officeart/2008/layout/VerticalCurvedList"/>
    <dgm:cxn modelId="{4FD7C78A-8649-4BB7-8A88-DDDD38BD07F3}" type="presParOf" srcId="{23C5E9F3-CBE6-47B9-ACBC-0F18C5404B9B}" destId="{B600901C-27CA-4F97-BEED-8424305C72D1}" srcOrd="0" destOrd="0" presId="urn:microsoft.com/office/officeart/2008/layout/VerticalCurvedList"/>
    <dgm:cxn modelId="{2C8B5001-2D36-42B7-8797-90AD6082045B}" type="presParOf" srcId="{BAD32E90-E84A-41FC-B57C-27803C3CFF96}" destId="{F6DE38AD-AE4F-42A8-BA3D-A339CCB824E5}" srcOrd="5" destOrd="0" presId="urn:microsoft.com/office/officeart/2008/layout/VerticalCurvedList"/>
    <dgm:cxn modelId="{BEAA8D74-91B1-4FAE-B206-E3B0C65881FA}" type="presParOf" srcId="{BAD32E90-E84A-41FC-B57C-27803C3CFF96}" destId="{B5235B9F-92E6-406A-8D4B-391B2A0BEC3B}" srcOrd="6" destOrd="0" presId="urn:microsoft.com/office/officeart/2008/layout/VerticalCurvedList"/>
    <dgm:cxn modelId="{E0B024EA-C8D4-4E3A-A76D-FB6DC7BA740A}" type="presParOf" srcId="{B5235B9F-92E6-406A-8D4B-391B2A0BEC3B}" destId="{9FFC9D33-E7D8-4CCA-832B-4DADA5A8BA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0C01D-3D90-48F7-8F92-C88DB11A484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E8D891E-586F-4BBA-ACE2-713F4D015B2D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fr-FR" sz="2400" dirty="0">
              <a:latin typeface="Marianne" panose="02000000000000000000" pitchFamily="50" charset="0"/>
            </a:rPr>
            <a:t>A masters </a:t>
          </a:r>
          <a:r>
            <a:rPr lang="fr-FR" sz="2400" dirty="0" err="1">
              <a:latin typeface="Marianne" panose="02000000000000000000" pitchFamily="50" charset="0"/>
            </a:rPr>
            <a:t>degree</a:t>
          </a:r>
          <a:r>
            <a:rPr lang="fr-FR" sz="2400" dirty="0">
              <a:latin typeface="Marianne" panose="02000000000000000000" pitchFamily="50" charset="0"/>
            </a:rPr>
            <a:t> </a:t>
          </a:r>
          <a:r>
            <a:rPr lang="fr-FR" sz="2400" dirty="0" err="1">
              <a:latin typeface="Marianne" panose="02000000000000000000" pitchFamily="50" charset="0"/>
            </a:rPr>
            <a:t>from</a:t>
          </a:r>
          <a:r>
            <a:rPr lang="fr-FR" sz="2400" dirty="0">
              <a:latin typeface="Marianne" panose="02000000000000000000" pitchFamily="50" charset="0"/>
            </a:rPr>
            <a:t> an English-</a:t>
          </a:r>
          <a:r>
            <a:rPr lang="fr-FR" sz="2400" dirty="0" err="1">
              <a:latin typeface="Marianne" panose="02000000000000000000" pitchFamily="50" charset="0"/>
            </a:rPr>
            <a:t>speaking</a:t>
          </a:r>
          <a:r>
            <a:rPr lang="fr-FR" sz="2400" dirty="0">
              <a:latin typeface="Marianne" panose="02000000000000000000" pitchFamily="50" charset="0"/>
            </a:rPr>
            <a:t> </a:t>
          </a:r>
          <a:r>
            <a:rPr lang="fr-FR" sz="2400" dirty="0" err="1">
              <a:latin typeface="Marianne" panose="02000000000000000000" pitchFamily="50" charset="0"/>
            </a:rPr>
            <a:t>university</a:t>
          </a:r>
          <a:endParaRPr lang="fr-FR" sz="2400" dirty="0">
            <a:latin typeface="Marianne" panose="02000000000000000000" pitchFamily="50" charset="0"/>
          </a:endParaRPr>
        </a:p>
      </dgm:t>
    </dgm:pt>
    <dgm:pt modelId="{0E0A66A8-D94F-4DB9-8E30-F2CB7437998A}" type="parTrans" cxnId="{0128A161-65BF-47B4-9443-AFFF9611ED8D}">
      <dgm:prSet/>
      <dgm:spPr/>
      <dgm:t>
        <a:bodyPr/>
        <a:lstStyle/>
        <a:p>
          <a:endParaRPr lang="fr-FR"/>
        </a:p>
      </dgm:t>
    </dgm:pt>
    <dgm:pt modelId="{FD8680AC-964D-4675-AE31-7645F240571D}" type="sibTrans" cxnId="{0128A161-65BF-47B4-9443-AFFF9611ED8D}">
      <dgm:prSet/>
      <dgm:spPr/>
      <dgm:t>
        <a:bodyPr/>
        <a:lstStyle/>
        <a:p>
          <a:endParaRPr lang="fr-FR"/>
        </a:p>
      </dgm:t>
    </dgm:pt>
    <dgm:pt modelId="{C63A2956-FDBA-4B20-ABA7-6BDC1FADB767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fr-FR" sz="2400" dirty="0">
              <a:latin typeface="Marianne" panose="02000000000000000000" pitchFamily="50" charset="0"/>
            </a:rPr>
            <a:t>A qualification to </a:t>
          </a:r>
          <a:r>
            <a:rPr lang="fr-FR" sz="2400" dirty="0" err="1">
              <a:latin typeface="Marianne" panose="02000000000000000000" pitchFamily="50" charset="0"/>
            </a:rPr>
            <a:t>teach</a:t>
          </a:r>
          <a:r>
            <a:rPr lang="fr-FR" sz="2400" dirty="0">
              <a:latin typeface="Marianne" panose="02000000000000000000" pitchFamily="50" charset="0"/>
            </a:rPr>
            <a:t> English as a second </a:t>
          </a:r>
          <a:r>
            <a:rPr lang="fr-FR" sz="2400" dirty="0" err="1">
              <a:latin typeface="Marianne" panose="02000000000000000000" pitchFamily="50" charset="0"/>
            </a:rPr>
            <a:t>language</a:t>
          </a:r>
          <a:endParaRPr lang="fr-FR" sz="2400" dirty="0">
            <a:latin typeface="Marianne" panose="02000000000000000000" pitchFamily="50" charset="0"/>
          </a:endParaRPr>
        </a:p>
      </dgm:t>
    </dgm:pt>
    <dgm:pt modelId="{2BB0F7FF-39EB-4092-9897-0F0D8D03866C}" type="parTrans" cxnId="{5194B6CA-0492-4102-9211-CF07D1EF6A39}">
      <dgm:prSet/>
      <dgm:spPr/>
      <dgm:t>
        <a:bodyPr/>
        <a:lstStyle/>
        <a:p>
          <a:endParaRPr lang="fr-FR"/>
        </a:p>
      </dgm:t>
    </dgm:pt>
    <dgm:pt modelId="{09E1D145-5D70-4BEA-A467-74D96EE8145E}" type="sibTrans" cxnId="{5194B6CA-0492-4102-9211-CF07D1EF6A39}">
      <dgm:prSet/>
      <dgm:spPr/>
      <dgm:t>
        <a:bodyPr/>
        <a:lstStyle/>
        <a:p>
          <a:endParaRPr lang="fr-FR"/>
        </a:p>
      </dgm:t>
    </dgm:pt>
    <dgm:pt modelId="{4900A3AE-E161-4C25-BE93-998D09A4DF91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600" dirty="0" err="1"/>
            <a:t>Writing</a:t>
          </a:r>
          <a:r>
            <a:rPr lang="fr-FR" sz="2600" dirty="0"/>
            <a:t> / </a:t>
          </a:r>
          <a:r>
            <a:rPr lang="fr-FR" sz="2400" dirty="0" err="1">
              <a:latin typeface="Marianne" panose="02000000000000000000" pitchFamily="50" charset="0"/>
            </a:rPr>
            <a:t>debating</a:t>
          </a:r>
          <a:r>
            <a:rPr lang="fr-FR" sz="2600" dirty="0"/>
            <a:t> / leadership coaching </a:t>
          </a:r>
          <a:r>
            <a:rPr lang="fr-FR" sz="2600" dirty="0" err="1"/>
            <a:t>experience</a:t>
          </a:r>
          <a:endParaRPr lang="fr-FR" sz="2600" dirty="0"/>
        </a:p>
      </dgm:t>
    </dgm:pt>
    <dgm:pt modelId="{759B22FC-ED08-4A8B-955B-2D65FBFCA0A8}" type="parTrans" cxnId="{C906B232-A8DB-4D5C-A0F8-A0BAE83511E2}">
      <dgm:prSet/>
      <dgm:spPr/>
      <dgm:t>
        <a:bodyPr/>
        <a:lstStyle/>
        <a:p>
          <a:endParaRPr lang="fr-FR"/>
        </a:p>
      </dgm:t>
    </dgm:pt>
    <dgm:pt modelId="{56915D6F-C979-4204-A6A1-AE052237FCC0}" type="sibTrans" cxnId="{C906B232-A8DB-4D5C-A0F8-A0BAE83511E2}">
      <dgm:prSet/>
      <dgm:spPr/>
      <dgm:t>
        <a:bodyPr/>
        <a:lstStyle/>
        <a:p>
          <a:endParaRPr lang="fr-FR"/>
        </a:p>
      </dgm:t>
    </dgm:pt>
    <dgm:pt modelId="{D055D067-567E-4878-8707-7265241237C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fr-FR" sz="2600" dirty="0"/>
            <a:t>Relevant </a:t>
          </a:r>
          <a:r>
            <a:rPr lang="fr-FR" sz="2400" dirty="0" err="1">
              <a:latin typeface="Marianne" panose="02000000000000000000" pitchFamily="50" charset="0"/>
            </a:rPr>
            <a:t>experience</a:t>
          </a:r>
          <a:endParaRPr lang="fr-FR" sz="2600" dirty="0">
            <a:latin typeface="Marianne" panose="02000000000000000000" pitchFamily="50" charset="0"/>
          </a:endParaRPr>
        </a:p>
      </dgm:t>
    </dgm:pt>
    <dgm:pt modelId="{1C7A4611-5E4E-4DC3-9FF2-2A5AD7D85E53}" type="parTrans" cxnId="{8975B46B-1EBA-43AC-A4A3-40BAE195AF6C}">
      <dgm:prSet/>
      <dgm:spPr/>
      <dgm:t>
        <a:bodyPr/>
        <a:lstStyle/>
        <a:p>
          <a:endParaRPr lang="fr-FR"/>
        </a:p>
      </dgm:t>
    </dgm:pt>
    <dgm:pt modelId="{AF611800-FD27-41B9-AAF3-E12834491F5A}" type="sibTrans" cxnId="{8975B46B-1EBA-43AC-A4A3-40BAE195AF6C}">
      <dgm:prSet/>
      <dgm:spPr/>
      <dgm:t>
        <a:bodyPr/>
        <a:lstStyle/>
        <a:p>
          <a:endParaRPr lang="fr-FR"/>
        </a:p>
      </dgm:t>
    </dgm:pt>
    <dgm:pt modelId="{E790BFCA-81F9-4DE8-9FB1-2FE6FE18FD37}" type="pres">
      <dgm:prSet presAssocID="{1E30C01D-3D90-48F7-8F92-C88DB11A4843}" presName="linearFlow" presStyleCnt="0">
        <dgm:presLayoutVars>
          <dgm:dir/>
          <dgm:resizeHandles val="exact"/>
        </dgm:presLayoutVars>
      </dgm:prSet>
      <dgm:spPr/>
    </dgm:pt>
    <dgm:pt modelId="{97952B33-3B7D-41DE-BB97-E97F2CE3075C}" type="pres">
      <dgm:prSet presAssocID="{7E8D891E-586F-4BBA-ACE2-713F4D015B2D}" presName="composite" presStyleCnt="0"/>
      <dgm:spPr/>
    </dgm:pt>
    <dgm:pt modelId="{4358EB71-B492-4876-BCEE-5EFFE799E2EE}" type="pres">
      <dgm:prSet presAssocID="{7E8D891E-586F-4BBA-ACE2-713F4D015B2D}" presName="imgShp" presStyleLbl="fgImgPlace1" presStyleIdx="0" presStyleCnt="4"/>
      <dgm:spPr>
        <a:solidFill>
          <a:schemeClr val="accent1">
            <a:lumMod val="40000"/>
            <a:lumOff val="60000"/>
          </a:schemeClr>
        </a:solidFill>
      </dgm:spPr>
    </dgm:pt>
    <dgm:pt modelId="{34D8BF3A-5AD7-4AD5-BF29-7CB59434FCCB}" type="pres">
      <dgm:prSet presAssocID="{7E8D891E-586F-4BBA-ACE2-713F4D015B2D}" presName="txShp" presStyleLbl="node1" presStyleIdx="0" presStyleCnt="4">
        <dgm:presLayoutVars>
          <dgm:bulletEnabled val="1"/>
        </dgm:presLayoutVars>
      </dgm:prSet>
      <dgm:spPr/>
    </dgm:pt>
    <dgm:pt modelId="{192D273B-AA04-49F5-A328-97C2F9F09F18}" type="pres">
      <dgm:prSet presAssocID="{FD8680AC-964D-4675-AE31-7645F240571D}" presName="spacing" presStyleCnt="0"/>
      <dgm:spPr/>
    </dgm:pt>
    <dgm:pt modelId="{152D38DB-D923-4797-A5FF-4F36DB5FF295}" type="pres">
      <dgm:prSet presAssocID="{C63A2956-FDBA-4B20-ABA7-6BDC1FADB767}" presName="composite" presStyleCnt="0"/>
      <dgm:spPr/>
    </dgm:pt>
    <dgm:pt modelId="{1E1320D9-E198-48F9-B306-BD4C66597385}" type="pres">
      <dgm:prSet presAssocID="{C63A2956-FDBA-4B20-ABA7-6BDC1FADB767}" presName="imgShp" presStyleLbl="fgImgPlace1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4DF02993-B73D-425B-B12C-3D52225F36D0}" type="pres">
      <dgm:prSet presAssocID="{C63A2956-FDBA-4B20-ABA7-6BDC1FADB767}" presName="txShp" presStyleLbl="node1" presStyleIdx="1" presStyleCnt="4">
        <dgm:presLayoutVars>
          <dgm:bulletEnabled val="1"/>
        </dgm:presLayoutVars>
      </dgm:prSet>
      <dgm:spPr/>
    </dgm:pt>
    <dgm:pt modelId="{90C7100E-AE90-44C0-9AA2-E76092E5A8A7}" type="pres">
      <dgm:prSet presAssocID="{09E1D145-5D70-4BEA-A467-74D96EE8145E}" presName="spacing" presStyleCnt="0"/>
      <dgm:spPr/>
    </dgm:pt>
    <dgm:pt modelId="{F1F80E1C-B0A3-44D2-A5F3-260A7DB5B73F}" type="pres">
      <dgm:prSet presAssocID="{D055D067-567E-4878-8707-7265241237C6}" presName="composite" presStyleCnt="0"/>
      <dgm:spPr/>
    </dgm:pt>
    <dgm:pt modelId="{AA04D91B-6767-4CEC-8B0C-BCC129BE3033}" type="pres">
      <dgm:prSet presAssocID="{D055D067-567E-4878-8707-7265241237C6}" presName="imgShp" presStyleLbl="fgImgPlace1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60C8963E-288C-436F-879B-EE1CDFC0D3A9}" type="pres">
      <dgm:prSet presAssocID="{D055D067-567E-4878-8707-7265241237C6}" presName="txShp" presStyleLbl="node1" presStyleIdx="2" presStyleCnt="4">
        <dgm:presLayoutVars>
          <dgm:bulletEnabled val="1"/>
        </dgm:presLayoutVars>
      </dgm:prSet>
      <dgm:spPr/>
    </dgm:pt>
    <dgm:pt modelId="{CA7552CC-AB06-454A-88AB-3C3C139C35E9}" type="pres">
      <dgm:prSet presAssocID="{AF611800-FD27-41B9-AAF3-E12834491F5A}" presName="spacing" presStyleCnt="0"/>
      <dgm:spPr/>
    </dgm:pt>
    <dgm:pt modelId="{42DFDFF8-FA52-4D19-82D8-6F42DF573504}" type="pres">
      <dgm:prSet presAssocID="{4900A3AE-E161-4C25-BE93-998D09A4DF91}" presName="composite" presStyleCnt="0"/>
      <dgm:spPr/>
    </dgm:pt>
    <dgm:pt modelId="{5660550B-DD46-4848-8EFD-9733E30859B4}" type="pres">
      <dgm:prSet presAssocID="{4900A3AE-E161-4C25-BE93-998D09A4DF91}" presName="imgShp" presStyleLbl="fgImgPlace1" presStyleIdx="3" presStyleCnt="4"/>
      <dgm:spPr>
        <a:solidFill>
          <a:schemeClr val="accent1">
            <a:lumMod val="40000"/>
            <a:lumOff val="60000"/>
          </a:schemeClr>
        </a:solidFill>
      </dgm:spPr>
    </dgm:pt>
    <dgm:pt modelId="{1B7C1CC2-0EF4-46FA-AE52-98A854F055F4}" type="pres">
      <dgm:prSet presAssocID="{4900A3AE-E161-4C25-BE93-998D09A4DF91}" presName="txShp" presStyleLbl="node1" presStyleIdx="3" presStyleCnt="4">
        <dgm:presLayoutVars>
          <dgm:bulletEnabled val="1"/>
        </dgm:presLayoutVars>
      </dgm:prSet>
      <dgm:spPr/>
    </dgm:pt>
  </dgm:ptLst>
  <dgm:cxnLst>
    <dgm:cxn modelId="{C906B232-A8DB-4D5C-A0F8-A0BAE83511E2}" srcId="{1E30C01D-3D90-48F7-8F92-C88DB11A4843}" destId="{4900A3AE-E161-4C25-BE93-998D09A4DF91}" srcOrd="3" destOrd="0" parTransId="{759B22FC-ED08-4A8B-955B-2D65FBFCA0A8}" sibTransId="{56915D6F-C979-4204-A6A1-AE052237FCC0}"/>
    <dgm:cxn modelId="{2F77935B-F750-4B14-8B9D-7D121C739A91}" type="presOf" srcId="{7E8D891E-586F-4BBA-ACE2-713F4D015B2D}" destId="{34D8BF3A-5AD7-4AD5-BF29-7CB59434FCCB}" srcOrd="0" destOrd="0" presId="urn:microsoft.com/office/officeart/2005/8/layout/vList3"/>
    <dgm:cxn modelId="{0128A161-65BF-47B4-9443-AFFF9611ED8D}" srcId="{1E30C01D-3D90-48F7-8F92-C88DB11A4843}" destId="{7E8D891E-586F-4BBA-ACE2-713F4D015B2D}" srcOrd="0" destOrd="0" parTransId="{0E0A66A8-D94F-4DB9-8E30-F2CB7437998A}" sibTransId="{FD8680AC-964D-4675-AE31-7645F240571D}"/>
    <dgm:cxn modelId="{6D982563-D8AF-4135-9430-D565B4820DAD}" type="presOf" srcId="{D055D067-567E-4878-8707-7265241237C6}" destId="{60C8963E-288C-436F-879B-EE1CDFC0D3A9}" srcOrd="0" destOrd="0" presId="urn:microsoft.com/office/officeart/2005/8/layout/vList3"/>
    <dgm:cxn modelId="{8505E667-DFE9-4E77-9B94-F54C18C1411F}" type="presOf" srcId="{1E30C01D-3D90-48F7-8F92-C88DB11A4843}" destId="{E790BFCA-81F9-4DE8-9FB1-2FE6FE18FD37}" srcOrd="0" destOrd="0" presId="urn:microsoft.com/office/officeart/2005/8/layout/vList3"/>
    <dgm:cxn modelId="{8975B46B-1EBA-43AC-A4A3-40BAE195AF6C}" srcId="{1E30C01D-3D90-48F7-8F92-C88DB11A4843}" destId="{D055D067-567E-4878-8707-7265241237C6}" srcOrd="2" destOrd="0" parTransId="{1C7A4611-5E4E-4DC3-9FF2-2A5AD7D85E53}" sibTransId="{AF611800-FD27-41B9-AAF3-E12834491F5A}"/>
    <dgm:cxn modelId="{512AD183-A582-4E3B-A11A-791FE8462C59}" type="presOf" srcId="{C63A2956-FDBA-4B20-ABA7-6BDC1FADB767}" destId="{4DF02993-B73D-425B-B12C-3D52225F36D0}" srcOrd="0" destOrd="0" presId="urn:microsoft.com/office/officeart/2005/8/layout/vList3"/>
    <dgm:cxn modelId="{5194B6CA-0492-4102-9211-CF07D1EF6A39}" srcId="{1E30C01D-3D90-48F7-8F92-C88DB11A4843}" destId="{C63A2956-FDBA-4B20-ABA7-6BDC1FADB767}" srcOrd="1" destOrd="0" parTransId="{2BB0F7FF-39EB-4092-9897-0F0D8D03866C}" sibTransId="{09E1D145-5D70-4BEA-A467-74D96EE8145E}"/>
    <dgm:cxn modelId="{A7B531D7-413A-4DD9-B107-2C7DEB9C0CF7}" type="presOf" srcId="{4900A3AE-E161-4C25-BE93-998D09A4DF91}" destId="{1B7C1CC2-0EF4-46FA-AE52-98A854F055F4}" srcOrd="0" destOrd="0" presId="urn:microsoft.com/office/officeart/2005/8/layout/vList3"/>
    <dgm:cxn modelId="{F6DA590E-3540-40CC-AB94-4B5731E05F9F}" type="presParOf" srcId="{E790BFCA-81F9-4DE8-9FB1-2FE6FE18FD37}" destId="{97952B33-3B7D-41DE-BB97-E97F2CE3075C}" srcOrd="0" destOrd="0" presId="urn:microsoft.com/office/officeart/2005/8/layout/vList3"/>
    <dgm:cxn modelId="{A00A606B-CB97-4DBD-A947-A67146EA1F97}" type="presParOf" srcId="{97952B33-3B7D-41DE-BB97-E97F2CE3075C}" destId="{4358EB71-B492-4876-BCEE-5EFFE799E2EE}" srcOrd="0" destOrd="0" presId="urn:microsoft.com/office/officeart/2005/8/layout/vList3"/>
    <dgm:cxn modelId="{D03A2CBD-AF3B-4A68-9F64-03CF0AC2D1A8}" type="presParOf" srcId="{97952B33-3B7D-41DE-BB97-E97F2CE3075C}" destId="{34D8BF3A-5AD7-4AD5-BF29-7CB59434FCCB}" srcOrd="1" destOrd="0" presId="urn:microsoft.com/office/officeart/2005/8/layout/vList3"/>
    <dgm:cxn modelId="{E710EA1B-BB24-40C6-B2C6-AD423A744903}" type="presParOf" srcId="{E790BFCA-81F9-4DE8-9FB1-2FE6FE18FD37}" destId="{192D273B-AA04-49F5-A328-97C2F9F09F18}" srcOrd="1" destOrd="0" presId="urn:microsoft.com/office/officeart/2005/8/layout/vList3"/>
    <dgm:cxn modelId="{8ECB9077-DA4A-4E67-B08E-28AC0286F578}" type="presParOf" srcId="{E790BFCA-81F9-4DE8-9FB1-2FE6FE18FD37}" destId="{152D38DB-D923-4797-A5FF-4F36DB5FF295}" srcOrd="2" destOrd="0" presId="urn:microsoft.com/office/officeart/2005/8/layout/vList3"/>
    <dgm:cxn modelId="{D93DF96B-9F4D-4FE1-AB44-9C1CB927EC2B}" type="presParOf" srcId="{152D38DB-D923-4797-A5FF-4F36DB5FF295}" destId="{1E1320D9-E198-48F9-B306-BD4C66597385}" srcOrd="0" destOrd="0" presId="urn:microsoft.com/office/officeart/2005/8/layout/vList3"/>
    <dgm:cxn modelId="{2BC49032-8642-4AC0-B81D-04B06BE51BCF}" type="presParOf" srcId="{152D38DB-D923-4797-A5FF-4F36DB5FF295}" destId="{4DF02993-B73D-425B-B12C-3D52225F36D0}" srcOrd="1" destOrd="0" presId="urn:microsoft.com/office/officeart/2005/8/layout/vList3"/>
    <dgm:cxn modelId="{86246802-B562-40C4-BE9D-4EDC3FE38725}" type="presParOf" srcId="{E790BFCA-81F9-4DE8-9FB1-2FE6FE18FD37}" destId="{90C7100E-AE90-44C0-9AA2-E76092E5A8A7}" srcOrd="3" destOrd="0" presId="urn:microsoft.com/office/officeart/2005/8/layout/vList3"/>
    <dgm:cxn modelId="{61D40125-3F39-4407-BA73-D51B925ED5D0}" type="presParOf" srcId="{E790BFCA-81F9-4DE8-9FB1-2FE6FE18FD37}" destId="{F1F80E1C-B0A3-44D2-A5F3-260A7DB5B73F}" srcOrd="4" destOrd="0" presId="urn:microsoft.com/office/officeart/2005/8/layout/vList3"/>
    <dgm:cxn modelId="{BEA35163-318D-4E8A-9BFA-DB373C530CF3}" type="presParOf" srcId="{F1F80E1C-B0A3-44D2-A5F3-260A7DB5B73F}" destId="{AA04D91B-6767-4CEC-8B0C-BCC129BE3033}" srcOrd="0" destOrd="0" presId="urn:microsoft.com/office/officeart/2005/8/layout/vList3"/>
    <dgm:cxn modelId="{1E389A41-F467-46D6-8B1C-9107FBC8AACD}" type="presParOf" srcId="{F1F80E1C-B0A3-44D2-A5F3-260A7DB5B73F}" destId="{60C8963E-288C-436F-879B-EE1CDFC0D3A9}" srcOrd="1" destOrd="0" presId="urn:microsoft.com/office/officeart/2005/8/layout/vList3"/>
    <dgm:cxn modelId="{21F27CB6-14EE-4639-B9E0-B9942C66DF1F}" type="presParOf" srcId="{E790BFCA-81F9-4DE8-9FB1-2FE6FE18FD37}" destId="{CA7552CC-AB06-454A-88AB-3C3C139C35E9}" srcOrd="5" destOrd="0" presId="urn:microsoft.com/office/officeart/2005/8/layout/vList3"/>
    <dgm:cxn modelId="{000263AB-5C77-412D-95C4-3AAD242FFD5D}" type="presParOf" srcId="{E790BFCA-81F9-4DE8-9FB1-2FE6FE18FD37}" destId="{42DFDFF8-FA52-4D19-82D8-6F42DF573504}" srcOrd="6" destOrd="0" presId="urn:microsoft.com/office/officeart/2005/8/layout/vList3"/>
    <dgm:cxn modelId="{3F542199-A1D2-4E40-A91E-4C248506641F}" type="presParOf" srcId="{42DFDFF8-FA52-4D19-82D8-6F42DF573504}" destId="{5660550B-DD46-4848-8EFD-9733E30859B4}" srcOrd="0" destOrd="0" presId="urn:microsoft.com/office/officeart/2005/8/layout/vList3"/>
    <dgm:cxn modelId="{4B1F0751-6F46-4B29-89EA-3D0CF9407D44}" type="presParOf" srcId="{42DFDFF8-FA52-4D19-82D8-6F42DF573504}" destId="{1B7C1CC2-0EF4-46FA-AE52-98A854F055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745B-5383-48EB-8836-E1B6D30FCAF0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9DE03-A4AD-449B-8383-46997D4AA0C4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 err="1"/>
            <a:t>Legal</a:t>
          </a:r>
          <a:r>
            <a:rPr lang="fr-FR" sz="3200" kern="1200" dirty="0"/>
            <a:t> </a:t>
          </a:r>
          <a:r>
            <a:rPr lang="fr-FR" sz="3200" kern="1200" dirty="0" err="1"/>
            <a:t>constraint</a:t>
          </a:r>
          <a:endParaRPr lang="fr-FR" sz="3200" kern="1200" dirty="0"/>
        </a:p>
      </dsp:txBody>
      <dsp:txXfrm>
        <a:off x="752110" y="541866"/>
        <a:ext cx="7301111" cy="1083733"/>
      </dsp:txXfrm>
    </dsp:sp>
    <dsp:sp modelId="{FB235DFD-BA95-48A3-8F3C-CF92651C32D0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F8E66-2EA7-428F-91B5-F1E46CB7376A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Focus on the nexus </a:t>
          </a:r>
          <a:r>
            <a:rPr lang="fr-FR" sz="3200" kern="1200" dirty="0" err="1"/>
            <a:t>between</a:t>
          </a:r>
          <a:r>
            <a:rPr lang="fr-FR" sz="3200" kern="1200" dirty="0"/>
            <a:t> </a:t>
          </a:r>
          <a:r>
            <a:rPr lang="fr-FR" sz="3200" kern="1200" dirty="0" err="1"/>
            <a:t>stakeholders</a:t>
          </a:r>
          <a:r>
            <a:rPr lang="fr-FR" sz="3200" kern="1200" dirty="0"/>
            <a:t> and the </a:t>
          </a:r>
          <a:r>
            <a:rPr lang="fr-FR" sz="3200" kern="1200" dirty="0" err="1"/>
            <a:t>learnings</a:t>
          </a:r>
          <a:endParaRPr lang="fr-FR" sz="3200" kern="1200" dirty="0"/>
        </a:p>
      </dsp:txBody>
      <dsp:txXfrm>
        <a:off x="1146048" y="2167466"/>
        <a:ext cx="6907174" cy="1083733"/>
      </dsp:txXfrm>
    </dsp:sp>
    <dsp:sp modelId="{B600901C-27CA-4F97-BEED-8424305C72D1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E38AD-AE4F-42A8-BA3D-A339CCB824E5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More </a:t>
          </a:r>
          <a:r>
            <a:rPr lang="fr-FR" sz="3200" kern="1200" dirty="0" err="1"/>
            <a:t>autonomy</a:t>
          </a:r>
          <a:r>
            <a:rPr lang="fr-FR" sz="3200" kern="1200" dirty="0"/>
            <a:t> in the </a:t>
          </a:r>
          <a:r>
            <a:rPr lang="fr-FR" sz="3200" kern="1200" dirty="0" err="1"/>
            <a:t>learning</a:t>
          </a:r>
          <a:r>
            <a:rPr lang="fr-FR" sz="3200" kern="1200" dirty="0"/>
            <a:t> </a:t>
          </a:r>
          <a:r>
            <a:rPr lang="fr-FR" sz="3200" kern="1200" dirty="0" err="1"/>
            <a:t>space</a:t>
          </a:r>
          <a:endParaRPr lang="fr-FR" sz="3200" kern="1200" dirty="0"/>
        </a:p>
      </dsp:txBody>
      <dsp:txXfrm>
        <a:off x="752110" y="3793066"/>
        <a:ext cx="7301111" cy="1083733"/>
      </dsp:txXfrm>
    </dsp:sp>
    <dsp:sp modelId="{9FFC9D33-E7D8-4CCA-832B-4DADA5A8BA76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8BF3A-5AD7-4AD5-BF29-7CB59434FCCB}">
      <dsp:nvSpPr>
        <dsp:cNvPr id="0" name=""/>
        <dsp:cNvSpPr/>
      </dsp:nvSpPr>
      <dsp:spPr>
        <a:xfrm rot="10800000">
          <a:off x="1557404" y="2195"/>
          <a:ext cx="5153866" cy="103700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8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Marianne" panose="02000000000000000000" pitchFamily="50" charset="0"/>
            </a:rPr>
            <a:t>A masters </a:t>
          </a:r>
          <a:r>
            <a:rPr lang="fr-FR" sz="2400" kern="1200" dirty="0" err="1">
              <a:latin typeface="Marianne" panose="02000000000000000000" pitchFamily="50" charset="0"/>
            </a:rPr>
            <a:t>degree</a:t>
          </a:r>
          <a:r>
            <a:rPr lang="fr-FR" sz="2400" kern="1200" dirty="0">
              <a:latin typeface="Marianne" panose="02000000000000000000" pitchFamily="50" charset="0"/>
            </a:rPr>
            <a:t> </a:t>
          </a:r>
          <a:r>
            <a:rPr lang="fr-FR" sz="2400" kern="1200" dirty="0" err="1">
              <a:latin typeface="Marianne" panose="02000000000000000000" pitchFamily="50" charset="0"/>
            </a:rPr>
            <a:t>from</a:t>
          </a:r>
          <a:r>
            <a:rPr lang="fr-FR" sz="2400" kern="1200" dirty="0">
              <a:latin typeface="Marianne" panose="02000000000000000000" pitchFamily="50" charset="0"/>
            </a:rPr>
            <a:t> an English-</a:t>
          </a:r>
          <a:r>
            <a:rPr lang="fr-FR" sz="2400" kern="1200" dirty="0" err="1">
              <a:latin typeface="Marianne" panose="02000000000000000000" pitchFamily="50" charset="0"/>
            </a:rPr>
            <a:t>speaking</a:t>
          </a:r>
          <a:r>
            <a:rPr lang="fr-FR" sz="2400" kern="1200" dirty="0">
              <a:latin typeface="Marianne" panose="02000000000000000000" pitchFamily="50" charset="0"/>
            </a:rPr>
            <a:t> </a:t>
          </a:r>
          <a:r>
            <a:rPr lang="fr-FR" sz="2400" kern="1200" dirty="0" err="1">
              <a:latin typeface="Marianne" panose="02000000000000000000" pitchFamily="50" charset="0"/>
            </a:rPr>
            <a:t>university</a:t>
          </a:r>
          <a:endParaRPr lang="fr-FR" sz="2400" kern="1200" dirty="0">
            <a:latin typeface="Marianne" panose="02000000000000000000" pitchFamily="50" charset="0"/>
          </a:endParaRPr>
        </a:p>
      </dsp:txBody>
      <dsp:txXfrm rot="10800000">
        <a:off x="1816654" y="2195"/>
        <a:ext cx="4894616" cy="1037002"/>
      </dsp:txXfrm>
    </dsp:sp>
    <dsp:sp modelId="{4358EB71-B492-4876-BCEE-5EFFE799E2EE}">
      <dsp:nvSpPr>
        <dsp:cNvPr id="0" name=""/>
        <dsp:cNvSpPr/>
      </dsp:nvSpPr>
      <dsp:spPr>
        <a:xfrm>
          <a:off x="1038903" y="2195"/>
          <a:ext cx="1037002" cy="10370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02993-B73D-425B-B12C-3D52225F36D0}">
      <dsp:nvSpPr>
        <dsp:cNvPr id="0" name=""/>
        <dsp:cNvSpPr/>
      </dsp:nvSpPr>
      <dsp:spPr>
        <a:xfrm rot="10800000">
          <a:off x="1557404" y="1348750"/>
          <a:ext cx="5153866" cy="103700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89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latin typeface="Marianne" panose="02000000000000000000" pitchFamily="50" charset="0"/>
            </a:rPr>
            <a:t>A qualification to </a:t>
          </a:r>
          <a:r>
            <a:rPr lang="fr-FR" sz="2400" kern="1200" dirty="0" err="1">
              <a:latin typeface="Marianne" panose="02000000000000000000" pitchFamily="50" charset="0"/>
            </a:rPr>
            <a:t>teach</a:t>
          </a:r>
          <a:r>
            <a:rPr lang="fr-FR" sz="2400" kern="1200" dirty="0">
              <a:latin typeface="Marianne" panose="02000000000000000000" pitchFamily="50" charset="0"/>
            </a:rPr>
            <a:t> English as a second </a:t>
          </a:r>
          <a:r>
            <a:rPr lang="fr-FR" sz="2400" kern="1200" dirty="0" err="1">
              <a:latin typeface="Marianne" panose="02000000000000000000" pitchFamily="50" charset="0"/>
            </a:rPr>
            <a:t>language</a:t>
          </a:r>
          <a:endParaRPr lang="fr-FR" sz="2400" kern="1200" dirty="0">
            <a:latin typeface="Marianne" panose="02000000000000000000" pitchFamily="50" charset="0"/>
          </a:endParaRPr>
        </a:p>
      </dsp:txBody>
      <dsp:txXfrm rot="10800000">
        <a:off x="1816654" y="1348750"/>
        <a:ext cx="4894616" cy="1037002"/>
      </dsp:txXfrm>
    </dsp:sp>
    <dsp:sp modelId="{1E1320D9-E198-48F9-B306-BD4C66597385}">
      <dsp:nvSpPr>
        <dsp:cNvPr id="0" name=""/>
        <dsp:cNvSpPr/>
      </dsp:nvSpPr>
      <dsp:spPr>
        <a:xfrm>
          <a:off x="1038903" y="1348750"/>
          <a:ext cx="1037002" cy="10370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8963E-288C-436F-879B-EE1CDFC0D3A9}">
      <dsp:nvSpPr>
        <dsp:cNvPr id="0" name=""/>
        <dsp:cNvSpPr/>
      </dsp:nvSpPr>
      <dsp:spPr>
        <a:xfrm rot="10800000">
          <a:off x="1557404" y="2695305"/>
          <a:ext cx="5153866" cy="103700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89" tIns="99060" rIns="184912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Relevant </a:t>
          </a:r>
          <a:r>
            <a:rPr lang="fr-FR" sz="2400" kern="1200" dirty="0" err="1">
              <a:latin typeface="Marianne" panose="02000000000000000000" pitchFamily="50" charset="0"/>
            </a:rPr>
            <a:t>experience</a:t>
          </a:r>
          <a:endParaRPr lang="fr-FR" sz="2600" kern="1200" dirty="0">
            <a:latin typeface="Marianne" panose="02000000000000000000" pitchFamily="50" charset="0"/>
          </a:endParaRPr>
        </a:p>
      </dsp:txBody>
      <dsp:txXfrm rot="10800000">
        <a:off x="1816654" y="2695305"/>
        <a:ext cx="4894616" cy="1037002"/>
      </dsp:txXfrm>
    </dsp:sp>
    <dsp:sp modelId="{AA04D91B-6767-4CEC-8B0C-BCC129BE3033}">
      <dsp:nvSpPr>
        <dsp:cNvPr id="0" name=""/>
        <dsp:cNvSpPr/>
      </dsp:nvSpPr>
      <dsp:spPr>
        <a:xfrm>
          <a:off x="1038903" y="2695305"/>
          <a:ext cx="1037002" cy="10370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C1CC2-0EF4-46FA-AE52-98A854F055F4}">
      <dsp:nvSpPr>
        <dsp:cNvPr id="0" name=""/>
        <dsp:cNvSpPr/>
      </dsp:nvSpPr>
      <dsp:spPr>
        <a:xfrm rot="10800000">
          <a:off x="1557404" y="4041860"/>
          <a:ext cx="5153866" cy="1037002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89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Writing</a:t>
          </a:r>
          <a:r>
            <a:rPr lang="fr-FR" sz="2600" kern="1200" dirty="0"/>
            <a:t> / </a:t>
          </a:r>
          <a:r>
            <a:rPr lang="fr-FR" sz="2400" kern="1200" dirty="0" err="1">
              <a:latin typeface="Marianne" panose="02000000000000000000" pitchFamily="50" charset="0"/>
            </a:rPr>
            <a:t>debating</a:t>
          </a:r>
          <a:r>
            <a:rPr lang="fr-FR" sz="2600" kern="1200" dirty="0"/>
            <a:t> / leadership coaching </a:t>
          </a:r>
          <a:r>
            <a:rPr lang="fr-FR" sz="2600" kern="1200" dirty="0" err="1"/>
            <a:t>experience</a:t>
          </a:r>
          <a:endParaRPr lang="fr-FR" sz="2600" kern="1200" dirty="0"/>
        </a:p>
      </dsp:txBody>
      <dsp:txXfrm rot="10800000">
        <a:off x="1816654" y="4041860"/>
        <a:ext cx="4894616" cy="1037002"/>
      </dsp:txXfrm>
    </dsp:sp>
    <dsp:sp modelId="{5660550B-DD46-4848-8EFD-9733E30859B4}">
      <dsp:nvSpPr>
        <dsp:cNvPr id="0" name=""/>
        <dsp:cNvSpPr/>
      </dsp:nvSpPr>
      <dsp:spPr>
        <a:xfrm>
          <a:off x="1038903" y="4041860"/>
          <a:ext cx="1037002" cy="103700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4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4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4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8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5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1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2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5EDE-BB7C-4C18-9117-A0B0B6596CAB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8D2A-8EC4-43A3-9310-836D740BFCD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148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5000" endPos="5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729038"/>
            <a:ext cx="9144000" cy="2387600"/>
          </a:xfrm>
        </p:spPr>
        <p:txBody>
          <a:bodyPr/>
          <a:lstStyle/>
          <a:p>
            <a:r>
              <a:rPr lang="en-GB" dirty="0">
                <a:latin typeface="Marianne" panose="02000000000000000000" pitchFamily="50" charset="0"/>
              </a:rPr>
              <a:t>Redefining relationships in the learning space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6200613"/>
            <a:ext cx="9144000" cy="480105"/>
          </a:xfrm>
        </p:spPr>
        <p:txBody>
          <a:bodyPr/>
          <a:lstStyle/>
          <a:p>
            <a:r>
              <a:rPr lang="en-GB" dirty="0">
                <a:latin typeface="Marianne" panose="02000000000000000000" pitchFamily="50" charset="0"/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137414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524000" y="2931319"/>
            <a:ext cx="9144000" cy="995363"/>
          </a:xfrm>
        </p:spPr>
        <p:txBody>
          <a:bodyPr/>
          <a:lstStyle/>
          <a:p>
            <a:r>
              <a:rPr lang="en-GB" dirty="0">
                <a:latin typeface="Marianne" panose="02000000000000000000" pitchFamily="50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98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0014050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561252" y="1362269"/>
            <a:ext cx="135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nne" panose="02000000000000000000" pitchFamily="50" charset="0"/>
              </a:rPr>
              <a:t>1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61252" y="457591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43997" y="30135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29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B745B-5383-48EB-8836-E1B6D30FC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41B745B-5383-48EB-8836-E1B6D30FC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35DFD-BA95-48A3-8F3C-CF92651C3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FB235DFD-BA95-48A3-8F3C-CF92651C3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9DE03-A4AD-449B-8383-46997D4AA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239DE03-A4AD-449B-8383-46997D4AA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00901C-27CA-4F97-BEED-8424305C7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600901C-27CA-4F97-BEED-8424305C7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0F8E66-2EA7-428F-91B5-F1E46CB7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40F8E66-2EA7-428F-91B5-F1E46CB73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C9D33-E7D8-4CCA-832B-4DADA5A8B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FFC9D33-E7D8-4CCA-832B-4DADA5A8B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DE38AD-AE4F-42A8-BA3D-A339CCB8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6DE38AD-AE4F-42A8-BA3D-A339CCB82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694421" y="541792"/>
            <a:ext cx="5010539" cy="100770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Marianne" panose="02000000000000000000" pitchFamily="50" charset="0"/>
              </a:rPr>
              <a:t>Contracting self-employed teachers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694420" y="2369170"/>
            <a:ext cx="5010539" cy="89573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arianne" panose="02000000000000000000" pitchFamily="50" charset="0"/>
              </a:rPr>
              <a:t>Flexibility</a:t>
            </a:r>
          </a:p>
        </p:txBody>
      </p:sp>
      <p:sp>
        <p:nvSpPr>
          <p:cNvPr id="6" name="Ellipse 5"/>
          <p:cNvSpPr/>
          <p:nvPr/>
        </p:nvSpPr>
        <p:spPr>
          <a:xfrm>
            <a:off x="590620" y="3944164"/>
            <a:ext cx="3079102" cy="162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Numbers</a:t>
            </a:r>
          </a:p>
        </p:txBody>
      </p:sp>
      <p:sp>
        <p:nvSpPr>
          <p:cNvPr id="7" name="Ellipse 6"/>
          <p:cNvSpPr/>
          <p:nvPr/>
        </p:nvSpPr>
        <p:spPr>
          <a:xfrm>
            <a:off x="4489692" y="4926563"/>
            <a:ext cx="3420000" cy="162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Choosing who you work with and continue to work with</a:t>
            </a:r>
          </a:p>
        </p:txBody>
      </p:sp>
      <p:sp>
        <p:nvSpPr>
          <p:cNvPr id="8" name="Ellipse 7"/>
          <p:cNvSpPr/>
          <p:nvPr/>
        </p:nvSpPr>
        <p:spPr>
          <a:xfrm>
            <a:off x="8729662" y="3944164"/>
            <a:ext cx="3169298" cy="162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Planning and adapting activities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6055067" y="1663394"/>
            <a:ext cx="289249" cy="522514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èche vers le bas 9"/>
          <p:cNvSpPr/>
          <p:nvPr/>
        </p:nvSpPr>
        <p:spPr>
          <a:xfrm rot="3416531">
            <a:off x="4003745" y="3408310"/>
            <a:ext cx="432000" cy="972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vers le bas 10"/>
          <p:cNvSpPr/>
          <p:nvPr/>
        </p:nvSpPr>
        <p:spPr>
          <a:xfrm>
            <a:off x="5983692" y="3480318"/>
            <a:ext cx="432000" cy="972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èche vers le bas 11"/>
          <p:cNvSpPr/>
          <p:nvPr/>
        </p:nvSpPr>
        <p:spPr>
          <a:xfrm rot="18180000">
            <a:off x="7963723" y="3458163"/>
            <a:ext cx="432000" cy="9720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20000" y="765109"/>
            <a:ext cx="3769568" cy="5337111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Marianne" panose="02000000000000000000" pitchFamily="50" charset="0"/>
              </a:rPr>
              <a:t>Precarious short-term contracts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Marianne" panose="02000000000000000000" pitchFamily="50" charset="0"/>
              </a:rPr>
              <a:t>Legal risk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691535" y="765109"/>
            <a:ext cx="3769568" cy="53371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lèche droite 5"/>
          <p:cNvSpPr/>
          <p:nvPr/>
        </p:nvSpPr>
        <p:spPr>
          <a:xfrm>
            <a:off x="5113176" y="2920482"/>
            <a:ext cx="1968759" cy="66247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1426095" y="1539552"/>
            <a:ext cx="2357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Marianne" panose="02000000000000000000" pitchFamily="50" charset="0"/>
              </a:rPr>
              <a:t>Contracting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Marianne" panose="02000000000000000000" pitchFamily="50" charset="0"/>
              </a:rPr>
              <a:t>approach</a:t>
            </a:r>
            <a:endParaRPr lang="en-GB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97630" y="1539551"/>
            <a:ext cx="2304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arianne" panose="02000000000000000000" pitchFamily="50" charset="0"/>
              </a:rPr>
              <a:t>Outsourcing approach</a:t>
            </a:r>
            <a:endParaRPr lang="en-GB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24366" y="2920482"/>
            <a:ext cx="30511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Purchase teaching services from any company (multinational to small businesses and free-lancers)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No compliance risks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Mindset</a:t>
            </a:r>
            <a:r>
              <a:rPr lang="en-GB" dirty="0">
                <a:solidFill>
                  <a:schemeClr val="bg1"/>
                </a:solidFill>
              </a:rPr>
              <a:t> shift</a:t>
            </a:r>
          </a:p>
        </p:txBody>
      </p:sp>
    </p:spTree>
    <p:extLst>
      <p:ext uri="{BB962C8B-B14F-4D97-AF65-F5344CB8AC3E}">
        <p14:creationId xmlns:p14="http://schemas.microsoft.com/office/powerpoint/2010/main" val="7165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04931" y="535345"/>
            <a:ext cx="638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Marianne" panose="02000000000000000000" pitchFamily="50" charset="0"/>
              </a:rPr>
              <a:t>External decision-makers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105053" y="1400175"/>
            <a:ext cx="5981894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rianne" panose="02000000000000000000" pitchFamily="50" charset="0"/>
              </a:rPr>
              <a:t>Learning outcomes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66531" y="4857750"/>
            <a:ext cx="3960000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rianne" panose="02000000000000000000" pitchFamily="50" charset="0"/>
              </a:rPr>
              <a:t>Teacher / Learning facilitator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829550" y="4857750"/>
            <a:ext cx="3960000" cy="80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Marianne" panose="02000000000000000000" pitchFamily="50" charset="0"/>
              </a:rPr>
              <a:t>Learners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10100" y="5257800"/>
            <a:ext cx="3067050" cy="0"/>
          </a:xfrm>
          <a:prstGeom prst="straightConnector1">
            <a:avLst/>
          </a:prstGeom>
          <a:ln w="57150" cap="sq">
            <a:round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571750" y="2333625"/>
            <a:ext cx="3362325" cy="24003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6248400" y="2333625"/>
            <a:ext cx="3448050" cy="24003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218403" y="5424210"/>
            <a:ext cx="1850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Pedagogy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 rot="2096515">
            <a:off x="7373151" y="3152169"/>
            <a:ext cx="2061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Motivation</a:t>
            </a:r>
          </a:p>
        </p:txBody>
      </p:sp>
      <p:sp>
        <p:nvSpPr>
          <p:cNvPr id="27" name="ZoneTexte 26"/>
          <p:cNvSpPr txBox="1"/>
          <p:nvPr/>
        </p:nvSpPr>
        <p:spPr>
          <a:xfrm rot="19445282">
            <a:off x="3598797" y="3121392"/>
            <a:ext cx="533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50" charset="0"/>
              </a:rPr>
              <a:t>?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28" y="1140905"/>
            <a:ext cx="8275321" cy="4576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199262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99372" y="0"/>
            <a:ext cx="1992628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/>
          <p:cNvSpPr txBox="1"/>
          <p:nvPr/>
        </p:nvSpPr>
        <p:spPr>
          <a:xfrm>
            <a:off x="465879" y="581025"/>
            <a:ext cx="1060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Marianne" panose="02000000000000000000" pitchFamily="50" charset="0"/>
              </a:rPr>
              <a:t>PAST</a:t>
            </a:r>
            <a:endParaRPr lang="en-GB" sz="3600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276523" y="581025"/>
            <a:ext cx="183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Marianne" panose="02000000000000000000" pitchFamily="50" charset="0"/>
              </a:rPr>
              <a:t>PRESENT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967739" y="1371600"/>
            <a:ext cx="57150" cy="3686175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11153774" y="1590675"/>
            <a:ext cx="33338" cy="3681412"/>
          </a:xfrm>
          <a:prstGeom prst="straightConnector1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58113" y="539392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arianne" panose="02000000000000000000" pitchFamily="50" charset="0"/>
              </a:rPr>
              <a:t>Delivered by employees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357486" y="5555853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Marianne" panose="02000000000000000000" pitchFamily="50" charset="0"/>
              </a:rPr>
              <a:t>Ownership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Marianne" panose="02000000000000000000" pitchFamily="50" charset="0"/>
              </a:rPr>
              <a:t>&amp;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Marianne" panose="02000000000000000000" pitchFamily="50" charset="0"/>
              </a:rPr>
              <a:t>Autonomy</a:t>
            </a:r>
          </a:p>
        </p:txBody>
      </p:sp>
    </p:spTree>
    <p:extLst>
      <p:ext uri="{BB962C8B-B14F-4D97-AF65-F5344CB8AC3E}">
        <p14:creationId xmlns:p14="http://schemas.microsoft.com/office/powerpoint/2010/main" val="322977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99531807"/>
              </p:ext>
            </p:extLst>
          </p:nvPr>
        </p:nvGraphicFramePr>
        <p:xfrm>
          <a:off x="2308225" y="1466850"/>
          <a:ext cx="7750175" cy="508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1466850"/>
            <a:ext cx="776287" cy="7196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2838450"/>
            <a:ext cx="776287" cy="7196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4179349"/>
            <a:ext cx="776287" cy="7196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1" y="5520248"/>
            <a:ext cx="776287" cy="7196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81350" y="386783"/>
            <a:ext cx="6678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rianne" panose="02000000000000000000" pitchFamily="50" charset="0"/>
              </a:rPr>
              <a:t>The </a:t>
            </a:r>
            <a:r>
              <a:rPr lang="en-GB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rianne" panose="02000000000000000000" pitchFamily="50" charset="0"/>
              </a:rPr>
              <a:t>teachers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arianne" panose="02000000000000000000" pitchFamily="50" charset="0"/>
              </a:rPr>
              <a:t> must have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56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8EB71-B492-4876-BCEE-5EFFE799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358EB71-B492-4876-BCEE-5EFFE799E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8BF3A-5AD7-4AD5-BF29-7CB59434F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4D8BF3A-5AD7-4AD5-BF29-7CB59434FC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1320D9-E198-48F9-B306-BD4C66597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E1320D9-E198-48F9-B306-BD4C665973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02993-B73D-425B-B12C-3D52225F3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4DF02993-B73D-425B-B12C-3D52225F3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04D91B-6767-4CEC-8B0C-BCC129BE3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A04D91B-6767-4CEC-8B0C-BCC129BE3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C8963E-288C-436F-879B-EE1CDFC0D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0C8963E-288C-436F-879B-EE1CDFC0D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0550B-DD46-4848-8EFD-9733E3085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660550B-DD46-4848-8EFD-9733E3085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C1CC2-0EF4-46FA-AE52-98A854F05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B7C1CC2-0EF4-46FA-AE52-98A854F05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796925"/>
          </a:xfrm>
        </p:spPr>
        <p:txBody>
          <a:bodyPr/>
          <a:lstStyle/>
          <a:p>
            <a:pPr algn="ctr"/>
            <a:r>
              <a:rPr lang="en-GB" dirty="0">
                <a:latin typeface="Marianne" panose="02000000000000000000" pitchFamily="50" charset="0"/>
              </a:rPr>
              <a:t>Operating with freelancers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4445000"/>
            <a:ext cx="10515600" cy="869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600" dirty="0">
                <a:latin typeface="Marianne" panose="02000000000000000000" pitchFamily="50" charset="0"/>
              </a:rPr>
              <a:t>Operating with full-time employees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933450" y="2901950"/>
            <a:ext cx="10515600" cy="869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0" dirty="0">
                <a:latin typeface="Marianne" panose="02000000000000000000" pitchFamily="50" charset="0"/>
              </a:rPr>
              <a:t>≠</a:t>
            </a:r>
            <a:endParaRPr lang="en-GB" sz="666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2049" y="1620837"/>
            <a:ext cx="10515600" cy="4351338"/>
          </a:xfrm>
        </p:spPr>
        <p:txBody>
          <a:bodyPr anchor="ctr"/>
          <a:lstStyle/>
          <a:p>
            <a:pPr>
              <a:spcBef>
                <a:spcPts val="1800"/>
              </a:spcBef>
            </a:pPr>
            <a:r>
              <a:rPr lang="en-GB" dirty="0"/>
              <a:t>More open to travel and participate in innovation projects</a:t>
            </a:r>
          </a:p>
          <a:p>
            <a:pPr>
              <a:spcBef>
                <a:spcPts val="1800"/>
              </a:spcBef>
            </a:pPr>
            <a:r>
              <a:rPr lang="en-GB" dirty="0"/>
              <a:t>More autonomy for the teachers</a:t>
            </a:r>
          </a:p>
          <a:p>
            <a:pPr>
              <a:spcBef>
                <a:spcPts val="1800"/>
              </a:spcBef>
            </a:pPr>
            <a:r>
              <a:rPr lang="en-GB" dirty="0"/>
              <a:t>Healthier and more effective relationship between teachers and students</a:t>
            </a:r>
          </a:p>
        </p:txBody>
      </p:sp>
      <p:sp>
        <p:nvSpPr>
          <p:cNvPr id="4" name="Parallélogramme 3"/>
          <p:cNvSpPr/>
          <p:nvPr/>
        </p:nvSpPr>
        <p:spPr>
          <a:xfrm>
            <a:off x="-1019176" y="1044177"/>
            <a:ext cx="10115551" cy="981075"/>
          </a:xfrm>
          <a:prstGeom prst="parallelogram">
            <a:avLst>
              <a:gd name="adj" fmla="val 84674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2049" y="871932"/>
            <a:ext cx="3028951" cy="132556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arianne" panose="02000000000000000000" pitchFamily="50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7056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Marianne</vt:lpstr>
      <vt:lpstr>Thème Office</vt:lpstr>
      <vt:lpstr>Redefining relationships in the learning space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Operating with freelancers</vt:lpstr>
      <vt:lpstr>Benefits</vt:lpstr>
      <vt:lpstr>Questions?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Redefining relationships in the learning space</dc:title>
  <dc:creator>EXCOFFON Laure Mme</dc:creator>
  <cp:lastModifiedBy>CASTRI', 1° Lgt. Mauro - CFAE</cp:lastModifiedBy>
  <cp:revision>22</cp:revision>
  <dcterms:created xsi:type="dcterms:W3CDTF">2022-05-20T12:02:51Z</dcterms:created>
  <dcterms:modified xsi:type="dcterms:W3CDTF">2022-05-20T14:56:02Z</dcterms:modified>
</cp:coreProperties>
</file>