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13716000" cx="24384000"/>
  <p:notesSz cx="6858000" cy="9144000"/>
  <p:embeddedFontLs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1/dDSzFt3ZWOtA0usri9v1lPX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2c366f966_1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2c366f966_1_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02c366f966_1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02c366f966_1_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02c366f966_1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202c366f966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10" name="Shape 10"/>
        <p:cNvGrpSpPr/>
        <p:nvPr/>
      </p:nvGrpSpPr>
      <p:grpSpPr>
        <a:xfrm>
          <a:off x="0" y="0"/>
          <a:ext cx="0" cy="0"/>
          <a:chOff x="0" y="0"/>
          <a:chExt cx="0" cy="0"/>
        </a:xfrm>
      </p:grpSpPr>
      <p:cxnSp>
        <p:nvCxnSpPr>
          <p:cNvPr id="11" name="Google Shape;11;p17"/>
          <p:cNvCxnSpPr/>
          <p:nvPr/>
        </p:nvCxnSpPr>
        <p:spPr>
          <a:xfrm>
            <a:off x="635000" y="12192000"/>
            <a:ext cx="23114000" cy="0"/>
          </a:xfrm>
          <a:prstGeom prst="straightConnector1">
            <a:avLst/>
          </a:prstGeom>
          <a:noFill/>
          <a:ln cap="flat" cmpd="sng" w="38100">
            <a:solidFill>
              <a:schemeClr val="accent4"/>
            </a:solidFill>
            <a:prstDash val="solid"/>
            <a:miter lim="400000"/>
            <a:headEnd len="sm" w="sm" type="none"/>
            <a:tailEnd len="sm" w="sm" type="none"/>
          </a:ln>
        </p:spPr>
      </p:cxnSp>
      <p:sp>
        <p:nvSpPr>
          <p:cNvPr id="12" name="Google Shape;12;p17"/>
          <p:cNvSpPr txBox="1"/>
          <p:nvPr>
            <p:ph idx="1" type="body"/>
          </p:nvPr>
        </p:nvSpPr>
        <p:spPr>
          <a:xfrm>
            <a:off x="571500" y="12269258"/>
            <a:ext cx="23235147" cy="555245"/>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chemeClr val="accent4"/>
              </a:buClr>
              <a:buSzPts val="2800"/>
              <a:buFont typeface="Arial"/>
              <a:buNone/>
              <a:defRPr b="1" sz="2800" cap="none">
                <a:solidFill>
                  <a:schemeClr val="accent4"/>
                </a:solidFill>
                <a:latin typeface="Arial"/>
                <a:ea typeface="Arial"/>
                <a:cs typeface="Arial"/>
                <a:sym typeface="Arial"/>
              </a:defRPr>
            </a:lvl1pPr>
            <a:lvl2pPr indent="-228600" lvl="1" marL="914400" algn="l">
              <a:lnSpc>
                <a:spcPct val="120000"/>
              </a:lnSpc>
              <a:spcBef>
                <a:spcPts val="0"/>
              </a:spcBef>
              <a:spcAft>
                <a:spcPts val="0"/>
              </a:spcAft>
              <a:buClr>
                <a:srgbClr val="C3CCB0"/>
              </a:buClr>
              <a:buSzPts val="1800"/>
              <a:buNone/>
              <a:defRPr/>
            </a:lvl2pPr>
            <a:lvl3pPr indent="-228600" lvl="2" marL="1371600" algn="l">
              <a:lnSpc>
                <a:spcPct val="120000"/>
              </a:lnSpc>
              <a:spcBef>
                <a:spcPts val="0"/>
              </a:spcBef>
              <a:spcAft>
                <a:spcPts val="0"/>
              </a:spcAft>
              <a:buClr>
                <a:srgbClr val="C3CCB0"/>
              </a:buClr>
              <a:buSzPts val="1800"/>
              <a:buNone/>
              <a:defRPr/>
            </a:lvl3pPr>
            <a:lvl4pPr indent="-228600" lvl="3" marL="1828800" algn="l">
              <a:lnSpc>
                <a:spcPct val="120000"/>
              </a:lnSpc>
              <a:spcBef>
                <a:spcPts val="0"/>
              </a:spcBef>
              <a:spcAft>
                <a:spcPts val="0"/>
              </a:spcAft>
              <a:buClr>
                <a:srgbClr val="C3CCB0"/>
              </a:buClr>
              <a:buSzPts val="1800"/>
              <a:buNone/>
              <a:defRPr/>
            </a:lvl4pPr>
            <a:lvl5pPr indent="-228600" lvl="4" marL="2286000" algn="l">
              <a:lnSpc>
                <a:spcPct val="120000"/>
              </a:lnSpc>
              <a:spcBef>
                <a:spcPts val="0"/>
              </a:spcBef>
              <a:spcAft>
                <a:spcPts val="0"/>
              </a:spcAft>
              <a:buClr>
                <a:srgbClr val="C3CCB0"/>
              </a:buClr>
              <a:buSzPts val="1800"/>
              <a:buNone/>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cxnSp>
        <p:nvCxnSpPr>
          <p:cNvPr id="13" name="Google Shape;13;p17"/>
          <p:cNvCxnSpPr/>
          <p:nvPr/>
        </p:nvCxnSpPr>
        <p:spPr>
          <a:xfrm>
            <a:off x="634956" y="9475085"/>
            <a:ext cx="23114088" cy="1"/>
          </a:xfrm>
          <a:prstGeom prst="straightConnector1">
            <a:avLst/>
          </a:prstGeom>
          <a:noFill/>
          <a:ln cap="flat" cmpd="sng" w="114300">
            <a:solidFill>
              <a:schemeClr val="accent4"/>
            </a:solidFill>
            <a:prstDash val="solid"/>
            <a:miter lim="400000"/>
            <a:headEnd len="sm" w="sm" type="none"/>
            <a:tailEnd len="sm" w="sm" type="none"/>
          </a:ln>
        </p:spPr>
      </p:cxnSp>
      <p:sp>
        <p:nvSpPr>
          <p:cNvPr id="14" name="Google Shape;14;p17"/>
          <p:cNvSpPr txBox="1"/>
          <p:nvPr>
            <p:ph type="title"/>
          </p:nvPr>
        </p:nvSpPr>
        <p:spPr>
          <a:xfrm>
            <a:off x="571500" y="9525885"/>
            <a:ext cx="23235147" cy="2647065"/>
          </a:xfrm>
          <a:prstGeom prst="rect">
            <a:avLst/>
          </a:prstGeom>
          <a:noFill/>
          <a:ln>
            <a:noFill/>
          </a:ln>
        </p:spPr>
        <p:txBody>
          <a:bodyPr anchorCtr="0" anchor="t" bIns="50800" lIns="50800" spcFirstLastPara="1" rIns="50800" wrap="square" tIns="50800">
            <a:normAutofit/>
          </a:bodyPr>
          <a:lstStyle>
            <a:lvl1pPr lvl="0" algn="l">
              <a:lnSpc>
                <a:spcPct val="70000"/>
              </a:lnSpc>
              <a:spcBef>
                <a:spcPts val="0"/>
              </a:spcBef>
              <a:spcAft>
                <a:spcPts val="0"/>
              </a:spcAft>
              <a:buClr>
                <a:srgbClr val="FFFFFF"/>
              </a:buClr>
              <a:buSzPts val="15000"/>
              <a:buFont typeface="Arial"/>
              <a:buNone/>
              <a:defRPr sz="15000">
                <a:solidFill>
                  <a:srgbClr val="FFFFFF"/>
                </a:solidFill>
                <a:latin typeface="Arial"/>
                <a:ea typeface="Arial"/>
                <a:cs typeface="Arial"/>
                <a:sym typeface="Arial"/>
              </a:defRPr>
            </a:lvl1pPr>
            <a:lvl2pPr lvl="1" algn="l">
              <a:lnSpc>
                <a:spcPct val="80000"/>
              </a:lnSpc>
              <a:spcBef>
                <a:spcPts val="0"/>
              </a:spcBef>
              <a:spcAft>
                <a:spcPts val="0"/>
              </a:spcAft>
              <a:buClr>
                <a:schemeClr val="accent4"/>
              </a:buClr>
              <a:buSzPts val="1800"/>
              <a:buNone/>
              <a:defRPr/>
            </a:lvl2pPr>
            <a:lvl3pPr lvl="2" algn="l">
              <a:lnSpc>
                <a:spcPct val="80000"/>
              </a:lnSpc>
              <a:spcBef>
                <a:spcPts val="0"/>
              </a:spcBef>
              <a:spcAft>
                <a:spcPts val="0"/>
              </a:spcAft>
              <a:buClr>
                <a:schemeClr val="accent4"/>
              </a:buClr>
              <a:buSzPts val="1800"/>
              <a:buNone/>
              <a:defRPr/>
            </a:lvl3pPr>
            <a:lvl4pPr lvl="3" algn="l">
              <a:lnSpc>
                <a:spcPct val="80000"/>
              </a:lnSpc>
              <a:spcBef>
                <a:spcPts val="0"/>
              </a:spcBef>
              <a:spcAft>
                <a:spcPts val="0"/>
              </a:spcAft>
              <a:buClr>
                <a:schemeClr val="accent4"/>
              </a:buClr>
              <a:buSzPts val="1800"/>
              <a:buNone/>
              <a:defRPr/>
            </a:lvl4pPr>
            <a:lvl5pPr lvl="4" algn="l">
              <a:lnSpc>
                <a:spcPct val="80000"/>
              </a:lnSpc>
              <a:spcBef>
                <a:spcPts val="0"/>
              </a:spcBef>
              <a:spcAft>
                <a:spcPts val="0"/>
              </a:spcAft>
              <a:buClr>
                <a:schemeClr val="accent4"/>
              </a:buClr>
              <a:buSzPts val="1800"/>
              <a:buNone/>
              <a:defRPr/>
            </a:lvl5pPr>
            <a:lvl6pPr lvl="5" algn="l">
              <a:lnSpc>
                <a:spcPct val="80000"/>
              </a:lnSpc>
              <a:spcBef>
                <a:spcPts val="0"/>
              </a:spcBef>
              <a:spcAft>
                <a:spcPts val="0"/>
              </a:spcAft>
              <a:buClr>
                <a:schemeClr val="accent4"/>
              </a:buClr>
              <a:buSzPts val="1800"/>
              <a:buNone/>
              <a:defRPr/>
            </a:lvl6pPr>
            <a:lvl7pPr lvl="6" algn="l">
              <a:lnSpc>
                <a:spcPct val="80000"/>
              </a:lnSpc>
              <a:spcBef>
                <a:spcPts val="0"/>
              </a:spcBef>
              <a:spcAft>
                <a:spcPts val="0"/>
              </a:spcAft>
              <a:buClr>
                <a:schemeClr val="accent4"/>
              </a:buClr>
              <a:buSzPts val="1800"/>
              <a:buNone/>
              <a:defRPr/>
            </a:lvl7pPr>
            <a:lvl8pPr lvl="7" algn="l">
              <a:lnSpc>
                <a:spcPct val="80000"/>
              </a:lnSpc>
              <a:spcBef>
                <a:spcPts val="0"/>
              </a:spcBef>
              <a:spcAft>
                <a:spcPts val="0"/>
              </a:spcAft>
              <a:buClr>
                <a:schemeClr val="accent4"/>
              </a:buClr>
              <a:buSzPts val="1800"/>
              <a:buNone/>
              <a:defRPr/>
            </a:lvl8pPr>
            <a:lvl9pPr lvl="8" algn="l">
              <a:lnSpc>
                <a:spcPct val="80000"/>
              </a:lnSpc>
              <a:spcBef>
                <a:spcPts val="0"/>
              </a:spcBef>
              <a:spcAft>
                <a:spcPts val="0"/>
              </a:spcAft>
              <a:buClr>
                <a:schemeClr val="accent4"/>
              </a:buClr>
              <a:buSzPts val="1800"/>
              <a:buNone/>
              <a:defRPr/>
            </a:lvl9pPr>
          </a:lstStyle>
          <a:p/>
        </p:txBody>
      </p:sp>
      <p:sp>
        <p:nvSpPr>
          <p:cNvPr id="15" name="Google Shape;15;p17"/>
          <p:cNvSpPr txBox="1"/>
          <p:nvPr>
            <p:ph idx="2" type="body"/>
          </p:nvPr>
        </p:nvSpPr>
        <p:spPr>
          <a:xfrm>
            <a:off x="571500" y="847716"/>
            <a:ext cx="23235147" cy="2324101"/>
          </a:xfrm>
          <a:prstGeom prst="rect">
            <a:avLst/>
          </a:prstGeom>
          <a:noFill/>
          <a:ln>
            <a:noFill/>
          </a:ln>
        </p:spPr>
        <p:txBody>
          <a:bodyPr anchorCtr="0" anchor="t" bIns="50800" lIns="50800" spcFirstLastPara="1" rIns="50800" wrap="square" tIns="50800">
            <a:normAutofit/>
          </a:bodyPr>
          <a:lstStyle>
            <a:lvl1pPr indent="-228600" lvl="0" marL="457200" algn="l">
              <a:lnSpc>
                <a:spcPct val="80000"/>
              </a:lnSpc>
              <a:spcBef>
                <a:spcPts val="0"/>
              </a:spcBef>
              <a:spcAft>
                <a:spcPts val="0"/>
              </a:spcAft>
              <a:buClr>
                <a:schemeClr val="accent4"/>
              </a:buClr>
              <a:buSzPts val="8000"/>
              <a:buFont typeface="Arial"/>
              <a:buNone/>
              <a:defRPr>
                <a:solidFill>
                  <a:schemeClr val="accent4"/>
                </a:solidFill>
                <a:latin typeface="Arial"/>
                <a:ea typeface="Arial"/>
                <a:cs typeface="Arial"/>
                <a:sym typeface="Arial"/>
              </a:defRPr>
            </a:lvl1pPr>
            <a:lvl2pPr indent="-228600" lvl="1" marL="914400" algn="l">
              <a:lnSpc>
                <a:spcPct val="80000"/>
              </a:lnSpc>
              <a:spcBef>
                <a:spcPts val="0"/>
              </a:spcBef>
              <a:spcAft>
                <a:spcPts val="0"/>
              </a:spcAft>
              <a:buClr>
                <a:schemeClr val="accent4"/>
              </a:buClr>
              <a:buSzPts val="8000"/>
              <a:buFont typeface="Arial"/>
              <a:buNone/>
              <a:defRPr>
                <a:solidFill>
                  <a:schemeClr val="accent4"/>
                </a:solidFill>
                <a:latin typeface="Arial"/>
                <a:ea typeface="Arial"/>
                <a:cs typeface="Arial"/>
                <a:sym typeface="Arial"/>
              </a:defRPr>
            </a:lvl2pPr>
            <a:lvl3pPr indent="-228600" lvl="2" marL="1371600" algn="l">
              <a:lnSpc>
                <a:spcPct val="80000"/>
              </a:lnSpc>
              <a:spcBef>
                <a:spcPts val="0"/>
              </a:spcBef>
              <a:spcAft>
                <a:spcPts val="0"/>
              </a:spcAft>
              <a:buClr>
                <a:schemeClr val="accent4"/>
              </a:buClr>
              <a:buSzPts val="8000"/>
              <a:buFont typeface="Arial"/>
              <a:buNone/>
              <a:defRPr>
                <a:solidFill>
                  <a:schemeClr val="accent4"/>
                </a:solidFill>
                <a:latin typeface="Arial"/>
                <a:ea typeface="Arial"/>
                <a:cs typeface="Arial"/>
                <a:sym typeface="Arial"/>
              </a:defRPr>
            </a:lvl3pPr>
            <a:lvl4pPr indent="-228600" lvl="3" marL="1828800" algn="l">
              <a:lnSpc>
                <a:spcPct val="80000"/>
              </a:lnSpc>
              <a:spcBef>
                <a:spcPts val="0"/>
              </a:spcBef>
              <a:spcAft>
                <a:spcPts val="0"/>
              </a:spcAft>
              <a:buClr>
                <a:schemeClr val="accent4"/>
              </a:buClr>
              <a:buSzPts val="8000"/>
              <a:buFont typeface="Arial"/>
              <a:buNone/>
              <a:defRPr>
                <a:solidFill>
                  <a:schemeClr val="accent4"/>
                </a:solidFill>
                <a:latin typeface="Arial"/>
                <a:ea typeface="Arial"/>
                <a:cs typeface="Arial"/>
                <a:sym typeface="Arial"/>
              </a:defRPr>
            </a:lvl4pPr>
            <a:lvl5pPr indent="-228600" lvl="4" marL="2286000" algn="l">
              <a:lnSpc>
                <a:spcPct val="80000"/>
              </a:lnSpc>
              <a:spcBef>
                <a:spcPts val="0"/>
              </a:spcBef>
              <a:spcAft>
                <a:spcPts val="0"/>
              </a:spcAft>
              <a:buClr>
                <a:schemeClr val="accent4"/>
              </a:buClr>
              <a:buSzPts val="8000"/>
              <a:buFont typeface="Arial"/>
              <a:buNone/>
              <a:defRPr>
                <a:solidFill>
                  <a:schemeClr val="accent4"/>
                </a:solidFill>
                <a:latin typeface="Arial"/>
                <a:ea typeface="Arial"/>
                <a:cs typeface="Arial"/>
                <a:sym typeface="Arial"/>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16" name="Google Shape;16;p17"/>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1pPr>
            <a:lvl2pPr indent="0" lvl="1"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2pPr>
            <a:lvl3pPr indent="0" lvl="2"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3pPr>
            <a:lvl4pPr indent="0" lvl="3"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4pPr>
            <a:lvl5pPr indent="0" lvl="4"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5pPr>
            <a:lvl6pPr indent="0" lvl="5"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6pPr>
            <a:lvl7pPr indent="0" lvl="6"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7pPr>
            <a:lvl8pPr indent="0" lvl="7"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8pPr>
            <a:lvl9pPr indent="0" lvl="8"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howMasterSp="0">
  <p:cSld name="Section">
    <p:bg>
      <p:bgPr>
        <a:solidFill>
          <a:srgbClr val="ADFFF6"/>
        </a:solidFill>
      </p:bgPr>
    </p:bg>
    <p:spTree>
      <p:nvGrpSpPr>
        <p:cNvPr id="62" name="Shape 62"/>
        <p:cNvGrpSpPr/>
        <p:nvPr/>
      </p:nvGrpSpPr>
      <p:grpSpPr>
        <a:xfrm>
          <a:off x="0" y="0"/>
          <a:ext cx="0" cy="0"/>
          <a:chOff x="0" y="0"/>
          <a:chExt cx="0" cy="0"/>
        </a:xfrm>
      </p:grpSpPr>
      <p:cxnSp>
        <p:nvCxnSpPr>
          <p:cNvPr id="63" name="Google Shape;63;p26"/>
          <p:cNvCxnSpPr/>
          <p:nvPr/>
        </p:nvCxnSpPr>
        <p:spPr>
          <a:xfrm>
            <a:off x="635000" y="12192000"/>
            <a:ext cx="23114000" cy="0"/>
          </a:xfrm>
          <a:prstGeom prst="straightConnector1">
            <a:avLst/>
          </a:prstGeom>
          <a:noFill/>
          <a:ln cap="flat" cmpd="sng" w="38100">
            <a:solidFill>
              <a:schemeClr val="accent1"/>
            </a:solidFill>
            <a:prstDash val="solid"/>
            <a:miter lim="400000"/>
            <a:headEnd len="sm" w="sm" type="none"/>
            <a:tailEnd len="sm" w="sm" type="none"/>
          </a:ln>
        </p:spPr>
      </p:cxnSp>
      <p:cxnSp>
        <p:nvCxnSpPr>
          <p:cNvPr id="64" name="Google Shape;64;p26"/>
          <p:cNvCxnSpPr/>
          <p:nvPr/>
        </p:nvCxnSpPr>
        <p:spPr>
          <a:xfrm>
            <a:off x="635000" y="9443335"/>
            <a:ext cx="23114000" cy="1"/>
          </a:xfrm>
          <a:prstGeom prst="straightConnector1">
            <a:avLst/>
          </a:prstGeom>
          <a:noFill/>
          <a:ln cap="flat" cmpd="sng" w="114300">
            <a:solidFill>
              <a:schemeClr val="accent1"/>
            </a:solidFill>
            <a:prstDash val="solid"/>
            <a:miter lim="400000"/>
            <a:headEnd len="sm" w="sm" type="none"/>
            <a:tailEnd len="sm" w="sm" type="none"/>
          </a:ln>
        </p:spPr>
      </p:cxnSp>
      <p:sp>
        <p:nvSpPr>
          <p:cNvPr id="65" name="Google Shape;65;p26"/>
          <p:cNvSpPr txBox="1"/>
          <p:nvPr>
            <p:ph type="title"/>
          </p:nvPr>
        </p:nvSpPr>
        <p:spPr>
          <a:xfrm>
            <a:off x="571500" y="9530979"/>
            <a:ext cx="23241000" cy="2019301"/>
          </a:xfrm>
          <a:prstGeom prst="rect">
            <a:avLst/>
          </a:prstGeom>
          <a:noFill/>
          <a:ln>
            <a:noFill/>
          </a:ln>
        </p:spPr>
        <p:txBody>
          <a:bodyPr anchorCtr="0" anchor="b" bIns="50800" lIns="50800" spcFirstLastPara="1" rIns="50800" wrap="square" tIns="50800">
            <a:normAutofit/>
          </a:bodyPr>
          <a:lstStyle>
            <a:lvl1pPr lvl="0" algn="l">
              <a:lnSpc>
                <a:spcPct val="70000"/>
              </a:lnSpc>
              <a:spcBef>
                <a:spcPts val="0"/>
              </a:spcBef>
              <a:spcAft>
                <a:spcPts val="0"/>
              </a:spcAft>
              <a:buClr>
                <a:schemeClr val="accent1"/>
              </a:buClr>
              <a:buSzPts val="15000"/>
              <a:buFont typeface="Arial"/>
              <a:buNone/>
              <a:defRPr sz="15000">
                <a:solidFill>
                  <a:schemeClr val="accent1"/>
                </a:solidFill>
                <a:latin typeface="Arial"/>
                <a:ea typeface="Arial"/>
                <a:cs typeface="Arial"/>
                <a:sym typeface="Arial"/>
              </a:defRPr>
            </a:lvl1pPr>
            <a:lvl2pPr lvl="1" algn="l">
              <a:lnSpc>
                <a:spcPct val="80000"/>
              </a:lnSpc>
              <a:spcBef>
                <a:spcPts val="0"/>
              </a:spcBef>
              <a:spcAft>
                <a:spcPts val="0"/>
              </a:spcAft>
              <a:buClr>
                <a:schemeClr val="accent4"/>
              </a:buClr>
              <a:buSzPts val="1800"/>
              <a:buNone/>
              <a:defRPr/>
            </a:lvl2pPr>
            <a:lvl3pPr lvl="2" algn="l">
              <a:lnSpc>
                <a:spcPct val="80000"/>
              </a:lnSpc>
              <a:spcBef>
                <a:spcPts val="0"/>
              </a:spcBef>
              <a:spcAft>
                <a:spcPts val="0"/>
              </a:spcAft>
              <a:buClr>
                <a:schemeClr val="accent4"/>
              </a:buClr>
              <a:buSzPts val="1800"/>
              <a:buNone/>
              <a:defRPr/>
            </a:lvl3pPr>
            <a:lvl4pPr lvl="3" algn="l">
              <a:lnSpc>
                <a:spcPct val="80000"/>
              </a:lnSpc>
              <a:spcBef>
                <a:spcPts val="0"/>
              </a:spcBef>
              <a:spcAft>
                <a:spcPts val="0"/>
              </a:spcAft>
              <a:buClr>
                <a:schemeClr val="accent4"/>
              </a:buClr>
              <a:buSzPts val="1800"/>
              <a:buNone/>
              <a:defRPr/>
            </a:lvl4pPr>
            <a:lvl5pPr lvl="4" algn="l">
              <a:lnSpc>
                <a:spcPct val="80000"/>
              </a:lnSpc>
              <a:spcBef>
                <a:spcPts val="0"/>
              </a:spcBef>
              <a:spcAft>
                <a:spcPts val="0"/>
              </a:spcAft>
              <a:buClr>
                <a:schemeClr val="accent4"/>
              </a:buClr>
              <a:buSzPts val="1800"/>
              <a:buNone/>
              <a:defRPr/>
            </a:lvl5pPr>
            <a:lvl6pPr lvl="5" algn="l">
              <a:lnSpc>
                <a:spcPct val="80000"/>
              </a:lnSpc>
              <a:spcBef>
                <a:spcPts val="0"/>
              </a:spcBef>
              <a:spcAft>
                <a:spcPts val="0"/>
              </a:spcAft>
              <a:buClr>
                <a:schemeClr val="accent4"/>
              </a:buClr>
              <a:buSzPts val="1800"/>
              <a:buNone/>
              <a:defRPr/>
            </a:lvl6pPr>
            <a:lvl7pPr lvl="6" algn="l">
              <a:lnSpc>
                <a:spcPct val="80000"/>
              </a:lnSpc>
              <a:spcBef>
                <a:spcPts val="0"/>
              </a:spcBef>
              <a:spcAft>
                <a:spcPts val="0"/>
              </a:spcAft>
              <a:buClr>
                <a:schemeClr val="accent4"/>
              </a:buClr>
              <a:buSzPts val="1800"/>
              <a:buNone/>
              <a:defRPr/>
            </a:lvl7pPr>
            <a:lvl8pPr lvl="7" algn="l">
              <a:lnSpc>
                <a:spcPct val="80000"/>
              </a:lnSpc>
              <a:spcBef>
                <a:spcPts val="0"/>
              </a:spcBef>
              <a:spcAft>
                <a:spcPts val="0"/>
              </a:spcAft>
              <a:buClr>
                <a:schemeClr val="accent4"/>
              </a:buClr>
              <a:buSzPts val="1800"/>
              <a:buNone/>
              <a:defRPr/>
            </a:lvl8pPr>
            <a:lvl9pPr lvl="8" algn="l">
              <a:lnSpc>
                <a:spcPct val="80000"/>
              </a:lnSpc>
              <a:spcBef>
                <a:spcPts val="0"/>
              </a:spcBef>
              <a:spcAft>
                <a:spcPts val="0"/>
              </a:spcAft>
              <a:buClr>
                <a:schemeClr val="accent4"/>
              </a:buClr>
              <a:buSzPts val="1800"/>
              <a:buNone/>
              <a:defRPr/>
            </a:lvl9pPr>
          </a:lstStyle>
          <a:p/>
        </p:txBody>
      </p:sp>
      <p:sp>
        <p:nvSpPr>
          <p:cNvPr id="66" name="Google Shape;66;p26"/>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000000"/>
              </a:buClr>
              <a:buSzPts val="2800"/>
              <a:buFont typeface="Arial"/>
              <a:buNone/>
              <a:defRPr>
                <a:solidFill>
                  <a:srgbClr val="000000"/>
                </a:solidFill>
              </a:defRPr>
            </a:lvl1pPr>
            <a:lvl2pPr indent="0" lvl="1" marL="0" marR="0" algn="r">
              <a:lnSpc>
                <a:spcPct val="100000"/>
              </a:lnSpc>
              <a:spcBef>
                <a:spcPts val="0"/>
              </a:spcBef>
              <a:spcAft>
                <a:spcPts val="0"/>
              </a:spcAft>
              <a:buClr>
                <a:srgbClr val="000000"/>
              </a:buClr>
              <a:buSzPts val="2800"/>
              <a:buFont typeface="Arial"/>
              <a:buNone/>
              <a:defRPr>
                <a:solidFill>
                  <a:srgbClr val="000000"/>
                </a:solidFill>
              </a:defRPr>
            </a:lvl2pPr>
            <a:lvl3pPr indent="0" lvl="2" marL="0" marR="0" algn="r">
              <a:lnSpc>
                <a:spcPct val="100000"/>
              </a:lnSpc>
              <a:spcBef>
                <a:spcPts val="0"/>
              </a:spcBef>
              <a:spcAft>
                <a:spcPts val="0"/>
              </a:spcAft>
              <a:buClr>
                <a:srgbClr val="000000"/>
              </a:buClr>
              <a:buSzPts val="2800"/>
              <a:buFont typeface="Arial"/>
              <a:buNone/>
              <a:defRPr>
                <a:solidFill>
                  <a:srgbClr val="000000"/>
                </a:solidFill>
              </a:defRPr>
            </a:lvl3pPr>
            <a:lvl4pPr indent="0" lvl="3" marL="0" marR="0" algn="r">
              <a:lnSpc>
                <a:spcPct val="100000"/>
              </a:lnSpc>
              <a:spcBef>
                <a:spcPts val="0"/>
              </a:spcBef>
              <a:spcAft>
                <a:spcPts val="0"/>
              </a:spcAft>
              <a:buClr>
                <a:srgbClr val="000000"/>
              </a:buClr>
              <a:buSzPts val="2800"/>
              <a:buFont typeface="Arial"/>
              <a:buNone/>
              <a:defRPr>
                <a:solidFill>
                  <a:srgbClr val="000000"/>
                </a:solidFill>
              </a:defRPr>
            </a:lvl4pPr>
            <a:lvl5pPr indent="0" lvl="4" marL="0" marR="0" algn="r">
              <a:lnSpc>
                <a:spcPct val="100000"/>
              </a:lnSpc>
              <a:spcBef>
                <a:spcPts val="0"/>
              </a:spcBef>
              <a:spcAft>
                <a:spcPts val="0"/>
              </a:spcAft>
              <a:buClr>
                <a:srgbClr val="000000"/>
              </a:buClr>
              <a:buSzPts val="2800"/>
              <a:buFont typeface="Arial"/>
              <a:buNone/>
              <a:defRPr>
                <a:solidFill>
                  <a:srgbClr val="000000"/>
                </a:solidFill>
              </a:defRPr>
            </a:lvl5pPr>
            <a:lvl6pPr indent="0" lvl="5" marL="0" marR="0" algn="r">
              <a:lnSpc>
                <a:spcPct val="100000"/>
              </a:lnSpc>
              <a:spcBef>
                <a:spcPts val="0"/>
              </a:spcBef>
              <a:spcAft>
                <a:spcPts val="0"/>
              </a:spcAft>
              <a:buClr>
                <a:srgbClr val="000000"/>
              </a:buClr>
              <a:buSzPts val="2800"/>
              <a:buFont typeface="Arial"/>
              <a:buNone/>
              <a:defRPr>
                <a:solidFill>
                  <a:srgbClr val="000000"/>
                </a:solidFill>
              </a:defRPr>
            </a:lvl6pPr>
            <a:lvl7pPr indent="0" lvl="6" marL="0" marR="0" algn="r">
              <a:lnSpc>
                <a:spcPct val="100000"/>
              </a:lnSpc>
              <a:spcBef>
                <a:spcPts val="0"/>
              </a:spcBef>
              <a:spcAft>
                <a:spcPts val="0"/>
              </a:spcAft>
              <a:buClr>
                <a:srgbClr val="000000"/>
              </a:buClr>
              <a:buSzPts val="2800"/>
              <a:buFont typeface="Arial"/>
              <a:buNone/>
              <a:defRPr>
                <a:solidFill>
                  <a:srgbClr val="000000"/>
                </a:solidFill>
              </a:defRPr>
            </a:lvl7pPr>
            <a:lvl8pPr indent="0" lvl="7" marL="0" marR="0" algn="r">
              <a:lnSpc>
                <a:spcPct val="100000"/>
              </a:lnSpc>
              <a:spcBef>
                <a:spcPts val="0"/>
              </a:spcBef>
              <a:spcAft>
                <a:spcPts val="0"/>
              </a:spcAft>
              <a:buClr>
                <a:srgbClr val="000000"/>
              </a:buClr>
              <a:buSzPts val="2800"/>
              <a:buFont typeface="Arial"/>
              <a:buNone/>
              <a:defRPr>
                <a:solidFill>
                  <a:srgbClr val="000000"/>
                </a:solidFill>
              </a:defRPr>
            </a:lvl8pPr>
            <a:lvl9pPr indent="0" lvl="8" marL="0" marR="0" algn="r">
              <a:lnSpc>
                <a:spcPct val="100000"/>
              </a:lnSpc>
              <a:spcBef>
                <a:spcPts val="0"/>
              </a:spcBef>
              <a:spcAft>
                <a:spcPts val="0"/>
              </a:spcAft>
              <a:buClr>
                <a:srgbClr val="000000"/>
              </a:buClr>
              <a:buSzPts val="2800"/>
              <a:buFont typeface="Arial"/>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rgbClr val="FFFFFF"/>
        </a:solidFill>
      </p:bgPr>
    </p:bg>
    <p:spTree>
      <p:nvGrpSpPr>
        <p:cNvPr id="67" name="Shape 67"/>
        <p:cNvGrpSpPr/>
        <p:nvPr/>
      </p:nvGrpSpPr>
      <p:grpSpPr>
        <a:xfrm>
          <a:off x="0" y="0"/>
          <a:ext cx="0" cy="0"/>
          <a:chOff x="0" y="0"/>
          <a:chExt cx="0" cy="0"/>
        </a:xfrm>
      </p:grpSpPr>
      <p:cxnSp>
        <p:nvCxnSpPr>
          <p:cNvPr id="68" name="Google Shape;68;p27"/>
          <p:cNvCxnSpPr/>
          <p:nvPr/>
        </p:nvCxnSpPr>
        <p:spPr>
          <a:xfrm>
            <a:off x="635000" y="12192000"/>
            <a:ext cx="23114000" cy="0"/>
          </a:xfrm>
          <a:prstGeom prst="straightConnector1">
            <a:avLst/>
          </a:prstGeom>
          <a:noFill/>
          <a:ln cap="flat" cmpd="sng" w="38100">
            <a:solidFill>
              <a:schemeClr val="accent4"/>
            </a:solidFill>
            <a:prstDash val="solid"/>
            <a:miter lim="400000"/>
            <a:headEnd len="sm" w="sm" type="none"/>
            <a:tailEnd len="sm" w="sm" type="none"/>
          </a:ln>
        </p:spPr>
      </p:cxnSp>
      <p:cxnSp>
        <p:nvCxnSpPr>
          <p:cNvPr id="69" name="Google Shape;69;p27"/>
          <p:cNvCxnSpPr/>
          <p:nvPr/>
        </p:nvCxnSpPr>
        <p:spPr>
          <a:xfrm>
            <a:off x="639142" y="692907"/>
            <a:ext cx="23114001" cy="1"/>
          </a:xfrm>
          <a:prstGeom prst="straightConnector1">
            <a:avLst/>
          </a:prstGeom>
          <a:noFill/>
          <a:ln cap="flat" cmpd="sng" w="114300">
            <a:solidFill>
              <a:schemeClr val="accent4"/>
            </a:solidFill>
            <a:prstDash val="solid"/>
            <a:miter lim="400000"/>
            <a:headEnd len="sm" w="sm" type="none"/>
            <a:tailEnd len="sm" w="sm" type="none"/>
          </a:ln>
        </p:spPr>
      </p:cxnSp>
      <p:sp>
        <p:nvSpPr>
          <p:cNvPr id="70" name="Google Shape;70;p27"/>
          <p:cNvSpPr txBox="1"/>
          <p:nvPr>
            <p:ph type="title"/>
          </p:nvPr>
        </p:nvSpPr>
        <p:spPr>
          <a:xfrm>
            <a:off x="571500" y="715982"/>
            <a:ext cx="23241000" cy="1951018"/>
          </a:xfrm>
          <a:prstGeom prst="rect">
            <a:avLst/>
          </a:prstGeom>
          <a:noFill/>
          <a:ln>
            <a:noFill/>
          </a:ln>
        </p:spPr>
        <p:txBody>
          <a:bodyPr anchorCtr="0" anchor="t" bIns="50800" lIns="50800" spcFirstLastPara="1" rIns="50800" wrap="square" tIns="50800">
            <a:normAutofit/>
          </a:bodyPr>
          <a:lstStyle>
            <a:lvl1pPr lvl="0" algn="l">
              <a:lnSpc>
                <a:spcPct val="60000"/>
              </a:lnSpc>
              <a:spcBef>
                <a:spcPts val="0"/>
              </a:spcBef>
              <a:spcAft>
                <a:spcPts val="0"/>
              </a:spcAft>
              <a:buClr>
                <a:schemeClr val="accent1"/>
              </a:buClr>
              <a:buSzPts val="12000"/>
              <a:buFont typeface="Arial"/>
              <a:buNone/>
              <a:defRPr sz="12000">
                <a:solidFill>
                  <a:schemeClr val="accent1"/>
                </a:solidFill>
                <a:latin typeface="Arial"/>
                <a:ea typeface="Arial"/>
                <a:cs typeface="Arial"/>
                <a:sym typeface="Arial"/>
              </a:defRPr>
            </a:lvl1pPr>
            <a:lvl2pPr lvl="1" algn="l">
              <a:lnSpc>
                <a:spcPct val="80000"/>
              </a:lnSpc>
              <a:spcBef>
                <a:spcPts val="0"/>
              </a:spcBef>
              <a:spcAft>
                <a:spcPts val="0"/>
              </a:spcAft>
              <a:buClr>
                <a:schemeClr val="accent4"/>
              </a:buClr>
              <a:buSzPts val="1800"/>
              <a:buNone/>
              <a:defRPr/>
            </a:lvl2pPr>
            <a:lvl3pPr lvl="2" algn="l">
              <a:lnSpc>
                <a:spcPct val="80000"/>
              </a:lnSpc>
              <a:spcBef>
                <a:spcPts val="0"/>
              </a:spcBef>
              <a:spcAft>
                <a:spcPts val="0"/>
              </a:spcAft>
              <a:buClr>
                <a:schemeClr val="accent4"/>
              </a:buClr>
              <a:buSzPts val="1800"/>
              <a:buNone/>
              <a:defRPr/>
            </a:lvl3pPr>
            <a:lvl4pPr lvl="3" algn="l">
              <a:lnSpc>
                <a:spcPct val="80000"/>
              </a:lnSpc>
              <a:spcBef>
                <a:spcPts val="0"/>
              </a:spcBef>
              <a:spcAft>
                <a:spcPts val="0"/>
              </a:spcAft>
              <a:buClr>
                <a:schemeClr val="accent4"/>
              </a:buClr>
              <a:buSzPts val="1800"/>
              <a:buNone/>
              <a:defRPr/>
            </a:lvl4pPr>
            <a:lvl5pPr lvl="4" algn="l">
              <a:lnSpc>
                <a:spcPct val="80000"/>
              </a:lnSpc>
              <a:spcBef>
                <a:spcPts val="0"/>
              </a:spcBef>
              <a:spcAft>
                <a:spcPts val="0"/>
              </a:spcAft>
              <a:buClr>
                <a:schemeClr val="accent4"/>
              </a:buClr>
              <a:buSzPts val="1800"/>
              <a:buNone/>
              <a:defRPr/>
            </a:lvl5pPr>
            <a:lvl6pPr lvl="5" algn="l">
              <a:lnSpc>
                <a:spcPct val="80000"/>
              </a:lnSpc>
              <a:spcBef>
                <a:spcPts val="0"/>
              </a:spcBef>
              <a:spcAft>
                <a:spcPts val="0"/>
              </a:spcAft>
              <a:buClr>
                <a:schemeClr val="accent4"/>
              </a:buClr>
              <a:buSzPts val="1800"/>
              <a:buNone/>
              <a:defRPr/>
            </a:lvl6pPr>
            <a:lvl7pPr lvl="6" algn="l">
              <a:lnSpc>
                <a:spcPct val="80000"/>
              </a:lnSpc>
              <a:spcBef>
                <a:spcPts val="0"/>
              </a:spcBef>
              <a:spcAft>
                <a:spcPts val="0"/>
              </a:spcAft>
              <a:buClr>
                <a:schemeClr val="accent4"/>
              </a:buClr>
              <a:buSzPts val="1800"/>
              <a:buNone/>
              <a:defRPr/>
            </a:lvl7pPr>
            <a:lvl8pPr lvl="7" algn="l">
              <a:lnSpc>
                <a:spcPct val="80000"/>
              </a:lnSpc>
              <a:spcBef>
                <a:spcPts val="0"/>
              </a:spcBef>
              <a:spcAft>
                <a:spcPts val="0"/>
              </a:spcAft>
              <a:buClr>
                <a:schemeClr val="accent4"/>
              </a:buClr>
              <a:buSzPts val="1800"/>
              <a:buNone/>
              <a:defRPr/>
            </a:lvl8pPr>
            <a:lvl9pPr lvl="8" algn="l">
              <a:lnSpc>
                <a:spcPct val="80000"/>
              </a:lnSpc>
              <a:spcBef>
                <a:spcPts val="0"/>
              </a:spcBef>
              <a:spcAft>
                <a:spcPts val="0"/>
              </a:spcAft>
              <a:buClr>
                <a:schemeClr val="accent4"/>
              </a:buClr>
              <a:buSzPts val="1800"/>
              <a:buNone/>
              <a:defRPr/>
            </a:lvl9pPr>
          </a:lstStyle>
          <a:p/>
        </p:txBody>
      </p:sp>
      <p:sp>
        <p:nvSpPr>
          <p:cNvPr id="71" name="Google Shape;71;p27"/>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000000"/>
              </a:buClr>
              <a:buSzPts val="2800"/>
              <a:buFont typeface="Arial"/>
              <a:buNone/>
              <a:defRPr>
                <a:solidFill>
                  <a:srgbClr val="000000"/>
                </a:solidFill>
              </a:defRPr>
            </a:lvl1pPr>
            <a:lvl2pPr indent="0" lvl="1" marL="0" marR="0" algn="r">
              <a:lnSpc>
                <a:spcPct val="100000"/>
              </a:lnSpc>
              <a:spcBef>
                <a:spcPts val="0"/>
              </a:spcBef>
              <a:spcAft>
                <a:spcPts val="0"/>
              </a:spcAft>
              <a:buClr>
                <a:srgbClr val="000000"/>
              </a:buClr>
              <a:buSzPts val="2800"/>
              <a:buFont typeface="Arial"/>
              <a:buNone/>
              <a:defRPr>
                <a:solidFill>
                  <a:srgbClr val="000000"/>
                </a:solidFill>
              </a:defRPr>
            </a:lvl2pPr>
            <a:lvl3pPr indent="0" lvl="2" marL="0" marR="0" algn="r">
              <a:lnSpc>
                <a:spcPct val="100000"/>
              </a:lnSpc>
              <a:spcBef>
                <a:spcPts val="0"/>
              </a:spcBef>
              <a:spcAft>
                <a:spcPts val="0"/>
              </a:spcAft>
              <a:buClr>
                <a:srgbClr val="000000"/>
              </a:buClr>
              <a:buSzPts val="2800"/>
              <a:buFont typeface="Arial"/>
              <a:buNone/>
              <a:defRPr>
                <a:solidFill>
                  <a:srgbClr val="000000"/>
                </a:solidFill>
              </a:defRPr>
            </a:lvl3pPr>
            <a:lvl4pPr indent="0" lvl="3" marL="0" marR="0" algn="r">
              <a:lnSpc>
                <a:spcPct val="100000"/>
              </a:lnSpc>
              <a:spcBef>
                <a:spcPts val="0"/>
              </a:spcBef>
              <a:spcAft>
                <a:spcPts val="0"/>
              </a:spcAft>
              <a:buClr>
                <a:srgbClr val="000000"/>
              </a:buClr>
              <a:buSzPts val="2800"/>
              <a:buFont typeface="Arial"/>
              <a:buNone/>
              <a:defRPr>
                <a:solidFill>
                  <a:srgbClr val="000000"/>
                </a:solidFill>
              </a:defRPr>
            </a:lvl4pPr>
            <a:lvl5pPr indent="0" lvl="4" marL="0" marR="0" algn="r">
              <a:lnSpc>
                <a:spcPct val="100000"/>
              </a:lnSpc>
              <a:spcBef>
                <a:spcPts val="0"/>
              </a:spcBef>
              <a:spcAft>
                <a:spcPts val="0"/>
              </a:spcAft>
              <a:buClr>
                <a:srgbClr val="000000"/>
              </a:buClr>
              <a:buSzPts val="2800"/>
              <a:buFont typeface="Arial"/>
              <a:buNone/>
              <a:defRPr>
                <a:solidFill>
                  <a:srgbClr val="000000"/>
                </a:solidFill>
              </a:defRPr>
            </a:lvl5pPr>
            <a:lvl6pPr indent="0" lvl="5" marL="0" marR="0" algn="r">
              <a:lnSpc>
                <a:spcPct val="100000"/>
              </a:lnSpc>
              <a:spcBef>
                <a:spcPts val="0"/>
              </a:spcBef>
              <a:spcAft>
                <a:spcPts val="0"/>
              </a:spcAft>
              <a:buClr>
                <a:srgbClr val="000000"/>
              </a:buClr>
              <a:buSzPts val="2800"/>
              <a:buFont typeface="Arial"/>
              <a:buNone/>
              <a:defRPr>
                <a:solidFill>
                  <a:srgbClr val="000000"/>
                </a:solidFill>
              </a:defRPr>
            </a:lvl6pPr>
            <a:lvl7pPr indent="0" lvl="6" marL="0" marR="0" algn="r">
              <a:lnSpc>
                <a:spcPct val="100000"/>
              </a:lnSpc>
              <a:spcBef>
                <a:spcPts val="0"/>
              </a:spcBef>
              <a:spcAft>
                <a:spcPts val="0"/>
              </a:spcAft>
              <a:buClr>
                <a:srgbClr val="000000"/>
              </a:buClr>
              <a:buSzPts val="2800"/>
              <a:buFont typeface="Arial"/>
              <a:buNone/>
              <a:defRPr>
                <a:solidFill>
                  <a:srgbClr val="000000"/>
                </a:solidFill>
              </a:defRPr>
            </a:lvl7pPr>
            <a:lvl8pPr indent="0" lvl="7" marL="0" marR="0" algn="r">
              <a:lnSpc>
                <a:spcPct val="100000"/>
              </a:lnSpc>
              <a:spcBef>
                <a:spcPts val="0"/>
              </a:spcBef>
              <a:spcAft>
                <a:spcPts val="0"/>
              </a:spcAft>
              <a:buClr>
                <a:srgbClr val="000000"/>
              </a:buClr>
              <a:buSzPts val="2800"/>
              <a:buFont typeface="Arial"/>
              <a:buNone/>
              <a:defRPr>
                <a:solidFill>
                  <a:srgbClr val="000000"/>
                </a:solidFill>
              </a:defRPr>
            </a:lvl8pPr>
            <a:lvl9pPr indent="0" lvl="8" marL="0" marR="0" algn="r">
              <a:lnSpc>
                <a:spcPct val="100000"/>
              </a:lnSpc>
              <a:spcBef>
                <a:spcPts val="0"/>
              </a:spcBef>
              <a:spcAft>
                <a:spcPts val="0"/>
              </a:spcAft>
              <a:buClr>
                <a:srgbClr val="000000"/>
              </a:buClr>
              <a:buSzPts val="2800"/>
              <a:buFont typeface="Arial"/>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72" name="Shape 72"/>
        <p:cNvGrpSpPr/>
        <p:nvPr/>
      </p:nvGrpSpPr>
      <p:grpSpPr>
        <a:xfrm>
          <a:off x="0" y="0"/>
          <a:ext cx="0" cy="0"/>
          <a:chOff x="0" y="0"/>
          <a:chExt cx="0" cy="0"/>
        </a:xfrm>
      </p:grpSpPr>
      <p:sp>
        <p:nvSpPr>
          <p:cNvPr id="73" name="Google Shape;73;p28"/>
          <p:cNvSpPr txBox="1"/>
          <p:nvPr>
            <p:ph type="title"/>
          </p:nvPr>
        </p:nvSpPr>
        <p:spPr>
          <a:xfrm>
            <a:off x="575641" y="881082"/>
            <a:ext cx="23241001" cy="1951018"/>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chemeClr val="accent4"/>
              </a:buClr>
              <a:buSzPts val="1800"/>
              <a:buNone/>
              <a:defRPr/>
            </a:lvl1pPr>
            <a:lvl2pPr lvl="1" algn="l">
              <a:lnSpc>
                <a:spcPct val="80000"/>
              </a:lnSpc>
              <a:spcBef>
                <a:spcPts val="0"/>
              </a:spcBef>
              <a:spcAft>
                <a:spcPts val="0"/>
              </a:spcAft>
              <a:buClr>
                <a:schemeClr val="accent4"/>
              </a:buClr>
              <a:buSzPts val="1800"/>
              <a:buNone/>
              <a:defRPr/>
            </a:lvl2pPr>
            <a:lvl3pPr lvl="2" algn="l">
              <a:lnSpc>
                <a:spcPct val="80000"/>
              </a:lnSpc>
              <a:spcBef>
                <a:spcPts val="0"/>
              </a:spcBef>
              <a:spcAft>
                <a:spcPts val="0"/>
              </a:spcAft>
              <a:buClr>
                <a:schemeClr val="accent4"/>
              </a:buClr>
              <a:buSzPts val="1800"/>
              <a:buNone/>
              <a:defRPr/>
            </a:lvl3pPr>
            <a:lvl4pPr lvl="3" algn="l">
              <a:lnSpc>
                <a:spcPct val="80000"/>
              </a:lnSpc>
              <a:spcBef>
                <a:spcPts val="0"/>
              </a:spcBef>
              <a:spcAft>
                <a:spcPts val="0"/>
              </a:spcAft>
              <a:buClr>
                <a:schemeClr val="accent4"/>
              </a:buClr>
              <a:buSzPts val="1800"/>
              <a:buNone/>
              <a:defRPr/>
            </a:lvl4pPr>
            <a:lvl5pPr lvl="4" algn="l">
              <a:lnSpc>
                <a:spcPct val="80000"/>
              </a:lnSpc>
              <a:spcBef>
                <a:spcPts val="0"/>
              </a:spcBef>
              <a:spcAft>
                <a:spcPts val="0"/>
              </a:spcAft>
              <a:buClr>
                <a:schemeClr val="accent4"/>
              </a:buClr>
              <a:buSzPts val="1800"/>
              <a:buNone/>
              <a:defRPr/>
            </a:lvl5pPr>
            <a:lvl6pPr lvl="5" algn="l">
              <a:lnSpc>
                <a:spcPct val="80000"/>
              </a:lnSpc>
              <a:spcBef>
                <a:spcPts val="0"/>
              </a:spcBef>
              <a:spcAft>
                <a:spcPts val="0"/>
              </a:spcAft>
              <a:buClr>
                <a:schemeClr val="accent4"/>
              </a:buClr>
              <a:buSzPts val="1800"/>
              <a:buNone/>
              <a:defRPr/>
            </a:lvl6pPr>
            <a:lvl7pPr lvl="6" algn="l">
              <a:lnSpc>
                <a:spcPct val="80000"/>
              </a:lnSpc>
              <a:spcBef>
                <a:spcPts val="0"/>
              </a:spcBef>
              <a:spcAft>
                <a:spcPts val="0"/>
              </a:spcAft>
              <a:buClr>
                <a:schemeClr val="accent4"/>
              </a:buClr>
              <a:buSzPts val="1800"/>
              <a:buNone/>
              <a:defRPr/>
            </a:lvl7pPr>
            <a:lvl8pPr lvl="7" algn="l">
              <a:lnSpc>
                <a:spcPct val="80000"/>
              </a:lnSpc>
              <a:spcBef>
                <a:spcPts val="0"/>
              </a:spcBef>
              <a:spcAft>
                <a:spcPts val="0"/>
              </a:spcAft>
              <a:buClr>
                <a:schemeClr val="accent4"/>
              </a:buClr>
              <a:buSzPts val="1800"/>
              <a:buNone/>
              <a:defRPr/>
            </a:lvl8pPr>
            <a:lvl9pPr lvl="8" algn="l">
              <a:lnSpc>
                <a:spcPct val="80000"/>
              </a:lnSpc>
              <a:spcBef>
                <a:spcPts val="0"/>
              </a:spcBef>
              <a:spcAft>
                <a:spcPts val="0"/>
              </a:spcAft>
              <a:buClr>
                <a:schemeClr val="accent4"/>
              </a:buClr>
              <a:buSzPts val="1800"/>
              <a:buNone/>
              <a:defRPr/>
            </a:lvl9pPr>
          </a:lstStyle>
          <a:p/>
        </p:txBody>
      </p:sp>
      <p:sp>
        <p:nvSpPr>
          <p:cNvPr id="74" name="Google Shape;74;p28"/>
          <p:cNvSpPr txBox="1"/>
          <p:nvPr>
            <p:ph idx="1" type="body"/>
          </p:nvPr>
        </p:nvSpPr>
        <p:spPr>
          <a:xfrm>
            <a:off x="575641" y="3276600"/>
            <a:ext cx="23241001" cy="9870679"/>
          </a:xfrm>
          <a:prstGeom prst="rect">
            <a:avLst/>
          </a:prstGeom>
          <a:noFill/>
          <a:ln>
            <a:noFill/>
          </a:ln>
        </p:spPr>
        <p:txBody>
          <a:bodyPr anchorCtr="0" anchor="t" bIns="50800" lIns="50800" spcFirstLastPara="1" rIns="50800" wrap="square" tIns="50800">
            <a:normAutofit/>
          </a:bodyPr>
          <a:lstStyle>
            <a:lvl1pPr indent="-228600" lvl="0" marL="457200" algn="l">
              <a:lnSpc>
                <a:spcPct val="120000"/>
              </a:lnSpc>
              <a:spcBef>
                <a:spcPts val="0"/>
              </a:spcBef>
              <a:spcAft>
                <a:spcPts val="0"/>
              </a:spcAft>
              <a:buClr>
                <a:srgbClr val="C3CCB0"/>
              </a:buClr>
              <a:buSzPts val="1800"/>
              <a:buNone/>
              <a:defRPr/>
            </a:lvl1pPr>
            <a:lvl2pPr indent="-228600" lvl="1" marL="914400" algn="l">
              <a:lnSpc>
                <a:spcPct val="120000"/>
              </a:lnSpc>
              <a:spcBef>
                <a:spcPts val="0"/>
              </a:spcBef>
              <a:spcAft>
                <a:spcPts val="0"/>
              </a:spcAft>
              <a:buClr>
                <a:srgbClr val="C3CCB0"/>
              </a:buClr>
              <a:buSzPts val="1800"/>
              <a:buNone/>
              <a:defRPr/>
            </a:lvl2pPr>
            <a:lvl3pPr indent="-228600" lvl="2" marL="1371600" algn="l">
              <a:lnSpc>
                <a:spcPct val="120000"/>
              </a:lnSpc>
              <a:spcBef>
                <a:spcPts val="0"/>
              </a:spcBef>
              <a:spcAft>
                <a:spcPts val="0"/>
              </a:spcAft>
              <a:buClr>
                <a:srgbClr val="C3CCB0"/>
              </a:buClr>
              <a:buSzPts val="1800"/>
              <a:buNone/>
              <a:defRPr/>
            </a:lvl3pPr>
            <a:lvl4pPr indent="-228600" lvl="3" marL="1828800" algn="l">
              <a:lnSpc>
                <a:spcPct val="120000"/>
              </a:lnSpc>
              <a:spcBef>
                <a:spcPts val="0"/>
              </a:spcBef>
              <a:spcAft>
                <a:spcPts val="0"/>
              </a:spcAft>
              <a:buClr>
                <a:srgbClr val="C3CCB0"/>
              </a:buClr>
              <a:buSzPts val="1800"/>
              <a:buNone/>
              <a:defRPr/>
            </a:lvl4pPr>
            <a:lvl5pPr indent="-228600" lvl="4" marL="2286000" algn="l">
              <a:lnSpc>
                <a:spcPct val="120000"/>
              </a:lnSpc>
              <a:spcBef>
                <a:spcPts val="0"/>
              </a:spcBef>
              <a:spcAft>
                <a:spcPts val="0"/>
              </a:spcAft>
              <a:buClr>
                <a:srgbClr val="C3CCB0"/>
              </a:buClr>
              <a:buSzPts val="1800"/>
              <a:buNone/>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75" name="Google Shape;75;p28"/>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1pPr>
            <a:lvl2pPr indent="0" lvl="1"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2pPr>
            <a:lvl3pPr indent="0" lvl="2"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3pPr>
            <a:lvl4pPr indent="0" lvl="3"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4pPr>
            <a:lvl5pPr indent="0" lvl="4"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5pPr>
            <a:lvl6pPr indent="0" lvl="5"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6pPr>
            <a:lvl7pPr indent="0" lvl="6"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7pPr>
            <a:lvl8pPr indent="0" lvl="7"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8pPr>
            <a:lvl9pPr indent="0" lvl="8"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showMasterSp="0">
  <p:cSld name="Statement">
    <p:bg>
      <p:bgPr>
        <a:solidFill>
          <a:srgbClr val="FFFFFF"/>
        </a:solidFill>
      </p:bgPr>
    </p:bg>
    <p:spTree>
      <p:nvGrpSpPr>
        <p:cNvPr id="76" name="Shape 76"/>
        <p:cNvGrpSpPr/>
        <p:nvPr/>
      </p:nvGrpSpPr>
      <p:grpSpPr>
        <a:xfrm>
          <a:off x="0" y="0"/>
          <a:ext cx="0" cy="0"/>
          <a:chOff x="0" y="0"/>
          <a:chExt cx="0" cy="0"/>
        </a:xfrm>
      </p:grpSpPr>
      <p:cxnSp>
        <p:nvCxnSpPr>
          <p:cNvPr id="77" name="Google Shape;77;p29"/>
          <p:cNvCxnSpPr/>
          <p:nvPr/>
        </p:nvCxnSpPr>
        <p:spPr>
          <a:xfrm>
            <a:off x="635000" y="12192000"/>
            <a:ext cx="23114000" cy="0"/>
          </a:xfrm>
          <a:prstGeom prst="straightConnector1">
            <a:avLst/>
          </a:prstGeom>
          <a:noFill/>
          <a:ln cap="flat" cmpd="sng" w="38100">
            <a:solidFill>
              <a:schemeClr val="accent4"/>
            </a:solidFill>
            <a:prstDash val="solid"/>
            <a:miter lim="400000"/>
            <a:headEnd len="sm" w="sm" type="none"/>
            <a:tailEnd len="sm" w="sm" type="none"/>
          </a:ln>
        </p:spPr>
      </p:cxnSp>
      <p:cxnSp>
        <p:nvCxnSpPr>
          <p:cNvPr id="78" name="Google Shape;78;p29"/>
          <p:cNvCxnSpPr/>
          <p:nvPr/>
        </p:nvCxnSpPr>
        <p:spPr>
          <a:xfrm>
            <a:off x="639142" y="692907"/>
            <a:ext cx="23114001" cy="1"/>
          </a:xfrm>
          <a:prstGeom prst="straightConnector1">
            <a:avLst/>
          </a:prstGeom>
          <a:noFill/>
          <a:ln cap="flat" cmpd="sng" w="114300">
            <a:solidFill>
              <a:schemeClr val="accent4"/>
            </a:solidFill>
            <a:prstDash val="solid"/>
            <a:miter lim="400000"/>
            <a:headEnd len="sm" w="sm" type="none"/>
            <a:tailEnd len="sm" w="sm" type="none"/>
          </a:ln>
        </p:spPr>
      </p:cxnSp>
      <p:sp>
        <p:nvSpPr>
          <p:cNvPr id="79" name="Google Shape;79;p29"/>
          <p:cNvSpPr txBox="1"/>
          <p:nvPr>
            <p:ph idx="1" type="body"/>
          </p:nvPr>
        </p:nvSpPr>
        <p:spPr>
          <a:xfrm>
            <a:off x="571500" y="3898900"/>
            <a:ext cx="23236826" cy="5499100"/>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0"/>
              </a:spcBef>
              <a:spcAft>
                <a:spcPts val="0"/>
              </a:spcAft>
              <a:buClr>
                <a:schemeClr val="accent1"/>
              </a:buClr>
              <a:buSzPts val="12000"/>
              <a:buFont typeface="Arial"/>
              <a:buNone/>
              <a:defRPr sz="12000">
                <a:solidFill>
                  <a:schemeClr val="accent1"/>
                </a:solidFill>
                <a:latin typeface="Arial"/>
                <a:ea typeface="Arial"/>
                <a:cs typeface="Arial"/>
                <a:sym typeface="Arial"/>
              </a:defRPr>
            </a:lvl1pPr>
            <a:lvl2pPr indent="-228600" lvl="1" marL="914400" algn="l">
              <a:lnSpc>
                <a:spcPct val="100000"/>
              </a:lnSpc>
              <a:spcBef>
                <a:spcPts val="0"/>
              </a:spcBef>
              <a:spcAft>
                <a:spcPts val="0"/>
              </a:spcAft>
              <a:buClr>
                <a:schemeClr val="accent1"/>
              </a:buClr>
              <a:buSzPts val="12000"/>
              <a:buFont typeface="Arial"/>
              <a:buNone/>
              <a:defRPr sz="12000">
                <a:solidFill>
                  <a:schemeClr val="accent1"/>
                </a:solidFill>
                <a:latin typeface="Arial"/>
                <a:ea typeface="Arial"/>
                <a:cs typeface="Arial"/>
                <a:sym typeface="Arial"/>
              </a:defRPr>
            </a:lvl2pPr>
            <a:lvl3pPr indent="-228600" lvl="2" marL="1371600" algn="l">
              <a:lnSpc>
                <a:spcPct val="100000"/>
              </a:lnSpc>
              <a:spcBef>
                <a:spcPts val="0"/>
              </a:spcBef>
              <a:spcAft>
                <a:spcPts val="0"/>
              </a:spcAft>
              <a:buClr>
                <a:schemeClr val="accent1"/>
              </a:buClr>
              <a:buSzPts val="12000"/>
              <a:buFont typeface="Arial"/>
              <a:buNone/>
              <a:defRPr sz="12000">
                <a:solidFill>
                  <a:schemeClr val="accent1"/>
                </a:solidFill>
                <a:latin typeface="Arial"/>
                <a:ea typeface="Arial"/>
                <a:cs typeface="Arial"/>
                <a:sym typeface="Arial"/>
              </a:defRPr>
            </a:lvl3pPr>
            <a:lvl4pPr indent="-228600" lvl="3" marL="1828800" algn="l">
              <a:lnSpc>
                <a:spcPct val="100000"/>
              </a:lnSpc>
              <a:spcBef>
                <a:spcPts val="0"/>
              </a:spcBef>
              <a:spcAft>
                <a:spcPts val="0"/>
              </a:spcAft>
              <a:buClr>
                <a:schemeClr val="accent1"/>
              </a:buClr>
              <a:buSzPts val="12000"/>
              <a:buFont typeface="Arial"/>
              <a:buNone/>
              <a:defRPr sz="12000">
                <a:solidFill>
                  <a:schemeClr val="accent1"/>
                </a:solidFill>
                <a:latin typeface="Arial"/>
                <a:ea typeface="Arial"/>
                <a:cs typeface="Arial"/>
                <a:sym typeface="Arial"/>
              </a:defRPr>
            </a:lvl4pPr>
            <a:lvl5pPr indent="-228600" lvl="4" marL="2286000" algn="l">
              <a:lnSpc>
                <a:spcPct val="100000"/>
              </a:lnSpc>
              <a:spcBef>
                <a:spcPts val="0"/>
              </a:spcBef>
              <a:spcAft>
                <a:spcPts val="0"/>
              </a:spcAft>
              <a:buClr>
                <a:schemeClr val="accent1"/>
              </a:buClr>
              <a:buSzPts val="12000"/>
              <a:buFont typeface="Arial"/>
              <a:buNone/>
              <a:defRPr sz="12000">
                <a:solidFill>
                  <a:schemeClr val="accent1"/>
                </a:solidFill>
                <a:latin typeface="Arial"/>
                <a:ea typeface="Arial"/>
                <a:cs typeface="Arial"/>
                <a:sym typeface="Arial"/>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80" name="Google Shape;80;p29"/>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000000"/>
              </a:buClr>
              <a:buSzPts val="2800"/>
              <a:buFont typeface="Arial"/>
              <a:buNone/>
              <a:defRPr>
                <a:solidFill>
                  <a:srgbClr val="000000"/>
                </a:solidFill>
              </a:defRPr>
            </a:lvl1pPr>
            <a:lvl2pPr indent="0" lvl="1" marL="0" marR="0" algn="r">
              <a:lnSpc>
                <a:spcPct val="100000"/>
              </a:lnSpc>
              <a:spcBef>
                <a:spcPts val="0"/>
              </a:spcBef>
              <a:spcAft>
                <a:spcPts val="0"/>
              </a:spcAft>
              <a:buClr>
                <a:srgbClr val="000000"/>
              </a:buClr>
              <a:buSzPts val="2800"/>
              <a:buFont typeface="Arial"/>
              <a:buNone/>
              <a:defRPr>
                <a:solidFill>
                  <a:srgbClr val="000000"/>
                </a:solidFill>
              </a:defRPr>
            </a:lvl2pPr>
            <a:lvl3pPr indent="0" lvl="2" marL="0" marR="0" algn="r">
              <a:lnSpc>
                <a:spcPct val="100000"/>
              </a:lnSpc>
              <a:spcBef>
                <a:spcPts val="0"/>
              </a:spcBef>
              <a:spcAft>
                <a:spcPts val="0"/>
              </a:spcAft>
              <a:buClr>
                <a:srgbClr val="000000"/>
              </a:buClr>
              <a:buSzPts val="2800"/>
              <a:buFont typeface="Arial"/>
              <a:buNone/>
              <a:defRPr>
                <a:solidFill>
                  <a:srgbClr val="000000"/>
                </a:solidFill>
              </a:defRPr>
            </a:lvl3pPr>
            <a:lvl4pPr indent="0" lvl="3" marL="0" marR="0" algn="r">
              <a:lnSpc>
                <a:spcPct val="100000"/>
              </a:lnSpc>
              <a:spcBef>
                <a:spcPts val="0"/>
              </a:spcBef>
              <a:spcAft>
                <a:spcPts val="0"/>
              </a:spcAft>
              <a:buClr>
                <a:srgbClr val="000000"/>
              </a:buClr>
              <a:buSzPts val="2800"/>
              <a:buFont typeface="Arial"/>
              <a:buNone/>
              <a:defRPr>
                <a:solidFill>
                  <a:srgbClr val="000000"/>
                </a:solidFill>
              </a:defRPr>
            </a:lvl4pPr>
            <a:lvl5pPr indent="0" lvl="4" marL="0" marR="0" algn="r">
              <a:lnSpc>
                <a:spcPct val="100000"/>
              </a:lnSpc>
              <a:spcBef>
                <a:spcPts val="0"/>
              </a:spcBef>
              <a:spcAft>
                <a:spcPts val="0"/>
              </a:spcAft>
              <a:buClr>
                <a:srgbClr val="000000"/>
              </a:buClr>
              <a:buSzPts val="2800"/>
              <a:buFont typeface="Arial"/>
              <a:buNone/>
              <a:defRPr>
                <a:solidFill>
                  <a:srgbClr val="000000"/>
                </a:solidFill>
              </a:defRPr>
            </a:lvl5pPr>
            <a:lvl6pPr indent="0" lvl="5" marL="0" marR="0" algn="r">
              <a:lnSpc>
                <a:spcPct val="100000"/>
              </a:lnSpc>
              <a:spcBef>
                <a:spcPts val="0"/>
              </a:spcBef>
              <a:spcAft>
                <a:spcPts val="0"/>
              </a:spcAft>
              <a:buClr>
                <a:srgbClr val="000000"/>
              </a:buClr>
              <a:buSzPts val="2800"/>
              <a:buFont typeface="Arial"/>
              <a:buNone/>
              <a:defRPr>
                <a:solidFill>
                  <a:srgbClr val="000000"/>
                </a:solidFill>
              </a:defRPr>
            </a:lvl6pPr>
            <a:lvl7pPr indent="0" lvl="6" marL="0" marR="0" algn="r">
              <a:lnSpc>
                <a:spcPct val="100000"/>
              </a:lnSpc>
              <a:spcBef>
                <a:spcPts val="0"/>
              </a:spcBef>
              <a:spcAft>
                <a:spcPts val="0"/>
              </a:spcAft>
              <a:buClr>
                <a:srgbClr val="000000"/>
              </a:buClr>
              <a:buSzPts val="2800"/>
              <a:buFont typeface="Arial"/>
              <a:buNone/>
              <a:defRPr>
                <a:solidFill>
                  <a:srgbClr val="000000"/>
                </a:solidFill>
              </a:defRPr>
            </a:lvl7pPr>
            <a:lvl8pPr indent="0" lvl="7" marL="0" marR="0" algn="r">
              <a:lnSpc>
                <a:spcPct val="100000"/>
              </a:lnSpc>
              <a:spcBef>
                <a:spcPts val="0"/>
              </a:spcBef>
              <a:spcAft>
                <a:spcPts val="0"/>
              </a:spcAft>
              <a:buClr>
                <a:srgbClr val="000000"/>
              </a:buClr>
              <a:buSzPts val="2800"/>
              <a:buFont typeface="Arial"/>
              <a:buNone/>
              <a:defRPr>
                <a:solidFill>
                  <a:srgbClr val="000000"/>
                </a:solidFill>
              </a:defRPr>
            </a:lvl8pPr>
            <a:lvl9pPr indent="0" lvl="8" marL="0" marR="0" algn="r">
              <a:lnSpc>
                <a:spcPct val="100000"/>
              </a:lnSpc>
              <a:spcBef>
                <a:spcPts val="0"/>
              </a:spcBef>
              <a:spcAft>
                <a:spcPts val="0"/>
              </a:spcAft>
              <a:buClr>
                <a:srgbClr val="000000"/>
              </a:buClr>
              <a:buSzPts val="2800"/>
              <a:buFont typeface="Arial"/>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showMasterSp="0">
  <p:cSld name="Big Fact">
    <p:bg>
      <p:bgPr>
        <a:solidFill>
          <a:srgbClr val="C3D9E0"/>
        </a:solidFill>
      </p:bgPr>
    </p:bg>
    <p:spTree>
      <p:nvGrpSpPr>
        <p:cNvPr id="81" name="Shape 81"/>
        <p:cNvGrpSpPr/>
        <p:nvPr/>
      </p:nvGrpSpPr>
      <p:grpSpPr>
        <a:xfrm>
          <a:off x="0" y="0"/>
          <a:ext cx="0" cy="0"/>
          <a:chOff x="0" y="0"/>
          <a:chExt cx="0" cy="0"/>
        </a:xfrm>
      </p:grpSpPr>
      <p:sp>
        <p:nvSpPr>
          <p:cNvPr id="82" name="Google Shape;82;p30"/>
          <p:cNvSpPr txBox="1"/>
          <p:nvPr>
            <p:ph idx="1" type="body"/>
          </p:nvPr>
        </p:nvSpPr>
        <p:spPr>
          <a:xfrm>
            <a:off x="634999" y="1346200"/>
            <a:ext cx="23241001" cy="8451368"/>
          </a:xfrm>
          <a:prstGeom prst="rect">
            <a:avLst/>
          </a:prstGeom>
          <a:noFill/>
          <a:ln>
            <a:noFill/>
          </a:ln>
        </p:spPr>
        <p:txBody>
          <a:bodyPr anchorCtr="0" anchor="b" bIns="50800" lIns="50800" spcFirstLastPara="1" rIns="50800" wrap="square" tIns="50800">
            <a:normAutofit/>
          </a:bodyPr>
          <a:lstStyle>
            <a:lvl1pPr indent="-228600" lvl="0" marL="457200" algn="l">
              <a:lnSpc>
                <a:spcPct val="80000"/>
              </a:lnSpc>
              <a:spcBef>
                <a:spcPts val="0"/>
              </a:spcBef>
              <a:spcAft>
                <a:spcPts val="0"/>
              </a:spcAft>
              <a:buClr>
                <a:schemeClr val="accent1"/>
              </a:buClr>
              <a:buSzPts val="42000"/>
              <a:buFont typeface="Arial"/>
              <a:buNone/>
              <a:defRPr sz="42000">
                <a:solidFill>
                  <a:schemeClr val="accent1"/>
                </a:solidFill>
                <a:latin typeface="Arial"/>
                <a:ea typeface="Arial"/>
                <a:cs typeface="Arial"/>
                <a:sym typeface="Arial"/>
              </a:defRPr>
            </a:lvl1pPr>
            <a:lvl2pPr indent="-228600" lvl="1" marL="914400" algn="l">
              <a:lnSpc>
                <a:spcPct val="80000"/>
              </a:lnSpc>
              <a:spcBef>
                <a:spcPts val="0"/>
              </a:spcBef>
              <a:spcAft>
                <a:spcPts val="0"/>
              </a:spcAft>
              <a:buClr>
                <a:schemeClr val="accent1"/>
              </a:buClr>
              <a:buSzPts val="42000"/>
              <a:buFont typeface="Arial"/>
              <a:buNone/>
              <a:defRPr sz="42000">
                <a:solidFill>
                  <a:schemeClr val="accent1"/>
                </a:solidFill>
                <a:latin typeface="Arial"/>
                <a:ea typeface="Arial"/>
                <a:cs typeface="Arial"/>
                <a:sym typeface="Arial"/>
              </a:defRPr>
            </a:lvl2pPr>
            <a:lvl3pPr indent="-228600" lvl="2" marL="1371600" algn="l">
              <a:lnSpc>
                <a:spcPct val="80000"/>
              </a:lnSpc>
              <a:spcBef>
                <a:spcPts val="0"/>
              </a:spcBef>
              <a:spcAft>
                <a:spcPts val="0"/>
              </a:spcAft>
              <a:buClr>
                <a:schemeClr val="accent1"/>
              </a:buClr>
              <a:buSzPts val="42000"/>
              <a:buFont typeface="Arial"/>
              <a:buNone/>
              <a:defRPr sz="42000">
                <a:solidFill>
                  <a:schemeClr val="accent1"/>
                </a:solidFill>
                <a:latin typeface="Arial"/>
                <a:ea typeface="Arial"/>
                <a:cs typeface="Arial"/>
                <a:sym typeface="Arial"/>
              </a:defRPr>
            </a:lvl3pPr>
            <a:lvl4pPr indent="-228600" lvl="3" marL="1828800" algn="l">
              <a:lnSpc>
                <a:spcPct val="80000"/>
              </a:lnSpc>
              <a:spcBef>
                <a:spcPts val="0"/>
              </a:spcBef>
              <a:spcAft>
                <a:spcPts val="0"/>
              </a:spcAft>
              <a:buClr>
                <a:schemeClr val="accent1"/>
              </a:buClr>
              <a:buSzPts val="42000"/>
              <a:buFont typeface="Arial"/>
              <a:buNone/>
              <a:defRPr sz="42000">
                <a:solidFill>
                  <a:schemeClr val="accent1"/>
                </a:solidFill>
                <a:latin typeface="Arial"/>
                <a:ea typeface="Arial"/>
                <a:cs typeface="Arial"/>
                <a:sym typeface="Arial"/>
              </a:defRPr>
            </a:lvl4pPr>
            <a:lvl5pPr indent="-228600" lvl="4" marL="2286000" algn="l">
              <a:lnSpc>
                <a:spcPct val="80000"/>
              </a:lnSpc>
              <a:spcBef>
                <a:spcPts val="0"/>
              </a:spcBef>
              <a:spcAft>
                <a:spcPts val="0"/>
              </a:spcAft>
              <a:buClr>
                <a:schemeClr val="accent1"/>
              </a:buClr>
              <a:buSzPts val="42000"/>
              <a:buFont typeface="Arial"/>
              <a:buNone/>
              <a:defRPr sz="42000">
                <a:solidFill>
                  <a:schemeClr val="accent1"/>
                </a:solidFill>
                <a:latin typeface="Arial"/>
                <a:ea typeface="Arial"/>
                <a:cs typeface="Arial"/>
                <a:sym typeface="Arial"/>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83" name="Google Shape;83;p30"/>
          <p:cNvSpPr txBox="1"/>
          <p:nvPr>
            <p:ph idx="2" type="body"/>
          </p:nvPr>
        </p:nvSpPr>
        <p:spPr>
          <a:xfrm>
            <a:off x="635000" y="9170947"/>
            <a:ext cx="23241000" cy="932816"/>
          </a:xfrm>
          <a:prstGeom prst="rect">
            <a:avLst/>
          </a:prstGeom>
          <a:noFill/>
          <a:ln>
            <a:noFill/>
          </a:ln>
        </p:spPr>
        <p:txBody>
          <a:bodyPr anchorCtr="0" anchor="t" bIns="50800" lIns="50800" spcFirstLastPara="1" rIns="50800" wrap="square" tIns="50800">
            <a:normAutofit/>
          </a:bodyPr>
          <a:lstStyle>
            <a:lvl1pPr indent="-228600" lvl="0" marL="457200" algn="l">
              <a:lnSpc>
                <a:spcPct val="80000"/>
              </a:lnSpc>
              <a:spcBef>
                <a:spcPts val="0"/>
              </a:spcBef>
              <a:spcAft>
                <a:spcPts val="0"/>
              </a:spcAft>
              <a:buClr>
                <a:schemeClr val="accent1"/>
              </a:buClr>
              <a:buSzPts val="5445"/>
              <a:buFont typeface="Arial"/>
              <a:buNone/>
              <a:defRPr sz="5445">
                <a:solidFill>
                  <a:schemeClr val="accent1"/>
                </a:solidFill>
              </a:defRPr>
            </a:lvl1pPr>
            <a:lvl2pPr indent="-228600" lvl="1" marL="914400" algn="l">
              <a:lnSpc>
                <a:spcPct val="120000"/>
              </a:lnSpc>
              <a:spcBef>
                <a:spcPts val="0"/>
              </a:spcBef>
              <a:spcAft>
                <a:spcPts val="0"/>
              </a:spcAft>
              <a:buClr>
                <a:srgbClr val="C3CCB0"/>
              </a:buClr>
              <a:buSzPts val="1800"/>
              <a:buNone/>
              <a:defRPr/>
            </a:lvl2pPr>
            <a:lvl3pPr indent="-228600" lvl="2" marL="1371600" algn="l">
              <a:lnSpc>
                <a:spcPct val="120000"/>
              </a:lnSpc>
              <a:spcBef>
                <a:spcPts val="0"/>
              </a:spcBef>
              <a:spcAft>
                <a:spcPts val="0"/>
              </a:spcAft>
              <a:buClr>
                <a:srgbClr val="C3CCB0"/>
              </a:buClr>
              <a:buSzPts val="1800"/>
              <a:buNone/>
              <a:defRPr/>
            </a:lvl3pPr>
            <a:lvl4pPr indent="-228600" lvl="3" marL="1828800" algn="l">
              <a:lnSpc>
                <a:spcPct val="120000"/>
              </a:lnSpc>
              <a:spcBef>
                <a:spcPts val="0"/>
              </a:spcBef>
              <a:spcAft>
                <a:spcPts val="0"/>
              </a:spcAft>
              <a:buClr>
                <a:srgbClr val="C3CCB0"/>
              </a:buClr>
              <a:buSzPts val="1800"/>
              <a:buNone/>
              <a:defRPr/>
            </a:lvl4pPr>
            <a:lvl5pPr indent="-228600" lvl="4" marL="2286000" algn="l">
              <a:lnSpc>
                <a:spcPct val="120000"/>
              </a:lnSpc>
              <a:spcBef>
                <a:spcPts val="0"/>
              </a:spcBef>
              <a:spcAft>
                <a:spcPts val="0"/>
              </a:spcAft>
              <a:buClr>
                <a:srgbClr val="C3CCB0"/>
              </a:buClr>
              <a:buSzPts val="1800"/>
              <a:buNone/>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cxnSp>
        <p:nvCxnSpPr>
          <p:cNvPr id="84" name="Google Shape;84;p30"/>
          <p:cNvCxnSpPr/>
          <p:nvPr/>
        </p:nvCxnSpPr>
        <p:spPr>
          <a:xfrm>
            <a:off x="635000" y="12192000"/>
            <a:ext cx="23118143" cy="0"/>
          </a:xfrm>
          <a:prstGeom prst="straightConnector1">
            <a:avLst/>
          </a:prstGeom>
          <a:noFill/>
          <a:ln cap="flat" cmpd="sng" w="38100">
            <a:solidFill>
              <a:srgbClr val="000031"/>
            </a:solidFill>
            <a:prstDash val="solid"/>
            <a:miter lim="400000"/>
            <a:headEnd len="sm" w="sm" type="none"/>
            <a:tailEnd len="sm" w="sm" type="none"/>
          </a:ln>
        </p:spPr>
      </p:cxnSp>
      <p:cxnSp>
        <p:nvCxnSpPr>
          <p:cNvPr id="85" name="Google Shape;85;p30"/>
          <p:cNvCxnSpPr/>
          <p:nvPr/>
        </p:nvCxnSpPr>
        <p:spPr>
          <a:xfrm>
            <a:off x="639142" y="692907"/>
            <a:ext cx="23114001" cy="1"/>
          </a:xfrm>
          <a:prstGeom prst="straightConnector1">
            <a:avLst/>
          </a:prstGeom>
          <a:noFill/>
          <a:ln cap="flat" cmpd="sng" w="114300">
            <a:solidFill>
              <a:srgbClr val="000031"/>
            </a:solidFill>
            <a:prstDash val="solid"/>
            <a:miter lim="400000"/>
            <a:headEnd len="sm" w="sm" type="none"/>
            <a:tailEnd len="sm" w="sm" type="none"/>
          </a:ln>
        </p:spPr>
      </p:cxnSp>
      <p:sp>
        <p:nvSpPr>
          <p:cNvPr id="86" name="Google Shape;86;p30"/>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000000"/>
              </a:buClr>
              <a:buSzPts val="2800"/>
              <a:buFont typeface="Arial"/>
              <a:buNone/>
              <a:defRPr>
                <a:solidFill>
                  <a:srgbClr val="000000"/>
                </a:solidFill>
              </a:defRPr>
            </a:lvl1pPr>
            <a:lvl2pPr indent="0" lvl="1" marL="0" marR="0" algn="r">
              <a:lnSpc>
                <a:spcPct val="100000"/>
              </a:lnSpc>
              <a:spcBef>
                <a:spcPts val="0"/>
              </a:spcBef>
              <a:spcAft>
                <a:spcPts val="0"/>
              </a:spcAft>
              <a:buClr>
                <a:srgbClr val="000000"/>
              </a:buClr>
              <a:buSzPts val="2800"/>
              <a:buFont typeface="Arial"/>
              <a:buNone/>
              <a:defRPr>
                <a:solidFill>
                  <a:srgbClr val="000000"/>
                </a:solidFill>
              </a:defRPr>
            </a:lvl2pPr>
            <a:lvl3pPr indent="0" lvl="2" marL="0" marR="0" algn="r">
              <a:lnSpc>
                <a:spcPct val="100000"/>
              </a:lnSpc>
              <a:spcBef>
                <a:spcPts val="0"/>
              </a:spcBef>
              <a:spcAft>
                <a:spcPts val="0"/>
              </a:spcAft>
              <a:buClr>
                <a:srgbClr val="000000"/>
              </a:buClr>
              <a:buSzPts val="2800"/>
              <a:buFont typeface="Arial"/>
              <a:buNone/>
              <a:defRPr>
                <a:solidFill>
                  <a:srgbClr val="000000"/>
                </a:solidFill>
              </a:defRPr>
            </a:lvl3pPr>
            <a:lvl4pPr indent="0" lvl="3" marL="0" marR="0" algn="r">
              <a:lnSpc>
                <a:spcPct val="100000"/>
              </a:lnSpc>
              <a:spcBef>
                <a:spcPts val="0"/>
              </a:spcBef>
              <a:spcAft>
                <a:spcPts val="0"/>
              </a:spcAft>
              <a:buClr>
                <a:srgbClr val="000000"/>
              </a:buClr>
              <a:buSzPts val="2800"/>
              <a:buFont typeface="Arial"/>
              <a:buNone/>
              <a:defRPr>
                <a:solidFill>
                  <a:srgbClr val="000000"/>
                </a:solidFill>
              </a:defRPr>
            </a:lvl4pPr>
            <a:lvl5pPr indent="0" lvl="4" marL="0" marR="0" algn="r">
              <a:lnSpc>
                <a:spcPct val="100000"/>
              </a:lnSpc>
              <a:spcBef>
                <a:spcPts val="0"/>
              </a:spcBef>
              <a:spcAft>
                <a:spcPts val="0"/>
              </a:spcAft>
              <a:buClr>
                <a:srgbClr val="000000"/>
              </a:buClr>
              <a:buSzPts val="2800"/>
              <a:buFont typeface="Arial"/>
              <a:buNone/>
              <a:defRPr>
                <a:solidFill>
                  <a:srgbClr val="000000"/>
                </a:solidFill>
              </a:defRPr>
            </a:lvl5pPr>
            <a:lvl6pPr indent="0" lvl="5" marL="0" marR="0" algn="r">
              <a:lnSpc>
                <a:spcPct val="100000"/>
              </a:lnSpc>
              <a:spcBef>
                <a:spcPts val="0"/>
              </a:spcBef>
              <a:spcAft>
                <a:spcPts val="0"/>
              </a:spcAft>
              <a:buClr>
                <a:srgbClr val="000000"/>
              </a:buClr>
              <a:buSzPts val="2800"/>
              <a:buFont typeface="Arial"/>
              <a:buNone/>
              <a:defRPr>
                <a:solidFill>
                  <a:srgbClr val="000000"/>
                </a:solidFill>
              </a:defRPr>
            </a:lvl6pPr>
            <a:lvl7pPr indent="0" lvl="6" marL="0" marR="0" algn="r">
              <a:lnSpc>
                <a:spcPct val="100000"/>
              </a:lnSpc>
              <a:spcBef>
                <a:spcPts val="0"/>
              </a:spcBef>
              <a:spcAft>
                <a:spcPts val="0"/>
              </a:spcAft>
              <a:buClr>
                <a:srgbClr val="000000"/>
              </a:buClr>
              <a:buSzPts val="2800"/>
              <a:buFont typeface="Arial"/>
              <a:buNone/>
              <a:defRPr>
                <a:solidFill>
                  <a:srgbClr val="000000"/>
                </a:solidFill>
              </a:defRPr>
            </a:lvl7pPr>
            <a:lvl8pPr indent="0" lvl="7" marL="0" marR="0" algn="r">
              <a:lnSpc>
                <a:spcPct val="100000"/>
              </a:lnSpc>
              <a:spcBef>
                <a:spcPts val="0"/>
              </a:spcBef>
              <a:spcAft>
                <a:spcPts val="0"/>
              </a:spcAft>
              <a:buClr>
                <a:srgbClr val="000000"/>
              </a:buClr>
              <a:buSzPts val="2800"/>
              <a:buFont typeface="Arial"/>
              <a:buNone/>
              <a:defRPr>
                <a:solidFill>
                  <a:srgbClr val="000000"/>
                </a:solidFill>
              </a:defRPr>
            </a:lvl8pPr>
            <a:lvl9pPr indent="0" lvl="8" marL="0" marR="0" algn="r">
              <a:lnSpc>
                <a:spcPct val="100000"/>
              </a:lnSpc>
              <a:spcBef>
                <a:spcPts val="0"/>
              </a:spcBef>
              <a:spcAft>
                <a:spcPts val="0"/>
              </a:spcAft>
              <a:buClr>
                <a:srgbClr val="000000"/>
              </a:buClr>
              <a:buSzPts val="2800"/>
              <a:buFont typeface="Arial"/>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bg>
      <p:bgPr>
        <a:solidFill>
          <a:srgbClr val="C3D9E0"/>
        </a:solidFill>
      </p:bgPr>
    </p:bg>
    <p:spTree>
      <p:nvGrpSpPr>
        <p:cNvPr id="87" name="Shape 87"/>
        <p:cNvGrpSpPr/>
        <p:nvPr/>
      </p:nvGrpSpPr>
      <p:grpSpPr>
        <a:xfrm>
          <a:off x="0" y="0"/>
          <a:ext cx="0" cy="0"/>
          <a:chOff x="0" y="0"/>
          <a:chExt cx="0" cy="0"/>
        </a:xfrm>
      </p:grpSpPr>
      <p:cxnSp>
        <p:nvCxnSpPr>
          <p:cNvPr id="88" name="Google Shape;88;p31"/>
          <p:cNvCxnSpPr/>
          <p:nvPr/>
        </p:nvCxnSpPr>
        <p:spPr>
          <a:xfrm>
            <a:off x="635000" y="12192000"/>
            <a:ext cx="23114000" cy="0"/>
          </a:xfrm>
          <a:prstGeom prst="straightConnector1">
            <a:avLst/>
          </a:prstGeom>
          <a:noFill/>
          <a:ln cap="flat" cmpd="sng" w="38100">
            <a:solidFill>
              <a:srgbClr val="000031"/>
            </a:solidFill>
            <a:prstDash val="solid"/>
            <a:miter lim="400000"/>
            <a:headEnd len="sm" w="sm" type="none"/>
            <a:tailEnd len="sm" w="sm" type="none"/>
          </a:ln>
        </p:spPr>
      </p:cxnSp>
      <p:cxnSp>
        <p:nvCxnSpPr>
          <p:cNvPr id="89" name="Google Shape;89;p31"/>
          <p:cNvCxnSpPr/>
          <p:nvPr/>
        </p:nvCxnSpPr>
        <p:spPr>
          <a:xfrm>
            <a:off x="639142" y="692907"/>
            <a:ext cx="23114001" cy="1"/>
          </a:xfrm>
          <a:prstGeom prst="straightConnector1">
            <a:avLst/>
          </a:prstGeom>
          <a:noFill/>
          <a:ln cap="flat" cmpd="sng" w="114300">
            <a:solidFill>
              <a:srgbClr val="000031"/>
            </a:solidFill>
            <a:prstDash val="solid"/>
            <a:miter lim="400000"/>
            <a:headEnd len="sm" w="sm" type="none"/>
            <a:tailEnd len="sm" w="sm" type="none"/>
          </a:ln>
        </p:spPr>
      </p:cxnSp>
      <p:sp>
        <p:nvSpPr>
          <p:cNvPr id="90" name="Google Shape;90;p31"/>
          <p:cNvSpPr txBox="1"/>
          <p:nvPr>
            <p:ph idx="1" type="body"/>
          </p:nvPr>
        </p:nvSpPr>
        <p:spPr>
          <a:xfrm>
            <a:off x="1148060" y="9247147"/>
            <a:ext cx="22707182" cy="932816"/>
          </a:xfrm>
          <a:prstGeom prst="rect">
            <a:avLst/>
          </a:prstGeom>
          <a:noFill/>
          <a:ln>
            <a:noFill/>
          </a:ln>
        </p:spPr>
        <p:txBody>
          <a:bodyPr anchorCtr="0" anchor="ctr" bIns="50800" lIns="50800" spcFirstLastPara="1" rIns="50800" wrap="square" tIns="50800">
            <a:normAutofit/>
          </a:bodyPr>
          <a:lstStyle>
            <a:lvl1pPr indent="-228600" lvl="0" marL="457200" algn="l">
              <a:lnSpc>
                <a:spcPct val="80000"/>
              </a:lnSpc>
              <a:spcBef>
                <a:spcPts val="0"/>
              </a:spcBef>
              <a:spcAft>
                <a:spcPts val="0"/>
              </a:spcAft>
              <a:buClr>
                <a:schemeClr val="accent1"/>
              </a:buClr>
              <a:buSzPts val="5445"/>
              <a:buFont typeface="Arial"/>
              <a:buNone/>
              <a:defRPr sz="5445">
                <a:solidFill>
                  <a:schemeClr val="accent1"/>
                </a:solidFill>
              </a:defRPr>
            </a:lvl1pPr>
            <a:lvl2pPr indent="-228600" lvl="1" marL="914400" algn="l">
              <a:lnSpc>
                <a:spcPct val="120000"/>
              </a:lnSpc>
              <a:spcBef>
                <a:spcPts val="0"/>
              </a:spcBef>
              <a:spcAft>
                <a:spcPts val="0"/>
              </a:spcAft>
              <a:buClr>
                <a:srgbClr val="C3CCB0"/>
              </a:buClr>
              <a:buSzPts val="1800"/>
              <a:buNone/>
              <a:defRPr/>
            </a:lvl2pPr>
            <a:lvl3pPr indent="-228600" lvl="2" marL="1371600" algn="l">
              <a:lnSpc>
                <a:spcPct val="120000"/>
              </a:lnSpc>
              <a:spcBef>
                <a:spcPts val="0"/>
              </a:spcBef>
              <a:spcAft>
                <a:spcPts val="0"/>
              </a:spcAft>
              <a:buClr>
                <a:srgbClr val="C3CCB0"/>
              </a:buClr>
              <a:buSzPts val="1800"/>
              <a:buNone/>
              <a:defRPr/>
            </a:lvl3pPr>
            <a:lvl4pPr indent="-228600" lvl="3" marL="1828800" algn="l">
              <a:lnSpc>
                <a:spcPct val="120000"/>
              </a:lnSpc>
              <a:spcBef>
                <a:spcPts val="0"/>
              </a:spcBef>
              <a:spcAft>
                <a:spcPts val="0"/>
              </a:spcAft>
              <a:buClr>
                <a:srgbClr val="C3CCB0"/>
              </a:buClr>
              <a:buSzPts val="1800"/>
              <a:buNone/>
              <a:defRPr/>
            </a:lvl4pPr>
            <a:lvl5pPr indent="-228600" lvl="4" marL="2286000" algn="l">
              <a:lnSpc>
                <a:spcPct val="120000"/>
              </a:lnSpc>
              <a:spcBef>
                <a:spcPts val="0"/>
              </a:spcBef>
              <a:spcAft>
                <a:spcPts val="0"/>
              </a:spcAft>
              <a:buClr>
                <a:srgbClr val="C3CCB0"/>
              </a:buClr>
              <a:buSzPts val="1800"/>
              <a:buNone/>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91" name="Google Shape;91;p31"/>
          <p:cNvSpPr txBox="1"/>
          <p:nvPr>
            <p:ph idx="2" type="body"/>
          </p:nvPr>
        </p:nvSpPr>
        <p:spPr>
          <a:xfrm>
            <a:off x="515838" y="1325581"/>
            <a:ext cx="23241001" cy="4970080"/>
          </a:xfrm>
          <a:prstGeom prst="rect">
            <a:avLst/>
          </a:prstGeom>
          <a:noFill/>
          <a:ln>
            <a:noFill/>
          </a:ln>
        </p:spPr>
        <p:txBody>
          <a:bodyPr anchorCtr="0" anchor="t" bIns="50800" lIns="50800" spcFirstLastPara="1" rIns="50800" wrap="square" tIns="50800">
            <a:normAutofit/>
          </a:bodyPr>
          <a:lstStyle>
            <a:lvl1pPr indent="-228600" lvl="0" marL="457200" algn="l">
              <a:lnSpc>
                <a:spcPct val="80000"/>
              </a:lnSpc>
              <a:spcBef>
                <a:spcPts val="0"/>
              </a:spcBef>
              <a:spcAft>
                <a:spcPts val="0"/>
              </a:spcAft>
              <a:buClr>
                <a:schemeClr val="accent1"/>
              </a:buClr>
              <a:buSzPts val="12000"/>
              <a:buFont typeface="Arial"/>
              <a:buNone/>
              <a:defRPr sz="12000">
                <a:solidFill>
                  <a:schemeClr val="accent1"/>
                </a:solidFill>
                <a:latin typeface="Arial"/>
                <a:ea typeface="Arial"/>
                <a:cs typeface="Arial"/>
                <a:sym typeface="Arial"/>
              </a:defRPr>
            </a:lvl1pPr>
            <a:lvl2pPr indent="-228600" lvl="1" marL="914400" algn="l">
              <a:lnSpc>
                <a:spcPct val="80000"/>
              </a:lnSpc>
              <a:spcBef>
                <a:spcPts val="0"/>
              </a:spcBef>
              <a:spcAft>
                <a:spcPts val="0"/>
              </a:spcAft>
              <a:buClr>
                <a:schemeClr val="accent1"/>
              </a:buClr>
              <a:buSzPts val="12000"/>
              <a:buFont typeface="Arial"/>
              <a:buNone/>
              <a:defRPr sz="12000">
                <a:solidFill>
                  <a:schemeClr val="accent1"/>
                </a:solidFill>
                <a:latin typeface="Arial"/>
                <a:ea typeface="Arial"/>
                <a:cs typeface="Arial"/>
                <a:sym typeface="Arial"/>
              </a:defRPr>
            </a:lvl2pPr>
            <a:lvl3pPr indent="-228600" lvl="2" marL="1371600" algn="l">
              <a:lnSpc>
                <a:spcPct val="80000"/>
              </a:lnSpc>
              <a:spcBef>
                <a:spcPts val="0"/>
              </a:spcBef>
              <a:spcAft>
                <a:spcPts val="0"/>
              </a:spcAft>
              <a:buClr>
                <a:schemeClr val="accent1"/>
              </a:buClr>
              <a:buSzPts val="12000"/>
              <a:buFont typeface="Arial"/>
              <a:buNone/>
              <a:defRPr sz="12000">
                <a:solidFill>
                  <a:schemeClr val="accent1"/>
                </a:solidFill>
                <a:latin typeface="Arial"/>
                <a:ea typeface="Arial"/>
                <a:cs typeface="Arial"/>
                <a:sym typeface="Arial"/>
              </a:defRPr>
            </a:lvl3pPr>
            <a:lvl4pPr indent="-228600" lvl="3" marL="1828800" algn="l">
              <a:lnSpc>
                <a:spcPct val="80000"/>
              </a:lnSpc>
              <a:spcBef>
                <a:spcPts val="0"/>
              </a:spcBef>
              <a:spcAft>
                <a:spcPts val="0"/>
              </a:spcAft>
              <a:buClr>
                <a:schemeClr val="accent1"/>
              </a:buClr>
              <a:buSzPts val="12000"/>
              <a:buFont typeface="Arial"/>
              <a:buNone/>
              <a:defRPr sz="12000">
                <a:solidFill>
                  <a:schemeClr val="accent1"/>
                </a:solidFill>
                <a:latin typeface="Arial"/>
                <a:ea typeface="Arial"/>
                <a:cs typeface="Arial"/>
                <a:sym typeface="Arial"/>
              </a:defRPr>
            </a:lvl4pPr>
            <a:lvl5pPr indent="-228600" lvl="4" marL="2286000" algn="l">
              <a:lnSpc>
                <a:spcPct val="80000"/>
              </a:lnSpc>
              <a:spcBef>
                <a:spcPts val="0"/>
              </a:spcBef>
              <a:spcAft>
                <a:spcPts val="0"/>
              </a:spcAft>
              <a:buClr>
                <a:schemeClr val="accent1"/>
              </a:buClr>
              <a:buSzPts val="12000"/>
              <a:buFont typeface="Arial"/>
              <a:buNone/>
              <a:defRPr sz="12000">
                <a:solidFill>
                  <a:schemeClr val="accent1"/>
                </a:solidFill>
                <a:latin typeface="Arial"/>
                <a:ea typeface="Arial"/>
                <a:cs typeface="Arial"/>
                <a:sym typeface="Arial"/>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92" name="Google Shape;92;p31"/>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000000"/>
              </a:buClr>
              <a:buSzPts val="2800"/>
              <a:buFont typeface="Arial"/>
              <a:buNone/>
              <a:defRPr>
                <a:solidFill>
                  <a:srgbClr val="000000"/>
                </a:solidFill>
              </a:defRPr>
            </a:lvl1pPr>
            <a:lvl2pPr indent="0" lvl="1" marL="0" marR="0" algn="r">
              <a:lnSpc>
                <a:spcPct val="100000"/>
              </a:lnSpc>
              <a:spcBef>
                <a:spcPts val="0"/>
              </a:spcBef>
              <a:spcAft>
                <a:spcPts val="0"/>
              </a:spcAft>
              <a:buClr>
                <a:srgbClr val="000000"/>
              </a:buClr>
              <a:buSzPts val="2800"/>
              <a:buFont typeface="Arial"/>
              <a:buNone/>
              <a:defRPr>
                <a:solidFill>
                  <a:srgbClr val="000000"/>
                </a:solidFill>
              </a:defRPr>
            </a:lvl2pPr>
            <a:lvl3pPr indent="0" lvl="2" marL="0" marR="0" algn="r">
              <a:lnSpc>
                <a:spcPct val="100000"/>
              </a:lnSpc>
              <a:spcBef>
                <a:spcPts val="0"/>
              </a:spcBef>
              <a:spcAft>
                <a:spcPts val="0"/>
              </a:spcAft>
              <a:buClr>
                <a:srgbClr val="000000"/>
              </a:buClr>
              <a:buSzPts val="2800"/>
              <a:buFont typeface="Arial"/>
              <a:buNone/>
              <a:defRPr>
                <a:solidFill>
                  <a:srgbClr val="000000"/>
                </a:solidFill>
              </a:defRPr>
            </a:lvl3pPr>
            <a:lvl4pPr indent="0" lvl="3" marL="0" marR="0" algn="r">
              <a:lnSpc>
                <a:spcPct val="100000"/>
              </a:lnSpc>
              <a:spcBef>
                <a:spcPts val="0"/>
              </a:spcBef>
              <a:spcAft>
                <a:spcPts val="0"/>
              </a:spcAft>
              <a:buClr>
                <a:srgbClr val="000000"/>
              </a:buClr>
              <a:buSzPts val="2800"/>
              <a:buFont typeface="Arial"/>
              <a:buNone/>
              <a:defRPr>
                <a:solidFill>
                  <a:srgbClr val="000000"/>
                </a:solidFill>
              </a:defRPr>
            </a:lvl4pPr>
            <a:lvl5pPr indent="0" lvl="4" marL="0" marR="0" algn="r">
              <a:lnSpc>
                <a:spcPct val="100000"/>
              </a:lnSpc>
              <a:spcBef>
                <a:spcPts val="0"/>
              </a:spcBef>
              <a:spcAft>
                <a:spcPts val="0"/>
              </a:spcAft>
              <a:buClr>
                <a:srgbClr val="000000"/>
              </a:buClr>
              <a:buSzPts val="2800"/>
              <a:buFont typeface="Arial"/>
              <a:buNone/>
              <a:defRPr>
                <a:solidFill>
                  <a:srgbClr val="000000"/>
                </a:solidFill>
              </a:defRPr>
            </a:lvl5pPr>
            <a:lvl6pPr indent="0" lvl="5" marL="0" marR="0" algn="r">
              <a:lnSpc>
                <a:spcPct val="100000"/>
              </a:lnSpc>
              <a:spcBef>
                <a:spcPts val="0"/>
              </a:spcBef>
              <a:spcAft>
                <a:spcPts val="0"/>
              </a:spcAft>
              <a:buClr>
                <a:srgbClr val="000000"/>
              </a:buClr>
              <a:buSzPts val="2800"/>
              <a:buFont typeface="Arial"/>
              <a:buNone/>
              <a:defRPr>
                <a:solidFill>
                  <a:srgbClr val="000000"/>
                </a:solidFill>
              </a:defRPr>
            </a:lvl6pPr>
            <a:lvl7pPr indent="0" lvl="6" marL="0" marR="0" algn="r">
              <a:lnSpc>
                <a:spcPct val="100000"/>
              </a:lnSpc>
              <a:spcBef>
                <a:spcPts val="0"/>
              </a:spcBef>
              <a:spcAft>
                <a:spcPts val="0"/>
              </a:spcAft>
              <a:buClr>
                <a:srgbClr val="000000"/>
              </a:buClr>
              <a:buSzPts val="2800"/>
              <a:buFont typeface="Arial"/>
              <a:buNone/>
              <a:defRPr>
                <a:solidFill>
                  <a:srgbClr val="000000"/>
                </a:solidFill>
              </a:defRPr>
            </a:lvl7pPr>
            <a:lvl8pPr indent="0" lvl="7" marL="0" marR="0" algn="r">
              <a:lnSpc>
                <a:spcPct val="100000"/>
              </a:lnSpc>
              <a:spcBef>
                <a:spcPts val="0"/>
              </a:spcBef>
              <a:spcAft>
                <a:spcPts val="0"/>
              </a:spcAft>
              <a:buClr>
                <a:srgbClr val="000000"/>
              </a:buClr>
              <a:buSzPts val="2800"/>
              <a:buFont typeface="Arial"/>
              <a:buNone/>
              <a:defRPr>
                <a:solidFill>
                  <a:srgbClr val="000000"/>
                </a:solidFill>
              </a:defRPr>
            </a:lvl8pPr>
            <a:lvl9pPr indent="0" lvl="8" marL="0" marR="0" algn="r">
              <a:lnSpc>
                <a:spcPct val="100000"/>
              </a:lnSpc>
              <a:spcBef>
                <a:spcPts val="0"/>
              </a:spcBef>
              <a:spcAft>
                <a:spcPts val="0"/>
              </a:spcAft>
              <a:buClr>
                <a:srgbClr val="000000"/>
              </a:buClr>
              <a:buSzPts val="2800"/>
              <a:buFont typeface="Arial"/>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tx">
  <p:cSld name="TITLE_AND_BODY">
    <p:bg>
      <p:bgPr>
        <a:solidFill>
          <a:srgbClr val="FFFFFF"/>
        </a:solidFill>
      </p:bgPr>
    </p:bg>
    <p:spTree>
      <p:nvGrpSpPr>
        <p:cNvPr id="17" name="Shape 17"/>
        <p:cNvGrpSpPr/>
        <p:nvPr/>
      </p:nvGrpSpPr>
      <p:grpSpPr>
        <a:xfrm>
          <a:off x="0" y="0"/>
          <a:ext cx="0" cy="0"/>
          <a:chOff x="0" y="0"/>
          <a:chExt cx="0" cy="0"/>
        </a:xfrm>
      </p:grpSpPr>
      <p:sp>
        <p:nvSpPr>
          <p:cNvPr id="18" name="Google Shape;18;p18"/>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000000"/>
              </a:buClr>
              <a:buSzPts val="2800"/>
              <a:buFont typeface="Arial"/>
              <a:buNone/>
              <a:defRPr>
                <a:solidFill>
                  <a:srgbClr val="000000"/>
                </a:solidFill>
              </a:defRPr>
            </a:lvl1pPr>
            <a:lvl2pPr indent="0" lvl="1" marL="0" marR="0" algn="r">
              <a:lnSpc>
                <a:spcPct val="100000"/>
              </a:lnSpc>
              <a:spcBef>
                <a:spcPts val="0"/>
              </a:spcBef>
              <a:spcAft>
                <a:spcPts val="0"/>
              </a:spcAft>
              <a:buClr>
                <a:srgbClr val="000000"/>
              </a:buClr>
              <a:buSzPts val="2800"/>
              <a:buFont typeface="Arial"/>
              <a:buNone/>
              <a:defRPr>
                <a:solidFill>
                  <a:srgbClr val="000000"/>
                </a:solidFill>
              </a:defRPr>
            </a:lvl2pPr>
            <a:lvl3pPr indent="0" lvl="2" marL="0" marR="0" algn="r">
              <a:lnSpc>
                <a:spcPct val="100000"/>
              </a:lnSpc>
              <a:spcBef>
                <a:spcPts val="0"/>
              </a:spcBef>
              <a:spcAft>
                <a:spcPts val="0"/>
              </a:spcAft>
              <a:buClr>
                <a:srgbClr val="000000"/>
              </a:buClr>
              <a:buSzPts val="2800"/>
              <a:buFont typeface="Arial"/>
              <a:buNone/>
              <a:defRPr>
                <a:solidFill>
                  <a:srgbClr val="000000"/>
                </a:solidFill>
              </a:defRPr>
            </a:lvl3pPr>
            <a:lvl4pPr indent="0" lvl="3" marL="0" marR="0" algn="r">
              <a:lnSpc>
                <a:spcPct val="100000"/>
              </a:lnSpc>
              <a:spcBef>
                <a:spcPts val="0"/>
              </a:spcBef>
              <a:spcAft>
                <a:spcPts val="0"/>
              </a:spcAft>
              <a:buClr>
                <a:srgbClr val="000000"/>
              </a:buClr>
              <a:buSzPts val="2800"/>
              <a:buFont typeface="Arial"/>
              <a:buNone/>
              <a:defRPr>
                <a:solidFill>
                  <a:srgbClr val="000000"/>
                </a:solidFill>
              </a:defRPr>
            </a:lvl4pPr>
            <a:lvl5pPr indent="0" lvl="4" marL="0" marR="0" algn="r">
              <a:lnSpc>
                <a:spcPct val="100000"/>
              </a:lnSpc>
              <a:spcBef>
                <a:spcPts val="0"/>
              </a:spcBef>
              <a:spcAft>
                <a:spcPts val="0"/>
              </a:spcAft>
              <a:buClr>
                <a:srgbClr val="000000"/>
              </a:buClr>
              <a:buSzPts val="2800"/>
              <a:buFont typeface="Arial"/>
              <a:buNone/>
              <a:defRPr>
                <a:solidFill>
                  <a:srgbClr val="000000"/>
                </a:solidFill>
              </a:defRPr>
            </a:lvl5pPr>
            <a:lvl6pPr indent="0" lvl="5" marL="0" marR="0" algn="r">
              <a:lnSpc>
                <a:spcPct val="100000"/>
              </a:lnSpc>
              <a:spcBef>
                <a:spcPts val="0"/>
              </a:spcBef>
              <a:spcAft>
                <a:spcPts val="0"/>
              </a:spcAft>
              <a:buClr>
                <a:srgbClr val="000000"/>
              </a:buClr>
              <a:buSzPts val="2800"/>
              <a:buFont typeface="Arial"/>
              <a:buNone/>
              <a:defRPr>
                <a:solidFill>
                  <a:srgbClr val="000000"/>
                </a:solidFill>
              </a:defRPr>
            </a:lvl6pPr>
            <a:lvl7pPr indent="0" lvl="6" marL="0" marR="0" algn="r">
              <a:lnSpc>
                <a:spcPct val="100000"/>
              </a:lnSpc>
              <a:spcBef>
                <a:spcPts val="0"/>
              </a:spcBef>
              <a:spcAft>
                <a:spcPts val="0"/>
              </a:spcAft>
              <a:buClr>
                <a:srgbClr val="000000"/>
              </a:buClr>
              <a:buSzPts val="2800"/>
              <a:buFont typeface="Arial"/>
              <a:buNone/>
              <a:defRPr>
                <a:solidFill>
                  <a:srgbClr val="000000"/>
                </a:solidFill>
              </a:defRPr>
            </a:lvl7pPr>
            <a:lvl8pPr indent="0" lvl="7" marL="0" marR="0" algn="r">
              <a:lnSpc>
                <a:spcPct val="100000"/>
              </a:lnSpc>
              <a:spcBef>
                <a:spcPts val="0"/>
              </a:spcBef>
              <a:spcAft>
                <a:spcPts val="0"/>
              </a:spcAft>
              <a:buClr>
                <a:srgbClr val="000000"/>
              </a:buClr>
              <a:buSzPts val="2800"/>
              <a:buFont typeface="Arial"/>
              <a:buNone/>
              <a:defRPr>
                <a:solidFill>
                  <a:srgbClr val="000000"/>
                </a:solidFill>
              </a:defRPr>
            </a:lvl8pPr>
            <a:lvl9pPr indent="0" lvl="8" marL="0" marR="0" algn="r">
              <a:lnSpc>
                <a:spcPct val="100000"/>
              </a:lnSpc>
              <a:spcBef>
                <a:spcPts val="0"/>
              </a:spcBef>
              <a:spcAft>
                <a:spcPts val="0"/>
              </a:spcAft>
              <a:buClr>
                <a:srgbClr val="000000"/>
              </a:buClr>
              <a:buSzPts val="2800"/>
              <a:buFont typeface="Arial"/>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showMasterSp="0">
  <p:cSld name="Title, Bullets &amp; Photo">
    <p:bg>
      <p:bgPr>
        <a:solidFill>
          <a:srgbClr val="FFFFFF"/>
        </a:solidFill>
      </p:bgPr>
    </p:bg>
    <p:spTree>
      <p:nvGrpSpPr>
        <p:cNvPr id="19" name="Shape 19"/>
        <p:cNvGrpSpPr/>
        <p:nvPr/>
      </p:nvGrpSpPr>
      <p:grpSpPr>
        <a:xfrm>
          <a:off x="0" y="0"/>
          <a:ext cx="0" cy="0"/>
          <a:chOff x="0" y="0"/>
          <a:chExt cx="0" cy="0"/>
        </a:xfrm>
      </p:grpSpPr>
      <p:sp>
        <p:nvSpPr>
          <p:cNvPr id="20" name="Google Shape;20;p19"/>
          <p:cNvSpPr txBox="1"/>
          <p:nvPr>
            <p:ph idx="1" type="body"/>
          </p:nvPr>
        </p:nvSpPr>
        <p:spPr>
          <a:xfrm>
            <a:off x="13157200" y="1852248"/>
            <a:ext cx="10256838" cy="1310641"/>
          </a:xfrm>
          <a:prstGeom prst="rect">
            <a:avLst/>
          </a:prstGeom>
          <a:noFill/>
          <a:ln>
            <a:noFill/>
          </a:ln>
        </p:spPr>
        <p:txBody>
          <a:bodyPr anchorCtr="0" anchor="ctr" bIns="50800" lIns="50800" spcFirstLastPara="1" rIns="50800" wrap="square" tIns="50800">
            <a:normAutofit/>
          </a:bodyPr>
          <a:lstStyle>
            <a:lvl1pPr indent="-228600" lvl="0" marL="457200" algn="l">
              <a:lnSpc>
                <a:spcPct val="80000"/>
              </a:lnSpc>
              <a:spcBef>
                <a:spcPts val="0"/>
              </a:spcBef>
              <a:spcAft>
                <a:spcPts val="0"/>
              </a:spcAft>
              <a:buClr>
                <a:schemeClr val="accent1"/>
              </a:buClr>
              <a:buSzPts val="7919"/>
              <a:buFont typeface="Arial"/>
              <a:buNone/>
              <a:defRPr sz="7919">
                <a:solidFill>
                  <a:schemeClr val="accent1"/>
                </a:solidFill>
                <a:latin typeface="Arial"/>
                <a:ea typeface="Arial"/>
                <a:cs typeface="Arial"/>
                <a:sym typeface="Arial"/>
              </a:defRPr>
            </a:lvl1pPr>
            <a:lvl2pPr indent="-228600" lvl="1" marL="914400" algn="l">
              <a:lnSpc>
                <a:spcPct val="120000"/>
              </a:lnSpc>
              <a:spcBef>
                <a:spcPts val="0"/>
              </a:spcBef>
              <a:spcAft>
                <a:spcPts val="0"/>
              </a:spcAft>
              <a:buClr>
                <a:srgbClr val="C3CCB0"/>
              </a:buClr>
              <a:buSzPts val="1800"/>
              <a:buNone/>
              <a:defRPr/>
            </a:lvl2pPr>
            <a:lvl3pPr indent="-228600" lvl="2" marL="1371600" algn="l">
              <a:lnSpc>
                <a:spcPct val="120000"/>
              </a:lnSpc>
              <a:spcBef>
                <a:spcPts val="0"/>
              </a:spcBef>
              <a:spcAft>
                <a:spcPts val="0"/>
              </a:spcAft>
              <a:buClr>
                <a:srgbClr val="C3CCB0"/>
              </a:buClr>
              <a:buSzPts val="1800"/>
              <a:buNone/>
              <a:defRPr/>
            </a:lvl3pPr>
            <a:lvl4pPr indent="-228600" lvl="3" marL="1828800" algn="l">
              <a:lnSpc>
                <a:spcPct val="120000"/>
              </a:lnSpc>
              <a:spcBef>
                <a:spcPts val="0"/>
              </a:spcBef>
              <a:spcAft>
                <a:spcPts val="0"/>
              </a:spcAft>
              <a:buClr>
                <a:srgbClr val="C3CCB0"/>
              </a:buClr>
              <a:buSzPts val="1800"/>
              <a:buNone/>
              <a:defRPr/>
            </a:lvl4pPr>
            <a:lvl5pPr indent="-228600" lvl="4" marL="2286000" algn="l">
              <a:lnSpc>
                <a:spcPct val="120000"/>
              </a:lnSpc>
              <a:spcBef>
                <a:spcPts val="0"/>
              </a:spcBef>
              <a:spcAft>
                <a:spcPts val="0"/>
              </a:spcAft>
              <a:buClr>
                <a:srgbClr val="C3CCB0"/>
              </a:buClr>
              <a:buSzPts val="1800"/>
              <a:buNone/>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21" name="Google Shape;21;p19"/>
          <p:cNvSpPr/>
          <p:nvPr>
            <p:ph idx="2" type="pic"/>
          </p:nvPr>
        </p:nvSpPr>
        <p:spPr>
          <a:xfrm>
            <a:off x="0" y="-671784"/>
            <a:ext cx="12196747" cy="15059595"/>
          </a:xfrm>
          <a:prstGeom prst="rect">
            <a:avLst/>
          </a:prstGeom>
          <a:noFill/>
          <a:ln>
            <a:noFill/>
          </a:ln>
        </p:spPr>
      </p:sp>
      <p:cxnSp>
        <p:nvCxnSpPr>
          <p:cNvPr id="22" name="Google Shape;22;p19"/>
          <p:cNvCxnSpPr/>
          <p:nvPr/>
        </p:nvCxnSpPr>
        <p:spPr>
          <a:xfrm>
            <a:off x="635000" y="12192000"/>
            <a:ext cx="23114000" cy="0"/>
          </a:xfrm>
          <a:prstGeom prst="straightConnector1">
            <a:avLst/>
          </a:prstGeom>
          <a:noFill/>
          <a:ln cap="flat" cmpd="sng" w="38100">
            <a:solidFill>
              <a:schemeClr val="accent4"/>
            </a:solidFill>
            <a:prstDash val="solid"/>
            <a:miter lim="400000"/>
            <a:headEnd len="sm" w="sm" type="none"/>
            <a:tailEnd len="sm" w="sm" type="none"/>
          </a:ln>
        </p:spPr>
      </p:cxnSp>
      <p:cxnSp>
        <p:nvCxnSpPr>
          <p:cNvPr id="23" name="Google Shape;23;p19"/>
          <p:cNvCxnSpPr/>
          <p:nvPr/>
        </p:nvCxnSpPr>
        <p:spPr>
          <a:xfrm>
            <a:off x="639142" y="692907"/>
            <a:ext cx="23114001" cy="1"/>
          </a:xfrm>
          <a:prstGeom prst="straightConnector1">
            <a:avLst/>
          </a:prstGeom>
          <a:noFill/>
          <a:ln cap="flat" cmpd="sng" w="114300">
            <a:solidFill>
              <a:schemeClr val="accent4"/>
            </a:solidFill>
            <a:prstDash val="solid"/>
            <a:miter lim="400000"/>
            <a:headEnd len="sm" w="sm" type="none"/>
            <a:tailEnd len="sm" w="sm" type="none"/>
          </a:ln>
        </p:spPr>
      </p:cxnSp>
      <p:sp>
        <p:nvSpPr>
          <p:cNvPr id="24" name="Google Shape;24;p19"/>
          <p:cNvSpPr txBox="1"/>
          <p:nvPr>
            <p:ph type="title"/>
          </p:nvPr>
        </p:nvSpPr>
        <p:spPr>
          <a:xfrm>
            <a:off x="13157200" y="864810"/>
            <a:ext cx="10256838" cy="13081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chemeClr val="accent1"/>
              </a:buClr>
              <a:buSzPts val="8000"/>
              <a:buFont typeface="Arial"/>
              <a:buNone/>
              <a:defRPr>
                <a:solidFill>
                  <a:schemeClr val="accent1"/>
                </a:solidFill>
                <a:latin typeface="Arial"/>
                <a:ea typeface="Arial"/>
                <a:cs typeface="Arial"/>
                <a:sym typeface="Arial"/>
              </a:defRPr>
            </a:lvl1pPr>
            <a:lvl2pPr lvl="1" algn="l">
              <a:lnSpc>
                <a:spcPct val="80000"/>
              </a:lnSpc>
              <a:spcBef>
                <a:spcPts val="0"/>
              </a:spcBef>
              <a:spcAft>
                <a:spcPts val="0"/>
              </a:spcAft>
              <a:buClr>
                <a:schemeClr val="accent4"/>
              </a:buClr>
              <a:buSzPts val="1800"/>
              <a:buNone/>
              <a:defRPr/>
            </a:lvl2pPr>
            <a:lvl3pPr lvl="2" algn="l">
              <a:lnSpc>
                <a:spcPct val="80000"/>
              </a:lnSpc>
              <a:spcBef>
                <a:spcPts val="0"/>
              </a:spcBef>
              <a:spcAft>
                <a:spcPts val="0"/>
              </a:spcAft>
              <a:buClr>
                <a:schemeClr val="accent4"/>
              </a:buClr>
              <a:buSzPts val="1800"/>
              <a:buNone/>
              <a:defRPr/>
            </a:lvl3pPr>
            <a:lvl4pPr lvl="3" algn="l">
              <a:lnSpc>
                <a:spcPct val="80000"/>
              </a:lnSpc>
              <a:spcBef>
                <a:spcPts val="0"/>
              </a:spcBef>
              <a:spcAft>
                <a:spcPts val="0"/>
              </a:spcAft>
              <a:buClr>
                <a:schemeClr val="accent4"/>
              </a:buClr>
              <a:buSzPts val="1800"/>
              <a:buNone/>
              <a:defRPr/>
            </a:lvl4pPr>
            <a:lvl5pPr lvl="4" algn="l">
              <a:lnSpc>
                <a:spcPct val="80000"/>
              </a:lnSpc>
              <a:spcBef>
                <a:spcPts val="0"/>
              </a:spcBef>
              <a:spcAft>
                <a:spcPts val="0"/>
              </a:spcAft>
              <a:buClr>
                <a:schemeClr val="accent4"/>
              </a:buClr>
              <a:buSzPts val="1800"/>
              <a:buNone/>
              <a:defRPr/>
            </a:lvl5pPr>
            <a:lvl6pPr lvl="5" algn="l">
              <a:lnSpc>
                <a:spcPct val="80000"/>
              </a:lnSpc>
              <a:spcBef>
                <a:spcPts val="0"/>
              </a:spcBef>
              <a:spcAft>
                <a:spcPts val="0"/>
              </a:spcAft>
              <a:buClr>
                <a:schemeClr val="accent4"/>
              </a:buClr>
              <a:buSzPts val="1800"/>
              <a:buNone/>
              <a:defRPr/>
            </a:lvl6pPr>
            <a:lvl7pPr lvl="6" algn="l">
              <a:lnSpc>
                <a:spcPct val="80000"/>
              </a:lnSpc>
              <a:spcBef>
                <a:spcPts val="0"/>
              </a:spcBef>
              <a:spcAft>
                <a:spcPts val="0"/>
              </a:spcAft>
              <a:buClr>
                <a:schemeClr val="accent4"/>
              </a:buClr>
              <a:buSzPts val="1800"/>
              <a:buNone/>
              <a:defRPr/>
            </a:lvl7pPr>
            <a:lvl8pPr lvl="7" algn="l">
              <a:lnSpc>
                <a:spcPct val="80000"/>
              </a:lnSpc>
              <a:spcBef>
                <a:spcPts val="0"/>
              </a:spcBef>
              <a:spcAft>
                <a:spcPts val="0"/>
              </a:spcAft>
              <a:buClr>
                <a:schemeClr val="accent4"/>
              </a:buClr>
              <a:buSzPts val="1800"/>
              <a:buNone/>
              <a:defRPr/>
            </a:lvl8pPr>
            <a:lvl9pPr lvl="8" algn="l">
              <a:lnSpc>
                <a:spcPct val="80000"/>
              </a:lnSpc>
              <a:spcBef>
                <a:spcPts val="0"/>
              </a:spcBef>
              <a:spcAft>
                <a:spcPts val="0"/>
              </a:spcAft>
              <a:buClr>
                <a:schemeClr val="accent4"/>
              </a:buClr>
              <a:buSzPts val="1800"/>
              <a:buNone/>
              <a:defRPr/>
            </a:lvl9pPr>
          </a:lstStyle>
          <a:p/>
        </p:txBody>
      </p:sp>
      <p:sp>
        <p:nvSpPr>
          <p:cNvPr id="25" name="Google Shape;25;p19"/>
          <p:cNvSpPr txBox="1"/>
          <p:nvPr>
            <p:ph idx="3" type="body"/>
          </p:nvPr>
        </p:nvSpPr>
        <p:spPr>
          <a:xfrm>
            <a:off x="13157200" y="3904441"/>
            <a:ext cx="10256838" cy="7303309"/>
          </a:xfrm>
          <a:prstGeom prst="rect">
            <a:avLst/>
          </a:prstGeom>
          <a:noFill/>
          <a:ln>
            <a:noFill/>
          </a:ln>
        </p:spPr>
        <p:txBody>
          <a:bodyPr anchorCtr="0" anchor="t" bIns="50800" lIns="50800" spcFirstLastPara="1" rIns="50800" wrap="square" tIns="50800">
            <a:normAutofit/>
          </a:bodyPr>
          <a:lstStyle>
            <a:lvl1pPr indent="-495300" lvl="0" marL="4572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1pPr>
            <a:lvl2pPr indent="-495300" lvl="1" marL="9144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2pPr>
            <a:lvl3pPr indent="-495300" lvl="2" marL="13716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3pPr>
            <a:lvl4pPr indent="-495300" lvl="3" marL="18288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4pPr>
            <a:lvl5pPr indent="-495300" lvl="4" marL="22860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26" name="Google Shape;26;p19"/>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000000"/>
              </a:buClr>
              <a:buSzPts val="2800"/>
              <a:buFont typeface="Arial"/>
              <a:buNone/>
              <a:defRPr>
                <a:solidFill>
                  <a:srgbClr val="000000"/>
                </a:solidFill>
              </a:defRPr>
            </a:lvl1pPr>
            <a:lvl2pPr indent="0" lvl="1" marL="0" marR="0" algn="r">
              <a:lnSpc>
                <a:spcPct val="100000"/>
              </a:lnSpc>
              <a:spcBef>
                <a:spcPts val="0"/>
              </a:spcBef>
              <a:spcAft>
                <a:spcPts val="0"/>
              </a:spcAft>
              <a:buClr>
                <a:srgbClr val="000000"/>
              </a:buClr>
              <a:buSzPts val="2800"/>
              <a:buFont typeface="Arial"/>
              <a:buNone/>
              <a:defRPr>
                <a:solidFill>
                  <a:srgbClr val="000000"/>
                </a:solidFill>
              </a:defRPr>
            </a:lvl2pPr>
            <a:lvl3pPr indent="0" lvl="2" marL="0" marR="0" algn="r">
              <a:lnSpc>
                <a:spcPct val="100000"/>
              </a:lnSpc>
              <a:spcBef>
                <a:spcPts val="0"/>
              </a:spcBef>
              <a:spcAft>
                <a:spcPts val="0"/>
              </a:spcAft>
              <a:buClr>
                <a:srgbClr val="000000"/>
              </a:buClr>
              <a:buSzPts val="2800"/>
              <a:buFont typeface="Arial"/>
              <a:buNone/>
              <a:defRPr>
                <a:solidFill>
                  <a:srgbClr val="000000"/>
                </a:solidFill>
              </a:defRPr>
            </a:lvl3pPr>
            <a:lvl4pPr indent="0" lvl="3" marL="0" marR="0" algn="r">
              <a:lnSpc>
                <a:spcPct val="100000"/>
              </a:lnSpc>
              <a:spcBef>
                <a:spcPts val="0"/>
              </a:spcBef>
              <a:spcAft>
                <a:spcPts val="0"/>
              </a:spcAft>
              <a:buClr>
                <a:srgbClr val="000000"/>
              </a:buClr>
              <a:buSzPts val="2800"/>
              <a:buFont typeface="Arial"/>
              <a:buNone/>
              <a:defRPr>
                <a:solidFill>
                  <a:srgbClr val="000000"/>
                </a:solidFill>
              </a:defRPr>
            </a:lvl4pPr>
            <a:lvl5pPr indent="0" lvl="4" marL="0" marR="0" algn="r">
              <a:lnSpc>
                <a:spcPct val="100000"/>
              </a:lnSpc>
              <a:spcBef>
                <a:spcPts val="0"/>
              </a:spcBef>
              <a:spcAft>
                <a:spcPts val="0"/>
              </a:spcAft>
              <a:buClr>
                <a:srgbClr val="000000"/>
              </a:buClr>
              <a:buSzPts val="2800"/>
              <a:buFont typeface="Arial"/>
              <a:buNone/>
              <a:defRPr>
                <a:solidFill>
                  <a:srgbClr val="000000"/>
                </a:solidFill>
              </a:defRPr>
            </a:lvl5pPr>
            <a:lvl6pPr indent="0" lvl="5" marL="0" marR="0" algn="r">
              <a:lnSpc>
                <a:spcPct val="100000"/>
              </a:lnSpc>
              <a:spcBef>
                <a:spcPts val="0"/>
              </a:spcBef>
              <a:spcAft>
                <a:spcPts val="0"/>
              </a:spcAft>
              <a:buClr>
                <a:srgbClr val="000000"/>
              </a:buClr>
              <a:buSzPts val="2800"/>
              <a:buFont typeface="Arial"/>
              <a:buNone/>
              <a:defRPr>
                <a:solidFill>
                  <a:srgbClr val="000000"/>
                </a:solidFill>
              </a:defRPr>
            </a:lvl6pPr>
            <a:lvl7pPr indent="0" lvl="6" marL="0" marR="0" algn="r">
              <a:lnSpc>
                <a:spcPct val="100000"/>
              </a:lnSpc>
              <a:spcBef>
                <a:spcPts val="0"/>
              </a:spcBef>
              <a:spcAft>
                <a:spcPts val="0"/>
              </a:spcAft>
              <a:buClr>
                <a:srgbClr val="000000"/>
              </a:buClr>
              <a:buSzPts val="2800"/>
              <a:buFont typeface="Arial"/>
              <a:buNone/>
              <a:defRPr>
                <a:solidFill>
                  <a:srgbClr val="000000"/>
                </a:solidFill>
              </a:defRPr>
            </a:lvl7pPr>
            <a:lvl8pPr indent="0" lvl="7" marL="0" marR="0" algn="r">
              <a:lnSpc>
                <a:spcPct val="100000"/>
              </a:lnSpc>
              <a:spcBef>
                <a:spcPts val="0"/>
              </a:spcBef>
              <a:spcAft>
                <a:spcPts val="0"/>
              </a:spcAft>
              <a:buClr>
                <a:srgbClr val="000000"/>
              </a:buClr>
              <a:buSzPts val="2800"/>
              <a:buFont typeface="Arial"/>
              <a:buNone/>
              <a:defRPr>
                <a:solidFill>
                  <a:srgbClr val="000000"/>
                </a:solidFill>
              </a:defRPr>
            </a:lvl8pPr>
            <a:lvl9pPr indent="0" lvl="8" marL="0" marR="0" algn="r">
              <a:lnSpc>
                <a:spcPct val="100000"/>
              </a:lnSpc>
              <a:spcBef>
                <a:spcPts val="0"/>
              </a:spcBef>
              <a:spcAft>
                <a:spcPts val="0"/>
              </a:spcAft>
              <a:buClr>
                <a:srgbClr val="000000"/>
              </a:buClr>
              <a:buSzPts val="2800"/>
              <a:buFont typeface="Arial"/>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showMasterSp="0">
  <p:cSld name="Photo - 3 Up">
    <p:bg>
      <p:bgPr>
        <a:solidFill>
          <a:srgbClr val="FFFFFF"/>
        </a:solidFill>
      </p:bgPr>
    </p:bg>
    <p:spTree>
      <p:nvGrpSpPr>
        <p:cNvPr id="27" name="Shape 27"/>
        <p:cNvGrpSpPr/>
        <p:nvPr/>
      </p:nvGrpSpPr>
      <p:grpSpPr>
        <a:xfrm>
          <a:off x="0" y="0"/>
          <a:ext cx="0" cy="0"/>
          <a:chOff x="0" y="0"/>
          <a:chExt cx="0" cy="0"/>
        </a:xfrm>
      </p:grpSpPr>
      <p:sp>
        <p:nvSpPr>
          <p:cNvPr id="28" name="Google Shape;28;p20"/>
          <p:cNvSpPr/>
          <p:nvPr>
            <p:ph idx="2" type="pic"/>
          </p:nvPr>
        </p:nvSpPr>
        <p:spPr>
          <a:xfrm>
            <a:off x="12192000" y="-1003300"/>
            <a:ext cx="11557000" cy="7679267"/>
          </a:xfrm>
          <a:prstGeom prst="rect">
            <a:avLst/>
          </a:prstGeom>
          <a:noFill/>
          <a:ln>
            <a:noFill/>
          </a:ln>
        </p:spPr>
      </p:sp>
      <p:sp>
        <p:nvSpPr>
          <p:cNvPr id="29" name="Google Shape;29;p20"/>
          <p:cNvSpPr/>
          <p:nvPr>
            <p:ph idx="3" type="pic"/>
          </p:nvPr>
        </p:nvSpPr>
        <p:spPr>
          <a:xfrm>
            <a:off x="12192000" y="5397500"/>
            <a:ext cx="11557000" cy="7749789"/>
          </a:xfrm>
          <a:prstGeom prst="rect">
            <a:avLst/>
          </a:prstGeom>
          <a:noFill/>
          <a:ln>
            <a:noFill/>
          </a:ln>
        </p:spPr>
      </p:sp>
      <p:sp>
        <p:nvSpPr>
          <p:cNvPr id="30" name="Google Shape;30;p20"/>
          <p:cNvSpPr/>
          <p:nvPr>
            <p:ph idx="4" type="pic"/>
          </p:nvPr>
        </p:nvSpPr>
        <p:spPr>
          <a:xfrm>
            <a:off x="571500" y="-698500"/>
            <a:ext cx="11684000" cy="14426494"/>
          </a:xfrm>
          <a:prstGeom prst="rect">
            <a:avLst/>
          </a:prstGeom>
          <a:noFill/>
          <a:ln>
            <a:noFill/>
          </a:ln>
        </p:spPr>
      </p:sp>
      <p:sp>
        <p:nvSpPr>
          <p:cNvPr id="31" name="Google Shape;31;p20"/>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000000"/>
              </a:buClr>
              <a:buSzPts val="2800"/>
              <a:buFont typeface="Arial"/>
              <a:buNone/>
              <a:defRPr>
                <a:solidFill>
                  <a:srgbClr val="000000"/>
                </a:solidFill>
              </a:defRPr>
            </a:lvl1pPr>
            <a:lvl2pPr indent="0" lvl="1" marL="0" marR="0" algn="r">
              <a:lnSpc>
                <a:spcPct val="100000"/>
              </a:lnSpc>
              <a:spcBef>
                <a:spcPts val="0"/>
              </a:spcBef>
              <a:spcAft>
                <a:spcPts val="0"/>
              </a:spcAft>
              <a:buClr>
                <a:srgbClr val="000000"/>
              </a:buClr>
              <a:buSzPts val="2800"/>
              <a:buFont typeface="Arial"/>
              <a:buNone/>
              <a:defRPr>
                <a:solidFill>
                  <a:srgbClr val="000000"/>
                </a:solidFill>
              </a:defRPr>
            </a:lvl2pPr>
            <a:lvl3pPr indent="0" lvl="2" marL="0" marR="0" algn="r">
              <a:lnSpc>
                <a:spcPct val="100000"/>
              </a:lnSpc>
              <a:spcBef>
                <a:spcPts val="0"/>
              </a:spcBef>
              <a:spcAft>
                <a:spcPts val="0"/>
              </a:spcAft>
              <a:buClr>
                <a:srgbClr val="000000"/>
              </a:buClr>
              <a:buSzPts val="2800"/>
              <a:buFont typeface="Arial"/>
              <a:buNone/>
              <a:defRPr>
                <a:solidFill>
                  <a:srgbClr val="000000"/>
                </a:solidFill>
              </a:defRPr>
            </a:lvl3pPr>
            <a:lvl4pPr indent="0" lvl="3" marL="0" marR="0" algn="r">
              <a:lnSpc>
                <a:spcPct val="100000"/>
              </a:lnSpc>
              <a:spcBef>
                <a:spcPts val="0"/>
              </a:spcBef>
              <a:spcAft>
                <a:spcPts val="0"/>
              </a:spcAft>
              <a:buClr>
                <a:srgbClr val="000000"/>
              </a:buClr>
              <a:buSzPts val="2800"/>
              <a:buFont typeface="Arial"/>
              <a:buNone/>
              <a:defRPr>
                <a:solidFill>
                  <a:srgbClr val="000000"/>
                </a:solidFill>
              </a:defRPr>
            </a:lvl4pPr>
            <a:lvl5pPr indent="0" lvl="4" marL="0" marR="0" algn="r">
              <a:lnSpc>
                <a:spcPct val="100000"/>
              </a:lnSpc>
              <a:spcBef>
                <a:spcPts val="0"/>
              </a:spcBef>
              <a:spcAft>
                <a:spcPts val="0"/>
              </a:spcAft>
              <a:buClr>
                <a:srgbClr val="000000"/>
              </a:buClr>
              <a:buSzPts val="2800"/>
              <a:buFont typeface="Arial"/>
              <a:buNone/>
              <a:defRPr>
                <a:solidFill>
                  <a:srgbClr val="000000"/>
                </a:solidFill>
              </a:defRPr>
            </a:lvl5pPr>
            <a:lvl6pPr indent="0" lvl="5" marL="0" marR="0" algn="r">
              <a:lnSpc>
                <a:spcPct val="100000"/>
              </a:lnSpc>
              <a:spcBef>
                <a:spcPts val="0"/>
              </a:spcBef>
              <a:spcAft>
                <a:spcPts val="0"/>
              </a:spcAft>
              <a:buClr>
                <a:srgbClr val="000000"/>
              </a:buClr>
              <a:buSzPts val="2800"/>
              <a:buFont typeface="Arial"/>
              <a:buNone/>
              <a:defRPr>
                <a:solidFill>
                  <a:srgbClr val="000000"/>
                </a:solidFill>
              </a:defRPr>
            </a:lvl6pPr>
            <a:lvl7pPr indent="0" lvl="6" marL="0" marR="0" algn="r">
              <a:lnSpc>
                <a:spcPct val="100000"/>
              </a:lnSpc>
              <a:spcBef>
                <a:spcPts val="0"/>
              </a:spcBef>
              <a:spcAft>
                <a:spcPts val="0"/>
              </a:spcAft>
              <a:buClr>
                <a:srgbClr val="000000"/>
              </a:buClr>
              <a:buSzPts val="2800"/>
              <a:buFont typeface="Arial"/>
              <a:buNone/>
              <a:defRPr>
                <a:solidFill>
                  <a:srgbClr val="000000"/>
                </a:solidFill>
              </a:defRPr>
            </a:lvl7pPr>
            <a:lvl8pPr indent="0" lvl="7" marL="0" marR="0" algn="r">
              <a:lnSpc>
                <a:spcPct val="100000"/>
              </a:lnSpc>
              <a:spcBef>
                <a:spcPts val="0"/>
              </a:spcBef>
              <a:spcAft>
                <a:spcPts val="0"/>
              </a:spcAft>
              <a:buClr>
                <a:srgbClr val="000000"/>
              </a:buClr>
              <a:buSzPts val="2800"/>
              <a:buFont typeface="Arial"/>
              <a:buNone/>
              <a:defRPr>
                <a:solidFill>
                  <a:srgbClr val="000000"/>
                </a:solidFill>
              </a:defRPr>
            </a:lvl8pPr>
            <a:lvl9pPr indent="0" lvl="8" marL="0" marR="0" algn="r">
              <a:lnSpc>
                <a:spcPct val="100000"/>
              </a:lnSpc>
              <a:spcBef>
                <a:spcPts val="0"/>
              </a:spcBef>
              <a:spcAft>
                <a:spcPts val="0"/>
              </a:spcAft>
              <a:buClr>
                <a:srgbClr val="000000"/>
              </a:buClr>
              <a:buSzPts val="2800"/>
              <a:buFont typeface="Arial"/>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bg>
      <p:bgPr>
        <a:solidFill>
          <a:srgbClr val="FFFFFF"/>
        </a:solidFill>
      </p:bgPr>
    </p:bg>
    <p:spTree>
      <p:nvGrpSpPr>
        <p:cNvPr id="32" name="Shape 32"/>
        <p:cNvGrpSpPr/>
        <p:nvPr/>
      </p:nvGrpSpPr>
      <p:grpSpPr>
        <a:xfrm>
          <a:off x="0" y="0"/>
          <a:ext cx="0" cy="0"/>
          <a:chOff x="0" y="0"/>
          <a:chExt cx="0" cy="0"/>
        </a:xfrm>
      </p:grpSpPr>
      <p:sp>
        <p:nvSpPr>
          <p:cNvPr id="33" name="Google Shape;33;p21"/>
          <p:cNvSpPr/>
          <p:nvPr>
            <p:ph idx="2" type="pic"/>
          </p:nvPr>
        </p:nvSpPr>
        <p:spPr>
          <a:xfrm>
            <a:off x="0" y="-2984500"/>
            <a:ext cx="28333700" cy="17479999"/>
          </a:xfrm>
          <a:prstGeom prst="rect">
            <a:avLst/>
          </a:prstGeom>
          <a:noFill/>
          <a:ln>
            <a:noFill/>
          </a:ln>
        </p:spPr>
      </p:sp>
      <p:sp>
        <p:nvSpPr>
          <p:cNvPr id="34" name="Google Shape;34;p21"/>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1pPr>
            <a:lvl2pPr indent="0" lvl="1"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2pPr>
            <a:lvl3pPr indent="0" lvl="2"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3pPr>
            <a:lvl4pPr indent="0" lvl="3"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4pPr>
            <a:lvl5pPr indent="0" lvl="4"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5pPr>
            <a:lvl6pPr indent="0" lvl="5"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6pPr>
            <a:lvl7pPr indent="0" lvl="6"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7pPr>
            <a:lvl8pPr indent="0" lvl="7"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8pPr>
            <a:lvl9pPr indent="0" lvl="8"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showMasterSp="0">
  <p:cSld name="Title &amp; Bullets">
    <p:bg>
      <p:bgPr>
        <a:solidFill>
          <a:srgbClr val="FFFFFF"/>
        </a:solidFill>
      </p:bgPr>
    </p:bg>
    <p:spTree>
      <p:nvGrpSpPr>
        <p:cNvPr id="35" name="Shape 35"/>
        <p:cNvGrpSpPr/>
        <p:nvPr/>
      </p:nvGrpSpPr>
      <p:grpSpPr>
        <a:xfrm>
          <a:off x="0" y="0"/>
          <a:ext cx="0" cy="0"/>
          <a:chOff x="0" y="0"/>
          <a:chExt cx="0" cy="0"/>
        </a:xfrm>
      </p:grpSpPr>
      <p:cxnSp>
        <p:nvCxnSpPr>
          <p:cNvPr id="36" name="Google Shape;36;p22"/>
          <p:cNvCxnSpPr/>
          <p:nvPr/>
        </p:nvCxnSpPr>
        <p:spPr>
          <a:xfrm>
            <a:off x="635000" y="12192000"/>
            <a:ext cx="23114000" cy="0"/>
          </a:xfrm>
          <a:prstGeom prst="straightConnector1">
            <a:avLst/>
          </a:prstGeom>
          <a:noFill/>
          <a:ln cap="flat" cmpd="sng" w="38100">
            <a:solidFill>
              <a:schemeClr val="accent4"/>
            </a:solidFill>
            <a:prstDash val="solid"/>
            <a:miter lim="400000"/>
            <a:headEnd len="sm" w="sm" type="none"/>
            <a:tailEnd len="sm" w="sm" type="none"/>
          </a:ln>
        </p:spPr>
      </p:cxnSp>
      <p:cxnSp>
        <p:nvCxnSpPr>
          <p:cNvPr id="37" name="Google Shape;37;p22"/>
          <p:cNvCxnSpPr/>
          <p:nvPr/>
        </p:nvCxnSpPr>
        <p:spPr>
          <a:xfrm>
            <a:off x="639142" y="692907"/>
            <a:ext cx="23114001" cy="1"/>
          </a:xfrm>
          <a:prstGeom prst="straightConnector1">
            <a:avLst/>
          </a:prstGeom>
          <a:noFill/>
          <a:ln cap="flat" cmpd="sng" w="114300">
            <a:solidFill>
              <a:schemeClr val="accent4"/>
            </a:solidFill>
            <a:prstDash val="solid"/>
            <a:miter lim="400000"/>
            <a:headEnd len="sm" w="sm" type="none"/>
            <a:tailEnd len="sm" w="sm" type="none"/>
          </a:ln>
        </p:spPr>
      </p:cxnSp>
      <p:sp>
        <p:nvSpPr>
          <p:cNvPr id="38" name="Google Shape;38;p22"/>
          <p:cNvSpPr txBox="1"/>
          <p:nvPr>
            <p:ph idx="1" type="body"/>
          </p:nvPr>
        </p:nvSpPr>
        <p:spPr>
          <a:xfrm>
            <a:off x="571500" y="12269258"/>
            <a:ext cx="23241000" cy="555245"/>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chemeClr val="accent1"/>
              </a:buClr>
              <a:buSzPts val="2800"/>
              <a:buFont typeface="Arial"/>
              <a:buNone/>
              <a:defRPr b="1" sz="2800" cap="none">
                <a:solidFill>
                  <a:schemeClr val="accent1"/>
                </a:solidFill>
                <a:latin typeface="Arial"/>
                <a:ea typeface="Arial"/>
                <a:cs typeface="Arial"/>
                <a:sym typeface="Arial"/>
              </a:defRPr>
            </a:lvl1pPr>
            <a:lvl2pPr indent="-228600" lvl="1" marL="914400" algn="l">
              <a:lnSpc>
                <a:spcPct val="120000"/>
              </a:lnSpc>
              <a:spcBef>
                <a:spcPts val="0"/>
              </a:spcBef>
              <a:spcAft>
                <a:spcPts val="0"/>
              </a:spcAft>
              <a:buClr>
                <a:srgbClr val="C3CCB0"/>
              </a:buClr>
              <a:buSzPts val="1800"/>
              <a:buNone/>
              <a:defRPr/>
            </a:lvl2pPr>
            <a:lvl3pPr indent="-228600" lvl="2" marL="1371600" algn="l">
              <a:lnSpc>
                <a:spcPct val="120000"/>
              </a:lnSpc>
              <a:spcBef>
                <a:spcPts val="0"/>
              </a:spcBef>
              <a:spcAft>
                <a:spcPts val="0"/>
              </a:spcAft>
              <a:buClr>
                <a:srgbClr val="C3CCB0"/>
              </a:buClr>
              <a:buSzPts val="1800"/>
              <a:buNone/>
              <a:defRPr/>
            </a:lvl3pPr>
            <a:lvl4pPr indent="-228600" lvl="3" marL="1828800" algn="l">
              <a:lnSpc>
                <a:spcPct val="120000"/>
              </a:lnSpc>
              <a:spcBef>
                <a:spcPts val="0"/>
              </a:spcBef>
              <a:spcAft>
                <a:spcPts val="0"/>
              </a:spcAft>
              <a:buClr>
                <a:srgbClr val="C3CCB0"/>
              </a:buClr>
              <a:buSzPts val="1800"/>
              <a:buNone/>
              <a:defRPr/>
            </a:lvl4pPr>
            <a:lvl5pPr indent="-228600" lvl="4" marL="2286000" algn="l">
              <a:lnSpc>
                <a:spcPct val="120000"/>
              </a:lnSpc>
              <a:spcBef>
                <a:spcPts val="0"/>
              </a:spcBef>
              <a:spcAft>
                <a:spcPts val="0"/>
              </a:spcAft>
              <a:buClr>
                <a:srgbClr val="C3CCB0"/>
              </a:buClr>
              <a:buSzPts val="1800"/>
              <a:buNone/>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39" name="Google Shape;39;p22"/>
          <p:cNvSpPr txBox="1"/>
          <p:nvPr>
            <p:ph idx="2" type="body"/>
          </p:nvPr>
        </p:nvSpPr>
        <p:spPr>
          <a:xfrm>
            <a:off x="571500" y="3904441"/>
            <a:ext cx="23241000" cy="7697009"/>
          </a:xfrm>
          <a:prstGeom prst="rect">
            <a:avLst/>
          </a:prstGeom>
          <a:noFill/>
          <a:ln>
            <a:noFill/>
          </a:ln>
        </p:spPr>
        <p:txBody>
          <a:bodyPr anchorCtr="0" anchor="t" bIns="50800" lIns="50800" spcFirstLastPara="1" rIns="50800" wrap="square" tIns="50800">
            <a:normAutofit/>
          </a:bodyPr>
          <a:lstStyle>
            <a:lvl1pPr indent="-495300" lvl="0" marL="4572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1pPr>
            <a:lvl2pPr indent="-495300" lvl="1" marL="9144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2pPr>
            <a:lvl3pPr indent="-495300" lvl="2" marL="13716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3pPr>
            <a:lvl4pPr indent="-495300" lvl="3" marL="18288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4pPr>
            <a:lvl5pPr indent="-495300" lvl="4" marL="22860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40" name="Google Shape;40;p22"/>
          <p:cNvSpPr txBox="1"/>
          <p:nvPr>
            <p:ph type="title"/>
          </p:nvPr>
        </p:nvSpPr>
        <p:spPr>
          <a:xfrm>
            <a:off x="571500" y="652482"/>
            <a:ext cx="23241000" cy="1951018"/>
          </a:xfrm>
          <a:prstGeom prst="rect">
            <a:avLst/>
          </a:prstGeom>
          <a:noFill/>
          <a:ln>
            <a:noFill/>
          </a:ln>
        </p:spPr>
        <p:txBody>
          <a:bodyPr anchorCtr="0" anchor="t" bIns="50800" lIns="50800" spcFirstLastPara="1" rIns="50800" wrap="square" tIns="50800">
            <a:normAutofit/>
          </a:bodyPr>
          <a:lstStyle>
            <a:lvl1pPr lvl="0" algn="l">
              <a:lnSpc>
                <a:spcPct val="60000"/>
              </a:lnSpc>
              <a:spcBef>
                <a:spcPts val="0"/>
              </a:spcBef>
              <a:spcAft>
                <a:spcPts val="0"/>
              </a:spcAft>
              <a:buClr>
                <a:schemeClr val="accent1"/>
              </a:buClr>
              <a:buSzPts val="12000"/>
              <a:buFont typeface="Arial"/>
              <a:buNone/>
              <a:defRPr sz="12000">
                <a:solidFill>
                  <a:schemeClr val="accent1"/>
                </a:solidFill>
                <a:latin typeface="Arial"/>
                <a:ea typeface="Arial"/>
                <a:cs typeface="Arial"/>
                <a:sym typeface="Arial"/>
              </a:defRPr>
            </a:lvl1pPr>
            <a:lvl2pPr lvl="1" algn="l">
              <a:lnSpc>
                <a:spcPct val="80000"/>
              </a:lnSpc>
              <a:spcBef>
                <a:spcPts val="0"/>
              </a:spcBef>
              <a:spcAft>
                <a:spcPts val="0"/>
              </a:spcAft>
              <a:buClr>
                <a:schemeClr val="accent4"/>
              </a:buClr>
              <a:buSzPts val="1800"/>
              <a:buNone/>
              <a:defRPr/>
            </a:lvl2pPr>
            <a:lvl3pPr lvl="2" algn="l">
              <a:lnSpc>
                <a:spcPct val="80000"/>
              </a:lnSpc>
              <a:spcBef>
                <a:spcPts val="0"/>
              </a:spcBef>
              <a:spcAft>
                <a:spcPts val="0"/>
              </a:spcAft>
              <a:buClr>
                <a:schemeClr val="accent4"/>
              </a:buClr>
              <a:buSzPts val="1800"/>
              <a:buNone/>
              <a:defRPr/>
            </a:lvl3pPr>
            <a:lvl4pPr lvl="3" algn="l">
              <a:lnSpc>
                <a:spcPct val="80000"/>
              </a:lnSpc>
              <a:spcBef>
                <a:spcPts val="0"/>
              </a:spcBef>
              <a:spcAft>
                <a:spcPts val="0"/>
              </a:spcAft>
              <a:buClr>
                <a:schemeClr val="accent4"/>
              </a:buClr>
              <a:buSzPts val="1800"/>
              <a:buNone/>
              <a:defRPr/>
            </a:lvl4pPr>
            <a:lvl5pPr lvl="4" algn="l">
              <a:lnSpc>
                <a:spcPct val="80000"/>
              </a:lnSpc>
              <a:spcBef>
                <a:spcPts val="0"/>
              </a:spcBef>
              <a:spcAft>
                <a:spcPts val="0"/>
              </a:spcAft>
              <a:buClr>
                <a:schemeClr val="accent4"/>
              </a:buClr>
              <a:buSzPts val="1800"/>
              <a:buNone/>
              <a:defRPr/>
            </a:lvl5pPr>
            <a:lvl6pPr lvl="5" algn="l">
              <a:lnSpc>
                <a:spcPct val="80000"/>
              </a:lnSpc>
              <a:spcBef>
                <a:spcPts val="0"/>
              </a:spcBef>
              <a:spcAft>
                <a:spcPts val="0"/>
              </a:spcAft>
              <a:buClr>
                <a:schemeClr val="accent4"/>
              </a:buClr>
              <a:buSzPts val="1800"/>
              <a:buNone/>
              <a:defRPr/>
            </a:lvl6pPr>
            <a:lvl7pPr lvl="6" algn="l">
              <a:lnSpc>
                <a:spcPct val="80000"/>
              </a:lnSpc>
              <a:spcBef>
                <a:spcPts val="0"/>
              </a:spcBef>
              <a:spcAft>
                <a:spcPts val="0"/>
              </a:spcAft>
              <a:buClr>
                <a:schemeClr val="accent4"/>
              </a:buClr>
              <a:buSzPts val="1800"/>
              <a:buNone/>
              <a:defRPr/>
            </a:lvl7pPr>
            <a:lvl8pPr lvl="7" algn="l">
              <a:lnSpc>
                <a:spcPct val="80000"/>
              </a:lnSpc>
              <a:spcBef>
                <a:spcPts val="0"/>
              </a:spcBef>
              <a:spcAft>
                <a:spcPts val="0"/>
              </a:spcAft>
              <a:buClr>
                <a:schemeClr val="accent4"/>
              </a:buClr>
              <a:buSzPts val="1800"/>
              <a:buNone/>
              <a:defRPr/>
            </a:lvl8pPr>
            <a:lvl9pPr lvl="8" algn="l">
              <a:lnSpc>
                <a:spcPct val="80000"/>
              </a:lnSpc>
              <a:spcBef>
                <a:spcPts val="0"/>
              </a:spcBef>
              <a:spcAft>
                <a:spcPts val="0"/>
              </a:spcAft>
              <a:buClr>
                <a:schemeClr val="accent4"/>
              </a:buClr>
              <a:buSzPts val="1800"/>
              <a:buNone/>
              <a:defRPr/>
            </a:lvl9pPr>
          </a:lstStyle>
          <a:p/>
        </p:txBody>
      </p:sp>
      <p:sp>
        <p:nvSpPr>
          <p:cNvPr id="41" name="Google Shape;41;p22"/>
          <p:cNvSpPr txBox="1"/>
          <p:nvPr>
            <p:ph idx="12" type="sldNum"/>
          </p:nvPr>
        </p:nvSpPr>
        <p:spPr>
          <a:xfrm>
            <a:off x="23436122" y="12268199"/>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000000"/>
              </a:buClr>
              <a:buSzPts val="2800"/>
              <a:buFont typeface="Arial"/>
              <a:buNone/>
              <a:defRPr>
                <a:solidFill>
                  <a:srgbClr val="000000"/>
                </a:solidFill>
              </a:defRPr>
            </a:lvl1pPr>
            <a:lvl2pPr indent="0" lvl="1" marL="0" marR="0" algn="r">
              <a:lnSpc>
                <a:spcPct val="100000"/>
              </a:lnSpc>
              <a:spcBef>
                <a:spcPts val="0"/>
              </a:spcBef>
              <a:spcAft>
                <a:spcPts val="0"/>
              </a:spcAft>
              <a:buClr>
                <a:srgbClr val="000000"/>
              </a:buClr>
              <a:buSzPts val="2800"/>
              <a:buFont typeface="Arial"/>
              <a:buNone/>
              <a:defRPr>
                <a:solidFill>
                  <a:srgbClr val="000000"/>
                </a:solidFill>
              </a:defRPr>
            </a:lvl2pPr>
            <a:lvl3pPr indent="0" lvl="2" marL="0" marR="0" algn="r">
              <a:lnSpc>
                <a:spcPct val="100000"/>
              </a:lnSpc>
              <a:spcBef>
                <a:spcPts val="0"/>
              </a:spcBef>
              <a:spcAft>
                <a:spcPts val="0"/>
              </a:spcAft>
              <a:buClr>
                <a:srgbClr val="000000"/>
              </a:buClr>
              <a:buSzPts val="2800"/>
              <a:buFont typeface="Arial"/>
              <a:buNone/>
              <a:defRPr>
                <a:solidFill>
                  <a:srgbClr val="000000"/>
                </a:solidFill>
              </a:defRPr>
            </a:lvl3pPr>
            <a:lvl4pPr indent="0" lvl="3" marL="0" marR="0" algn="r">
              <a:lnSpc>
                <a:spcPct val="100000"/>
              </a:lnSpc>
              <a:spcBef>
                <a:spcPts val="0"/>
              </a:spcBef>
              <a:spcAft>
                <a:spcPts val="0"/>
              </a:spcAft>
              <a:buClr>
                <a:srgbClr val="000000"/>
              </a:buClr>
              <a:buSzPts val="2800"/>
              <a:buFont typeface="Arial"/>
              <a:buNone/>
              <a:defRPr>
                <a:solidFill>
                  <a:srgbClr val="000000"/>
                </a:solidFill>
              </a:defRPr>
            </a:lvl4pPr>
            <a:lvl5pPr indent="0" lvl="4" marL="0" marR="0" algn="r">
              <a:lnSpc>
                <a:spcPct val="100000"/>
              </a:lnSpc>
              <a:spcBef>
                <a:spcPts val="0"/>
              </a:spcBef>
              <a:spcAft>
                <a:spcPts val="0"/>
              </a:spcAft>
              <a:buClr>
                <a:srgbClr val="000000"/>
              </a:buClr>
              <a:buSzPts val="2800"/>
              <a:buFont typeface="Arial"/>
              <a:buNone/>
              <a:defRPr>
                <a:solidFill>
                  <a:srgbClr val="000000"/>
                </a:solidFill>
              </a:defRPr>
            </a:lvl5pPr>
            <a:lvl6pPr indent="0" lvl="5" marL="0" marR="0" algn="r">
              <a:lnSpc>
                <a:spcPct val="100000"/>
              </a:lnSpc>
              <a:spcBef>
                <a:spcPts val="0"/>
              </a:spcBef>
              <a:spcAft>
                <a:spcPts val="0"/>
              </a:spcAft>
              <a:buClr>
                <a:srgbClr val="000000"/>
              </a:buClr>
              <a:buSzPts val="2800"/>
              <a:buFont typeface="Arial"/>
              <a:buNone/>
              <a:defRPr>
                <a:solidFill>
                  <a:srgbClr val="000000"/>
                </a:solidFill>
              </a:defRPr>
            </a:lvl6pPr>
            <a:lvl7pPr indent="0" lvl="6" marL="0" marR="0" algn="r">
              <a:lnSpc>
                <a:spcPct val="100000"/>
              </a:lnSpc>
              <a:spcBef>
                <a:spcPts val="0"/>
              </a:spcBef>
              <a:spcAft>
                <a:spcPts val="0"/>
              </a:spcAft>
              <a:buClr>
                <a:srgbClr val="000000"/>
              </a:buClr>
              <a:buSzPts val="2800"/>
              <a:buFont typeface="Arial"/>
              <a:buNone/>
              <a:defRPr>
                <a:solidFill>
                  <a:srgbClr val="000000"/>
                </a:solidFill>
              </a:defRPr>
            </a:lvl7pPr>
            <a:lvl8pPr indent="0" lvl="7" marL="0" marR="0" algn="r">
              <a:lnSpc>
                <a:spcPct val="100000"/>
              </a:lnSpc>
              <a:spcBef>
                <a:spcPts val="0"/>
              </a:spcBef>
              <a:spcAft>
                <a:spcPts val="0"/>
              </a:spcAft>
              <a:buClr>
                <a:srgbClr val="000000"/>
              </a:buClr>
              <a:buSzPts val="2800"/>
              <a:buFont typeface="Arial"/>
              <a:buNone/>
              <a:defRPr>
                <a:solidFill>
                  <a:srgbClr val="000000"/>
                </a:solidFill>
              </a:defRPr>
            </a:lvl8pPr>
            <a:lvl9pPr indent="0" lvl="8" marL="0" marR="0" algn="r">
              <a:lnSpc>
                <a:spcPct val="100000"/>
              </a:lnSpc>
              <a:spcBef>
                <a:spcPts val="0"/>
              </a:spcBef>
              <a:spcAft>
                <a:spcPts val="0"/>
              </a:spcAft>
              <a:buClr>
                <a:srgbClr val="000000"/>
              </a:buClr>
              <a:buSzPts val="2800"/>
              <a:buFont typeface="Arial"/>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showMasterSp="0">
  <p:cSld name="Title &amp; Photo">
    <p:spTree>
      <p:nvGrpSpPr>
        <p:cNvPr id="42" name="Shape 42"/>
        <p:cNvGrpSpPr/>
        <p:nvPr/>
      </p:nvGrpSpPr>
      <p:grpSpPr>
        <a:xfrm>
          <a:off x="0" y="0"/>
          <a:ext cx="0" cy="0"/>
          <a:chOff x="0" y="0"/>
          <a:chExt cx="0" cy="0"/>
        </a:xfrm>
      </p:grpSpPr>
      <p:sp>
        <p:nvSpPr>
          <p:cNvPr id="43" name="Google Shape;43;p23"/>
          <p:cNvSpPr/>
          <p:nvPr>
            <p:ph idx="2" type="pic"/>
          </p:nvPr>
        </p:nvSpPr>
        <p:spPr>
          <a:xfrm>
            <a:off x="0" y="-3898900"/>
            <a:ext cx="28587700" cy="17636699"/>
          </a:xfrm>
          <a:prstGeom prst="rect">
            <a:avLst/>
          </a:prstGeom>
          <a:noFill/>
          <a:ln>
            <a:noFill/>
          </a:ln>
        </p:spPr>
      </p:sp>
      <p:sp>
        <p:nvSpPr>
          <p:cNvPr id="44" name="Google Shape;44;p23"/>
          <p:cNvSpPr txBox="1"/>
          <p:nvPr>
            <p:ph idx="1" type="body"/>
          </p:nvPr>
        </p:nvSpPr>
        <p:spPr>
          <a:xfrm>
            <a:off x="571500" y="12269258"/>
            <a:ext cx="23241000" cy="555245"/>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FFFFFF"/>
              </a:buClr>
              <a:buSzPts val="2800"/>
              <a:buFont typeface="Arial"/>
              <a:buNone/>
              <a:defRPr b="1" sz="2800" cap="none">
                <a:solidFill>
                  <a:srgbClr val="FFFFFF"/>
                </a:solidFill>
                <a:latin typeface="Arial"/>
                <a:ea typeface="Arial"/>
                <a:cs typeface="Arial"/>
                <a:sym typeface="Arial"/>
              </a:defRPr>
            </a:lvl1pPr>
            <a:lvl2pPr indent="-228600" lvl="1" marL="914400" algn="l">
              <a:lnSpc>
                <a:spcPct val="120000"/>
              </a:lnSpc>
              <a:spcBef>
                <a:spcPts val="0"/>
              </a:spcBef>
              <a:spcAft>
                <a:spcPts val="0"/>
              </a:spcAft>
              <a:buClr>
                <a:srgbClr val="C3CCB0"/>
              </a:buClr>
              <a:buSzPts val="1800"/>
              <a:buNone/>
              <a:defRPr/>
            </a:lvl2pPr>
            <a:lvl3pPr indent="-228600" lvl="2" marL="1371600" algn="l">
              <a:lnSpc>
                <a:spcPct val="120000"/>
              </a:lnSpc>
              <a:spcBef>
                <a:spcPts val="0"/>
              </a:spcBef>
              <a:spcAft>
                <a:spcPts val="0"/>
              </a:spcAft>
              <a:buClr>
                <a:srgbClr val="C3CCB0"/>
              </a:buClr>
              <a:buSzPts val="1800"/>
              <a:buNone/>
              <a:defRPr/>
            </a:lvl3pPr>
            <a:lvl4pPr indent="-228600" lvl="3" marL="1828800" algn="l">
              <a:lnSpc>
                <a:spcPct val="120000"/>
              </a:lnSpc>
              <a:spcBef>
                <a:spcPts val="0"/>
              </a:spcBef>
              <a:spcAft>
                <a:spcPts val="0"/>
              </a:spcAft>
              <a:buClr>
                <a:srgbClr val="C3CCB0"/>
              </a:buClr>
              <a:buSzPts val="1800"/>
              <a:buNone/>
              <a:defRPr/>
            </a:lvl4pPr>
            <a:lvl5pPr indent="-228600" lvl="4" marL="2286000" algn="l">
              <a:lnSpc>
                <a:spcPct val="120000"/>
              </a:lnSpc>
              <a:spcBef>
                <a:spcPts val="0"/>
              </a:spcBef>
              <a:spcAft>
                <a:spcPts val="0"/>
              </a:spcAft>
              <a:buClr>
                <a:srgbClr val="C3CCB0"/>
              </a:buClr>
              <a:buSzPts val="1800"/>
              <a:buNone/>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45" name="Google Shape;45;p23"/>
          <p:cNvSpPr txBox="1"/>
          <p:nvPr>
            <p:ph idx="3" type="body"/>
          </p:nvPr>
        </p:nvSpPr>
        <p:spPr>
          <a:xfrm>
            <a:off x="571500" y="853952"/>
            <a:ext cx="23241000" cy="2321049"/>
          </a:xfrm>
          <a:prstGeom prst="rect">
            <a:avLst/>
          </a:prstGeom>
          <a:noFill/>
          <a:ln>
            <a:noFill/>
          </a:ln>
        </p:spPr>
        <p:txBody>
          <a:bodyPr anchorCtr="0" anchor="t" bIns="50800" lIns="50800" spcFirstLastPara="1" rIns="50800" wrap="square" tIns="50800">
            <a:normAutofit/>
          </a:bodyPr>
          <a:lstStyle>
            <a:lvl1pPr indent="-228600" lvl="0" marL="457200" algn="l">
              <a:lnSpc>
                <a:spcPct val="80000"/>
              </a:lnSpc>
              <a:spcBef>
                <a:spcPts val="0"/>
              </a:spcBef>
              <a:spcAft>
                <a:spcPts val="0"/>
              </a:spcAft>
              <a:buClr>
                <a:srgbClr val="FFFFFF"/>
              </a:buClr>
              <a:buSzPts val="8000"/>
              <a:buFont typeface="Arial"/>
              <a:buNone/>
              <a:defRPr>
                <a:solidFill>
                  <a:srgbClr val="FFFFFF"/>
                </a:solidFill>
                <a:latin typeface="Arial"/>
                <a:ea typeface="Arial"/>
                <a:cs typeface="Arial"/>
                <a:sym typeface="Arial"/>
              </a:defRPr>
            </a:lvl1pPr>
            <a:lvl2pPr indent="-228600" lvl="1" marL="914400" algn="l">
              <a:lnSpc>
                <a:spcPct val="80000"/>
              </a:lnSpc>
              <a:spcBef>
                <a:spcPts val="0"/>
              </a:spcBef>
              <a:spcAft>
                <a:spcPts val="0"/>
              </a:spcAft>
              <a:buClr>
                <a:srgbClr val="FFFFFF"/>
              </a:buClr>
              <a:buSzPts val="8000"/>
              <a:buFont typeface="Arial"/>
              <a:buNone/>
              <a:defRPr>
                <a:solidFill>
                  <a:srgbClr val="FFFFFF"/>
                </a:solidFill>
                <a:latin typeface="Arial"/>
                <a:ea typeface="Arial"/>
                <a:cs typeface="Arial"/>
                <a:sym typeface="Arial"/>
              </a:defRPr>
            </a:lvl2pPr>
            <a:lvl3pPr indent="-228600" lvl="2" marL="1371600" algn="l">
              <a:lnSpc>
                <a:spcPct val="80000"/>
              </a:lnSpc>
              <a:spcBef>
                <a:spcPts val="0"/>
              </a:spcBef>
              <a:spcAft>
                <a:spcPts val="0"/>
              </a:spcAft>
              <a:buClr>
                <a:srgbClr val="FFFFFF"/>
              </a:buClr>
              <a:buSzPts val="8000"/>
              <a:buFont typeface="Arial"/>
              <a:buNone/>
              <a:defRPr>
                <a:solidFill>
                  <a:srgbClr val="FFFFFF"/>
                </a:solidFill>
                <a:latin typeface="Arial"/>
                <a:ea typeface="Arial"/>
                <a:cs typeface="Arial"/>
                <a:sym typeface="Arial"/>
              </a:defRPr>
            </a:lvl3pPr>
            <a:lvl4pPr indent="-228600" lvl="3" marL="1828800" algn="l">
              <a:lnSpc>
                <a:spcPct val="80000"/>
              </a:lnSpc>
              <a:spcBef>
                <a:spcPts val="0"/>
              </a:spcBef>
              <a:spcAft>
                <a:spcPts val="0"/>
              </a:spcAft>
              <a:buClr>
                <a:srgbClr val="FFFFFF"/>
              </a:buClr>
              <a:buSzPts val="8000"/>
              <a:buFont typeface="Arial"/>
              <a:buNone/>
              <a:defRPr>
                <a:solidFill>
                  <a:srgbClr val="FFFFFF"/>
                </a:solidFill>
                <a:latin typeface="Arial"/>
                <a:ea typeface="Arial"/>
                <a:cs typeface="Arial"/>
                <a:sym typeface="Arial"/>
              </a:defRPr>
            </a:lvl4pPr>
            <a:lvl5pPr indent="-228600" lvl="4" marL="2286000" algn="l">
              <a:lnSpc>
                <a:spcPct val="80000"/>
              </a:lnSpc>
              <a:spcBef>
                <a:spcPts val="0"/>
              </a:spcBef>
              <a:spcAft>
                <a:spcPts val="0"/>
              </a:spcAft>
              <a:buClr>
                <a:srgbClr val="FFFFFF"/>
              </a:buClr>
              <a:buSzPts val="8000"/>
              <a:buFont typeface="Arial"/>
              <a:buNone/>
              <a:defRPr>
                <a:solidFill>
                  <a:srgbClr val="FFFFFF"/>
                </a:solidFill>
                <a:latin typeface="Arial"/>
                <a:ea typeface="Arial"/>
                <a:cs typeface="Arial"/>
                <a:sym typeface="Arial"/>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cxnSp>
        <p:nvCxnSpPr>
          <p:cNvPr id="46" name="Google Shape;46;p23"/>
          <p:cNvCxnSpPr/>
          <p:nvPr/>
        </p:nvCxnSpPr>
        <p:spPr>
          <a:xfrm>
            <a:off x="635000" y="12192000"/>
            <a:ext cx="23114000" cy="0"/>
          </a:xfrm>
          <a:prstGeom prst="straightConnector1">
            <a:avLst/>
          </a:prstGeom>
          <a:noFill/>
          <a:ln cap="flat" cmpd="sng" w="38100">
            <a:solidFill>
              <a:schemeClr val="accent4"/>
            </a:solidFill>
            <a:prstDash val="solid"/>
            <a:miter lim="400000"/>
            <a:headEnd len="sm" w="sm" type="none"/>
            <a:tailEnd len="sm" w="sm" type="none"/>
          </a:ln>
        </p:spPr>
      </p:cxnSp>
      <p:cxnSp>
        <p:nvCxnSpPr>
          <p:cNvPr id="47" name="Google Shape;47;p23"/>
          <p:cNvCxnSpPr/>
          <p:nvPr/>
        </p:nvCxnSpPr>
        <p:spPr>
          <a:xfrm>
            <a:off x="634956" y="9475085"/>
            <a:ext cx="23114088" cy="1"/>
          </a:xfrm>
          <a:prstGeom prst="straightConnector1">
            <a:avLst/>
          </a:prstGeom>
          <a:noFill/>
          <a:ln cap="flat" cmpd="sng" w="114300">
            <a:solidFill>
              <a:schemeClr val="accent4"/>
            </a:solidFill>
            <a:prstDash val="solid"/>
            <a:miter lim="400000"/>
            <a:headEnd len="sm" w="sm" type="none"/>
            <a:tailEnd len="sm" w="sm" type="none"/>
          </a:ln>
        </p:spPr>
      </p:cxnSp>
      <p:sp>
        <p:nvSpPr>
          <p:cNvPr id="48" name="Google Shape;48;p23"/>
          <p:cNvSpPr txBox="1"/>
          <p:nvPr>
            <p:ph type="title"/>
          </p:nvPr>
        </p:nvSpPr>
        <p:spPr>
          <a:xfrm>
            <a:off x="571500" y="9525000"/>
            <a:ext cx="23241000" cy="2641600"/>
          </a:xfrm>
          <a:prstGeom prst="rect">
            <a:avLst/>
          </a:prstGeom>
          <a:noFill/>
          <a:ln>
            <a:noFill/>
          </a:ln>
        </p:spPr>
        <p:txBody>
          <a:bodyPr anchorCtr="0" anchor="t" bIns="50800" lIns="50800" spcFirstLastPara="1" rIns="50800" wrap="square" tIns="50800">
            <a:normAutofit/>
          </a:bodyPr>
          <a:lstStyle>
            <a:lvl1pPr lvl="0" algn="l">
              <a:lnSpc>
                <a:spcPct val="70000"/>
              </a:lnSpc>
              <a:spcBef>
                <a:spcPts val="0"/>
              </a:spcBef>
              <a:spcAft>
                <a:spcPts val="0"/>
              </a:spcAft>
              <a:buClr>
                <a:srgbClr val="FFFFFF"/>
              </a:buClr>
              <a:buSzPts val="15000"/>
              <a:buFont typeface="Arial"/>
              <a:buNone/>
              <a:defRPr sz="15000">
                <a:solidFill>
                  <a:srgbClr val="FFFFFF"/>
                </a:solidFill>
                <a:latin typeface="Arial"/>
                <a:ea typeface="Arial"/>
                <a:cs typeface="Arial"/>
                <a:sym typeface="Arial"/>
              </a:defRPr>
            </a:lvl1pPr>
            <a:lvl2pPr lvl="1" algn="l">
              <a:lnSpc>
                <a:spcPct val="80000"/>
              </a:lnSpc>
              <a:spcBef>
                <a:spcPts val="0"/>
              </a:spcBef>
              <a:spcAft>
                <a:spcPts val="0"/>
              </a:spcAft>
              <a:buClr>
                <a:schemeClr val="accent4"/>
              </a:buClr>
              <a:buSzPts val="1800"/>
              <a:buNone/>
              <a:defRPr/>
            </a:lvl2pPr>
            <a:lvl3pPr lvl="2" algn="l">
              <a:lnSpc>
                <a:spcPct val="80000"/>
              </a:lnSpc>
              <a:spcBef>
                <a:spcPts val="0"/>
              </a:spcBef>
              <a:spcAft>
                <a:spcPts val="0"/>
              </a:spcAft>
              <a:buClr>
                <a:schemeClr val="accent4"/>
              </a:buClr>
              <a:buSzPts val="1800"/>
              <a:buNone/>
              <a:defRPr/>
            </a:lvl3pPr>
            <a:lvl4pPr lvl="3" algn="l">
              <a:lnSpc>
                <a:spcPct val="80000"/>
              </a:lnSpc>
              <a:spcBef>
                <a:spcPts val="0"/>
              </a:spcBef>
              <a:spcAft>
                <a:spcPts val="0"/>
              </a:spcAft>
              <a:buClr>
                <a:schemeClr val="accent4"/>
              </a:buClr>
              <a:buSzPts val="1800"/>
              <a:buNone/>
              <a:defRPr/>
            </a:lvl4pPr>
            <a:lvl5pPr lvl="4" algn="l">
              <a:lnSpc>
                <a:spcPct val="80000"/>
              </a:lnSpc>
              <a:spcBef>
                <a:spcPts val="0"/>
              </a:spcBef>
              <a:spcAft>
                <a:spcPts val="0"/>
              </a:spcAft>
              <a:buClr>
                <a:schemeClr val="accent4"/>
              </a:buClr>
              <a:buSzPts val="1800"/>
              <a:buNone/>
              <a:defRPr/>
            </a:lvl5pPr>
            <a:lvl6pPr lvl="5" algn="l">
              <a:lnSpc>
                <a:spcPct val="80000"/>
              </a:lnSpc>
              <a:spcBef>
                <a:spcPts val="0"/>
              </a:spcBef>
              <a:spcAft>
                <a:spcPts val="0"/>
              </a:spcAft>
              <a:buClr>
                <a:schemeClr val="accent4"/>
              </a:buClr>
              <a:buSzPts val="1800"/>
              <a:buNone/>
              <a:defRPr/>
            </a:lvl6pPr>
            <a:lvl7pPr lvl="6" algn="l">
              <a:lnSpc>
                <a:spcPct val="80000"/>
              </a:lnSpc>
              <a:spcBef>
                <a:spcPts val="0"/>
              </a:spcBef>
              <a:spcAft>
                <a:spcPts val="0"/>
              </a:spcAft>
              <a:buClr>
                <a:schemeClr val="accent4"/>
              </a:buClr>
              <a:buSzPts val="1800"/>
              <a:buNone/>
              <a:defRPr/>
            </a:lvl7pPr>
            <a:lvl8pPr lvl="7" algn="l">
              <a:lnSpc>
                <a:spcPct val="80000"/>
              </a:lnSpc>
              <a:spcBef>
                <a:spcPts val="0"/>
              </a:spcBef>
              <a:spcAft>
                <a:spcPts val="0"/>
              </a:spcAft>
              <a:buClr>
                <a:schemeClr val="accent4"/>
              </a:buClr>
              <a:buSzPts val="1800"/>
              <a:buNone/>
              <a:defRPr/>
            </a:lvl8pPr>
            <a:lvl9pPr lvl="8" algn="l">
              <a:lnSpc>
                <a:spcPct val="80000"/>
              </a:lnSpc>
              <a:spcBef>
                <a:spcPts val="0"/>
              </a:spcBef>
              <a:spcAft>
                <a:spcPts val="0"/>
              </a:spcAft>
              <a:buClr>
                <a:schemeClr val="accent4"/>
              </a:buClr>
              <a:buSzPts val="1800"/>
              <a:buNone/>
              <a:defRPr/>
            </a:lvl9pPr>
          </a:lstStyle>
          <a:p/>
        </p:txBody>
      </p:sp>
      <p:sp>
        <p:nvSpPr>
          <p:cNvPr id="49" name="Google Shape;49;p23"/>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1pPr>
            <a:lvl2pPr indent="0" lvl="1"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2pPr>
            <a:lvl3pPr indent="0" lvl="2"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3pPr>
            <a:lvl4pPr indent="0" lvl="3"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4pPr>
            <a:lvl5pPr indent="0" lvl="4"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5pPr>
            <a:lvl6pPr indent="0" lvl="5"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6pPr>
            <a:lvl7pPr indent="0" lvl="6"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7pPr>
            <a:lvl8pPr indent="0" lvl="7"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8pPr>
            <a:lvl9pPr indent="0" lvl="8"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showMasterSp="0">
  <p:cSld name="Title &amp; Photo Alt">
    <p:bg>
      <p:bgPr>
        <a:solidFill>
          <a:srgbClr val="FFFFFF"/>
        </a:solidFill>
      </p:bgPr>
    </p:bg>
    <p:spTree>
      <p:nvGrpSpPr>
        <p:cNvPr id="50" name="Shape 50"/>
        <p:cNvGrpSpPr/>
        <p:nvPr/>
      </p:nvGrpSpPr>
      <p:grpSpPr>
        <a:xfrm>
          <a:off x="0" y="0"/>
          <a:ext cx="0" cy="0"/>
          <a:chOff x="0" y="0"/>
          <a:chExt cx="0" cy="0"/>
        </a:xfrm>
      </p:grpSpPr>
      <p:sp>
        <p:nvSpPr>
          <p:cNvPr id="51" name="Google Shape;51;p24"/>
          <p:cNvSpPr/>
          <p:nvPr>
            <p:ph idx="2" type="pic"/>
          </p:nvPr>
        </p:nvSpPr>
        <p:spPr>
          <a:xfrm>
            <a:off x="9626600" y="-1"/>
            <a:ext cx="21901492" cy="13716001"/>
          </a:xfrm>
          <a:prstGeom prst="rect">
            <a:avLst/>
          </a:prstGeom>
          <a:noFill/>
          <a:ln>
            <a:noFill/>
          </a:ln>
        </p:spPr>
      </p:sp>
      <p:cxnSp>
        <p:nvCxnSpPr>
          <p:cNvPr id="52" name="Google Shape;52;p24"/>
          <p:cNvCxnSpPr/>
          <p:nvPr/>
        </p:nvCxnSpPr>
        <p:spPr>
          <a:xfrm>
            <a:off x="635000" y="12192000"/>
            <a:ext cx="23114000" cy="0"/>
          </a:xfrm>
          <a:prstGeom prst="straightConnector1">
            <a:avLst/>
          </a:prstGeom>
          <a:noFill/>
          <a:ln cap="flat" cmpd="sng" w="38100">
            <a:solidFill>
              <a:schemeClr val="accent4"/>
            </a:solidFill>
            <a:prstDash val="solid"/>
            <a:miter lim="400000"/>
            <a:headEnd len="sm" w="sm" type="none"/>
            <a:tailEnd len="sm" w="sm" type="none"/>
          </a:ln>
        </p:spPr>
      </p:cxnSp>
      <p:cxnSp>
        <p:nvCxnSpPr>
          <p:cNvPr id="53" name="Google Shape;53;p24"/>
          <p:cNvCxnSpPr/>
          <p:nvPr/>
        </p:nvCxnSpPr>
        <p:spPr>
          <a:xfrm>
            <a:off x="639142" y="692907"/>
            <a:ext cx="23114001" cy="1"/>
          </a:xfrm>
          <a:prstGeom prst="straightConnector1">
            <a:avLst/>
          </a:prstGeom>
          <a:noFill/>
          <a:ln cap="flat" cmpd="sng" w="114300">
            <a:solidFill>
              <a:schemeClr val="accent4"/>
            </a:solidFill>
            <a:prstDash val="solid"/>
            <a:miter lim="400000"/>
            <a:headEnd len="sm" w="sm" type="none"/>
            <a:tailEnd len="sm" w="sm" type="none"/>
          </a:ln>
        </p:spPr>
      </p:cxnSp>
      <p:sp>
        <p:nvSpPr>
          <p:cNvPr id="54" name="Google Shape;54;p24"/>
          <p:cNvSpPr txBox="1"/>
          <p:nvPr>
            <p:ph idx="1" type="body"/>
          </p:nvPr>
        </p:nvSpPr>
        <p:spPr>
          <a:xfrm>
            <a:off x="571500" y="12269258"/>
            <a:ext cx="11049000" cy="555245"/>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chemeClr val="accent1"/>
              </a:buClr>
              <a:buSzPts val="2800"/>
              <a:buFont typeface="Arial"/>
              <a:buNone/>
              <a:defRPr b="1" sz="2800" cap="none">
                <a:solidFill>
                  <a:schemeClr val="accent1"/>
                </a:solidFill>
                <a:latin typeface="Arial"/>
                <a:ea typeface="Arial"/>
                <a:cs typeface="Arial"/>
                <a:sym typeface="Arial"/>
              </a:defRPr>
            </a:lvl1pPr>
            <a:lvl2pPr indent="-228600" lvl="1" marL="914400" algn="l">
              <a:lnSpc>
                <a:spcPct val="120000"/>
              </a:lnSpc>
              <a:spcBef>
                <a:spcPts val="0"/>
              </a:spcBef>
              <a:spcAft>
                <a:spcPts val="0"/>
              </a:spcAft>
              <a:buClr>
                <a:srgbClr val="C3CCB0"/>
              </a:buClr>
              <a:buSzPts val="1800"/>
              <a:buNone/>
              <a:defRPr/>
            </a:lvl2pPr>
            <a:lvl3pPr indent="-228600" lvl="2" marL="1371600" algn="l">
              <a:lnSpc>
                <a:spcPct val="120000"/>
              </a:lnSpc>
              <a:spcBef>
                <a:spcPts val="0"/>
              </a:spcBef>
              <a:spcAft>
                <a:spcPts val="0"/>
              </a:spcAft>
              <a:buClr>
                <a:srgbClr val="C3CCB0"/>
              </a:buClr>
              <a:buSzPts val="1800"/>
              <a:buNone/>
              <a:defRPr/>
            </a:lvl3pPr>
            <a:lvl4pPr indent="-228600" lvl="3" marL="1828800" algn="l">
              <a:lnSpc>
                <a:spcPct val="120000"/>
              </a:lnSpc>
              <a:spcBef>
                <a:spcPts val="0"/>
              </a:spcBef>
              <a:spcAft>
                <a:spcPts val="0"/>
              </a:spcAft>
              <a:buClr>
                <a:srgbClr val="C3CCB0"/>
              </a:buClr>
              <a:buSzPts val="1800"/>
              <a:buNone/>
              <a:defRPr/>
            </a:lvl4pPr>
            <a:lvl5pPr indent="-228600" lvl="4" marL="2286000" algn="l">
              <a:lnSpc>
                <a:spcPct val="120000"/>
              </a:lnSpc>
              <a:spcBef>
                <a:spcPts val="0"/>
              </a:spcBef>
              <a:spcAft>
                <a:spcPts val="0"/>
              </a:spcAft>
              <a:buClr>
                <a:srgbClr val="C3CCB0"/>
              </a:buClr>
              <a:buSzPts val="1800"/>
              <a:buNone/>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55" name="Google Shape;55;p24"/>
          <p:cNvSpPr txBox="1"/>
          <p:nvPr>
            <p:ph type="title"/>
          </p:nvPr>
        </p:nvSpPr>
        <p:spPr>
          <a:xfrm>
            <a:off x="571500" y="4770137"/>
            <a:ext cx="11049000" cy="7036978"/>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chemeClr val="accent1"/>
              </a:buClr>
              <a:buSzPts val="15000"/>
              <a:buFont typeface="Arial"/>
              <a:buNone/>
              <a:defRPr sz="15000">
                <a:solidFill>
                  <a:schemeClr val="accent1"/>
                </a:solidFill>
                <a:latin typeface="Arial"/>
                <a:ea typeface="Arial"/>
                <a:cs typeface="Arial"/>
                <a:sym typeface="Arial"/>
              </a:defRPr>
            </a:lvl1pPr>
            <a:lvl2pPr lvl="1" algn="l">
              <a:lnSpc>
                <a:spcPct val="80000"/>
              </a:lnSpc>
              <a:spcBef>
                <a:spcPts val="0"/>
              </a:spcBef>
              <a:spcAft>
                <a:spcPts val="0"/>
              </a:spcAft>
              <a:buClr>
                <a:schemeClr val="accent4"/>
              </a:buClr>
              <a:buSzPts val="1800"/>
              <a:buNone/>
              <a:defRPr/>
            </a:lvl2pPr>
            <a:lvl3pPr lvl="2" algn="l">
              <a:lnSpc>
                <a:spcPct val="80000"/>
              </a:lnSpc>
              <a:spcBef>
                <a:spcPts val="0"/>
              </a:spcBef>
              <a:spcAft>
                <a:spcPts val="0"/>
              </a:spcAft>
              <a:buClr>
                <a:schemeClr val="accent4"/>
              </a:buClr>
              <a:buSzPts val="1800"/>
              <a:buNone/>
              <a:defRPr/>
            </a:lvl3pPr>
            <a:lvl4pPr lvl="3" algn="l">
              <a:lnSpc>
                <a:spcPct val="80000"/>
              </a:lnSpc>
              <a:spcBef>
                <a:spcPts val="0"/>
              </a:spcBef>
              <a:spcAft>
                <a:spcPts val="0"/>
              </a:spcAft>
              <a:buClr>
                <a:schemeClr val="accent4"/>
              </a:buClr>
              <a:buSzPts val="1800"/>
              <a:buNone/>
              <a:defRPr/>
            </a:lvl4pPr>
            <a:lvl5pPr lvl="4" algn="l">
              <a:lnSpc>
                <a:spcPct val="80000"/>
              </a:lnSpc>
              <a:spcBef>
                <a:spcPts val="0"/>
              </a:spcBef>
              <a:spcAft>
                <a:spcPts val="0"/>
              </a:spcAft>
              <a:buClr>
                <a:schemeClr val="accent4"/>
              </a:buClr>
              <a:buSzPts val="1800"/>
              <a:buNone/>
              <a:defRPr/>
            </a:lvl5pPr>
            <a:lvl6pPr lvl="5" algn="l">
              <a:lnSpc>
                <a:spcPct val="80000"/>
              </a:lnSpc>
              <a:spcBef>
                <a:spcPts val="0"/>
              </a:spcBef>
              <a:spcAft>
                <a:spcPts val="0"/>
              </a:spcAft>
              <a:buClr>
                <a:schemeClr val="accent4"/>
              </a:buClr>
              <a:buSzPts val="1800"/>
              <a:buNone/>
              <a:defRPr/>
            </a:lvl6pPr>
            <a:lvl7pPr lvl="6" algn="l">
              <a:lnSpc>
                <a:spcPct val="80000"/>
              </a:lnSpc>
              <a:spcBef>
                <a:spcPts val="0"/>
              </a:spcBef>
              <a:spcAft>
                <a:spcPts val="0"/>
              </a:spcAft>
              <a:buClr>
                <a:schemeClr val="accent4"/>
              </a:buClr>
              <a:buSzPts val="1800"/>
              <a:buNone/>
              <a:defRPr/>
            </a:lvl7pPr>
            <a:lvl8pPr lvl="7" algn="l">
              <a:lnSpc>
                <a:spcPct val="80000"/>
              </a:lnSpc>
              <a:spcBef>
                <a:spcPts val="0"/>
              </a:spcBef>
              <a:spcAft>
                <a:spcPts val="0"/>
              </a:spcAft>
              <a:buClr>
                <a:schemeClr val="accent4"/>
              </a:buClr>
              <a:buSzPts val="1800"/>
              <a:buNone/>
              <a:defRPr/>
            </a:lvl8pPr>
            <a:lvl9pPr lvl="8" algn="l">
              <a:lnSpc>
                <a:spcPct val="80000"/>
              </a:lnSpc>
              <a:spcBef>
                <a:spcPts val="0"/>
              </a:spcBef>
              <a:spcAft>
                <a:spcPts val="0"/>
              </a:spcAft>
              <a:buClr>
                <a:schemeClr val="accent4"/>
              </a:buClr>
              <a:buSzPts val="1800"/>
              <a:buNone/>
              <a:defRPr/>
            </a:lvl9pPr>
          </a:lstStyle>
          <a:p/>
        </p:txBody>
      </p:sp>
      <p:sp>
        <p:nvSpPr>
          <p:cNvPr id="56" name="Google Shape;56;p24"/>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1pPr>
            <a:lvl2pPr indent="0" lvl="1"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2pPr>
            <a:lvl3pPr indent="0" lvl="2"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3pPr>
            <a:lvl4pPr indent="0" lvl="3"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4pPr>
            <a:lvl5pPr indent="0" lvl="4"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5pPr>
            <a:lvl6pPr indent="0" lvl="5"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6pPr>
            <a:lvl7pPr indent="0" lvl="6"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7pPr>
            <a:lvl8pPr indent="0" lvl="7"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8pPr>
            <a:lvl9pPr indent="0" lvl="8" marL="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showMasterSp="0">
  <p:cSld name="Bullets">
    <p:bg>
      <p:bgPr>
        <a:solidFill>
          <a:srgbClr val="FFFFFF"/>
        </a:solidFill>
      </p:bgPr>
    </p:bg>
    <p:spTree>
      <p:nvGrpSpPr>
        <p:cNvPr id="57" name="Shape 57"/>
        <p:cNvGrpSpPr/>
        <p:nvPr/>
      </p:nvGrpSpPr>
      <p:grpSpPr>
        <a:xfrm>
          <a:off x="0" y="0"/>
          <a:ext cx="0" cy="0"/>
          <a:chOff x="0" y="0"/>
          <a:chExt cx="0" cy="0"/>
        </a:xfrm>
      </p:grpSpPr>
      <p:cxnSp>
        <p:nvCxnSpPr>
          <p:cNvPr id="58" name="Google Shape;58;p25"/>
          <p:cNvCxnSpPr/>
          <p:nvPr/>
        </p:nvCxnSpPr>
        <p:spPr>
          <a:xfrm>
            <a:off x="635000" y="12192000"/>
            <a:ext cx="23118143" cy="0"/>
          </a:xfrm>
          <a:prstGeom prst="straightConnector1">
            <a:avLst/>
          </a:prstGeom>
          <a:noFill/>
          <a:ln cap="flat" cmpd="sng" w="38100">
            <a:solidFill>
              <a:schemeClr val="accent4"/>
            </a:solidFill>
            <a:prstDash val="solid"/>
            <a:miter lim="400000"/>
            <a:headEnd len="sm" w="sm" type="none"/>
            <a:tailEnd len="sm" w="sm" type="none"/>
          </a:ln>
        </p:spPr>
      </p:cxnSp>
      <p:cxnSp>
        <p:nvCxnSpPr>
          <p:cNvPr id="59" name="Google Shape;59;p25"/>
          <p:cNvCxnSpPr/>
          <p:nvPr/>
        </p:nvCxnSpPr>
        <p:spPr>
          <a:xfrm>
            <a:off x="639142" y="692907"/>
            <a:ext cx="23114001" cy="1"/>
          </a:xfrm>
          <a:prstGeom prst="straightConnector1">
            <a:avLst/>
          </a:prstGeom>
          <a:noFill/>
          <a:ln cap="flat" cmpd="sng" w="114300">
            <a:solidFill>
              <a:schemeClr val="accent4"/>
            </a:solidFill>
            <a:prstDash val="solid"/>
            <a:miter lim="400000"/>
            <a:headEnd len="sm" w="sm" type="none"/>
            <a:tailEnd len="sm" w="sm" type="none"/>
          </a:ln>
        </p:spPr>
      </p:cxnSp>
      <p:sp>
        <p:nvSpPr>
          <p:cNvPr id="60" name="Google Shape;60;p25"/>
          <p:cNvSpPr txBox="1"/>
          <p:nvPr>
            <p:ph idx="1" type="body"/>
          </p:nvPr>
        </p:nvSpPr>
        <p:spPr>
          <a:xfrm>
            <a:off x="571500" y="3898900"/>
            <a:ext cx="23241000" cy="7696200"/>
          </a:xfrm>
          <a:prstGeom prst="rect">
            <a:avLst/>
          </a:prstGeom>
          <a:noFill/>
          <a:ln>
            <a:noFill/>
          </a:ln>
        </p:spPr>
        <p:txBody>
          <a:bodyPr anchorCtr="0" anchor="t" bIns="50800" lIns="50800" spcFirstLastPara="1" rIns="50800" wrap="square" tIns="50800">
            <a:normAutofit/>
          </a:bodyPr>
          <a:lstStyle>
            <a:lvl1pPr indent="-495300" lvl="0" marL="4572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1pPr>
            <a:lvl2pPr indent="-495300" lvl="1" marL="9144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2pPr>
            <a:lvl3pPr indent="-495300" lvl="2" marL="13716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3pPr>
            <a:lvl4pPr indent="-495300" lvl="3" marL="18288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4pPr>
            <a:lvl5pPr indent="-495300" lvl="4" marL="2286000" algn="l">
              <a:lnSpc>
                <a:spcPct val="80000"/>
              </a:lnSpc>
              <a:spcBef>
                <a:spcPts val="3600"/>
              </a:spcBef>
              <a:spcAft>
                <a:spcPts val="0"/>
              </a:spcAft>
              <a:buClr>
                <a:schemeClr val="accent1"/>
              </a:buClr>
              <a:buSzPts val="4200"/>
              <a:buFont typeface="Arial"/>
              <a:buChar char="•"/>
              <a:defRPr sz="4200">
                <a:solidFill>
                  <a:srgbClr val="000000"/>
                </a:solidFill>
                <a:latin typeface="Arial"/>
                <a:ea typeface="Arial"/>
                <a:cs typeface="Arial"/>
                <a:sym typeface="Arial"/>
              </a:defRPr>
            </a:lvl5pPr>
            <a:lvl6pPr indent="-228600" lvl="5" marL="2743200" algn="l">
              <a:lnSpc>
                <a:spcPct val="120000"/>
              </a:lnSpc>
              <a:spcBef>
                <a:spcPts val="0"/>
              </a:spcBef>
              <a:spcAft>
                <a:spcPts val="0"/>
              </a:spcAft>
              <a:buClr>
                <a:srgbClr val="C3CCB0"/>
              </a:buClr>
              <a:buSzPts val="1800"/>
              <a:buNone/>
              <a:defRPr/>
            </a:lvl6pPr>
            <a:lvl7pPr indent="-228600" lvl="6" marL="3200400" algn="l">
              <a:lnSpc>
                <a:spcPct val="120000"/>
              </a:lnSpc>
              <a:spcBef>
                <a:spcPts val="0"/>
              </a:spcBef>
              <a:spcAft>
                <a:spcPts val="0"/>
              </a:spcAft>
              <a:buClr>
                <a:srgbClr val="C3CCB0"/>
              </a:buClr>
              <a:buSzPts val="1800"/>
              <a:buNone/>
              <a:defRPr/>
            </a:lvl7pPr>
            <a:lvl8pPr indent="-228600" lvl="7" marL="3657600" algn="l">
              <a:lnSpc>
                <a:spcPct val="120000"/>
              </a:lnSpc>
              <a:spcBef>
                <a:spcPts val="0"/>
              </a:spcBef>
              <a:spcAft>
                <a:spcPts val="0"/>
              </a:spcAft>
              <a:buClr>
                <a:srgbClr val="C3CCB0"/>
              </a:buClr>
              <a:buSzPts val="1800"/>
              <a:buNone/>
              <a:defRPr/>
            </a:lvl8pPr>
            <a:lvl9pPr indent="-228600" lvl="8" marL="4114800" algn="l">
              <a:lnSpc>
                <a:spcPct val="120000"/>
              </a:lnSpc>
              <a:spcBef>
                <a:spcPts val="0"/>
              </a:spcBef>
              <a:spcAft>
                <a:spcPts val="0"/>
              </a:spcAft>
              <a:buClr>
                <a:srgbClr val="C3CCB0"/>
              </a:buClr>
              <a:buSzPts val="1800"/>
              <a:buNone/>
              <a:defRPr/>
            </a:lvl9pPr>
          </a:lstStyle>
          <a:p/>
        </p:txBody>
      </p:sp>
      <p:sp>
        <p:nvSpPr>
          <p:cNvPr id="61" name="Google Shape;61;p25"/>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000000"/>
              </a:buClr>
              <a:buSzPts val="2800"/>
              <a:buFont typeface="Arial"/>
              <a:buNone/>
              <a:defRPr>
                <a:solidFill>
                  <a:srgbClr val="000000"/>
                </a:solidFill>
              </a:defRPr>
            </a:lvl1pPr>
            <a:lvl2pPr indent="0" lvl="1" marL="0" marR="0" algn="r">
              <a:lnSpc>
                <a:spcPct val="100000"/>
              </a:lnSpc>
              <a:spcBef>
                <a:spcPts val="0"/>
              </a:spcBef>
              <a:spcAft>
                <a:spcPts val="0"/>
              </a:spcAft>
              <a:buClr>
                <a:srgbClr val="000000"/>
              </a:buClr>
              <a:buSzPts val="2800"/>
              <a:buFont typeface="Arial"/>
              <a:buNone/>
              <a:defRPr>
                <a:solidFill>
                  <a:srgbClr val="000000"/>
                </a:solidFill>
              </a:defRPr>
            </a:lvl2pPr>
            <a:lvl3pPr indent="0" lvl="2" marL="0" marR="0" algn="r">
              <a:lnSpc>
                <a:spcPct val="100000"/>
              </a:lnSpc>
              <a:spcBef>
                <a:spcPts val="0"/>
              </a:spcBef>
              <a:spcAft>
                <a:spcPts val="0"/>
              </a:spcAft>
              <a:buClr>
                <a:srgbClr val="000000"/>
              </a:buClr>
              <a:buSzPts val="2800"/>
              <a:buFont typeface="Arial"/>
              <a:buNone/>
              <a:defRPr>
                <a:solidFill>
                  <a:srgbClr val="000000"/>
                </a:solidFill>
              </a:defRPr>
            </a:lvl3pPr>
            <a:lvl4pPr indent="0" lvl="3" marL="0" marR="0" algn="r">
              <a:lnSpc>
                <a:spcPct val="100000"/>
              </a:lnSpc>
              <a:spcBef>
                <a:spcPts val="0"/>
              </a:spcBef>
              <a:spcAft>
                <a:spcPts val="0"/>
              </a:spcAft>
              <a:buClr>
                <a:srgbClr val="000000"/>
              </a:buClr>
              <a:buSzPts val="2800"/>
              <a:buFont typeface="Arial"/>
              <a:buNone/>
              <a:defRPr>
                <a:solidFill>
                  <a:srgbClr val="000000"/>
                </a:solidFill>
              </a:defRPr>
            </a:lvl4pPr>
            <a:lvl5pPr indent="0" lvl="4" marL="0" marR="0" algn="r">
              <a:lnSpc>
                <a:spcPct val="100000"/>
              </a:lnSpc>
              <a:spcBef>
                <a:spcPts val="0"/>
              </a:spcBef>
              <a:spcAft>
                <a:spcPts val="0"/>
              </a:spcAft>
              <a:buClr>
                <a:srgbClr val="000000"/>
              </a:buClr>
              <a:buSzPts val="2800"/>
              <a:buFont typeface="Arial"/>
              <a:buNone/>
              <a:defRPr>
                <a:solidFill>
                  <a:srgbClr val="000000"/>
                </a:solidFill>
              </a:defRPr>
            </a:lvl5pPr>
            <a:lvl6pPr indent="0" lvl="5" marL="0" marR="0" algn="r">
              <a:lnSpc>
                <a:spcPct val="100000"/>
              </a:lnSpc>
              <a:spcBef>
                <a:spcPts val="0"/>
              </a:spcBef>
              <a:spcAft>
                <a:spcPts val="0"/>
              </a:spcAft>
              <a:buClr>
                <a:srgbClr val="000000"/>
              </a:buClr>
              <a:buSzPts val="2800"/>
              <a:buFont typeface="Arial"/>
              <a:buNone/>
              <a:defRPr>
                <a:solidFill>
                  <a:srgbClr val="000000"/>
                </a:solidFill>
              </a:defRPr>
            </a:lvl6pPr>
            <a:lvl7pPr indent="0" lvl="6" marL="0" marR="0" algn="r">
              <a:lnSpc>
                <a:spcPct val="100000"/>
              </a:lnSpc>
              <a:spcBef>
                <a:spcPts val="0"/>
              </a:spcBef>
              <a:spcAft>
                <a:spcPts val="0"/>
              </a:spcAft>
              <a:buClr>
                <a:srgbClr val="000000"/>
              </a:buClr>
              <a:buSzPts val="2800"/>
              <a:buFont typeface="Arial"/>
              <a:buNone/>
              <a:defRPr>
                <a:solidFill>
                  <a:srgbClr val="000000"/>
                </a:solidFill>
              </a:defRPr>
            </a:lvl7pPr>
            <a:lvl8pPr indent="0" lvl="7" marL="0" marR="0" algn="r">
              <a:lnSpc>
                <a:spcPct val="100000"/>
              </a:lnSpc>
              <a:spcBef>
                <a:spcPts val="0"/>
              </a:spcBef>
              <a:spcAft>
                <a:spcPts val="0"/>
              </a:spcAft>
              <a:buClr>
                <a:srgbClr val="000000"/>
              </a:buClr>
              <a:buSzPts val="2800"/>
              <a:buFont typeface="Arial"/>
              <a:buNone/>
              <a:defRPr>
                <a:solidFill>
                  <a:srgbClr val="000000"/>
                </a:solidFill>
              </a:defRPr>
            </a:lvl8pPr>
            <a:lvl9pPr indent="0" lvl="8" marL="0" marR="0" algn="r">
              <a:lnSpc>
                <a:spcPct val="100000"/>
              </a:lnSpc>
              <a:spcBef>
                <a:spcPts val="0"/>
              </a:spcBef>
              <a:spcAft>
                <a:spcPts val="0"/>
              </a:spcAft>
              <a:buClr>
                <a:srgbClr val="000000"/>
              </a:buClr>
              <a:buSzPts val="2800"/>
              <a:buFont typeface="Arial"/>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3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575641" y="881082"/>
            <a:ext cx="23241001" cy="1951018"/>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chemeClr val="accent4"/>
              </a:buClr>
              <a:buSzPts val="8000"/>
              <a:buFont typeface="Arial"/>
              <a:buNone/>
              <a:defRPr b="0" i="0" sz="8000" u="none" cap="none" strike="noStrike">
                <a:solidFill>
                  <a:schemeClr val="accent4"/>
                </a:solidFill>
                <a:latin typeface="Arial"/>
                <a:ea typeface="Arial"/>
                <a:cs typeface="Arial"/>
                <a:sym typeface="Arial"/>
              </a:defRPr>
            </a:lvl1pPr>
            <a:lvl2pPr lvl="1" marR="0" rtl="0" algn="l">
              <a:lnSpc>
                <a:spcPct val="80000"/>
              </a:lnSpc>
              <a:spcBef>
                <a:spcPts val="0"/>
              </a:spcBef>
              <a:spcAft>
                <a:spcPts val="0"/>
              </a:spcAft>
              <a:buClr>
                <a:schemeClr val="accent4"/>
              </a:buClr>
              <a:buSzPts val="8000"/>
              <a:buFont typeface="Arial"/>
              <a:buNone/>
              <a:defRPr b="0" i="0" sz="8000" u="none" cap="none" strike="noStrike">
                <a:solidFill>
                  <a:schemeClr val="accent4"/>
                </a:solidFill>
                <a:latin typeface="Arial"/>
                <a:ea typeface="Arial"/>
                <a:cs typeface="Arial"/>
                <a:sym typeface="Arial"/>
              </a:defRPr>
            </a:lvl2pPr>
            <a:lvl3pPr lvl="2" marR="0" rtl="0" algn="l">
              <a:lnSpc>
                <a:spcPct val="80000"/>
              </a:lnSpc>
              <a:spcBef>
                <a:spcPts val="0"/>
              </a:spcBef>
              <a:spcAft>
                <a:spcPts val="0"/>
              </a:spcAft>
              <a:buClr>
                <a:schemeClr val="accent4"/>
              </a:buClr>
              <a:buSzPts val="8000"/>
              <a:buFont typeface="Arial"/>
              <a:buNone/>
              <a:defRPr b="0" i="0" sz="8000" u="none" cap="none" strike="noStrike">
                <a:solidFill>
                  <a:schemeClr val="accent4"/>
                </a:solidFill>
                <a:latin typeface="Arial"/>
                <a:ea typeface="Arial"/>
                <a:cs typeface="Arial"/>
                <a:sym typeface="Arial"/>
              </a:defRPr>
            </a:lvl3pPr>
            <a:lvl4pPr lvl="3" marR="0" rtl="0" algn="l">
              <a:lnSpc>
                <a:spcPct val="80000"/>
              </a:lnSpc>
              <a:spcBef>
                <a:spcPts val="0"/>
              </a:spcBef>
              <a:spcAft>
                <a:spcPts val="0"/>
              </a:spcAft>
              <a:buClr>
                <a:schemeClr val="accent4"/>
              </a:buClr>
              <a:buSzPts val="8000"/>
              <a:buFont typeface="Arial"/>
              <a:buNone/>
              <a:defRPr b="0" i="0" sz="8000" u="none" cap="none" strike="noStrike">
                <a:solidFill>
                  <a:schemeClr val="accent4"/>
                </a:solidFill>
                <a:latin typeface="Arial"/>
                <a:ea typeface="Arial"/>
                <a:cs typeface="Arial"/>
                <a:sym typeface="Arial"/>
              </a:defRPr>
            </a:lvl4pPr>
            <a:lvl5pPr lvl="4" marR="0" rtl="0" algn="l">
              <a:lnSpc>
                <a:spcPct val="80000"/>
              </a:lnSpc>
              <a:spcBef>
                <a:spcPts val="0"/>
              </a:spcBef>
              <a:spcAft>
                <a:spcPts val="0"/>
              </a:spcAft>
              <a:buClr>
                <a:schemeClr val="accent4"/>
              </a:buClr>
              <a:buSzPts val="8000"/>
              <a:buFont typeface="Arial"/>
              <a:buNone/>
              <a:defRPr b="0" i="0" sz="8000" u="none" cap="none" strike="noStrike">
                <a:solidFill>
                  <a:schemeClr val="accent4"/>
                </a:solidFill>
                <a:latin typeface="Arial"/>
                <a:ea typeface="Arial"/>
                <a:cs typeface="Arial"/>
                <a:sym typeface="Arial"/>
              </a:defRPr>
            </a:lvl5pPr>
            <a:lvl6pPr lvl="5" marR="0" rtl="0" algn="l">
              <a:lnSpc>
                <a:spcPct val="80000"/>
              </a:lnSpc>
              <a:spcBef>
                <a:spcPts val="0"/>
              </a:spcBef>
              <a:spcAft>
                <a:spcPts val="0"/>
              </a:spcAft>
              <a:buClr>
                <a:schemeClr val="accent4"/>
              </a:buClr>
              <a:buSzPts val="8000"/>
              <a:buFont typeface="Arial"/>
              <a:buNone/>
              <a:defRPr b="0" i="0" sz="8000" u="none" cap="none" strike="noStrike">
                <a:solidFill>
                  <a:schemeClr val="accent4"/>
                </a:solidFill>
                <a:latin typeface="Arial"/>
                <a:ea typeface="Arial"/>
                <a:cs typeface="Arial"/>
                <a:sym typeface="Arial"/>
              </a:defRPr>
            </a:lvl6pPr>
            <a:lvl7pPr lvl="6" marR="0" rtl="0" algn="l">
              <a:lnSpc>
                <a:spcPct val="80000"/>
              </a:lnSpc>
              <a:spcBef>
                <a:spcPts val="0"/>
              </a:spcBef>
              <a:spcAft>
                <a:spcPts val="0"/>
              </a:spcAft>
              <a:buClr>
                <a:schemeClr val="accent4"/>
              </a:buClr>
              <a:buSzPts val="8000"/>
              <a:buFont typeface="Arial"/>
              <a:buNone/>
              <a:defRPr b="0" i="0" sz="8000" u="none" cap="none" strike="noStrike">
                <a:solidFill>
                  <a:schemeClr val="accent4"/>
                </a:solidFill>
                <a:latin typeface="Arial"/>
                <a:ea typeface="Arial"/>
                <a:cs typeface="Arial"/>
                <a:sym typeface="Arial"/>
              </a:defRPr>
            </a:lvl7pPr>
            <a:lvl8pPr lvl="7" marR="0" rtl="0" algn="l">
              <a:lnSpc>
                <a:spcPct val="80000"/>
              </a:lnSpc>
              <a:spcBef>
                <a:spcPts val="0"/>
              </a:spcBef>
              <a:spcAft>
                <a:spcPts val="0"/>
              </a:spcAft>
              <a:buClr>
                <a:schemeClr val="accent4"/>
              </a:buClr>
              <a:buSzPts val="8000"/>
              <a:buFont typeface="Arial"/>
              <a:buNone/>
              <a:defRPr b="0" i="0" sz="8000" u="none" cap="none" strike="noStrike">
                <a:solidFill>
                  <a:schemeClr val="accent4"/>
                </a:solidFill>
                <a:latin typeface="Arial"/>
                <a:ea typeface="Arial"/>
                <a:cs typeface="Arial"/>
                <a:sym typeface="Arial"/>
              </a:defRPr>
            </a:lvl8pPr>
            <a:lvl9pPr lvl="8" marR="0" rtl="0" algn="l">
              <a:lnSpc>
                <a:spcPct val="80000"/>
              </a:lnSpc>
              <a:spcBef>
                <a:spcPts val="0"/>
              </a:spcBef>
              <a:spcAft>
                <a:spcPts val="0"/>
              </a:spcAft>
              <a:buClr>
                <a:schemeClr val="accent4"/>
              </a:buClr>
              <a:buSzPts val="8000"/>
              <a:buFont typeface="Arial"/>
              <a:buNone/>
              <a:defRPr b="0" i="0" sz="8000" u="none" cap="none" strike="noStrike">
                <a:solidFill>
                  <a:schemeClr val="accent4"/>
                </a:solidFill>
                <a:latin typeface="Arial"/>
                <a:ea typeface="Arial"/>
                <a:cs typeface="Arial"/>
                <a:sym typeface="Arial"/>
              </a:defRPr>
            </a:lvl9pPr>
          </a:lstStyle>
          <a:p/>
        </p:txBody>
      </p:sp>
      <p:cxnSp>
        <p:nvCxnSpPr>
          <p:cNvPr id="7" name="Google Shape;7;p16"/>
          <p:cNvCxnSpPr/>
          <p:nvPr/>
        </p:nvCxnSpPr>
        <p:spPr>
          <a:xfrm>
            <a:off x="639142" y="692907"/>
            <a:ext cx="23114001" cy="1"/>
          </a:xfrm>
          <a:prstGeom prst="straightConnector1">
            <a:avLst/>
          </a:prstGeom>
          <a:noFill/>
          <a:ln cap="flat" cmpd="sng" w="114300">
            <a:solidFill>
              <a:schemeClr val="accent4"/>
            </a:solidFill>
            <a:prstDash val="solid"/>
            <a:miter lim="400000"/>
            <a:headEnd len="sm" w="sm" type="none"/>
            <a:tailEnd len="sm" w="sm" type="none"/>
          </a:ln>
        </p:spPr>
      </p:cxnSp>
      <p:sp>
        <p:nvSpPr>
          <p:cNvPr id="8" name="Google Shape;8;p16"/>
          <p:cNvSpPr txBox="1"/>
          <p:nvPr>
            <p:ph idx="1" type="body"/>
          </p:nvPr>
        </p:nvSpPr>
        <p:spPr>
          <a:xfrm>
            <a:off x="575641" y="3276600"/>
            <a:ext cx="23241001" cy="9870679"/>
          </a:xfrm>
          <a:prstGeom prst="rect">
            <a:avLst/>
          </a:prstGeom>
          <a:noFill/>
          <a:ln>
            <a:noFill/>
          </a:ln>
        </p:spPr>
        <p:txBody>
          <a:bodyPr anchorCtr="0" anchor="t" bIns="50800" lIns="50800" spcFirstLastPara="1" rIns="50800" wrap="square" tIns="50800">
            <a:normAutofit/>
          </a:bodyPr>
          <a:lstStyle>
            <a:lvl1pPr indent="-228600" lvl="0" marL="457200" marR="0" rtl="0" algn="l">
              <a:lnSpc>
                <a:spcPct val="120000"/>
              </a:lnSpc>
              <a:spcBef>
                <a:spcPts val="0"/>
              </a:spcBef>
              <a:spcAft>
                <a:spcPts val="0"/>
              </a:spcAft>
              <a:buClr>
                <a:srgbClr val="C3CCB0"/>
              </a:buClr>
              <a:buSzPts val="8000"/>
              <a:buFont typeface="Arial"/>
              <a:buNone/>
              <a:defRPr b="0" i="0" sz="8000" u="none" cap="none" strike="noStrike">
                <a:solidFill>
                  <a:srgbClr val="C3CCB0"/>
                </a:solidFill>
                <a:latin typeface="Arial"/>
                <a:ea typeface="Arial"/>
                <a:cs typeface="Arial"/>
                <a:sym typeface="Arial"/>
              </a:defRPr>
            </a:lvl1pPr>
            <a:lvl2pPr indent="-228600" lvl="1" marL="914400" marR="0" rtl="0" algn="l">
              <a:lnSpc>
                <a:spcPct val="120000"/>
              </a:lnSpc>
              <a:spcBef>
                <a:spcPts val="0"/>
              </a:spcBef>
              <a:spcAft>
                <a:spcPts val="0"/>
              </a:spcAft>
              <a:buClr>
                <a:srgbClr val="C3CCB0"/>
              </a:buClr>
              <a:buSzPts val="8000"/>
              <a:buFont typeface="Arial"/>
              <a:buNone/>
              <a:defRPr b="0" i="0" sz="8000" u="none" cap="none" strike="noStrike">
                <a:solidFill>
                  <a:srgbClr val="C3CCB0"/>
                </a:solidFill>
                <a:latin typeface="Arial"/>
                <a:ea typeface="Arial"/>
                <a:cs typeface="Arial"/>
                <a:sym typeface="Arial"/>
              </a:defRPr>
            </a:lvl2pPr>
            <a:lvl3pPr indent="-228600" lvl="2" marL="1371600" marR="0" rtl="0" algn="l">
              <a:lnSpc>
                <a:spcPct val="120000"/>
              </a:lnSpc>
              <a:spcBef>
                <a:spcPts val="0"/>
              </a:spcBef>
              <a:spcAft>
                <a:spcPts val="0"/>
              </a:spcAft>
              <a:buClr>
                <a:srgbClr val="C3CCB0"/>
              </a:buClr>
              <a:buSzPts val="8000"/>
              <a:buFont typeface="Arial"/>
              <a:buNone/>
              <a:defRPr b="0" i="0" sz="8000" u="none" cap="none" strike="noStrike">
                <a:solidFill>
                  <a:srgbClr val="C3CCB0"/>
                </a:solidFill>
                <a:latin typeface="Arial"/>
                <a:ea typeface="Arial"/>
                <a:cs typeface="Arial"/>
                <a:sym typeface="Arial"/>
              </a:defRPr>
            </a:lvl3pPr>
            <a:lvl4pPr indent="-228600" lvl="3" marL="1828800" marR="0" rtl="0" algn="l">
              <a:lnSpc>
                <a:spcPct val="120000"/>
              </a:lnSpc>
              <a:spcBef>
                <a:spcPts val="0"/>
              </a:spcBef>
              <a:spcAft>
                <a:spcPts val="0"/>
              </a:spcAft>
              <a:buClr>
                <a:srgbClr val="C3CCB0"/>
              </a:buClr>
              <a:buSzPts val="8000"/>
              <a:buFont typeface="Arial"/>
              <a:buNone/>
              <a:defRPr b="0" i="0" sz="8000" u="none" cap="none" strike="noStrike">
                <a:solidFill>
                  <a:srgbClr val="C3CCB0"/>
                </a:solidFill>
                <a:latin typeface="Arial"/>
                <a:ea typeface="Arial"/>
                <a:cs typeface="Arial"/>
                <a:sym typeface="Arial"/>
              </a:defRPr>
            </a:lvl4pPr>
            <a:lvl5pPr indent="-228600" lvl="4" marL="2286000" marR="0" rtl="0" algn="l">
              <a:lnSpc>
                <a:spcPct val="120000"/>
              </a:lnSpc>
              <a:spcBef>
                <a:spcPts val="0"/>
              </a:spcBef>
              <a:spcAft>
                <a:spcPts val="0"/>
              </a:spcAft>
              <a:buClr>
                <a:srgbClr val="C3CCB0"/>
              </a:buClr>
              <a:buSzPts val="8000"/>
              <a:buFont typeface="Arial"/>
              <a:buNone/>
              <a:defRPr b="0" i="0" sz="8000" u="none" cap="none" strike="noStrike">
                <a:solidFill>
                  <a:srgbClr val="C3CCB0"/>
                </a:solidFill>
                <a:latin typeface="Arial"/>
                <a:ea typeface="Arial"/>
                <a:cs typeface="Arial"/>
                <a:sym typeface="Arial"/>
              </a:defRPr>
            </a:lvl5pPr>
            <a:lvl6pPr indent="-228600" lvl="5" marL="2743200" marR="0" rtl="0" algn="l">
              <a:lnSpc>
                <a:spcPct val="120000"/>
              </a:lnSpc>
              <a:spcBef>
                <a:spcPts val="0"/>
              </a:spcBef>
              <a:spcAft>
                <a:spcPts val="0"/>
              </a:spcAft>
              <a:buClr>
                <a:srgbClr val="C3CCB0"/>
              </a:buClr>
              <a:buSzPts val="8000"/>
              <a:buFont typeface="Arial"/>
              <a:buNone/>
              <a:defRPr b="0" i="0" sz="8000" u="none" cap="none" strike="noStrike">
                <a:solidFill>
                  <a:srgbClr val="C3CCB0"/>
                </a:solidFill>
                <a:latin typeface="Arial"/>
                <a:ea typeface="Arial"/>
                <a:cs typeface="Arial"/>
                <a:sym typeface="Arial"/>
              </a:defRPr>
            </a:lvl6pPr>
            <a:lvl7pPr indent="-228600" lvl="6" marL="3200400" marR="0" rtl="0" algn="l">
              <a:lnSpc>
                <a:spcPct val="120000"/>
              </a:lnSpc>
              <a:spcBef>
                <a:spcPts val="0"/>
              </a:spcBef>
              <a:spcAft>
                <a:spcPts val="0"/>
              </a:spcAft>
              <a:buClr>
                <a:srgbClr val="C3CCB0"/>
              </a:buClr>
              <a:buSzPts val="8000"/>
              <a:buFont typeface="Arial"/>
              <a:buNone/>
              <a:defRPr b="0" i="0" sz="8000" u="none" cap="none" strike="noStrike">
                <a:solidFill>
                  <a:srgbClr val="C3CCB0"/>
                </a:solidFill>
                <a:latin typeface="Arial"/>
                <a:ea typeface="Arial"/>
                <a:cs typeface="Arial"/>
                <a:sym typeface="Arial"/>
              </a:defRPr>
            </a:lvl7pPr>
            <a:lvl8pPr indent="-228600" lvl="7" marL="3657600" marR="0" rtl="0" algn="l">
              <a:lnSpc>
                <a:spcPct val="120000"/>
              </a:lnSpc>
              <a:spcBef>
                <a:spcPts val="0"/>
              </a:spcBef>
              <a:spcAft>
                <a:spcPts val="0"/>
              </a:spcAft>
              <a:buClr>
                <a:srgbClr val="C3CCB0"/>
              </a:buClr>
              <a:buSzPts val="8000"/>
              <a:buFont typeface="Arial"/>
              <a:buNone/>
              <a:defRPr b="0" i="0" sz="8000" u="none" cap="none" strike="noStrike">
                <a:solidFill>
                  <a:srgbClr val="C3CCB0"/>
                </a:solidFill>
                <a:latin typeface="Arial"/>
                <a:ea typeface="Arial"/>
                <a:cs typeface="Arial"/>
                <a:sym typeface="Arial"/>
              </a:defRPr>
            </a:lvl8pPr>
            <a:lvl9pPr indent="-228600" lvl="8" marL="4114800" marR="0" rtl="0" algn="l">
              <a:lnSpc>
                <a:spcPct val="120000"/>
              </a:lnSpc>
              <a:spcBef>
                <a:spcPts val="0"/>
              </a:spcBef>
              <a:spcAft>
                <a:spcPts val="0"/>
              </a:spcAft>
              <a:buClr>
                <a:srgbClr val="C3CCB0"/>
              </a:buClr>
              <a:buSzPts val="8000"/>
              <a:buFont typeface="Arial"/>
              <a:buNone/>
              <a:defRPr b="0" i="0" sz="8000" u="none" cap="none" strike="noStrike">
                <a:solidFill>
                  <a:srgbClr val="C3CCB0"/>
                </a:solidFill>
                <a:latin typeface="Arial"/>
                <a:ea typeface="Arial"/>
                <a:cs typeface="Arial"/>
                <a:sym typeface="Arial"/>
              </a:defRPr>
            </a:lvl9pPr>
          </a:lstStyle>
          <a:p/>
        </p:txBody>
      </p:sp>
      <p:sp>
        <p:nvSpPr>
          <p:cNvPr id="9" name="Google Shape;9;p16"/>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marR="0" rtl="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9.jp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idx="1" type="body"/>
          </p:nvPr>
        </p:nvSpPr>
        <p:spPr>
          <a:xfrm>
            <a:off x="571500" y="12269258"/>
            <a:ext cx="23235147" cy="555245"/>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chemeClr val="accent4"/>
              </a:buClr>
              <a:buSzPts val="2800"/>
              <a:buFont typeface="Arial"/>
              <a:buNone/>
            </a:pPr>
            <a:r>
              <a:rPr b="1" lang="en-US" sz="2800" cap="none">
                <a:solidFill>
                  <a:schemeClr val="accent4"/>
                </a:solidFill>
                <a:latin typeface="Arial"/>
                <a:ea typeface="Arial"/>
                <a:cs typeface="Arial"/>
                <a:sym typeface="Arial"/>
              </a:rPr>
              <a:t>STEPHEN HAUGHEY  SWEDISH ARMED FORCES</a:t>
            </a:r>
            <a:endParaRPr/>
          </a:p>
        </p:txBody>
      </p:sp>
      <p:sp>
        <p:nvSpPr>
          <p:cNvPr id="98" name="Google Shape;98;p1"/>
          <p:cNvSpPr txBox="1"/>
          <p:nvPr>
            <p:ph idx="4294967295" type="ctrTitle"/>
          </p:nvPr>
        </p:nvSpPr>
        <p:spPr>
          <a:xfrm>
            <a:off x="571500" y="9525885"/>
            <a:ext cx="23235147" cy="2647065"/>
          </a:xfrm>
          <a:prstGeom prst="rect">
            <a:avLst/>
          </a:prstGeom>
          <a:noFill/>
          <a:ln>
            <a:noFill/>
          </a:ln>
        </p:spPr>
        <p:txBody>
          <a:bodyPr anchorCtr="0" anchor="ctr" bIns="50800" lIns="50800" spcFirstLastPara="1" rIns="50800" wrap="square" tIns="50800">
            <a:normAutofit/>
          </a:bodyPr>
          <a:lstStyle/>
          <a:p>
            <a:pPr indent="0" lvl="0" marL="0" marR="0" rtl="0" algn="l">
              <a:lnSpc>
                <a:spcPct val="70000"/>
              </a:lnSpc>
              <a:spcBef>
                <a:spcPts val="0"/>
              </a:spcBef>
              <a:spcAft>
                <a:spcPts val="0"/>
              </a:spcAft>
              <a:buClr>
                <a:srgbClr val="FFFFFF"/>
              </a:buClr>
              <a:buSzPts val="15000"/>
              <a:buFont typeface="Arial"/>
              <a:buNone/>
            </a:pPr>
            <a:r>
              <a:rPr b="0" i="0" lang="en-US" sz="15000" u="none" cap="none" strike="noStrike">
                <a:solidFill>
                  <a:srgbClr val="FFFFFF"/>
                </a:solidFill>
                <a:latin typeface="Arial"/>
                <a:ea typeface="Arial"/>
                <a:cs typeface="Arial"/>
                <a:sym typeface="Arial"/>
              </a:rPr>
              <a:t>Looking for Daylight</a:t>
            </a:r>
            <a:endParaRPr/>
          </a:p>
        </p:txBody>
      </p:sp>
      <p:sp>
        <p:nvSpPr>
          <p:cNvPr id="99" name="Google Shape;99;p1"/>
          <p:cNvSpPr txBox="1"/>
          <p:nvPr>
            <p:ph idx="4294967295" type="subTitle"/>
          </p:nvPr>
        </p:nvSpPr>
        <p:spPr>
          <a:xfrm>
            <a:off x="571500" y="847716"/>
            <a:ext cx="23235147" cy="2324101"/>
          </a:xfrm>
          <a:prstGeom prst="rect">
            <a:avLst/>
          </a:prstGeom>
          <a:noFill/>
          <a:ln>
            <a:noFill/>
          </a:ln>
        </p:spPr>
        <p:txBody>
          <a:bodyPr anchorCtr="0" anchor="t" bIns="50800" lIns="50800" spcFirstLastPara="1" rIns="50800" wrap="square" tIns="50800">
            <a:normAutofit/>
          </a:bodyPr>
          <a:lstStyle/>
          <a:p>
            <a:pPr indent="0" lvl="0" marL="0" marR="0" rtl="0" algn="l">
              <a:lnSpc>
                <a:spcPct val="80000"/>
              </a:lnSpc>
              <a:spcBef>
                <a:spcPts val="0"/>
              </a:spcBef>
              <a:spcAft>
                <a:spcPts val="0"/>
              </a:spcAft>
              <a:buClr>
                <a:schemeClr val="accent4"/>
              </a:buClr>
              <a:buSzPts val="8000"/>
              <a:buFont typeface="Arial"/>
              <a:buNone/>
            </a:pPr>
            <a:r>
              <a:rPr b="0" i="0" lang="en-US" sz="8000" u="none" cap="none" strike="noStrike">
                <a:solidFill>
                  <a:schemeClr val="accent4"/>
                </a:solidFill>
                <a:latin typeface="Arial"/>
                <a:ea typeface="Arial"/>
                <a:cs typeface="Arial"/>
                <a:sym typeface="Arial"/>
              </a:rPr>
              <a:t>Bridging the gap between formal</a:t>
            </a:r>
            <a:endParaRPr/>
          </a:p>
          <a:p>
            <a:pPr indent="0" lvl="0" marL="0" marR="0" rtl="0" algn="l">
              <a:lnSpc>
                <a:spcPct val="80000"/>
              </a:lnSpc>
              <a:spcBef>
                <a:spcPts val="0"/>
              </a:spcBef>
              <a:spcAft>
                <a:spcPts val="0"/>
              </a:spcAft>
              <a:buClr>
                <a:schemeClr val="accent4"/>
              </a:buClr>
              <a:buSzPts val="8000"/>
              <a:buFont typeface="Arial"/>
              <a:buNone/>
            </a:pPr>
            <a:r>
              <a:rPr b="0" i="0" lang="en-US" sz="8000" u="none" cap="none" strike="noStrike">
                <a:solidFill>
                  <a:schemeClr val="accent4"/>
                </a:solidFill>
                <a:latin typeface="Arial"/>
                <a:ea typeface="Arial"/>
                <a:cs typeface="Arial"/>
                <a:sym typeface="Arial"/>
              </a:rPr>
              <a:t>and idiomatic Military English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g202c366f966_1_14"/>
          <p:cNvPicPr preferRelativeResize="0"/>
          <p:nvPr>
            <p:ph idx="2" type="pic"/>
          </p:nvPr>
        </p:nvPicPr>
        <p:blipFill rotWithShape="1">
          <a:blip r:embed="rId3">
            <a:alphaModFix/>
          </a:blip>
          <a:srcRect b="0" l="1802" r="1802" t="0"/>
          <a:stretch/>
        </p:blipFill>
        <p:spPr>
          <a:xfrm>
            <a:off x="0" y="-3898900"/>
            <a:ext cx="28587600" cy="17636700"/>
          </a:xfrm>
          <a:prstGeom prst="rect">
            <a:avLst/>
          </a:prstGeom>
        </p:spPr>
      </p:pic>
      <p:sp>
        <p:nvSpPr>
          <p:cNvPr id="159" name="Google Shape;159;g202c366f966_1_14"/>
          <p:cNvSpPr txBox="1"/>
          <p:nvPr>
            <p:ph idx="1" type="body"/>
          </p:nvPr>
        </p:nvSpPr>
        <p:spPr>
          <a:xfrm>
            <a:off x="571500" y="12796657"/>
            <a:ext cx="23241000" cy="27900"/>
          </a:xfrm>
          <a:prstGeom prst="rect">
            <a:avLst/>
          </a:prstGeom>
        </p:spPr>
        <p:txBody>
          <a:bodyPr anchorCtr="0" anchor="t" bIns="50800" lIns="50800" spcFirstLastPara="1" rIns="50800" wrap="square" tIns="50800">
            <a:normAutofit fontScale="25000" lnSpcReduction="20000"/>
          </a:bodyPr>
          <a:lstStyle/>
          <a:p>
            <a:pPr indent="0" lvl="0" marL="0" rtl="0" algn="l">
              <a:spcBef>
                <a:spcPts val="0"/>
              </a:spcBef>
              <a:spcAft>
                <a:spcPts val="0"/>
              </a:spcAft>
              <a:buNone/>
            </a:pPr>
            <a:r>
              <a:t/>
            </a:r>
            <a:endParaRPr/>
          </a:p>
        </p:txBody>
      </p:sp>
      <p:sp>
        <p:nvSpPr>
          <p:cNvPr id="160" name="Google Shape;160;g202c366f966_1_14"/>
          <p:cNvSpPr txBox="1"/>
          <p:nvPr>
            <p:ph idx="3" type="body"/>
          </p:nvPr>
        </p:nvSpPr>
        <p:spPr>
          <a:xfrm flipH="1" rot="10800000">
            <a:off x="571500" y="826052"/>
            <a:ext cx="23241000" cy="27900"/>
          </a:xfrm>
          <a:prstGeom prst="rect">
            <a:avLst/>
          </a:prstGeom>
        </p:spPr>
        <p:txBody>
          <a:bodyPr anchorCtr="0" anchor="t" bIns="50800" lIns="50800" spcFirstLastPara="1" rIns="50800" wrap="square" tIns="50800">
            <a:normAutofit fontScale="25000" lnSpcReduction="20000"/>
          </a:bodyPr>
          <a:lstStyle/>
          <a:p>
            <a:pPr indent="0" lvl="0" marL="0" rtl="0" algn="l">
              <a:spcBef>
                <a:spcPts val="0"/>
              </a:spcBef>
              <a:spcAft>
                <a:spcPts val="0"/>
              </a:spcAft>
              <a:buNone/>
            </a:pPr>
            <a:r>
              <a:t/>
            </a:r>
            <a:endParaRPr/>
          </a:p>
        </p:txBody>
      </p:sp>
      <p:sp>
        <p:nvSpPr>
          <p:cNvPr id="161" name="Google Shape;161;g202c366f966_1_14"/>
          <p:cNvSpPr txBox="1"/>
          <p:nvPr>
            <p:ph type="title"/>
          </p:nvPr>
        </p:nvSpPr>
        <p:spPr>
          <a:xfrm>
            <a:off x="571500" y="10787575"/>
            <a:ext cx="23241000" cy="1378800"/>
          </a:xfrm>
          <a:prstGeom prst="rect">
            <a:avLst/>
          </a:prstGeom>
        </p:spPr>
        <p:txBody>
          <a:bodyPr anchorCtr="0" anchor="t" bIns="50800" lIns="50800" spcFirstLastPara="1" rIns="50800" wrap="square" tIns="50800">
            <a:noAutofit/>
          </a:bodyPr>
          <a:lstStyle/>
          <a:p>
            <a:pPr indent="0" lvl="0" marL="0" rtl="0" algn="l">
              <a:spcBef>
                <a:spcPts val="0"/>
              </a:spcBef>
              <a:spcAft>
                <a:spcPts val="0"/>
              </a:spcAft>
              <a:buSzPts val="990"/>
              <a:buNone/>
            </a:pPr>
            <a:r>
              <a:rPr lang="en-US" sz="8100"/>
              <a:t>Gabriele D'Annunzio trai suoi Bersaglieri à Fiume</a:t>
            </a:r>
            <a:endParaRPr sz="8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085443BD-CCB2-49E6-A69D-AF3E0E78D3A5_4_5005_c.jpeg" id="166" name="Google Shape;166;p9"/>
          <p:cNvPicPr preferRelativeResize="0"/>
          <p:nvPr>
            <p:ph idx="2" type="pic"/>
          </p:nvPr>
        </p:nvPicPr>
        <p:blipFill rotWithShape="1">
          <a:blip r:embed="rId3">
            <a:alphaModFix/>
          </a:blip>
          <a:srcRect b="10112" l="0" r="0" t="0"/>
          <a:stretch/>
        </p:blipFill>
        <p:spPr>
          <a:xfrm>
            <a:off x="13189004" y="2298977"/>
            <a:ext cx="9726720" cy="4863360"/>
          </a:xfrm>
          <a:prstGeom prst="rect">
            <a:avLst/>
          </a:prstGeom>
          <a:noFill/>
          <a:ln>
            <a:noFill/>
          </a:ln>
        </p:spPr>
      </p:pic>
      <p:pic>
        <p:nvPicPr>
          <p:cNvPr descr="063038FA-7D63-4CE7-9C3E-28DBFCA93356_4_5005_c.jpeg" id="167" name="Google Shape;167;p9"/>
          <p:cNvPicPr preferRelativeResize="0"/>
          <p:nvPr>
            <p:ph idx="3" type="pic"/>
          </p:nvPr>
        </p:nvPicPr>
        <p:blipFill rotWithShape="1">
          <a:blip r:embed="rId4">
            <a:alphaModFix/>
          </a:blip>
          <a:srcRect b="12498" l="0" r="0" t="12499"/>
          <a:stretch/>
        </p:blipFill>
        <p:spPr>
          <a:xfrm>
            <a:off x="13209032" y="7371214"/>
            <a:ext cx="9686455" cy="4843228"/>
          </a:xfrm>
          <a:prstGeom prst="rect">
            <a:avLst/>
          </a:prstGeom>
          <a:noFill/>
          <a:ln>
            <a:noFill/>
          </a:ln>
        </p:spPr>
      </p:pic>
      <p:pic>
        <p:nvPicPr>
          <p:cNvPr descr="097A6116-0EC4-4878-85A0-D413AE96EEB8.png" id="168" name="Google Shape;168;p9"/>
          <p:cNvPicPr preferRelativeResize="0"/>
          <p:nvPr>
            <p:ph idx="4" type="pic"/>
          </p:nvPr>
        </p:nvPicPr>
        <p:blipFill rotWithShape="1">
          <a:blip r:embed="rId5">
            <a:alphaModFix/>
          </a:blip>
          <a:srcRect b="0" l="3446" r="17382" t="0"/>
          <a:stretch/>
        </p:blipFill>
        <p:spPr>
          <a:xfrm>
            <a:off x="1572701" y="2509402"/>
            <a:ext cx="9686290" cy="9686686"/>
          </a:xfrm>
          <a:prstGeom prst="rect">
            <a:avLst/>
          </a:prstGeom>
          <a:noFill/>
          <a:ln>
            <a:noFill/>
          </a:ln>
        </p:spPr>
      </p:pic>
      <p:sp>
        <p:nvSpPr>
          <p:cNvPr id="169" name="Google Shape;169;p9"/>
          <p:cNvSpPr txBox="1"/>
          <p:nvPr/>
        </p:nvSpPr>
        <p:spPr>
          <a:xfrm>
            <a:off x="4263399" y="479625"/>
            <a:ext cx="15929400" cy="1087800"/>
          </a:xfrm>
          <a:prstGeom prst="rect">
            <a:avLst/>
          </a:prstGeom>
          <a:noFill/>
          <a:ln>
            <a:noFill/>
          </a:ln>
        </p:spPr>
        <p:txBody>
          <a:bodyPr anchorCtr="0" anchor="ctr" bIns="50800" lIns="50800" spcFirstLastPara="1" rIns="50800" wrap="square" tIns="50800">
            <a:spAutoFit/>
          </a:bodyPr>
          <a:lstStyle/>
          <a:p>
            <a:pPr indent="0" lvl="0" marL="0" marR="0" rtl="0" algn="l">
              <a:lnSpc>
                <a:spcPct val="80000"/>
              </a:lnSpc>
              <a:spcBef>
                <a:spcPts val="0"/>
              </a:spcBef>
              <a:spcAft>
                <a:spcPts val="0"/>
              </a:spcAft>
              <a:buClr>
                <a:schemeClr val="accent1"/>
              </a:buClr>
              <a:buSzPts val="8000"/>
              <a:buFont typeface="Arial"/>
              <a:buNone/>
            </a:pPr>
            <a:r>
              <a:rPr b="0" i="0" lang="en-US" sz="8000" u="none" cap="none" strike="noStrike">
                <a:solidFill>
                  <a:schemeClr val="accent1"/>
                </a:solidFill>
                <a:latin typeface="Arial"/>
                <a:ea typeface="Arial"/>
                <a:cs typeface="Arial"/>
                <a:sym typeface="Arial"/>
              </a:rPr>
              <a:t>CEREMONY: La Jura de Bandera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g202c366f966_1_27"/>
          <p:cNvPicPr preferRelativeResize="0"/>
          <p:nvPr>
            <p:ph idx="2" type="pic"/>
          </p:nvPr>
        </p:nvPicPr>
        <p:blipFill>
          <a:blip r:embed="rId3">
            <a:alphaModFix/>
          </a:blip>
          <a:stretch>
            <a:fillRect/>
          </a:stretch>
        </p:blipFill>
        <p:spPr>
          <a:xfrm>
            <a:off x="12192000" y="129525"/>
            <a:ext cx="11556900" cy="5384950"/>
          </a:xfrm>
          <a:prstGeom prst="rect">
            <a:avLst/>
          </a:prstGeom>
        </p:spPr>
      </p:pic>
      <p:pic>
        <p:nvPicPr>
          <p:cNvPr id="175" name="Google Shape;175;g202c366f966_1_27"/>
          <p:cNvPicPr preferRelativeResize="0"/>
          <p:nvPr>
            <p:ph idx="3" type="pic"/>
          </p:nvPr>
        </p:nvPicPr>
        <p:blipFill>
          <a:blip r:embed="rId4">
            <a:alphaModFix/>
          </a:blip>
          <a:stretch>
            <a:fillRect/>
          </a:stretch>
        </p:blipFill>
        <p:spPr>
          <a:xfrm>
            <a:off x="12316725" y="4930325"/>
            <a:ext cx="11432176" cy="8684251"/>
          </a:xfrm>
          <a:prstGeom prst="rect">
            <a:avLst/>
          </a:prstGeom>
        </p:spPr>
      </p:pic>
      <p:pic>
        <p:nvPicPr>
          <p:cNvPr id="176" name="Google Shape;176;g202c366f966_1_27"/>
          <p:cNvPicPr preferRelativeResize="0"/>
          <p:nvPr>
            <p:ph idx="4" type="pic"/>
          </p:nvPr>
        </p:nvPicPr>
        <p:blipFill>
          <a:blip r:embed="rId5">
            <a:alphaModFix/>
          </a:blip>
          <a:stretch>
            <a:fillRect/>
          </a:stretch>
        </p:blipFill>
        <p:spPr>
          <a:xfrm>
            <a:off x="0" y="675742"/>
            <a:ext cx="12316726" cy="110550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D4E775F5-33CE-4694-92AF-3EA246003CDF_4_5005_c.jpeg" id="181" name="Google Shape;181;p10"/>
          <p:cNvPicPr preferRelativeResize="0"/>
          <p:nvPr>
            <p:ph idx="2" type="pic"/>
          </p:nvPr>
        </p:nvPicPr>
        <p:blipFill rotWithShape="1">
          <a:blip r:embed="rId3">
            <a:alphaModFix/>
          </a:blip>
          <a:srcRect b="0" l="1458" r="1458" t="0"/>
          <a:stretch/>
        </p:blipFill>
        <p:spPr>
          <a:xfrm>
            <a:off x="13189005" y="2298977"/>
            <a:ext cx="9726720" cy="4863360"/>
          </a:xfrm>
          <a:prstGeom prst="rect">
            <a:avLst/>
          </a:prstGeom>
          <a:noFill/>
          <a:ln>
            <a:noFill/>
          </a:ln>
        </p:spPr>
      </p:pic>
      <p:pic>
        <p:nvPicPr>
          <p:cNvPr descr="2AA15B1F-D8F5-44F3-AEC9-1A33B94821E0_4_5005_c.jpeg" id="182" name="Google Shape;182;p10"/>
          <p:cNvPicPr preferRelativeResize="0"/>
          <p:nvPr>
            <p:ph idx="3" type="pic"/>
          </p:nvPr>
        </p:nvPicPr>
        <p:blipFill rotWithShape="1">
          <a:blip r:embed="rId4">
            <a:alphaModFix/>
          </a:blip>
          <a:srcRect b="0" l="0" r="0" t="0"/>
          <a:stretch/>
        </p:blipFill>
        <p:spPr>
          <a:xfrm>
            <a:off x="13188408" y="7254957"/>
            <a:ext cx="9727718" cy="4867607"/>
          </a:xfrm>
          <a:prstGeom prst="rect">
            <a:avLst/>
          </a:prstGeom>
          <a:noFill/>
          <a:ln>
            <a:noFill/>
          </a:ln>
        </p:spPr>
      </p:pic>
      <p:pic>
        <p:nvPicPr>
          <p:cNvPr descr="B835F0A8-2A62-4C41-8B54-FD4871662813.png" id="183" name="Google Shape;183;p10"/>
          <p:cNvPicPr preferRelativeResize="0"/>
          <p:nvPr>
            <p:ph idx="4" type="pic"/>
          </p:nvPr>
        </p:nvPicPr>
        <p:blipFill rotWithShape="1">
          <a:blip r:embed="rId5">
            <a:alphaModFix/>
          </a:blip>
          <a:srcRect b="0" l="19547" r="19546" t="0"/>
          <a:stretch/>
        </p:blipFill>
        <p:spPr>
          <a:xfrm>
            <a:off x="1572691" y="2481504"/>
            <a:ext cx="9742270" cy="9742487"/>
          </a:xfrm>
          <a:prstGeom prst="rect">
            <a:avLst/>
          </a:prstGeom>
          <a:noFill/>
          <a:ln>
            <a:noFill/>
          </a:ln>
        </p:spPr>
      </p:pic>
      <p:sp>
        <p:nvSpPr>
          <p:cNvPr id="184" name="Google Shape;184;p10"/>
          <p:cNvSpPr txBox="1"/>
          <p:nvPr/>
        </p:nvSpPr>
        <p:spPr>
          <a:xfrm>
            <a:off x="1924625" y="479625"/>
            <a:ext cx="20781000" cy="1087800"/>
          </a:xfrm>
          <a:prstGeom prst="rect">
            <a:avLst/>
          </a:prstGeom>
          <a:noFill/>
          <a:ln>
            <a:noFill/>
          </a:ln>
        </p:spPr>
        <p:txBody>
          <a:bodyPr anchorCtr="0" anchor="ctr" bIns="50800" lIns="50800" spcFirstLastPara="1" rIns="50800" wrap="square" tIns="50800">
            <a:spAutoFit/>
          </a:bodyPr>
          <a:lstStyle/>
          <a:p>
            <a:pPr indent="0" lvl="0" marL="0" marR="0" rtl="0" algn="l">
              <a:lnSpc>
                <a:spcPct val="80000"/>
              </a:lnSpc>
              <a:spcBef>
                <a:spcPts val="0"/>
              </a:spcBef>
              <a:spcAft>
                <a:spcPts val="0"/>
              </a:spcAft>
              <a:buClr>
                <a:schemeClr val="accent1"/>
              </a:buClr>
              <a:buSzPts val="8000"/>
              <a:buFont typeface="Arial"/>
              <a:buNone/>
            </a:pPr>
            <a:r>
              <a:rPr b="0" i="0" lang="en-US" sz="8000" u="none" cap="none" strike="noStrike">
                <a:solidFill>
                  <a:schemeClr val="accent1"/>
                </a:solidFill>
                <a:latin typeface="Arial"/>
                <a:ea typeface="Arial"/>
                <a:cs typeface="Arial"/>
                <a:sym typeface="Arial"/>
              </a:rPr>
              <a:t>BATTLE CRY: Hakkaa päälle, pohjan poika!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E00B0C5A-21BA-47AB-B46D-90582D3CFD50_4_5005_c.jpeg" id="189" name="Google Shape;189;p11"/>
          <p:cNvPicPr preferRelativeResize="0"/>
          <p:nvPr>
            <p:ph idx="2" type="pic"/>
          </p:nvPr>
        </p:nvPicPr>
        <p:blipFill rotWithShape="1">
          <a:blip r:embed="rId3">
            <a:alphaModFix/>
          </a:blip>
          <a:srcRect b="2936" l="0" r="0" t="2937"/>
          <a:stretch/>
        </p:blipFill>
        <p:spPr>
          <a:xfrm>
            <a:off x="0" y="0"/>
            <a:ext cx="24384000" cy="13716000"/>
          </a:xfrm>
          <a:prstGeom prst="rect">
            <a:avLst/>
          </a:prstGeom>
          <a:noFill/>
          <a:ln>
            <a:noFill/>
          </a:ln>
        </p:spPr>
      </p:pic>
      <p:sp>
        <p:nvSpPr>
          <p:cNvPr id="190" name="Google Shape;190;p11"/>
          <p:cNvSpPr/>
          <p:nvPr/>
        </p:nvSpPr>
        <p:spPr>
          <a:xfrm flipH="1">
            <a:off x="5660945" y="317329"/>
            <a:ext cx="4535010" cy="3021559"/>
          </a:xfrm>
          <a:prstGeom prst="wedgeEllipseCallout">
            <a:avLst>
              <a:gd fmla="val -49385" name="adj1"/>
              <a:gd fmla="val 64778" name="adj2"/>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600"/>
              <a:buFont typeface="Arial"/>
              <a:buNone/>
            </a:pPr>
            <a:r>
              <a:t/>
            </a:r>
            <a:endParaRPr b="1" i="0" sz="2600" u="none" cap="none" strike="noStrike">
              <a:solidFill>
                <a:srgbClr val="FFFFFF"/>
              </a:solidFill>
              <a:latin typeface="Arial"/>
              <a:ea typeface="Arial"/>
              <a:cs typeface="Arial"/>
              <a:sym typeface="Arial"/>
            </a:endParaRPr>
          </a:p>
        </p:txBody>
      </p:sp>
      <p:sp>
        <p:nvSpPr>
          <p:cNvPr id="191" name="Google Shape;191;p11"/>
          <p:cNvSpPr txBox="1"/>
          <p:nvPr/>
        </p:nvSpPr>
        <p:spPr>
          <a:xfrm>
            <a:off x="1997701" y="10457975"/>
            <a:ext cx="19739100" cy="1966500"/>
          </a:xfrm>
          <a:prstGeom prst="rect">
            <a:avLst/>
          </a:prstGeom>
          <a:noFill/>
          <a:ln>
            <a:noFill/>
          </a:ln>
        </p:spPr>
        <p:txBody>
          <a:bodyPr anchorCtr="0" anchor="ctr" bIns="50800" lIns="50800" spcFirstLastPara="1" rIns="50800" wrap="square" tIns="50800">
            <a:spAutoFit/>
          </a:bodyPr>
          <a:lstStyle/>
          <a:p>
            <a:pPr indent="0" lvl="0" marL="0" marR="0" rtl="0" algn="l">
              <a:lnSpc>
                <a:spcPct val="70000"/>
              </a:lnSpc>
              <a:spcBef>
                <a:spcPts val="0"/>
              </a:spcBef>
              <a:spcAft>
                <a:spcPts val="0"/>
              </a:spcAft>
              <a:buClr>
                <a:srgbClr val="FFFFFF"/>
              </a:buClr>
              <a:buSzPts val="15000"/>
              <a:buFont typeface="Arial"/>
              <a:buNone/>
            </a:pPr>
            <a:r>
              <a:rPr b="0" i="0" lang="en-US" sz="15000" u="none" cap="none" strike="noStrike">
                <a:solidFill>
                  <a:srgbClr val="FFFFFF"/>
                </a:solidFill>
                <a:latin typeface="Arial"/>
                <a:ea typeface="Arial"/>
                <a:cs typeface="Arial"/>
                <a:sym typeface="Arial"/>
              </a:rPr>
              <a:t>The 800-pound Gorilla</a:t>
            </a:r>
            <a:r>
              <a:rPr b="0" i="0" lang="en-US" sz="17300" u="none" cap="none" strike="noStrike">
                <a:solidFill>
                  <a:srgbClr val="FFFFFF"/>
                </a:solidFill>
                <a:latin typeface="Arial"/>
                <a:ea typeface="Arial"/>
                <a:cs typeface="Arial"/>
                <a:sym typeface="Arial"/>
              </a:rPr>
              <a:t> </a:t>
            </a:r>
            <a:endParaRPr/>
          </a:p>
        </p:txBody>
      </p:sp>
      <p:pic>
        <p:nvPicPr>
          <p:cNvPr descr="Screenshot 2024-05-11 at 13.58.51.png" id="192" name="Google Shape;192;p11"/>
          <p:cNvPicPr preferRelativeResize="0"/>
          <p:nvPr/>
        </p:nvPicPr>
        <p:blipFill rotWithShape="1">
          <a:blip r:embed="rId4">
            <a:alphaModFix/>
          </a:blip>
          <a:srcRect b="0" l="0" r="0" t="0"/>
          <a:stretch/>
        </p:blipFill>
        <p:spPr>
          <a:xfrm>
            <a:off x="6586226" y="695209"/>
            <a:ext cx="2684367" cy="22909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idx="1" type="body"/>
          </p:nvPr>
        </p:nvSpPr>
        <p:spPr>
          <a:xfrm>
            <a:off x="13157200" y="1852250"/>
            <a:ext cx="11010300" cy="1310700"/>
          </a:xfrm>
          <a:prstGeom prst="rect">
            <a:avLst/>
          </a:prstGeom>
          <a:noFill/>
          <a:ln>
            <a:noFill/>
          </a:ln>
        </p:spPr>
        <p:txBody>
          <a:bodyPr anchorCtr="0" anchor="ctr" bIns="50800" lIns="50800" spcFirstLastPara="1" rIns="50800" wrap="square" tIns="50800">
            <a:normAutofit fontScale="92500"/>
          </a:bodyPr>
          <a:lstStyle/>
          <a:p>
            <a:pPr indent="0" lvl="0" marL="0" rtl="0" algn="l">
              <a:lnSpc>
                <a:spcPct val="80000"/>
              </a:lnSpc>
              <a:spcBef>
                <a:spcPts val="0"/>
              </a:spcBef>
              <a:spcAft>
                <a:spcPts val="0"/>
              </a:spcAft>
              <a:buClr>
                <a:schemeClr val="accent1"/>
              </a:buClr>
              <a:buSzPct val="100000"/>
              <a:buFont typeface="Arial"/>
              <a:buNone/>
            </a:pPr>
            <a:r>
              <a:rPr lang="en-US" sz="7919">
                <a:solidFill>
                  <a:schemeClr val="accent1"/>
                </a:solidFill>
                <a:latin typeface="Arial"/>
                <a:ea typeface="Arial"/>
                <a:cs typeface="Arial"/>
                <a:sym typeface="Arial"/>
              </a:rPr>
              <a:t>Usage in military English</a:t>
            </a:r>
            <a:endParaRPr/>
          </a:p>
        </p:txBody>
      </p:sp>
      <p:pic>
        <p:nvPicPr>
          <p:cNvPr descr="Screenshot 2024-05-10 at 17.37.49.png" id="198" name="Google Shape;198;p12"/>
          <p:cNvPicPr preferRelativeResize="0"/>
          <p:nvPr>
            <p:ph idx="2" type="pic"/>
          </p:nvPr>
        </p:nvPicPr>
        <p:blipFill rotWithShape="1">
          <a:blip r:embed="rId3">
            <a:alphaModFix/>
          </a:blip>
          <a:srcRect b="0" l="5272" r="5272" t="0"/>
          <a:stretch/>
        </p:blipFill>
        <p:spPr>
          <a:xfrm>
            <a:off x="188050" y="706875"/>
            <a:ext cx="12201400" cy="10500875"/>
          </a:xfrm>
          <a:prstGeom prst="rect">
            <a:avLst/>
          </a:prstGeom>
          <a:noFill/>
          <a:ln>
            <a:noFill/>
          </a:ln>
        </p:spPr>
      </p:pic>
      <p:sp>
        <p:nvSpPr>
          <p:cNvPr id="199" name="Google Shape;199;p12"/>
          <p:cNvSpPr txBox="1"/>
          <p:nvPr>
            <p:ph type="title"/>
          </p:nvPr>
        </p:nvSpPr>
        <p:spPr>
          <a:xfrm>
            <a:off x="13157200" y="864800"/>
            <a:ext cx="10766700" cy="1308000"/>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chemeClr val="accent1"/>
              </a:buClr>
              <a:buSzPts val="7280"/>
              <a:buFont typeface="Arial"/>
              <a:buNone/>
            </a:pPr>
            <a:r>
              <a:rPr lang="en-US" sz="7280"/>
              <a:t>IDIOMS: American Sports</a:t>
            </a:r>
            <a:endParaRPr/>
          </a:p>
        </p:txBody>
      </p:sp>
      <p:sp>
        <p:nvSpPr>
          <p:cNvPr id="200" name="Google Shape;200;p12"/>
          <p:cNvSpPr txBox="1"/>
          <p:nvPr>
            <p:ph idx="3" type="body"/>
          </p:nvPr>
        </p:nvSpPr>
        <p:spPr>
          <a:xfrm>
            <a:off x="13157200" y="3904441"/>
            <a:ext cx="10256838" cy="7303309"/>
          </a:xfrm>
          <a:prstGeom prst="rect">
            <a:avLst/>
          </a:prstGeom>
          <a:noFill/>
          <a:ln>
            <a:noFill/>
          </a:ln>
        </p:spPr>
        <p:txBody>
          <a:bodyPr anchorCtr="0" anchor="t" bIns="50800" lIns="50800" spcFirstLastPara="1" rIns="50800" wrap="square" tIns="50800">
            <a:normAutofit/>
          </a:bodyPr>
          <a:lstStyle/>
          <a:p>
            <a:pPr indent="-457200" lvl="0" marL="457200" rtl="0" algn="l">
              <a:lnSpc>
                <a:spcPct val="80000"/>
              </a:lnSpc>
              <a:spcBef>
                <a:spcPts val="0"/>
              </a:spcBef>
              <a:spcAft>
                <a:spcPts val="0"/>
              </a:spcAft>
              <a:buSzPts val="4200"/>
              <a:buFont typeface="Arial"/>
              <a:buChar char="•"/>
            </a:pPr>
            <a:r>
              <a:rPr lang="en-US" sz="4200">
                <a:solidFill>
                  <a:srgbClr val="000000"/>
                </a:solidFill>
                <a:latin typeface="Arial"/>
                <a:ea typeface="Arial"/>
                <a:cs typeface="Arial"/>
                <a:sym typeface="Arial"/>
              </a:rPr>
              <a:t>The language of domestic sports- baseball, basketball and American football- is in constant use across all branches of the US Armed Forces.</a:t>
            </a:r>
            <a:endParaRPr/>
          </a:p>
          <a:p>
            <a:pPr indent="-457200" lvl="0" marL="457200" rtl="0" algn="l">
              <a:lnSpc>
                <a:spcPct val="80000"/>
              </a:lnSpc>
              <a:spcBef>
                <a:spcPts val="3600"/>
              </a:spcBef>
              <a:spcAft>
                <a:spcPts val="0"/>
              </a:spcAft>
              <a:buSzPts val="4200"/>
              <a:buFont typeface="Arial"/>
              <a:buChar char="•"/>
            </a:pPr>
            <a:r>
              <a:rPr lang="en-US" sz="4200">
                <a:solidFill>
                  <a:srgbClr val="000000"/>
                </a:solidFill>
                <a:latin typeface="Arial"/>
                <a:ea typeface="Arial"/>
                <a:cs typeface="Arial"/>
                <a:sym typeface="Arial"/>
              </a:rPr>
              <a:t>This usage is employed at all levels, Strategic, Operational and Tactical.</a:t>
            </a:r>
            <a:endParaRPr/>
          </a:p>
          <a:p>
            <a:pPr indent="-457200" lvl="0" marL="457200" rtl="0" algn="l">
              <a:lnSpc>
                <a:spcPct val="80000"/>
              </a:lnSpc>
              <a:spcBef>
                <a:spcPts val="3600"/>
              </a:spcBef>
              <a:spcAft>
                <a:spcPts val="0"/>
              </a:spcAft>
              <a:buSzPts val="4200"/>
              <a:buFont typeface="Arial"/>
              <a:buChar char="•"/>
            </a:pPr>
            <a:r>
              <a:rPr lang="en-US" sz="4200">
                <a:solidFill>
                  <a:srgbClr val="000000"/>
                </a:solidFill>
                <a:latin typeface="Arial"/>
                <a:ea typeface="Arial"/>
                <a:cs typeface="Arial"/>
                <a:sym typeface="Arial"/>
              </a:rPr>
              <a:t>While it is generally found in spoken registers there are exceptions, e.g. “Operation Linebacker” in Vietnam, or more descriptive texts, e.g. memoirs.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idx="2" type="body"/>
          </p:nvPr>
        </p:nvSpPr>
        <p:spPr>
          <a:xfrm>
            <a:off x="571500" y="3280960"/>
            <a:ext cx="23241000" cy="8796000"/>
          </a:xfrm>
          <a:prstGeom prst="rect">
            <a:avLst/>
          </a:prstGeom>
          <a:noFill/>
          <a:ln>
            <a:noFill/>
          </a:ln>
        </p:spPr>
        <p:txBody>
          <a:bodyPr anchorCtr="0" anchor="t" bIns="50800" lIns="50800" spcFirstLastPara="1" rIns="50800" wrap="square" tIns="50800">
            <a:normAutofit/>
          </a:bodyPr>
          <a:lstStyle/>
          <a:p>
            <a:pPr indent="-457200" lvl="0" marL="457200" rtl="0" algn="l">
              <a:lnSpc>
                <a:spcPct val="80000"/>
              </a:lnSpc>
              <a:spcBef>
                <a:spcPts val="0"/>
              </a:spcBef>
              <a:spcAft>
                <a:spcPts val="0"/>
              </a:spcAft>
              <a:buSzPts val="4200"/>
              <a:buFont typeface="Arial"/>
              <a:buChar char="•"/>
            </a:pPr>
            <a:r>
              <a:rPr lang="en-US" sz="4200">
                <a:solidFill>
                  <a:srgbClr val="000000"/>
                </a:solidFill>
                <a:latin typeface="Arial"/>
                <a:ea typeface="Arial"/>
                <a:cs typeface="Arial"/>
                <a:sym typeface="Arial"/>
              </a:rPr>
              <a:t>Fourth and sixth, a minute on the clock, it’s time for a </a:t>
            </a:r>
            <a:r>
              <a:rPr lang="en-US" u="sng"/>
              <a:t>Hail Mary.</a:t>
            </a:r>
            <a:endParaRPr u="sng"/>
          </a:p>
          <a:p>
            <a:pPr indent="-457200" lvl="0" marL="457200" rtl="0" algn="l">
              <a:lnSpc>
                <a:spcPct val="80000"/>
              </a:lnSpc>
              <a:spcBef>
                <a:spcPts val="3600"/>
              </a:spcBef>
              <a:spcAft>
                <a:spcPts val="0"/>
              </a:spcAft>
              <a:buSzPts val="4200"/>
              <a:buFont typeface="Arial"/>
              <a:buChar char="•"/>
            </a:pPr>
            <a:r>
              <a:rPr lang="en-US" sz="4200">
                <a:solidFill>
                  <a:srgbClr val="000000"/>
                </a:solidFill>
                <a:latin typeface="Arial"/>
                <a:ea typeface="Arial"/>
                <a:cs typeface="Arial"/>
                <a:sym typeface="Arial"/>
              </a:rPr>
              <a:t>Their linebackers are bunching up, let’s go with the </a:t>
            </a:r>
            <a:r>
              <a:rPr lang="en-US" u="sng"/>
              <a:t>end run</a:t>
            </a:r>
            <a:r>
              <a:rPr lang="en-US" sz="4200">
                <a:solidFill>
                  <a:srgbClr val="000000"/>
                </a:solidFill>
                <a:latin typeface="Arial"/>
                <a:ea typeface="Arial"/>
                <a:cs typeface="Arial"/>
                <a:sym typeface="Arial"/>
              </a:rPr>
              <a:t>.</a:t>
            </a:r>
            <a:endParaRPr/>
          </a:p>
          <a:p>
            <a:pPr indent="-457200" lvl="0" marL="457200" rtl="0" algn="l">
              <a:lnSpc>
                <a:spcPct val="80000"/>
              </a:lnSpc>
              <a:spcBef>
                <a:spcPts val="3600"/>
              </a:spcBef>
              <a:spcAft>
                <a:spcPts val="0"/>
              </a:spcAft>
              <a:buSzPts val="4200"/>
              <a:buFont typeface="Arial"/>
              <a:buChar char="•"/>
            </a:pPr>
            <a:r>
              <a:rPr lang="en-US" sz="4200">
                <a:solidFill>
                  <a:srgbClr val="000000"/>
                </a:solidFill>
                <a:latin typeface="Arial"/>
                <a:ea typeface="Arial"/>
                <a:cs typeface="Arial"/>
                <a:sym typeface="Arial"/>
              </a:rPr>
              <a:t>Pegged him at home plate, what a throw! That </a:t>
            </a:r>
            <a:r>
              <a:rPr lang="en-US" u="sng"/>
              <a:t>came way out of left field</a:t>
            </a:r>
            <a:r>
              <a:rPr lang="en-US" sz="4200">
                <a:solidFill>
                  <a:srgbClr val="000000"/>
                </a:solidFill>
                <a:latin typeface="Arial"/>
                <a:ea typeface="Arial"/>
                <a:cs typeface="Arial"/>
                <a:sym typeface="Arial"/>
              </a:rPr>
              <a:t>.</a:t>
            </a:r>
            <a:endParaRPr/>
          </a:p>
          <a:p>
            <a:pPr indent="-457200" lvl="0" marL="457200" rtl="0" algn="l">
              <a:lnSpc>
                <a:spcPct val="80000"/>
              </a:lnSpc>
              <a:spcBef>
                <a:spcPts val="3600"/>
              </a:spcBef>
              <a:spcAft>
                <a:spcPts val="0"/>
              </a:spcAft>
              <a:buSzPts val="4200"/>
              <a:buFont typeface="Arial"/>
              <a:buChar char="•"/>
            </a:pPr>
            <a:r>
              <a:rPr lang="en-US" sz="4200">
                <a:solidFill>
                  <a:srgbClr val="000000"/>
                </a:solidFill>
                <a:latin typeface="Arial"/>
                <a:ea typeface="Arial"/>
                <a:cs typeface="Arial"/>
                <a:sym typeface="Arial"/>
              </a:rPr>
              <a:t>With Gronkowski </a:t>
            </a:r>
            <a:r>
              <a:rPr lang="en-US" u="sng"/>
              <a:t>running interference</a:t>
            </a:r>
            <a:r>
              <a:rPr lang="en-US" sz="4200">
                <a:solidFill>
                  <a:srgbClr val="000000"/>
                </a:solidFill>
                <a:latin typeface="Arial"/>
                <a:ea typeface="Arial"/>
                <a:cs typeface="Arial"/>
                <a:sym typeface="Arial"/>
              </a:rPr>
              <a:t>, Brady picked up 23 yards before taking a knee.</a:t>
            </a:r>
            <a:endParaRPr/>
          </a:p>
          <a:p>
            <a:pPr indent="-457200" lvl="0" marL="457200" rtl="0" algn="l">
              <a:lnSpc>
                <a:spcPct val="80000"/>
              </a:lnSpc>
              <a:spcBef>
                <a:spcPts val="3600"/>
              </a:spcBef>
              <a:spcAft>
                <a:spcPts val="0"/>
              </a:spcAft>
              <a:buSzPts val="4200"/>
              <a:buFont typeface="Arial"/>
              <a:buChar char="•"/>
            </a:pPr>
            <a:r>
              <a:rPr lang="en-US" sz="4200">
                <a:solidFill>
                  <a:srgbClr val="000000"/>
                </a:solidFill>
                <a:latin typeface="Arial"/>
                <a:ea typeface="Arial"/>
                <a:cs typeface="Arial"/>
                <a:sym typeface="Arial"/>
              </a:rPr>
              <a:t>From start to finish, Bojan Bogdanović dominated from the </a:t>
            </a:r>
            <a:r>
              <a:rPr lang="en-US" u="sng"/>
              <a:t>pivot position</a:t>
            </a:r>
            <a:r>
              <a:rPr lang="en-US" sz="4200">
                <a:solidFill>
                  <a:srgbClr val="000000"/>
                </a:solidFill>
                <a:latin typeface="Arial"/>
                <a:ea typeface="Arial"/>
                <a:cs typeface="Arial"/>
                <a:sym typeface="Arial"/>
              </a:rPr>
              <a:t>.</a:t>
            </a:r>
            <a:endParaRPr/>
          </a:p>
          <a:p>
            <a:pPr indent="-457200" lvl="0" marL="457200" rtl="0" algn="l">
              <a:lnSpc>
                <a:spcPct val="80000"/>
              </a:lnSpc>
              <a:spcBef>
                <a:spcPts val="3600"/>
              </a:spcBef>
              <a:spcAft>
                <a:spcPts val="0"/>
              </a:spcAft>
              <a:buSzPts val="4200"/>
              <a:buFont typeface="Arial"/>
              <a:buChar char="•"/>
            </a:pPr>
            <a:r>
              <a:rPr lang="en-US" sz="4200">
                <a:solidFill>
                  <a:srgbClr val="000000"/>
                </a:solidFill>
                <a:latin typeface="Arial"/>
                <a:ea typeface="Arial"/>
                <a:cs typeface="Arial"/>
                <a:sym typeface="Arial"/>
              </a:rPr>
              <a:t>The fullback took the ball and headed off-tackle, </a:t>
            </a:r>
            <a:r>
              <a:rPr lang="en-US" u="sng"/>
              <a:t>looking for daylight</a:t>
            </a:r>
            <a:r>
              <a:rPr lang="en-US" sz="4200">
                <a:solidFill>
                  <a:srgbClr val="000000"/>
                </a:solidFill>
                <a:latin typeface="Arial"/>
                <a:ea typeface="Arial"/>
                <a:cs typeface="Arial"/>
                <a:sym typeface="Arial"/>
              </a:rPr>
              <a:t>.</a:t>
            </a:r>
            <a:endParaRPr/>
          </a:p>
          <a:p>
            <a:pPr indent="-457200" lvl="0" marL="457200" rtl="0" algn="l">
              <a:lnSpc>
                <a:spcPct val="80000"/>
              </a:lnSpc>
              <a:spcBef>
                <a:spcPts val="3600"/>
              </a:spcBef>
              <a:spcAft>
                <a:spcPts val="0"/>
              </a:spcAft>
              <a:buSzPts val="4200"/>
              <a:buFont typeface="Arial"/>
              <a:buChar char="•"/>
            </a:pPr>
            <a:r>
              <a:rPr lang="en-US" sz="4200">
                <a:solidFill>
                  <a:srgbClr val="000000"/>
                </a:solidFill>
                <a:latin typeface="Arial"/>
                <a:ea typeface="Arial"/>
                <a:cs typeface="Arial"/>
                <a:sym typeface="Arial"/>
              </a:rPr>
              <a:t>With the batter now expecting the heater, the pitcher threw him a </a:t>
            </a:r>
            <a:r>
              <a:rPr lang="en-US" u="sng"/>
              <a:t>curve ball</a:t>
            </a:r>
            <a:r>
              <a:rPr lang="en-US" sz="4200">
                <a:solidFill>
                  <a:srgbClr val="000000"/>
                </a:solidFill>
                <a:latin typeface="Arial"/>
                <a:ea typeface="Arial"/>
                <a:cs typeface="Arial"/>
                <a:sym typeface="Arial"/>
              </a:rPr>
              <a:t>.</a:t>
            </a:r>
            <a:endParaRPr/>
          </a:p>
          <a:p>
            <a:pPr indent="-457200" lvl="0" marL="457200" rtl="0" algn="l">
              <a:lnSpc>
                <a:spcPct val="80000"/>
              </a:lnSpc>
              <a:spcBef>
                <a:spcPts val="3600"/>
              </a:spcBef>
              <a:spcAft>
                <a:spcPts val="0"/>
              </a:spcAft>
              <a:buSzPts val="4200"/>
              <a:buFont typeface="Arial"/>
              <a:buChar char="•"/>
            </a:pPr>
            <a:r>
              <a:rPr lang="en-US" sz="4200">
                <a:solidFill>
                  <a:srgbClr val="000000"/>
                </a:solidFill>
                <a:latin typeface="Arial"/>
                <a:ea typeface="Arial"/>
                <a:cs typeface="Arial"/>
                <a:sym typeface="Arial"/>
              </a:rPr>
              <a:t>State’s team this year is worse than ever, strictly </a:t>
            </a:r>
            <a:r>
              <a:rPr lang="en-US" u="sng"/>
              <a:t>JV</a:t>
            </a:r>
            <a:r>
              <a:rPr lang="en-US" sz="4200">
                <a:solidFill>
                  <a:srgbClr val="000000"/>
                </a:solidFill>
                <a:latin typeface="Arial"/>
                <a:ea typeface="Arial"/>
                <a:cs typeface="Arial"/>
                <a:sym typeface="Arial"/>
              </a:rPr>
              <a:t> </a:t>
            </a:r>
            <a:r>
              <a:rPr lang="en-US" u="sng"/>
              <a:t>[</a:t>
            </a:r>
            <a:r>
              <a:rPr i="1" lang="en-US"/>
              <a:t>Junior Varsity</a:t>
            </a:r>
            <a:r>
              <a:rPr lang="en-US"/>
              <a:t>]</a:t>
            </a:r>
            <a:r>
              <a:rPr lang="en-US" sz="4200">
                <a:solidFill>
                  <a:srgbClr val="000000"/>
                </a:solidFill>
                <a:latin typeface="Arial"/>
                <a:ea typeface="Arial"/>
                <a:cs typeface="Arial"/>
                <a:sym typeface="Arial"/>
              </a:rPr>
              <a:t>.</a:t>
            </a:r>
            <a:endParaRPr sz="4200">
              <a:solidFill>
                <a:srgbClr val="000000"/>
              </a:solidFill>
              <a:latin typeface="Arial"/>
              <a:ea typeface="Arial"/>
              <a:cs typeface="Arial"/>
              <a:sym typeface="Arial"/>
            </a:endParaRPr>
          </a:p>
          <a:p>
            <a:pPr indent="-457200" lvl="0" marL="457200" rtl="0" algn="l">
              <a:lnSpc>
                <a:spcPct val="80000"/>
              </a:lnSpc>
              <a:spcBef>
                <a:spcPts val="3600"/>
              </a:spcBef>
              <a:spcAft>
                <a:spcPts val="0"/>
              </a:spcAft>
              <a:buSzPts val="4200"/>
              <a:buChar char="•"/>
            </a:pPr>
            <a:r>
              <a:rPr lang="en-US"/>
              <a:t>Seeing the defense shift, the quarterback </a:t>
            </a:r>
            <a:r>
              <a:rPr lang="en-US" u="sng"/>
              <a:t>called an audible</a:t>
            </a:r>
            <a:r>
              <a:rPr lang="en-US"/>
              <a:t>.</a:t>
            </a:r>
            <a:endParaRPr/>
          </a:p>
        </p:txBody>
      </p:sp>
      <p:sp>
        <p:nvSpPr>
          <p:cNvPr id="206" name="Google Shape;206;p13"/>
          <p:cNvSpPr txBox="1"/>
          <p:nvPr>
            <p:ph type="title"/>
          </p:nvPr>
        </p:nvSpPr>
        <p:spPr>
          <a:xfrm>
            <a:off x="571500" y="652482"/>
            <a:ext cx="23241000" cy="1951018"/>
          </a:xfrm>
          <a:prstGeom prst="rect">
            <a:avLst/>
          </a:prstGeom>
          <a:noFill/>
          <a:ln>
            <a:noFill/>
          </a:ln>
        </p:spPr>
        <p:txBody>
          <a:bodyPr anchorCtr="0" anchor="b" bIns="50800" lIns="50800" spcFirstLastPara="1" rIns="50800" wrap="square" tIns="50800">
            <a:normAutofit/>
          </a:bodyPr>
          <a:lstStyle/>
          <a:p>
            <a:pPr indent="0" lvl="0" marL="0" marR="0" rtl="0" algn="ctr">
              <a:lnSpc>
                <a:spcPct val="60000"/>
              </a:lnSpc>
              <a:spcBef>
                <a:spcPts val="0"/>
              </a:spcBef>
              <a:spcAft>
                <a:spcPts val="0"/>
              </a:spcAft>
              <a:buClr>
                <a:schemeClr val="accent1"/>
              </a:buClr>
              <a:buSzPts val="12000"/>
              <a:buFont typeface="Arial"/>
              <a:buNone/>
            </a:pPr>
            <a:r>
              <a:rPr lang="en-US" sz="12000">
                <a:solidFill>
                  <a:schemeClr val="accent1"/>
                </a:solidFill>
                <a:latin typeface="Arial"/>
                <a:ea typeface="Arial"/>
                <a:cs typeface="Arial"/>
                <a:sym typeface="Arial"/>
              </a:rPr>
              <a:t>Some American sports idioms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4"/>
          <p:cNvSpPr txBox="1"/>
          <p:nvPr>
            <p:ph idx="2" type="body"/>
          </p:nvPr>
        </p:nvSpPr>
        <p:spPr>
          <a:xfrm>
            <a:off x="571500" y="3904441"/>
            <a:ext cx="23241000" cy="7697100"/>
          </a:xfrm>
          <a:prstGeom prst="rect">
            <a:avLst/>
          </a:prstGeom>
          <a:noFill/>
          <a:ln>
            <a:noFill/>
          </a:ln>
        </p:spPr>
        <p:txBody>
          <a:bodyPr anchorCtr="0" anchor="t" bIns="50800" lIns="50800" spcFirstLastPara="1" rIns="50800" wrap="square" tIns="50800">
            <a:normAutofit fontScale="85000" lnSpcReduction="20000"/>
          </a:bodyPr>
          <a:lstStyle/>
          <a:p>
            <a:pPr indent="-342109" lvl="0" marL="374904" rtl="0" algn="l">
              <a:lnSpc>
                <a:spcPct val="115000"/>
              </a:lnSpc>
              <a:spcBef>
                <a:spcPts val="0"/>
              </a:spcBef>
              <a:spcAft>
                <a:spcPts val="0"/>
              </a:spcAft>
              <a:buSzPct val="100000"/>
              <a:buFont typeface="Arial"/>
              <a:buChar char="•"/>
            </a:pPr>
            <a:r>
              <a:rPr lang="en-US" sz="3443"/>
              <a:t>Schwarzkopf launched what he called his </a:t>
            </a:r>
            <a:r>
              <a:rPr lang="en-US" sz="3400" u="sng"/>
              <a:t>Hail Mary</a:t>
            </a:r>
            <a:r>
              <a:rPr lang="en-US" sz="3443"/>
              <a:t> play- moving a massive number of troops and tons of materiel far to the west at blitzkrieg speed.</a:t>
            </a:r>
            <a:endParaRPr/>
          </a:p>
          <a:p>
            <a:pPr indent="-342109" lvl="0" marL="374904" rtl="0" algn="l">
              <a:lnSpc>
                <a:spcPct val="115000"/>
              </a:lnSpc>
              <a:spcBef>
                <a:spcPts val="2900"/>
              </a:spcBef>
              <a:spcAft>
                <a:spcPts val="0"/>
              </a:spcAft>
              <a:buSzPct val="100000"/>
              <a:buFont typeface="Arial"/>
              <a:buChar char="•"/>
            </a:pPr>
            <a:r>
              <a:rPr lang="en-US" sz="3443"/>
              <a:t>Kicking off the main attack in bad weather, the XVIII Airborne Corps quickly made an </a:t>
            </a:r>
            <a:r>
              <a:rPr lang="en-US" sz="3500" u="sng"/>
              <a:t>end run</a:t>
            </a:r>
            <a:r>
              <a:rPr lang="en-US" sz="3443"/>
              <a:t> around the open right flank of the Iraqi Army.</a:t>
            </a:r>
            <a:endParaRPr/>
          </a:p>
          <a:p>
            <a:pPr indent="-342109" lvl="0" marL="374904" rtl="0" algn="l">
              <a:lnSpc>
                <a:spcPct val="80000"/>
              </a:lnSpc>
              <a:spcBef>
                <a:spcPts val="2900"/>
              </a:spcBef>
              <a:spcAft>
                <a:spcPts val="0"/>
              </a:spcAft>
              <a:buSzPct val="100000"/>
              <a:buFont typeface="Arial"/>
              <a:buChar char="•"/>
            </a:pPr>
            <a:r>
              <a:rPr lang="en-US" sz="3443"/>
              <a:t>Different conflicts have different actors involved. In Iraq, Moqtada Sadr </a:t>
            </a:r>
            <a:r>
              <a:rPr lang="en-US" sz="3400" u="sng"/>
              <a:t>came out of left field</a:t>
            </a:r>
            <a:r>
              <a:rPr lang="en-US" sz="3443"/>
              <a:t> for us.. </a:t>
            </a:r>
            <a:endParaRPr/>
          </a:p>
          <a:p>
            <a:pPr indent="-342109" lvl="0" marL="374904" rtl="0" algn="l">
              <a:lnSpc>
                <a:spcPct val="115000"/>
              </a:lnSpc>
              <a:spcBef>
                <a:spcPts val="2900"/>
              </a:spcBef>
              <a:spcAft>
                <a:spcPts val="0"/>
              </a:spcAft>
              <a:buSzPct val="100000"/>
              <a:buFont typeface="Arial"/>
              <a:buChar char="•"/>
            </a:pPr>
            <a:r>
              <a:rPr lang="en-US" sz="3443"/>
              <a:t>Long-range search planes and submarines </a:t>
            </a:r>
            <a:r>
              <a:rPr lang="en-US" sz="3400" u="sng"/>
              <a:t>ran interference</a:t>
            </a:r>
            <a:r>
              <a:rPr lang="en-US" sz="3443"/>
              <a:t> for the carrier group, at­tacking and destroying enemy search planes and picket boats.</a:t>
            </a:r>
            <a:endParaRPr/>
          </a:p>
          <a:p>
            <a:pPr indent="-342109" lvl="0" marL="374904" rtl="0" algn="l">
              <a:lnSpc>
                <a:spcPct val="80000"/>
              </a:lnSpc>
              <a:spcBef>
                <a:spcPts val="2900"/>
              </a:spcBef>
              <a:spcAft>
                <a:spcPts val="0"/>
              </a:spcAft>
              <a:buSzPct val="100000"/>
              <a:buFont typeface="Arial"/>
              <a:buChar char="•"/>
            </a:pPr>
            <a:r>
              <a:rPr lang="en-US" sz="3443"/>
              <a:t>At Austerlitz, Davout was in the </a:t>
            </a:r>
            <a:r>
              <a:rPr lang="en-US" sz="3400" u="sng"/>
              <a:t>pivot position</a:t>
            </a:r>
            <a:r>
              <a:rPr lang="en-US" sz="3443"/>
              <a:t>, to shift north in support of Lannes/Soult or south to support Mortier/Marmont. </a:t>
            </a:r>
            <a:endParaRPr/>
          </a:p>
          <a:p>
            <a:pPr indent="-342109" lvl="0" marL="374904" rtl="0" algn="l">
              <a:lnSpc>
                <a:spcPct val="80000"/>
              </a:lnSpc>
              <a:spcBef>
                <a:spcPts val="2900"/>
              </a:spcBef>
              <a:spcAft>
                <a:spcPts val="0"/>
              </a:spcAft>
              <a:buSzPct val="100000"/>
              <a:buFont typeface="Arial"/>
              <a:buChar char="•"/>
            </a:pPr>
            <a:r>
              <a:rPr lang="en-US" sz="3443"/>
              <a:t>Reconnaissance patrols probed the enemy lines, </a:t>
            </a:r>
            <a:r>
              <a:rPr lang="en-US" u="sng"/>
              <a:t>l</a:t>
            </a:r>
            <a:r>
              <a:rPr lang="en-US" sz="3400" u="sng"/>
              <a:t>ooking for daylight</a:t>
            </a:r>
            <a:r>
              <a:rPr lang="en-US" sz="3443"/>
              <a:t>.</a:t>
            </a:r>
            <a:endParaRPr/>
          </a:p>
          <a:p>
            <a:pPr indent="-342109" lvl="0" marL="374904" rtl="0" algn="l">
              <a:lnSpc>
                <a:spcPct val="115000"/>
              </a:lnSpc>
              <a:spcBef>
                <a:spcPts val="2900"/>
              </a:spcBef>
              <a:spcAft>
                <a:spcPts val="0"/>
              </a:spcAft>
              <a:buSzPct val="100000"/>
              <a:buFont typeface="Arial"/>
              <a:buChar char="•"/>
            </a:pPr>
            <a:r>
              <a:rPr lang="en-US" sz="3443"/>
              <a:t>The insurgents expected the convoy to take the MSR but command threw them a </a:t>
            </a:r>
            <a:r>
              <a:rPr lang="en-US" sz="3400" u="sng"/>
              <a:t>curve ball</a:t>
            </a:r>
            <a:r>
              <a:rPr lang="en-US"/>
              <a:t>,</a:t>
            </a:r>
            <a:r>
              <a:rPr lang="en-US" sz="3443"/>
              <a:t> sending it down the back roads to Kandahar instead.</a:t>
            </a:r>
            <a:endParaRPr/>
          </a:p>
          <a:p>
            <a:pPr indent="-342109" lvl="0" marL="374904" rtl="0" algn="l">
              <a:lnSpc>
                <a:spcPct val="80000"/>
              </a:lnSpc>
              <a:spcBef>
                <a:spcPts val="2900"/>
              </a:spcBef>
              <a:spcAft>
                <a:spcPts val="0"/>
              </a:spcAft>
              <a:buSzPct val="100000"/>
              <a:buFont typeface="Arial"/>
              <a:buChar char="•"/>
            </a:pPr>
            <a:r>
              <a:rPr lang="en-US" sz="3443"/>
              <a:t>In January 2014, President Obama referred to ISIS as the “</a:t>
            </a:r>
            <a:r>
              <a:rPr lang="en-US" sz="3400" u="sng"/>
              <a:t>JV</a:t>
            </a:r>
            <a:r>
              <a:rPr lang="en-US" sz="3443"/>
              <a:t> team”.</a:t>
            </a:r>
            <a:endParaRPr sz="3443"/>
          </a:p>
          <a:p>
            <a:pPr indent="-342109" lvl="0" marL="374904" rtl="0" algn="l">
              <a:lnSpc>
                <a:spcPct val="80000"/>
              </a:lnSpc>
              <a:spcBef>
                <a:spcPts val="2900"/>
              </a:spcBef>
              <a:spcAft>
                <a:spcPts val="0"/>
              </a:spcAft>
              <a:buSzPct val="100000"/>
              <a:buChar char="•"/>
            </a:pPr>
            <a:r>
              <a:rPr lang="en-US" sz="3443"/>
              <a:t>Last night, the US military </a:t>
            </a:r>
            <a:r>
              <a:rPr lang="en-US" sz="3443" u="sng"/>
              <a:t>called an audible</a:t>
            </a:r>
            <a:r>
              <a:rPr lang="en-US" sz="3443"/>
              <a:t> and made a last minute change in plans.</a:t>
            </a:r>
            <a:endParaRPr sz="3443"/>
          </a:p>
        </p:txBody>
      </p:sp>
      <p:sp>
        <p:nvSpPr>
          <p:cNvPr id="212" name="Google Shape;212;p14"/>
          <p:cNvSpPr txBox="1"/>
          <p:nvPr>
            <p:ph type="title"/>
          </p:nvPr>
        </p:nvSpPr>
        <p:spPr>
          <a:xfrm>
            <a:off x="571500" y="652482"/>
            <a:ext cx="23241000" cy="1951018"/>
          </a:xfrm>
          <a:prstGeom prst="rect">
            <a:avLst/>
          </a:prstGeom>
          <a:noFill/>
          <a:ln>
            <a:noFill/>
          </a:ln>
        </p:spPr>
        <p:txBody>
          <a:bodyPr anchorCtr="0" anchor="b" bIns="50800" lIns="50800" spcFirstLastPara="1" rIns="50800" wrap="square" tIns="50800">
            <a:normAutofit/>
          </a:bodyPr>
          <a:lstStyle/>
          <a:p>
            <a:pPr indent="0" lvl="0" marL="0" marR="0" rtl="0" algn="ctr">
              <a:lnSpc>
                <a:spcPct val="60000"/>
              </a:lnSpc>
              <a:spcBef>
                <a:spcPts val="0"/>
              </a:spcBef>
              <a:spcAft>
                <a:spcPts val="0"/>
              </a:spcAft>
              <a:buClr>
                <a:schemeClr val="accent1"/>
              </a:buClr>
              <a:buSzPts val="12000"/>
              <a:buFont typeface="Arial"/>
              <a:buNone/>
            </a:pPr>
            <a:r>
              <a:rPr lang="en-US" sz="12000">
                <a:solidFill>
                  <a:schemeClr val="accent1"/>
                </a:solidFill>
                <a:latin typeface="Arial"/>
                <a:ea typeface="Arial"/>
                <a:cs typeface="Arial"/>
                <a:sym typeface="Arial"/>
              </a:rPr>
              <a:t>Same idioms, military context</a:t>
            </a:r>
            <a:endParaRPr/>
          </a:p>
        </p:txBody>
      </p:sp>
      <p:sp>
        <p:nvSpPr>
          <p:cNvPr id="213" name="Google Shape;213;p14"/>
          <p:cNvSpPr txBox="1"/>
          <p:nvPr>
            <p:ph idx="1" type="body"/>
          </p:nvPr>
        </p:nvSpPr>
        <p:spPr>
          <a:xfrm>
            <a:off x="571500" y="12269258"/>
            <a:ext cx="23241000" cy="555300"/>
          </a:xfrm>
          <a:prstGeom prst="rect">
            <a:avLst/>
          </a:prstGeom>
        </p:spPr>
        <p:txBody>
          <a:bodyPr anchorCtr="0" anchor="t" bIns="50800" lIns="50800" spcFirstLastPara="1" rIns="50800" wrap="square" tIns="50800">
            <a:norm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31"/>
        </a:solidFill>
      </p:bgPr>
    </p:bg>
    <p:spTree>
      <p:nvGrpSpPr>
        <p:cNvPr id="217" name="Shape 217"/>
        <p:cNvGrpSpPr/>
        <p:nvPr/>
      </p:nvGrpSpPr>
      <p:grpSpPr>
        <a:xfrm>
          <a:off x="0" y="0"/>
          <a:ext cx="0" cy="0"/>
          <a:chOff x="0" y="0"/>
          <a:chExt cx="0" cy="0"/>
        </a:xfrm>
      </p:grpSpPr>
      <p:sp>
        <p:nvSpPr>
          <p:cNvPr id="218" name="Google Shape;218;p15"/>
          <p:cNvSpPr txBox="1"/>
          <p:nvPr/>
        </p:nvSpPr>
        <p:spPr>
          <a:xfrm>
            <a:off x="6379615" y="984831"/>
            <a:ext cx="11156748" cy="2078737"/>
          </a:xfrm>
          <a:prstGeom prst="rect">
            <a:avLst/>
          </a:prstGeom>
          <a:noFill/>
          <a:ln>
            <a:noFill/>
          </a:ln>
        </p:spPr>
        <p:txBody>
          <a:bodyPr anchorCtr="0" anchor="ctr" bIns="50800" lIns="50800" spcFirstLastPara="1" rIns="50800" wrap="square" tIns="50800">
            <a:spAutoFit/>
          </a:bodyPr>
          <a:lstStyle/>
          <a:p>
            <a:pPr indent="0" lvl="0" marL="0" marR="0" rtl="0" algn="ctr">
              <a:lnSpc>
                <a:spcPct val="80000"/>
              </a:lnSpc>
              <a:spcBef>
                <a:spcPts val="0"/>
              </a:spcBef>
              <a:spcAft>
                <a:spcPts val="0"/>
              </a:spcAft>
              <a:buClr>
                <a:schemeClr val="accent4"/>
              </a:buClr>
              <a:buSzPts val="13200"/>
              <a:buFont typeface="Arial"/>
              <a:buNone/>
            </a:pPr>
            <a:r>
              <a:rPr b="0" i="0" lang="en-US" sz="13200" u="none" cap="none" strike="noStrike">
                <a:solidFill>
                  <a:schemeClr val="accent4"/>
                </a:solidFill>
                <a:latin typeface="Arial"/>
                <a:ea typeface="Arial"/>
                <a:cs typeface="Arial"/>
                <a:sym typeface="Arial"/>
              </a:rPr>
              <a:t>Closing Remarks</a:t>
            </a:r>
            <a:endParaRPr/>
          </a:p>
        </p:txBody>
      </p:sp>
      <p:sp>
        <p:nvSpPr>
          <p:cNvPr id="219" name="Google Shape;219;p15"/>
          <p:cNvSpPr txBox="1"/>
          <p:nvPr/>
        </p:nvSpPr>
        <p:spPr>
          <a:xfrm>
            <a:off x="834219" y="6867810"/>
            <a:ext cx="22715563" cy="163893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CDE4BE"/>
              </a:buClr>
              <a:buSzPts val="9500"/>
              <a:buFont typeface="Arial"/>
              <a:buNone/>
            </a:pPr>
            <a:r>
              <a:rPr b="1" i="0" lang="en-US" sz="9500" u="none" cap="none" strike="noStrike">
                <a:solidFill>
                  <a:srgbClr val="CDE4BE"/>
                </a:solidFill>
                <a:latin typeface="Arial"/>
                <a:ea typeface="Arial"/>
                <a:cs typeface="Arial"/>
                <a:sym typeface="Arial"/>
              </a:rPr>
              <a:t>Let’s eat!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02c366f966_1_0"/>
          <p:cNvSpPr txBox="1"/>
          <p:nvPr>
            <p:ph idx="1" type="body"/>
          </p:nvPr>
        </p:nvSpPr>
        <p:spPr>
          <a:xfrm>
            <a:off x="571500" y="12689806"/>
            <a:ext cx="23235000" cy="134700"/>
          </a:xfrm>
          <a:prstGeom prst="rect">
            <a:avLst/>
          </a:prstGeom>
          <a:noFill/>
          <a:ln>
            <a:noFill/>
          </a:ln>
        </p:spPr>
        <p:txBody>
          <a:bodyPr anchorCtr="0" anchor="t" bIns="50800" lIns="50800" spcFirstLastPara="1" rIns="50800" wrap="square" tIns="50800">
            <a:normAutofit fontScale="25000" lnSpcReduction="20000"/>
          </a:bodyPr>
          <a:lstStyle/>
          <a:p>
            <a:pPr indent="0" lvl="0" marL="0" rtl="0" algn="l">
              <a:lnSpc>
                <a:spcPct val="100000"/>
              </a:lnSpc>
              <a:spcBef>
                <a:spcPts val="0"/>
              </a:spcBef>
              <a:spcAft>
                <a:spcPts val="0"/>
              </a:spcAft>
              <a:buClr>
                <a:schemeClr val="accent4"/>
              </a:buClr>
              <a:buSzPct val="100000"/>
              <a:buFont typeface="Arial"/>
              <a:buNone/>
            </a:pPr>
            <a:r>
              <a:t/>
            </a:r>
            <a:endParaRPr/>
          </a:p>
        </p:txBody>
      </p:sp>
      <p:sp>
        <p:nvSpPr>
          <p:cNvPr id="105" name="Google Shape;105;g202c366f966_1_0"/>
          <p:cNvSpPr txBox="1"/>
          <p:nvPr>
            <p:ph idx="4294967295" type="ctrTitle"/>
          </p:nvPr>
        </p:nvSpPr>
        <p:spPr>
          <a:xfrm>
            <a:off x="571500" y="9525885"/>
            <a:ext cx="23235000" cy="2647200"/>
          </a:xfrm>
          <a:prstGeom prst="rect">
            <a:avLst/>
          </a:prstGeom>
          <a:noFill/>
          <a:ln>
            <a:noFill/>
          </a:ln>
        </p:spPr>
        <p:txBody>
          <a:bodyPr anchorCtr="0" anchor="ctr" bIns="50800" lIns="50800" spcFirstLastPara="1" rIns="50800" wrap="square" tIns="50800">
            <a:normAutofit/>
          </a:bodyPr>
          <a:lstStyle/>
          <a:p>
            <a:pPr indent="0" lvl="0" marL="0" marR="0" rtl="0" algn="ctr">
              <a:lnSpc>
                <a:spcPct val="70000"/>
              </a:lnSpc>
              <a:spcBef>
                <a:spcPts val="0"/>
              </a:spcBef>
              <a:spcAft>
                <a:spcPts val="0"/>
              </a:spcAft>
              <a:buClr>
                <a:srgbClr val="FFFFFF"/>
              </a:buClr>
              <a:buSzPts val="15000"/>
              <a:buFont typeface="Arial"/>
              <a:buNone/>
            </a:pPr>
            <a:r>
              <a:rPr lang="en-US" sz="9000">
                <a:solidFill>
                  <a:srgbClr val="FFFFFF"/>
                </a:solidFill>
              </a:rPr>
              <a:t>12 September 1683</a:t>
            </a:r>
            <a:endParaRPr sz="2700"/>
          </a:p>
        </p:txBody>
      </p:sp>
      <p:pic>
        <p:nvPicPr>
          <p:cNvPr id="106" name="Google Shape;106;g202c366f966_1_0"/>
          <p:cNvPicPr preferRelativeResize="0"/>
          <p:nvPr/>
        </p:nvPicPr>
        <p:blipFill>
          <a:blip r:embed="rId3">
            <a:alphaModFix/>
          </a:blip>
          <a:stretch>
            <a:fillRect/>
          </a:stretch>
        </p:blipFill>
        <p:spPr>
          <a:xfrm>
            <a:off x="5625725" y="450550"/>
            <a:ext cx="13126551" cy="843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31"/>
        </a:solidFill>
      </p:bgPr>
    </p:bg>
    <p:spTree>
      <p:nvGrpSpPr>
        <p:cNvPr id="110" name="Shape 110"/>
        <p:cNvGrpSpPr/>
        <p:nvPr/>
      </p:nvGrpSpPr>
      <p:grpSpPr>
        <a:xfrm>
          <a:off x="0" y="0"/>
          <a:ext cx="0" cy="0"/>
          <a:chOff x="0" y="0"/>
          <a:chExt cx="0" cy="0"/>
        </a:xfrm>
      </p:grpSpPr>
      <p:sp>
        <p:nvSpPr>
          <p:cNvPr id="111" name="Google Shape;111;p2"/>
          <p:cNvSpPr txBox="1"/>
          <p:nvPr/>
        </p:nvSpPr>
        <p:spPr>
          <a:xfrm>
            <a:off x="8434874" y="984825"/>
            <a:ext cx="8034000" cy="1728000"/>
          </a:xfrm>
          <a:prstGeom prst="rect">
            <a:avLst/>
          </a:prstGeom>
          <a:noFill/>
          <a:ln>
            <a:noFill/>
          </a:ln>
        </p:spPr>
        <p:txBody>
          <a:bodyPr anchorCtr="0" anchor="ctr" bIns="50800" lIns="50800" spcFirstLastPara="1" rIns="50800" wrap="square" tIns="50800">
            <a:spAutoFit/>
          </a:bodyPr>
          <a:lstStyle/>
          <a:p>
            <a:pPr indent="0" lvl="0" marL="0" marR="0" rtl="0" algn="ctr">
              <a:lnSpc>
                <a:spcPct val="80000"/>
              </a:lnSpc>
              <a:spcBef>
                <a:spcPts val="0"/>
              </a:spcBef>
              <a:spcAft>
                <a:spcPts val="0"/>
              </a:spcAft>
              <a:buClr>
                <a:schemeClr val="accent4"/>
              </a:buClr>
              <a:buSzPts val="13200"/>
              <a:buFont typeface="Arial"/>
              <a:buNone/>
            </a:pPr>
            <a:r>
              <a:rPr b="0" i="0" lang="en-US" sz="13200" u="none" cap="none" strike="noStrike">
                <a:solidFill>
                  <a:schemeClr val="accent4"/>
                </a:solidFill>
                <a:latin typeface="Arial"/>
                <a:ea typeface="Arial"/>
                <a:cs typeface="Arial"/>
                <a:sym typeface="Arial"/>
              </a:rPr>
              <a:t>Definitions</a:t>
            </a:r>
            <a:endParaRPr/>
          </a:p>
        </p:txBody>
      </p:sp>
      <p:sp>
        <p:nvSpPr>
          <p:cNvPr id="112" name="Google Shape;112;p2"/>
          <p:cNvSpPr txBox="1"/>
          <p:nvPr/>
        </p:nvSpPr>
        <p:spPr>
          <a:xfrm>
            <a:off x="1995678" y="3934547"/>
            <a:ext cx="20392645" cy="301244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CDE4BE"/>
              </a:buClr>
              <a:buSzPts val="8000"/>
              <a:buFont typeface="Arial"/>
              <a:buNone/>
            </a:pPr>
            <a:r>
              <a:rPr b="1" i="0" lang="en-US" sz="8000" u="none" cap="none" strike="noStrike">
                <a:solidFill>
                  <a:srgbClr val="CDE4BE"/>
                </a:solidFill>
                <a:latin typeface="Arial"/>
                <a:ea typeface="Arial"/>
                <a:cs typeface="Arial"/>
                <a:sym typeface="Arial"/>
              </a:rPr>
              <a:t>“Si vous souhaitez converser avec moi,</a:t>
            </a:r>
            <a:endParaRPr/>
          </a:p>
          <a:p>
            <a:pPr indent="0" lvl="0" marL="0" marR="0" rtl="0" algn="ctr">
              <a:lnSpc>
                <a:spcPct val="100000"/>
              </a:lnSpc>
              <a:spcBef>
                <a:spcPts val="2400"/>
              </a:spcBef>
              <a:spcAft>
                <a:spcPts val="0"/>
              </a:spcAft>
              <a:buClr>
                <a:srgbClr val="CDE4BE"/>
              </a:buClr>
              <a:buSzPts val="8000"/>
              <a:buFont typeface="Arial"/>
              <a:buNone/>
            </a:pPr>
            <a:r>
              <a:rPr b="1" i="0" lang="en-US" sz="8000" u="none" cap="none" strike="noStrike">
                <a:solidFill>
                  <a:srgbClr val="CDE4BE"/>
                </a:solidFill>
                <a:latin typeface="Arial"/>
                <a:ea typeface="Arial"/>
                <a:cs typeface="Arial"/>
                <a:sym typeface="Arial"/>
              </a:rPr>
              <a:t>définissez vos termes.” </a:t>
            </a:r>
            <a:endParaRPr/>
          </a:p>
        </p:txBody>
      </p:sp>
      <p:sp>
        <p:nvSpPr>
          <p:cNvPr id="113" name="Google Shape;113;p2"/>
          <p:cNvSpPr txBox="1"/>
          <p:nvPr/>
        </p:nvSpPr>
        <p:spPr>
          <a:xfrm>
            <a:off x="10284835" y="8624418"/>
            <a:ext cx="4703573" cy="139954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CDE4BE"/>
              </a:buClr>
              <a:buSzPts val="8000"/>
              <a:buFont typeface="Arial"/>
              <a:buNone/>
            </a:pPr>
            <a:r>
              <a:rPr b="1" i="0" lang="en-US" sz="8000" u="none" cap="none" strike="noStrike">
                <a:solidFill>
                  <a:srgbClr val="CDE4BE"/>
                </a:solidFill>
                <a:latin typeface="Arial"/>
                <a:ea typeface="Arial"/>
                <a:cs typeface="Arial"/>
                <a:sym typeface="Arial"/>
              </a:rPr>
              <a:t>-Voltaire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31"/>
        </a:solidFill>
      </p:bgPr>
    </p:bg>
    <p:spTree>
      <p:nvGrpSpPr>
        <p:cNvPr id="117" name="Shape 117"/>
        <p:cNvGrpSpPr/>
        <p:nvPr/>
      </p:nvGrpSpPr>
      <p:grpSpPr>
        <a:xfrm>
          <a:off x="0" y="0"/>
          <a:ext cx="0" cy="0"/>
          <a:chOff x="0" y="0"/>
          <a:chExt cx="0" cy="0"/>
        </a:xfrm>
      </p:grpSpPr>
      <p:sp>
        <p:nvSpPr>
          <p:cNvPr id="118" name="Google Shape;118;p3"/>
          <p:cNvSpPr txBox="1"/>
          <p:nvPr/>
        </p:nvSpPr>
        <p:spPr>
          <a:xfrm>
            <a:off x="2606775" y="984825"/>
            <a:ext cx="19343700" cy="1728000"/>
          </a:xfrm>
          <a:prstGeom prst="rect">
            <a:avLst/>
          </a:prstGeom>
          <a:noFill/>
          <a:ln>
            <a:noFill/>
          </a:ln>
        </p:spPr>
        <p:txBody>
          <a:bodyPr anchorCtr="0" anchor="ctr" bIns="50800" lIns="50800" spcFirstLastPara="1" rIns="50800" wrap="square" tIns="50800">
            <a:spAutoFit/>
          </a:bodyPr>
          <a:lstStyle/>
          <a:p>
            <a:pPr indent="0" lvl="0" marL="0" marR="0" rtl="0" algn="ctr">
              <a:lnSpc>
                <a:spcPct val="80000"/>
              </a:lnSpc>
              <a:spcBef>
                <a:spcPts val="0"/>
              </a:spcBef>
              <a:spcAft>
                <a:spcPts val="0"/>
              </a:spcAft>
              <a:buClr>
                <a:schemeClr val="accent4"/>
              </a:buClr>
              <a:buSzPts val="13200"/>
              <a:buFont typeface="Arial"/>
              <a:buNone/>
            </a:pPr>
            <a:r>
              <a:rPr b="0" i="0" lang="en-US" sz="13200" u="none" cap="none" strike="noStrike">
                <a:solidFill>
                  <a:schemeClr val="accent4"/>
                </a:solidFill>
                <a:latin typeface="Arial"/>
                <a:ea typeface="Arial"/>
                <a:cs typeface="Arial"/>
                <a:sym typeface="Arial"/>
              </a:rPr>
              <a:t>Idiomatic Military English</a:t>
            </a:r>
            <a:endParaRPr/>
          </a:p>
        </p:txBody>
      </p:sp>
      <p:sp>
        <p:nvSpPr>
          <p:cNvPr id="119" name="Google Shape;119;p3"/>
          <p:cNvSpPr txBox="1"/>
          <p:nvPr/>
        </p:nvSpPr>
        <p:spPr>
          <a:xfrm>
            <a:off x="834219" y="3698741"/>
            <a:ext cx="22715700" cy="74910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CDE4BE"/>
              </a:buClr>
              <a:buSzPts val="5500"/>
              <a:buFont typeface="Arial"/>
              <a:buNone/>
            </a:pPr>
            <a:r>
              <a:rPr b="1" i="0" lang="en-US" sz="5500" u="none" cap="none" strike="noStrike">
                <a:solidFill>
                  <a:srgbClr val="CDE4BE"/>
                </a:solidFill>
                <a:latin typeface="Arial"/>
                <a:ea typeface="Arial"/>
                <a:cs typeface="Arial"/>
                <a:sym typeface="Arial"/>
              </a:rPr>
              <a:t>Idiomatic language is often defined as phrases or expressions with both a literal and a figurative meaning. Here it will be expanded to include terms which are not necessarily figurative but rather characteristic of registers and lexical domains that are culturally specific, e.g. American sports.</a:t>
            </a:r>
            <a:endParaRPr/>
          </a:p>
          <a:p>
            <a:pPr indent="0" lvl="0" marL="0" marR="0" rtl="0" algn="l">
              <a:lnSpc>
                <a:spcPct val="100000"/>
              </a:lnSpc>
              <a:spcBef>
                <a:spcPts val="2400"/>
              </a:spcBef>
              <a:spcAft>
                <a:spcPts val="0"/>
              </a:spcAft>
              <a:buClr>
                <a:srgbClr val="CDE4BE"/>
              </a:buClr>
              <a:buSzPts val="5500"/>
              <a:buFont typeface="Arial"/>
              <a:buNone/>
            </a:pPr>
            <a:r>
              <a:t/>
            </a:r>
            <a:endParaRPr b="1" i="0" sz="5500" u="none" cap="none" strike="noStrike">
              <a:solidFill>
                <a:srgbClr val="CDE4BE"/>
              </a:solidFill>
              <a:latin typeface="Arial"/>
              <a:ea typeface="Arial"/>
              <a:cs typeface="Arial"/>
              <a:sym typeface="Arial"/>
            </a:endParaRPr>
          </a:p>
          <a:p>
            <a:pPr indent="0" lvl="0" marL="0" marR="0" rtl="0" algn="l">
              <a:lnSpc>
                <a:spcPct val="100000"/>
              </a:lnSpc>
              <a:spcBef>
                <a:spcPts val="2400"/>
              </a:spcBef>
              <a:spcAft>
                <a:spcPts val="0"/>
              </a:spcAft>
              <a:buClr>
                <a:srgbClr val="CDE4BE"/>
              </a:buClr>
              <a:buSzPts val="5500"/>
              <a:buFont typeface="Arial"/>
              <a:buNone/>
            </a:pPr>
            <a:r>
              <a:rPr b="1" i="0" lang="en-US" sz="5500" u="none" cap="none" strike="noStrike">
                <a:solidFill>
                  <a:srgbClr val="CDE4BE"/>
                </a:solidFill>
                <a:latin typeface="Arial"/>
                <a:ea typeface="Arial"/>
                <a:cs typeface="Arial"/>
                <a:sym typeface="Arial"/>
              </a:rPr>
              <a:t>It is the </a:t>
            </a:r>
            <a:r>
              <a:rPr b="1" lang="en-US" sz="5500">
                <a:solidFill>
                  <a:srgbClr val="CDE4BE"/>
                </a:solidFill>
              </a:rPr>
              <a:t>extension</a:t>
            </a:r>
            <a:r>
              <a:rPr b="1" i="0" lang="en-US" sz="5500" u="none" cap="none" strike="noStrike">
                <a:solidFill>
                  <a:srgbClr val="CDE4BE"/>
                </a:solidFill>
                <a:latin typeface="Arial"/>
                <a:ea typeface="Arial"/>
                <a:cs typeface="Arial"/>
                <a:sym typeface="Arial"/>
              </a:rPr>
              <a:t> of these terms to the domain of military language and their use therein which will be the focus of this presentation.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31"/>
        </a:solidFill>
      </p:bgPr>
    </p:bg>
    <p:spTree>
      <p:nvGrpSpPr>
        <p:cNvPr id="123" name="Shape 123"/>
        <p:cNvGrpSpPr/>
        <p:nvPr/>
      </p:nvGrpSpPr>
      <p:grpSpPr>
        <a:xfrm>
          <a:off x="0" y="0"/>
          <a:ext cx="0" cy="0"/>
          <a:chOff x="0" y="0"/>
          <a:chExt cx="0" cy="0"/>
        </a:xfrm>
      </p:grpSpPr>
      <p:sp>
        <p:nvSpPr>
          <p:cNvPr id="124" name="Google Shape;124;p4"/>
          <p:cNvSpPr txBox="1"/>
          <p:nvPr/>
        </p:nvSpPr>
        <p:spPr>
          <a:xfrm>
            <a:off x="2631125" y="984825"/>
            <a:ext cx="18759000" cy="1728000"/>
          </a:xfrm>
          <a:prstGeom prst="rect">
            <a:avLst/>
          </a:prstGeom>
          <a:noFill/>
          <a:ln>
            <a:noFill/>
          </a:ln>
        </p:spPr>
        <p:txBody>
          <a:bodyPr anchorCtr="0" anchor="ctr" bIns="50800" lIns="50800" spcFirstLastPara="1" rIns="50800" wrap="square" tIns="50800">
            <a:spAutoFit/>
          </a:bodyPr>
          <a:lstStyle/>
          <a:p>
            <a:pPr indent="0" lvl="0" marL="0" marR="0" rtl="0" algn="ctr">
              <a:lnSpc>
                <a:spcPct val="80000"/>
              </a:lnSpc>
              <a:spcBef>
                <a:spcPts val="0"/>
              </a:spcBef>
              <a:spcAft>
                <a:spcPts val="0"/>
              </a:spcAft>
              <a:buClr>
                <a:schemeClr val="accent4"/>
              </a:buClr>
              <a:buSzPts val="13200"/>
              <a:buFont typeface="Arial"/>
              <a:buNone/>
            </a:pPr>
            <a:r>
              <a:rPr b="0" i="0" lang="en-US" sz="13200" u="none" cap="none" strike="noStrike">
                <a:solidFill>
                  <a:schemeClr val="accent4"/>
                </a:solidFill>
                <a:latin typeface="Arial"/>
                <a:ea typeface="Arial"/>
                <a:cs typeface="Arial"/>
                <a:sym typeface="Arial"/>
              </a:rPr>
              <a:t>Formal Military English</a:t>
            </a:r>
            <a:endParaRPr/>
          </a:p>
        </p:txBody>
      </p:sp>
      <p:sp>
        <p:nvSpPr>
          <p:cNvPr id="125" name="Google Shape;125;p4"/>
          <p:cNvSpPr txBox="1"/>
          <p:nvPr/>
        </p:nvSpPr>
        <p:spPr>
          <a:xfrm>
            <a:off x="834219" y="3426252"/>
            <a:ext cx="22715563" cy="370141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CDE4BE"/>
              </a:buClr>
              <a:buSzPts val="5500"/>
              <a:buFont typeface="Arial"/>
              <a:buNone/>
            </a:pPr>
            <a:r>
              <a:rPr b="1" i="0" lang="en-US" sz="5500" u="none" cap="none" strike="noStrike">
                <a:solidFill>
                  <a:srgbClr val="CDE4BE"/>
                </a:solidFill>
                <a:latin typeface="Arial"/>
                <a:ea typeface="Arial"/>
                <a:cs typeface="Arial"/>
                <a:sym typeface="Arial"/>
              </a:rPr>
              <a:t>Anyone who has tried to read NATO’s AJP-01 from start to finish should have a decent idea of what is meant here by “formal military English”. If you haven’t read AJP-01, by all means give it a shot- makes for great bedside reading.</a:t>
            </a:r>
            <a:endParaRPr/>
          </a:p>
        </p:txBody>
      </p:sp>
      <p:pic>
        <p:nvPicPr>
          <p:cNvPr descr="Image" id="126" name="Google Shape;126;p4"/>
          <p:cNvPicPr preferRelativeResize="0"/>
          <p:nvPr/>
        </p:nvPicPr>
        <p:blipFill rotWithShape="1">
          <a:blip r:embed="rId3">
            <a:alphaModFix/>
          </a:blip>
          <a:srcRect b="0" l="0" r="0" t="0"/>
          <a:stretch/>
        </p:blipFill>
        <p:spPr>
          <a:xfrm>
            <a:off x="10514427" y="7490351"/>
            <a:ext cx="4588864" cy="56765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31"/>
        </a:solidFill>
      </p:bgPr>
    </p:bg>
    <p:spTree>
      <p:nvGrpSpPr>
        <p:cNvPr id="130" name="Shape 130"/>
        <p:cNvGrpSpPr/>
        <p:nvPr/>
      </p:nvGrpSpPr>
      <p:grpSpPr>
        <a:xfrm>
          <a:off x="0" y="0"/>
          <a:ext cx="0" cy="0"/>
          <a:chOff x="0" y="0"/>
          <a:chExt cx="0" cy="0"/>
        </a:xfrm>
      </p:grpSpPr>
      <p:sp>
        <p:nvSpPr>
          <p:cNvPr id="131" name="Google Shape;131;p5"/>
          <p:cNvSpPr txBox="1"/>
          <p:nvPr/>
        </p:nvSpPr>
        <p:spPr>
          <a:xfrm>
            <a:off x="5043000" y="470000"/>
            <a:ext cx="14398200" cy="1728000"/>
          </a:xfrm>
          <a:prstGeom prst="rect">
            <a:avLst/>
          </a:prstGeom>
          <a:noFill/>
          <a:ln>
            <a:noFill/>
          </a:ln>
        </p:spPr>
        <p:txBody>
          <a:bodyPr anchorCtr="0" anchor="ctr" bIns="50800" lIns="50800" spcFirstLastPara="1" rIns="50800" wrap="square" tIns="50800">
            <a:spAutoFit/>
          </a:bodyPr>
          <a:lstStyle/>
          <a:p>
            <a:pPr indent="0" lvl="0" marL="0" marR="0" rtl="0" algn="ctr">
              <a:lnSpc>
                <a:spcPct val="80000"/>
              </a:lnSpc>
              <a:spcBef>
                <a:spcPts val="0"/>
              </a:spcBef>
              <a:spcAft>
                <a:spcPts val="0"/>
              </a:spcAft>
              <a:buClr>
                <a:schemeClr val="accent4"/>
              </a:buClr>
              <a:buSzPts val="13200"/>
              <a:buFont typeface="Arial"/>
              <a:buNone/>
            </a:pPr>
            <a:r>
              <a:rPr b="0" i="0" lang="en-US" sz="13200" u="none" cap="none" strike="noStrike">
                <a:solidFill>
                  <a:schemeClr val="accent4"/>
                </a:solidFill>
                <a:latin typeface="Arial"/>
                <a:ea typeface="Arial"/>
                <a:cs typeface="Arial"/>
                <a:sym typeface="Arial"/>
              </a:rPr>
              <a:t>Bridging the Gap</a:t>
            </a:r>
            <a:endParaRPr/>
          </a:p>
        </p:txBody>
      </p:sp>
      <p:sp>
        <p:nvSpPr>
          <p:cNvPr id="132" name="Google Shape;132;p5"/>
          <p:cNvSpPr txBox="1"/>
          <p:nvPr/>
        </p:nvSpPr>
        <p:spPr>
          <a:xfrm>
            <a:off x="834219" y="2855836"/>
            <a:ext cx="22715563" cy="1031811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CDE4BE"/>
              </a:buClr>
              <a:buSzPts val="5500"/>
              <a:buFont typeface="Arial"/>
              <a:buNone/>
            </a:pPr>
            <a:r>
              <a:rPr b="1" i="0" lang="en-US" sz="5500" u="none" cap="none" strike="noStrike">
                <a:solidFill>
                  <a:srgbClr val="CDE4BE"/>
                </a:solidFill>
                <a:latin typeface="Arial"/>
                <a:ea typeface="Arial"/>
                <a:cs typeface="Arial"/>
                <a:sym typeface="Arial"/>
              </a:rPr>
              <a:t>Armed forces personnel who attend courses in the US, UK, Canada, train alongside English-speaking units in CJ exercises, watch series such as Band of Brothers, Generation Kill, Ross Kemp in Afghanistan, invariably pick up bits and pieces of idiomatic military English. But generally this acquisition is (a) haphazard and (b) prone to include slang that may not stand the test of time.</a:t>
            </a:r>
            <a:endParaRPr/>
          </a:p>
          <a:p>
            <a:pPr indent="0" lvl="0" marL="0" marR="0" rtl="0" algn="l">
              <a:lnSpc>
                <a:spcPct val="100000"/>
              </a:lnSpc>
              <a:spcBef>
                <a:spcPts val="2400"/>
              </a:spcBef>
              <a:spcAft>
                <a:spcPts val="0"/>
              </a:spcAft>
              <a:buClr>
                <a:srgbClr val="CDE4BE"/>
              </a:buClr>
              <a:buSzPts val="5500"/>
              <a:buFont typeface="Arial"/>
              <a:buNone/>
            </a:pPr>
            <a:r>
              <a:rPr b="1" i="0" lang="en-US" sz="5500" u="none" cap="none" strike="noStrike">
                <a:solidFill>
                  <a:srgbClr val="CDE4BE"/>
                </a:solidFill>
                <a:latin typeface="Arial"/>
                <a:ea typeface="Arial"/>
                <a:cs typeface="Arial"/>
                <a:sym typeface="Arial"/>
              </a:rPr>
              <a:t>Better perhaps to include a body of established idioms in your service’s English language instruction, some general and some branch-specific, that can only enhance interoperability with the English-speaking militaries.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31"/>
        </a:solidFill>
      </p:bgPr>
    </p:bg>
    <p:spTree>
      <p:nvGrpSpPr>
        <p:cNvPr id="136" name="Shape 136"/>
        <p:cNvGrpSpPr/>
        <p:nvPr/>
      </p:nvGrpSpPr>
      <p:grpSpPr>
        <a:xfrm>
          <a:off x="0" y="0"/>
          <a:ext cx="0" cy="0"/>
          <a:chOff x="0" y="0"/>
          <a:chExt cx="0" cy="0"/>
        </a:xfrm>
      </p:grpSpPr>
      <p:sp>
        <p:nvSpPr>
          <p:cNvPr id="137" name="Google Shape;137;p6"/>
          <p:cNvSpPr txBox="1"/>
          <p:nvPr/>
        </p:nvSpPr>
        <p:spPr>
          <a:xfrm>
            <a:off x="1534825" y="984825"/>
            <a:ext cx="21146400" cy="1728000"/>
          </a:xfrm>
          <a:prstGeom prst="rect">
            <a:avLst/>
          </a:prstGeom>
          <a:noFill/>
          <a:ln>
            <a:noFill/>
          </a:ln>
        </p:spPr>
        <p:txBody>
          <a:bodyPr anchorCtr="0" anchor="ctr" bIns="50800" lIns="50800" spcFirstLastPara="1" rIns="50800" wrap="square" tIns="50800">
            <a:spAutoFit/>
          </a:bodyPr>
          <a:lstStyle/>
          <a:p>
            <a:pPr indent="0" lvl="0" marL="0" marR="0" rtl="0" algn="ctr">
              <a:lnSpc>
                <a:spcPct val="80000"/>
              </a:lnSpc>
              <a:spcBef>
                <a:spcPts val="0"/>
              </a:spcBef>
              <a:spcAft>
                <a:spcPts val="0"/>
              </a:spcAft>
              <a:buClr>
                <a:schemeClr val="accent4"/>
              </a:buClr>
              <a:buSzPts val="13200"/>
              <a:buFont typeface="Arial"/>
              <a:buNone/>
            </a:pPr>
            <a:r>
              <a:rPr b="0" i="0" lang="en-US" sz="13200" u="none" cap="none" strike="noStrike">
                <a:solidFill>
                  <a:schemeClr val="accent4"/>
                </a:solidFill>
                <a:latin typeface="Arial"/>
                <a:ea typeface="Arial"/>
                <a:cs typeface="Arial"/>
                <a:sym typeface="Arial"/>
              </a:rPr>
              <a:t>Idioms and Interoperability</a:t>
            </a:r>
            <a:endParaRPr/>
          </a:p>
        </p:txBody>
      </p:sp>
      <p:sp>
        <p:nvSpPr>
          <p:cNvPr id="138" name="Google Shape;138;p6"/>
          <p:cNvSpPr txBox="1"/>
          <p:nvPr/>
        </p:nvSpPr>
        <p:spPr>
          <a:xfrm>
            <a:off x="834219" y="3131470"/>
            <a:ext cx="22715563" cy="911161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CDE4BE"/>
              </a:buClr>
              <a:buSzPts val="5500"/>
              <a:buFont typeface="Arial"/>
              <a:buNone/>
            </a:pPr>
            <a:r>
              <a:rPr b="1" i="0" lang="en-US" sz="5500" u="none" cap="none" strike="noStrike">
                <a:solidFill>
                  <a:srgbClr val="CDE4BE"/>
                </a:solidFill>
                <a:latin typeface="Arial"/>
                <a:ea typeface="Arial"/>
                <a:cs typeface="Arial"/>
                <a:sym typeface="Arial"/>
              </a:rPr>
              <a:t>Idiomatic language is affective. Its phrases are charged with emotion and cultural meaning, the expression of which communicates far more than just the semantic content of the words themselves. Knowing these idioms and, better yet, using them appropriately, will confer upon an outsider a measure of respect and trust from the native speaker that may be hard won otherwise. To the extent that respect and trust are fundamental to successful coalitions, it would seem incumbent on our training and education commands to ensure at least a modicum of instruction in idiomatic language.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31"/>
        </a:solidFill>
      </p:bgPr>
    </p:bg>
    <p:spTree>
      <p:nvGrpSpPr>
        <p:cNvPr id="142" name="Shape 142"/>
        <p:cNvGrpSpPr/>
        <p:nvPr/>
      </p:nvGrpSpPr>
      <p:grpSpPr>
        <a:xfrm>
          <a:off x="0" y="0"/>
          <a:ext cx="0" cy="0"/>
          <a:chOff x="0" y="0"/>
          <a:chExt cx="0" cy="0"/>
        </a:xfrm>
      </p:grpSpPr>
      <p:sp>
        <p:nvSpPr>
          <p:cNvPr id="143" name="Google Shape;143;p7"/>
          <p:cNvSpPr txBox="1"/>
          <p:nvPr/>
        </p:nvSpPr>
        <p:spPr>
          <a:xfrm>
            <a:off x="1256256" y="800478"/>
            <a:ext cx="21403500" cy="1161600"/>
          </a:xfrm>
          <a:prstGeom prst="rect">
            <a:avLst/>
          </a:prstGeom>
          <a:noFill/>
          <a:ln>
            <a:noFill/>
          </a:ln>
        </p:spPr>
        <p:txBody>
          <a:bodyPr anchorCtr="0" anchor="ctr" bIns="50800" lIns="50800" spcFirstLastPara="1" rIns="50800" wrap="square" tIns="50800">
            <a:spAutoFit/>
          </a:bodyPr>
          <a:lstStyle/>
          <a:p>
            <a:pPr indent="0" lvl="0" marL="0" marR="0" rtl="0" algn="ctr">
              <a:lnSpc>
                <a:spcPct val="80000"/>
              </a:lnSpc>
              <a:spcBef>
                <a:spcPts val="0"/>
              </a:spcBef>
              <a:spcAft>
                <a:spcPts val="0"/>
              </a:spcAft>
              <a:buClr>
                <a:schemeClr val="accent4"/>
              </a:buClr>
              <a:buSzPts val="8600"/>
              <a:buFont typeface="Arial"/>
              <a:buNone/>
            </a:pPr>
            <a:r>
              <a:rPr lang="en-US" sz="8600">
                <a:solidFill>
                  <a:schemeClr val="accent4"/>
                </a:solidFill>
              </a:rPr>
              <a:t>Familiarity and Interoperability</a:t>
            </a:r>
            <a:endParaRPr/>
          </a:p>
        </p:txBody>
      </p:sp>
      <p:sp>
        <p:nvSpPr>
          <p:cNvPr id="144" name="Google Shape;144;p7"/>
          <p:cNvSpPr txBox="1"/>
          <p:nvPr/>
        </p:nvSpPr>
        <p:spPr>
          <a:xfrm>
            <a:off x="834219" y="3707065"/>
            <a:ext cx="22715700" cy="34890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CDE4BE"/>
              </a:buClr>
              <a:buSzPts val="5500"/>
              <a:buFont typeface="Arial"/>
              <a:buNone/>
            </a:pPr>
            <a:r>
              <a:rPr b="1" i="0" lang="en-US" sz="5500" u="none" cap="none" strike="noStrike">
                <a:solidFill>
                  <a:srgbClr val="CDE4BE"/>
                </a:solidFill>
                <a:latin typeface="Arial"/>
                <a:ea typeface="Arial"/>
                <a:cs typeface="Arial"/>
                <a:sym typeface="Arial"/>
              </a:rPr>
              <a:t>T</a:t>
            </a:r>
            <a:r>
              <a:rPr b="1" lang="en-US" sz="5500">
                <a:solidFill>
                  <a:srgbClr val="CDE4BE"/>
                </a:solidFill>
              </a:rPr>
              <a:t>he advantages obtained by familiarity with idiomatic language reflect the advantages gained by familiarity with a nation state's military culture and values</a:t>
            </a:r>
            <a:r>
              <a:rPr b="1" i="0" lang="en-US" sz="5500" u="none" cap="none" strike="noStrike">
                <a:solidFill>
                  <a:srgbClr val="CDE4BE"/>
                </a:solidFill>
                <a:latin typeface="Arial"/>
                <a:ea typeface="Arial"/>
                <a:cs typeface="Arial"/>
                <a:sym typeface="Arial"/>
              </a:rPr>
              <a:t>. To illustrate this, let us look at t</a:t>
            </a:r>
            <a:r>
              <a:rPr b="1" lang="en-US" sz="5500">
                <a:solidFill>
                  <a:srgbClr val="CDE4BE"/>
                </a:solidFill>
              </a:rPr>
              <a:t>hree lexical domains exemplified by Italy, Spain and Finland.</a:t>
            </a:r>
            <a:endParaRPr/>
          </a:p>
        </p:txBody>
      </p:sp>
      <p:sp>
        <p:nvSpPr>
          <p:cNvPr id="145" name="Google Shape;145;p7"/>
          <p:cNvSpPr txBox="1"/>
          <p:nvPr/>
        </p:nvSpPr>
        <p:spPr>
          <a:xfrm>
            <a:off x="7680224" y="7867625"/>
            <a:ext cx="9414600" cy="3258000"/>
          </a:xfrm>
          <a:prstGeom prst="rect">
            <a:avLst/>
          </a:prstGeom>
          <a:noFill/>
          <a:ln>
            <a:noFill/>
          </a:ln>
        </p:spPr>
        <p:txBody>
          <a:bodyPr anchorCtr="0" anchor="ctr" bIns="50800" lIns="50800" spcFirstLastPara="1" rIns="50800" wrap="square" tIns="50800">
            <a:spAutoFit/>
          </a:bodyPr>
          <a:lstStyle/>
          <a:p>
            <a:pPr indent="-981225" lvl="0" marL="981225" marR="0" rtl="0" algn="l">
              <a:lnSpc>
                <a:spcPct val="100000"/>
              </a:lnSpc>
              <a:spcBef>
                <a:spcPts val="0"/>
              </a:spcBef>
              <a:spcAft>
                <a:spcPts val="0"/>
              </a:spcAft>
              <a:buClr>
                <a:srgbClr val="CDE4BE"/>
              </a:buClr>
              <a:buSzPts val="5500"/>
              <a:buFont typeface="Arial"/>
              <a:buAutoNum type="alphaUcPeriod"/>
            </a:pPr>
            <a:r>
              <a:rPr b="1" i="0" lang="en-US" sz="5500" u="none" cap="none" strike="noStrike">
                <a:solidFill>
                  <a:srgbClr val="CDE4BE"/>
                </a:solidFill>
                <a:latin typeface="Arial"/>
                <a:ea typeface="Arial"/>
                <a:cs typeface="Arial"/>
                <a:sym typeface="Arial"/>
              </a:rPr>
              <a:t>Storied Unit (e.g. motto)</a:t>
            </a:r>
            <a:endParaRPr/>
          </a:p>
          <a:p>
            <a:pPr indent="-981225" lvl="0" marL="981225" marR="0" rtl="0" algn="l">
              <a:lnSpc>
                <a:spcPct val="100000"/>
              </a:lnSpc>
              <a:spcBef>
                <a:spcPts val="2400"/>
              </a:spcBef>
              <a:spcAft>
                <a:spcPts val="0"/>
              </a:spcAft>
              <a:buClr>
                <a:srgbClr val="CDE4BE"/>
              </a:buClr>
              <a:buSzPts val="5500"/>
              <a:buFont typeface="Arial"/>
              <a:buAutoNum type="alphaUcPeriod"/>
            </a:pPr>
            <a:r>
              <a:rPr b="1" i="0" lang="en-US" sz="5500" u="none" cap="none" strike="noStrike">
                <a:solidFill>
                  <a:srgbClr val="CDE4BE"/>
                </a:solidFill>
                <a:latin typeface="Arial"/>
                <a:ea typeface="Arial"/>
                <a:cs typeface="Arial"/>
                <a:sym typeface="Arial"/>
              </a:rPr>
              <a:t>Ceremony</a:t>
            </a:r>
            <a:endParaRPr/>
          </a:p>
          <a:p>
            <a:pPr indent="-981225" lvl="0" marL="981225" marR="0" rtl="0" algn="l">
              <a:lnSpc>
                <a:spcPct val="100000"/>
              </a:lnSpc>
              <a:spcBef>
                <a:spcPts val="2400"/>
              </a:spcBef>
              <a:spcAft>
                <a:spcPts val="0"/>
              </a:spcAft>
              <a:buClr>
                <a:srgbClr val="CDE4BE"/>
              </a:buClr>
              <a:buSzPts val="5500"/>
              <a:buFont typeface="Arial"/>
              <a:buAutoNum type="alphaUcPeriod"/>
            </a:pPr>
            <a:r>
              <a:rPr b="1" i="0" lang="en-US" sz="5500" u="none" cap="none" strike="noStrike">
                <a:solidFill>
                  <a:srgbClr val="CDE4BE"/>
                </a:solidFill>
                <a:latin typeface="Arial"/>
                <a:ea typeface="Arial"/>
                <a:cs typeface="Arial"/>
                <a:sym typeface="Arial"/>
              </a:rPr>
              <a:t>Battle Cry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ph idx="1" type="body"/>
          </p:nvPr>
        </p:nvSpPr>
        <p:spPr>
          <a:xfrm>
            <a:off x="13157200" y="2277646"/>
            <a:ext cx="10257000" cy="885300"/>
          </a:xfrm>
          <a:prstGeom prst="rect">
            <a:avLst/>
          </a:prstGeom>
          <a:noFill/>
          <a:ln>
            <a:noFill/>
          </a:ln>
        </p:spPr>
        <p:txBody>
          <a:bodyPr anchorCtr="0" anchor="b" bIns="50800" lIns="50800" spcFirstLastPara="1" rIns="50800" wrap="square" tIns="50800">
            <a:normAutofit fontScale="70000"/>
          </a:bodyPr>
          <a:lstStyle/>
          <a:p>
            <a:pPr indent="0" lvl="0" marL="0" rtl="0" algn="l">
              <a:lnSpc>
                <a:spcPct val="150000"/>
              </a:lnSpc>
              <a:spcBef>
                <a:spcPts val="0"/>
              </a:spcBef>
              <a:spcAft>
                <a:spcPts val="0"/>
              </a:spcAft>
              <a:buClr>
                <a:schemeClr val="accent1"/>
              </a:buClr>
              <a:buSzPct val="119465"/>
              <a:buFont typeface="Arial"/>
              <a:buNone/>
            </a:pPr>
            <a:r>
              <a:rPr lang="en-US" sz="5137">
                <a:solidFill>
                  <a:schemeClr val="accent1"/>
                </a:solidFill>
                <a:latin typeface="Arial"/>
                <a:ea typeface="Arial"/>
                <a:cs typeface="Arial"/>
                <a:sym typeface="Arial"/>
              </a:rPr>
              <a:t>Ictu impetuque primus (</a:t>
            </a:r>
            <a:r>
              <a:rPr lang="en-US" sz="5137"/>
              <a:t>1st Bersaglieri Regiment)</a:t>
            </a:r>
            <a:endParaRPr sz="5137"/>
          </a:p>
        </p:txBody>
      </p:sp>
      <p:pic>
        <p:nvPicPr>
          <p:cNvPr descr="AD1D1613-40FD-4D48-AD00-0BCFCFCC22D0.png" id="151" name="Google Shape;151;p8"/>
          <p:cNvPicPr preferRelativeResize="0"/>
          <p:nvPr>
            <p:ph idx="2" type="pic"/>
          </p:nvPr>
        </p:nvPicPr>
        <p:blipFill rotWithShape="1">
          <a:blip r:embed="rId3">
            <a:alphaModFix/>
          </a:blip>
          <a:srcRect b="0" l="2137" r="19293" t="0"/>
          <a:stretch/>
        </p:blipFill>
        <p:spPr>
          <a:xfrm>
            <a:off x="0" y="0"/>
            <a:ext cx="12196747" cy="13716027"/>
          </a:xfrm>
          <a:prstGeom prst="rect">
            <a:avLst/>
          </a:prstGeom>
          <a:noFill/>
          <a:ln>
            <a:noFill/>
          </a:ln>
        </p:spPr>
      </p:pic>
      <p:sp>
        <p:nvSpPr>
          <p:cNvPr id="152" name="Google Shape;152;p8"/>
          <p:cNvSpPr txBox="1"/>
          <p:nvPr>
            <p:ph type="title"/>
          </p:nvPr>
        </p:nvSpPr>
        <p:spPr>
          <a:xfrm>
            <a:off x="13157200" y="864800"/>
            <a:ext cx="10766700" cy="1308000"/>
          </a:xfrm>
          <a:prstGeom prst="rect">
            <a:avLst/>
          </a:prstGeom>
          <a:noFill/>
          <a:ln>
            <a:noFill/>
          </a:ln>
        </p:spPr>
        <p:txBody>
          <a:bodyPr anchorCtr="0" anchor="b" bIns="50800" lIns="50800" spcFirstLastPara="1" rIns="50800" wrap="square" tIns="50800">
            <a:normAutofit fontScale="90000"/>
          </a:bodyPr>
          <a:lstStyle/>
          <a:p>
            <a:pPr indent="0" lvl="0" marL="0" marR="0" rtl="0" algn="l">
              <a:lnSpc>
                <a:spcPct val="80000"/>
              </a:lnSpc>
              <a:spcBef>
                <a:spcPts val="0"/>
              </a:spcBef>
              <a:spcAft>
                <a:spcPts val="0"/>
              </a:spcAft>
              <a:buClr>
                <a:schemeClr val="accent1"/>
              </a:buClr>
              <a:buSzPct val="100000"/>
              <a:buFont typeface="Arial"/>
              <a:buNone/>
            </a:pPr>
            <a:r>
              <a:rPr lang="en-US" sz="7040"/>
              <a:t>STORIED UNIT: Bersaglieri</a:t>
            </a:r>
            <a:endParaRPr/>
          </a:p>
        </p:txBody>
      </p:sp>
      <p:sp>
        <p:nvSpPr>
          <p:cNvPr id="153" name="Google Shape;153;p8"/>
          <p:cNvSpPr txBox="1"/>
          <p:nvPr>
            <p:ph idx="3" type="body"/>
          </p:nvPr>
        </p:nvSpPr>
        <p:spPr>
          <a:xfrm>
            <a:off x="13157200" y="4877051"/>
            <a:ext cx="10256838" cy="6330699"/>
          </a:xfrm>
          <a:prstGeom prst="rect">
            <a:avLst/>
          </a:prstGeom>
          <a:noFill/>
          <a:ln>
            <a:noFill/>
          </a:ln>
        </p:spPr>
        <p:txBody>
          <a:bodyPr anchorCtr="0" anchor="t" bIns="50800" lIns="50800" spcFirstLastPara="1" rIns="50800" wrap="square" tIns="50800">
            <a:normAutofit/>
          </a:bodyPr>
          <a:lstStyle/>
          <a:p>
            <a:pPr indent="-457200" lvl="0" marL="457200" rtl="0" algn="l">
              <a:lnSpc>
                <a:spcPct val="80000"/>
              </a:lnSpc>
              <a:spcBef>
                <a:spcPts val="0"/>
              </a:spcBef>
              <a:spcAft>
                <a:spcPts val="0"/>
              </a:spcAft>
              <a:buSzPts val="4200"/>
              <a:buFont typeface="Arial"/>
              <a:buChar char="•"/>
            </a:pPr>
            <a:r>
              <a:rPr lang="en-US" sz="4200">
                <a:solidFill>
                  <a:srgbClr val="000000"/>
                </a:solidFill>
                <a:latin typeface="Arial"/>
                <a:ea typeface="Arial"/>
                <a:cs typeface="Arial"/>
                <a:sym typeface="Arial"/>
              </a:rPr>
              <a:t>Der deutsche Soldat hat die Welt erstaunt; der italienische Bersaglieri hat den deutschen Soldaten erstaunt.  -Erwin Rommel</a:t>
            </a:r>
            <a:endParaRPr/>
          </a:p>
          <a:p>
            <a:pPr indent="-457200" lvl="0" marL="457200" rtl="0" algn="l">
              <a:lnSpc>
                <a:spcPct val="80000"/>
              </a:lnSpc>
              <a:spcBef>
                <a:spcPts val="3600"/>
              </a:spcBef>
              <a:spcAft>
                <a:spcPts val="0"/>
              </a:spcAft>
              <a:buSzPts val="4200"/>
              <a:buFont typeface="Arial"/>
              <a:buChar char="•"/>
            </a:pPr>
            <a:r>
              <a:rPr lang="en-US" sz="4200">
                <a:solidFill>
                  <a:srgbClr val="000000"/>
                </a:solidFill>
                <a:latin typeface="Arial"/>
                <a:ea typeface="Arial"/>
                <a:cs typeface="Arial"/>
                <a:sym typeface="Arial"/>
              </a:rPr>
              <a:t>Limite alle forze? Non v'è limite alle forze. Limite al coraggio? Non v'è limite al coraggio. - Gabriele D’Annunzio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8_Academy">
  <a:themeElements>
    <a:clrScheme name="28_Academy">
      <a:dk1>
        <a:srgbClr val="000034"/>
      </a:dk1>
      <a:lt1>
        <a:srgbClr val="3B39E4"/>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8_Academy">
  <a:themeElements>
    <a:clrScheme name="28_Academy">
      <a:dk1>
        <a:srgbClr val="000000"/>
      </a:dk1>
      <a:lt1>
        <a:srgbClr val="FFFFFF"/>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