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496" r:id="rId2"/>
    <p:sldId id="652" r:id="rId3"/>
    <p:sldId id="635" r:id="rId4"/>
    <p:sldId id="631" r:id="rId5"/>
    <p:sldId id="647" r:id="rId6"/>
    <p:sldId id="656" r:id="rId7"/>
    <p:sldId id="653" r:id="rId8"/>
    <p:sldId id="657" r:id="rId9"/>
    <p:sldId id="649" r:id="rId10"/>
    <p:sldId id="655" r:id="rId11"/>
    <p:sldId id="636" r:id="rId12"/>
  </p:sldIdLst>
  <p:sldSz cx="9144000" cy="6858000" type="screen4x3"/>
  <p:notesSz cx="6858000" cy="98726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ebdings" panose="05030102010509060703" pitchFamily="18" charset="2"/>
      <p:regular r:id="rId19"/>
    </p:embeddedFont>
    <p:embeddedFont>
      <p:font typeface="Franklin Gothic Book" panose="020B0503020102020204" pitchFamily="34" charset="0"/>
      <p:regular r:id="rId20"/>
      <p:italic r:id="rId21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878"/>
    <a:srgbClr val="0000CC"/>
    <a:srgbClr val="FF5050"/>
    <a:srgbClr val="CC00FF"/>
    <a:srgbClr val="1791F5"/>
    <a:srgbClr val="FFFF00"/>
    <a:srgbClr val="FFFF66"/>
    <a:srgbClr val="FFF27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5338" autoAdjust="0"/>
  </p:normalViewPr>
  <p:slideViewPr>
    <p:cSldViewPr>
      <p:cViewPr varScale="1">
        <p:scale>
          <a:sx n="85" d="100"/>
          <a:sy n="85" d="100"/>
        </p:scale>
        <p:origin x="-84" y="-612"/>
      </p:cViewPr>
      <p:guideLst>
        <p:guide orient="horz" pos="3339"/>
        <p:guide pos="2880"/>
      </p:guideLst>
    </p:cSldViewPr>
  </p:slideViewPr>
  <p:outlineViewPr>
    <p:cViewPr>
      <p:scale>
        <a:sx n="33" d="100"/>
        <a:sy n="33" d="100"/>
      </p:scale>
      <p:origin x="0" y="3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484" y="66"/>
      </p:cViewPr>
      <p:guideLst>
        <p:guide orient="horz" pos="310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5D7A7-609A-4128-B102-C9EBC26AD240}" type="doc">
      <dgm:prSet loTypeId="urn:microsoft.com/office/officeart/2005/8/layout/pyramid1" loCatId="pyramid" qsTypeId="urn:microsoft.com/office/officeart/2009/2/quickstyle/3d8" qsCatId="3D" csTypeId="urn:microsoft.com/office/officeart/2005/8/colors/accent1_2" csCatId="accent1" phldr="1"/>
      <dgm:spPr/>
    </dgm:pt>
    <dgm:pt modelId="{B1D248AA-FCA3-411C-A09A-2EFE051AA8C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smtClean="0"/>
            <a:t>1B</a:t>
          </a:r>
          <a:endParaRPr lang="en-US" sz="1800" dirty="0"/>
        </a:p>
      </dgm:t>
    </dgm:pt>
    <dgm:pt modelId="{66429528-FEE7-4AA4-B32E-CEE5AA073A16}" type="parTrans" cxnId="{F7D28D5E-3C46-4581-B972-8FA0C206BD48}">
      <dgm:prSet/>
      <dgm:spPr/>
      <dgm:t>
        <a:bodyPr/>
        <a:lstStyle/>
        <a:p>
          <a:endParaRPr lang="en-US" sz="2800"/>
        </a:p>
      </dgm:t>
    </dgm:pt>
    <dgm:pt modelId="{4BBDDBB4-F966-4568-87C8-FA2D6970C10F}" type="sibTrans" cxnId="{F7D28D5E-3C46-4581-B972-8FA0C206BD48}">
      <dgm:prSet/>
      <dgm:spPr/>
      <dgm:t>
        <a:bodyPr/>
        <a:lstStyle/>
        <a:p>
          <a:endParaRPr lang="en-US" sz="2800"/>
        </a:p>
      </dgm:t>
    </dgm:pt>
    <dgm:pt modelId="{F8232F8F-98C7-437D-9DB8-BD6079A636A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smtClean="0"/>
            <a:t>2A</a:t>
          </a:r>
          <a:endParaRPr lang="en-US" sz="1800" dirty="0"/>
        </a:p>
      </dgm:t>
    </dgm:pt>
    <dgm:pt modelId="{DA3F7512-2E8A-405B-937E-641FD27992EA}" type="parTrans" cxnId="{95FC2193-7B49-4BFE-9CE2-A4415642FA5F}">
      <dgm:prSet/>
      <dgm:spPr/>
      <dgm:t>
        <a:bodyPr/>
        <a:lstStyle/>
        <a:p>
          <a:endParaRPr lang="en-US" sz="2800"/>
        </a:p>
      </dgm:t>
    </dgm:pt>
    <dgm:pt modelId="{42FA9B58-5D36-4326-B6C5-97E8361ED557}" type="sibTrans" cxnId="{95FC2193-7B49-4BFE-9CE2-A4415642FA5F}">
      <dgm:prSet/>
      <dgm:spPr/>
      <dgm:t>
        <a:bodyPr/>
        <a:lstStyle/>
        <a:p>
          <a:endParaRPr lang="en-US" sz="2800"/>
        </a:p>
      </dgm:t>
    </dgm:pt>
    <dgm:pt modelId="{E54E2748-3216-4F20-BE41-5A1D029AC31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smtClean="0"/>
            <a:t>2B</a:t>
          </a:r>
          <a:endParaRPr lang="en-US" sz="1800" dirty="0"/>
        </a:p>
      </dgm:t>
    </dgm:pt>
    <dgm:pt modelId="{615FBDAB-9805-425A-AB38-99B2682AA7FA}" type="parTrans" cxnId="{1349A334-51E8-4AD0-9BA5-D4A765EEEF51}">
      <dgm:prSet/>
      <dgm:spPr/>
      <dgm:t>
        <a:bodyPr/>
        <a:lstStyle/>
        <a:p>
          <a:endParaRPr lang="en-US" sz="2800"/>
        </a:p>
      </dgm:t>
    </dgm:pt>
    <dgm:pt modelId="{1320AC9B-14F2-4BC7-AA29-33C512B507B3}" type="sibTrans" cxnId="{1349A334-51E8-4AD0-9BA5-D4A765EEEF51}">
      <dgm:prSet/>
      <dgm:spPr/>
      <dgm:t>
        <a:bodyPr/>
        <a:lstStyle/>
        <a:p>
          <a:endParaRPr lang="en-US" sz="2800"/>
        </a:p>
      </dgm:t>
    </dgm:pt>
    <dgm:pt modelId="{6584149C-0B51-4BDB-8EA1-52FD3E6E5F3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smtClean="0"/>
            <a:t>3A</a:t>
          </a:r>
          <a:endParaRPr lang="en-US" sz="1800" dirty="0"/>
        </a:p>
      </dgm:t>
    </dgm:pt>
    <dgm:pt modelId="{45B11B6A-50A5-4B0A-9001-87188CFDB0A9}" type="parTrans" cxnId="{06DB075D-4DDF-4040-BB00-A5702A072429}">
      <dgm:prSet/>
      <dgm:spPr/>
      <dgm:t>
        <a:bodyPr/>
        <a:lstStyle/>
        <a:p>
          <a:endParaRPr lang="en-US" sz="2800"/>
        </a:p>
      </dgm:t>
    </dgm:pt>
    <dgm:pt modelId="{B14DEE06-0465-4C87-9AE1-27B68C12C2F5}" type="sibTrans" cxnId="{06DB075D-4DDF-4040-BB00-A5702A072429}">
      <dgm:prSet/>
      <dgm:spPr/>
      <dgm:t>
        <a:bodyPr/>
        <a:lstStyle/>
        <a:p>
          <a:endParaRPr lang="en-US" sz="2800"/>
        </a:p>
      </dgm:t>
    </dgm:pt>
    <dgm:pt modelId="{713FEF32-2198-4C81-8835-6F58F79521A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smtClean="0"/>
            <a:t>3B</a:t>
          </a:r>
          <a:endParaRPr lang="en-US" sz="1800" dirty="0"/>
        </a:p>
      </dgm:t>
    </dgm:pt>
    <dgm:pt modelId="{131EE573-7E96-4B9C-8C8F-9085FD984C43}" type="parTrans" cxnId="{E5DCA995-957A-4627-96D1-D3F5FDEE4F28}">
      <dgm:prSet/>
      <dgm:spPr/>
      <dgm:t>
        <a:bodyPr/>
        <a:lstStyle/>
        <a:p>
          <a:endParaRPr lang="en-US" sz="2800"/>
        </a:p>
      </dgm:t>
    </dgm:pt>
    <dgm:pt modelId="{B7543D5B-56C7-421F-88FD-D46908750FC4}" type="sibTrans" cxnId="{E5DCA995-957A-4627-96D1-D3F5FDEE4F28}">
      <dgm:prSet/>
      <dgm:spPr/>
      <dgm:t>
        <a:bodyPr/>
        <a:lstStyle/>
        <a:p>
          <a:endParaRPr lang="en-US" sz="2800"/>
        </a:p>
      </dgm:t>
    </dgm:pt>
    <dgm:pt modelId="{F8B91B05-C0EA-48B3-8D9C-C1BD438D5AE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smtClean="0"/>
            <a:t>security-related terminology</a:t>
          </a:r>
          <a:endParaRPr lang="en-US" sz="1800" dirty="0"/>
        </a:p>
      </dgm:t>
    </dgm:pt>
    <dgm:pt modelId="{CD1ED6A0-E33F-40DA-9AF9-6DC1380ED922}" type="parTrans" cxnId="{9F79C9FC-DC13-47FE-A9CE-2757D546948F}">
      <dgm:prSet/>
      <dgm:spPr/>
      <dgm:t>
        <a:bodyPr/>
        <a:lstStyle/>
        <a:p>
          <a:endParaRPr lang="en-US" sz="2800"/>
        </a:p>
      </dgm:t>
    </dgm:pt>
    <dgm:pt modelId="{BFFAEB3D-B53A-4D02-854C-F5F2A9C9F9DA}" type="sibTrans" cxnId="{9F79C9FC-DC13-47FE-A9CE-2757D546948F}">
      <dgm:prSet/>
      <dgm:spPr/>
      <dgm:t>
        <a:bodyPr/>
        <a:lstStyle/>
        <a:p>
          <a:endParaRPr lang="en-US" sz="2800"/>
        </a:p>
      </dgm:t>
    </dgm:pt>
    <dgm:pt modelId="{BAA4282B-1819-49F9-80CF-00823A3D135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smtClean="0"/>
            <a:t>1A</a:t>
          </a:r>
          <a:endParaRPr lang="en-US" sz="1800" dirty="0"/>
        </a:p>
      </dgm:t>
    </dgm:pt>
    <dgm:pt modelId="{7BAF08A8-D661-4E07-B507-12660C4EEEC5}" type="sibTrans" cxnId="{6226255C-77F9-4DC7-8CD8-543B9BC14FA2}">
      <dgm:prSet/>
      <dgm:spPr/>
      <dgm:t>
        <a:bodyPr/>
        <a:lstStyle/>
        <a:p>
          <a:endParaRPr lang="en-US" sz="2800"/>
        </a:p>
      </dgm:t>
    </dgm:pt>
    <dgm:pt modelId="{D12EF2B7-C8F7-4B3D-A470-D537168A8B19}" type="parTrans" cxnId="{6226255C-77F9-4DC7-8CD8-543B9BC14FA2}">
      <dgm:prSet/>
      <dgm:spPr/>
      <dgm:t>
        <a:bodyPr/>
        <a:lstStyle/>
        <a:p>
          <a:endParaRPr lang="en-US" sz="2800"/>
        </a:p>
      </dgm:t>
    </dgm:pt>
    <dgm:pt modelId="{604DB4F3-DEAE-4AD0-8ABC-71DB7BEAECD7}" type="pres">
      <dgm:prSet presAssocID="{17E5D7A7-609A-4128-B102-C9EBC26AD240}" presName="Name0" presStyleCnt="0">
        <dgm:presLayoutVars>
          <dgm:dir/>
          <dgm:animLvl val="lvl"/>
          <dgm:resizeHandles val="exact"/>
        </dgm:presLayoutVars>
      </dgm:prSet>
      <dgm:spPr/>
    </dgm:pt>
    <dgm:pt modelId="{85DD93EE-59AF-4A37-8377-DC48784FA3D7}" type="pres">
      <dgm:prSet presAssocID="{BAA4282B-1819-49F9-80CF-00823A3D1355}" presName="Name8" presStyleCnt="0"/>
      <dgm:spPr/>
    </dgm:pt>
    <dgm:pt modelId="{7F689C96-60B3-422E-8903-E69C93ED99A9}" type="pres">
      <dgm:prSet presAssocID="{BAA4282B-1819-49F9-80CF-00823A3D135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C9D0C-741E-4991-B4DE-5944B06F7B9E}" type="pres">
      <dgm:prSet presAssocID="{BAA4282B-1819-49F9-80CF-00823A3D13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85CCB-8E38-4FC3-A540-97897367B8E0}" type="pres">
      <dgm:prSet presAssocID="{B1D248AA-FCA3-411C-A09A-2EFE051AA8C4}" presName="Name8" presStyleCnt="0"/>
      <dgm:spPr/>
    </dgm:pt>
    <dgm:pt modelId="{360B5F0F-3ADE-4BE5-93FB-93C1B9352DD0}" type="pres">
      <dgm:prSet presAssocID="{B1D248AA-FCA3-411C-A09A-2EFE051AA8C4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E3733-7568-492B-A760-911F20F319F6}" type="pres">
      <dgm:prSet presAssocID="{B1D248AA-FCA3-411C-A09A-2EFE051AA8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D6E04-C090-4EBC-9B33-677495E5A27F}" type="pres">
      <dgm:prSet presAssocID="{F8232F8F-98C7-437D-9DB8-BD6079A636A6}" presName="Name8" presStyleCnt="0"/>
      <dgm:spPr/>
    </dgm:pt>
    <dgm:pt modelId="{9866B3B5-EFBE-42B1-8290-1A88FF4E3CF3}" type="pres">
      <dgm:prSet presAssocID="{F8232F8F-98C7-437D-9DB8-BD6079A636A6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9644B-AA60-43CE-8418-D45C64B665E9}" type="pres">
      <dgm:prSet presAssocID="{F8232F8F-98C7-437D-9DB8-BD6079A636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B07E2-ACCA-415B-9172-813CEEA97494}" type="pres">
      <dgm:prSet presAssocID="{E54E2748-3216-4F20-BE41-5A1D029AC317}" presName="Name8" presStyleCnt="0"/>
      <dgm:spPr/>
    </dgm:pt>
    <dgm:pt modelId="{AAD9937D-7DFD-46F9-BBA1-F23AFF886FAE}" type="pres">
      <dgm:prSet presAssocID="{E54E2748-3216-4F20-BE41-5A1D029AC317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D46FF-1B55-44AE-9650-9012E5060BB9}" type="pres">
      <dgm:prSet presAssocID="{E54E2748-3216-4F20-BE41-5A1D029AC3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4E490-FDAE-4E22-B1B0-6A0BD09D7EB3}" type="pres">
      <dgm:prSet presAssocID="{6584149C-0B51-4BDB-8EA1-52FD3E6E5F33}" presName="Name8" presStyleCnt="0"/>
      <dgm:spPr/>
    </dgm:pt>
    <dgm:pt modelId="{FAE5C8AA-5793-429F-8C59-777FDECAC864}" type="pres">
      <dgm:prSet presAssocID="{6584149C-0B51-4BDB-8EA1-52FD3E6E5F33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ED83C-3F8A-47CA-B6C8-778BCD08888A}" type="pres">
      <dgm:prSet presAssocID="{6584149C-0B51-4BDB-8EA1-52FD3E6E5F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3D296-2700-4911-8675-A4B9078F34B1}" type="pres">
      <dgm:prSet presAssocID="{713FEF32-2198-4C81-8835-6F58F79521A9}" presName="Name8" presStyleCnt="0"/>
      <dgm:spPr/>
    </dgm:pt>
    <dgm:pt modelId="{DABA6446-4D8F-44D9-BC44-CBA5ADACAE2F}" type="pres">
      <dgm:prSet presAssocID="{713FEF32-2198-4C81-8835-6F58F79521A9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65A36-59E6-4FCD-8B9E-2CEB121DED59}" type="pres">
      <dgm:prSet presAssocID="{713FEF32-2198-4C81-8835-6F58F79521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E64C8-4C23-4BCF-9C58-C4FE91FE121A}" type="pres">
      <dgm:prSet presAssocID="{F8B91B05-C0EA-48B3-8D9C-C1BD438D5AE2}" presName="Name8" presStyleCnt="0"/>
      <dgm:spPr/>
    </dgm:pt>
    <dgm:pt modelId="{61CBA1C3-7DCC-4A71-A299-376DECE91EDD}" type="pres">
      <dgm:prSet presAssocID="{F8B91B05-C0EA-48B3-8D9C-C1BD438D5AE2}" presName="level" presStyleLbl="node1" presStyleIdx="6" presStyleCnt="7" custLinFactNeighborY="16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6E519-65E0-494F-8F27-14594FAD472F}" type="pres">
      <dgm:prSet presAssocID="{F8B91B05-C0EA-48B3-8D9C-C1BD438D5A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89F3C-8190-42DC-B78D-6021F3AF8827}" type="presOf" srcId="{6584149C-0B51-4BDB-8EA1-52FD3E6E5F33}" destId="{FAE5C8AA-5793-429F-8C59-777FDECAC864}" srcOrd="0" destOrd="0" presId="urn:microsoft.com/office/officeart/2005/8/layout/pyramid1"/>
    <dgm:cxn modelId="{2ECB44FD-3557-4433-B52D-AD5E4D2BBCD7}" type="presOf" srcId="{713FEF32-2198-4C81-8835-6F58F79521A9}" destId="{5EE65A36-59E6-4FCD-8B9E-2CEB121DED59}" srcOrd="1" destOrd="0" presId="urn:microsoft.com/office/officeart/2005/8/layout/pyramid1"/>
    <dgm:cxn modelId="{1349A334-51E8-4AD0-9BA5-D4A765EEEF51}" srcId="{17E5D7A7-609A-4128-B102-C9EBC26AD240}" destId="{E54E2748-3216-4F20-BE41-5A1D029AC317}" srcOrd="3" destOrd="0" parTransId="{615FBDAB-9805-425A-AB38-99B2682AA7FA}" sibTransId="{1320AC9B-14F2-4BC7-AA29-33C512B507B3}"/>
    <dgm:cxn modelId="{DBCEDDBF-5467-4488-B74C-5EC38950B663}" type="presOf" srcId="{F8232F8F-98C7-437D-9DB8-BD6079A636A6}" destId="{9866B3B5-EFBE-42B1-8290-1A88FF4E3CF3}" srcOrd="0" destOrd="0" presId="urn:microsoft.com/office/officeart/2005/8/layout/pyramid1"/>
    <dgm:cxn modelId="{FE5F9CC7-8FAE-4687-B794-C2736965DDB7}" type="presOf" srcId="{B1D248AA-FCA3-411C-A09A-2EFE051AA8C4}" destId="{360B5F0F-3ADE-4BE5-93FB-93C1B9352DD0}" srcOrd="0" destOrd="0" presId="urn:microsoft.com/office/officeart/2005/8/layout/pyramid1"/>
    <dgm:cxn modelId="{4D2A5A12-D58D-4EA2-8451-E7F6D9740E22}" type="presOf" srcId="{E54E2748-3216-4F20-BE41-5A1D029AC317}" destId="{AAD9937D-7DFD-46F9-BBA1-F23AFF886FAE}" srcOrd="0" destOrd="0" presId="urn:microsoft.com/office/officeart/2005/8/layout/pyramid1"/>
    <dgm:cxn modelId="{6A65F5CB-D1D5-46DF-920F-13FF9AB68428}" type="presOf" srcId="{F8B91B05-C0EA-48B3-8D9C-C1BD438D5AE2}" destId="{B486E519-65E0-494F-8F27-14594FAD472F}" srcOrd="1" destOrd="0" presId="urn:microsoft.com/office/officeart/2005/8/layout/pyramid1"/>
    <dgm:cxn modelId="{ACAF9337-3919-4820-947E-8CC3A4BC6E80}" type="presOf" srcId="{BAA4282B-1819-49F9-80CF-00823A3D1355}" destId="{EFAC9D0C-741E-4991-B4DE-5944B06F7B9E}" srcOrd="1" destOrd="0" presId="urn:microsoft.com/office/officeart/2005/8/layout/pyramid1"/>
    <dgm:cxn modelId="{E5DCA995-957A-4627-96D1-D3F5FDEE4F28}" srcId="{17E5D7A7-609A-4128-B102-C9EBC26AD240}" destId="{713FEF32-2198-4C81-8835-6F58F79521A9}" srcOrd="5" destOrd="0" parTransId="{131EE573-7E96-4B9C-8C8F-9085FD984C43}" sibTransId="{B7543D5B-56C7-421F-88FD-D46908750FC4}"/>
    <dgm:cxn modelId="{9F79C9FC-DC13-47FE-A9CE-2757D546948F}" srcId="{17E5D7A7-609A-4128-B102-C9EBC26AD240}" destId="{F8B91B05-C0EA-48B3-8D9C-C1BD438D5AE2}" srcOrd="6" destOrd="0" parTransId="{CD1ED6A0-E33F-40DA-9AF9-6DC1380ED922}" sibTransId="{BFFAEB3D-B53A-4D02-854C-F5F2A9C9F9DA}"/>
    <dgm:cxn modelId="{6226255C-77F9-4DC7-8CD8-543B9BC14FA2}" srcId="{17E5D7A7-609A-4128-B102-C9EBC26AD240}" destId="{BAA4282B-1819-49F9-80CF-00823A3D1355}" srcOrd="0" destOrd="0" parTransId="{D12EF2B7-C8F7-4B3D-A470-D537168A8B19}" sibTransId="{7BAF08A8-D661-4E07-B507-12660C4EEEC5}"/>
    <dgm:cxn modelId="{DF23758F-53D8-40E0-A2DD-5BCBAE31053C}" type="presOf" srcId="{6584149C-0B51-4BDB-8EA1-52FD3E6E5F33}" destId="{466ED83C-3F8A-47CA-B6C8-778BCD08888A}" srcOrd="1" destOrd="0" presId="urn:microsoft.com/office/officeart/2005/8/layout/pyramid1"/>
    <dgm:cxn modelId="{AD0F4199-31B4-4008-8E63-18418E84EBB5}" type="presOf" srcId="{E54E2748-3216-4F20-BE41-5A1D029AC317}" destId="{A85D46FF-1B55-44AE-9650-9012E5060BB9}" srcOrd="1" destOrd="0" presId="urn:microsoft.com/office/officeart/2005/8/layout/pyramid1"/>
    <dgm:cxn modelId="{DE1E1093-0325-4BC8-BAB0-DE81B572E054}" type="presOf" srcId="{B1D248AA-FCA3-411C-A09A-2EFE051AA8C4}" destId="{57AE3733-7568-492B-A760-911F20F319F6}" srcOrd="1" destOrd="0" presId="urn:microsoft.com/office/officeart/2005/8/layout/pyramid1"/>
    <dgm:cxn modelId="{B3FC849C-804E-4471-97D2-A4119844C690}" type="presOf" srcId="{17E5D7A7-609A-4128-B102-C9EBC26AD240}" destId="{604DB4F3-DEAE-4AD0-8ABC-71DB7BEAECD7}" srcOrd="0" destOrd="0" presId="urn:microsoft.com/office/officeart/2005/8/layout/pyramid1"/>
    <dgm:cxn modelId="{06DB075D-4DDF-4040-BB00-A5702A072429}" srcId="{17E5D7A7-609A-4128-B102-C9EBC26AD240}" destId="{6584149C-0B51-4BDB-8EA1-52FD3E6E5F33}" srcOrd="4" destOrd="0" parTransId="{45B11B6A-50A5-4B0A-9001-87188CFDB0A9}" sibTransId="{B14DEE06-0465-4C87-9AE1-27B68C12C2F5}"/>
    <dgm:cxn modelId="{2DFD7CD1-1D2B-4AA6-8E78-8A1A9405CD65}" type="presOf" srcId="{713FEF32-2198-4C81-8835-6F58F79521A9}" destId="{DABA6446-4D8F-44D9-BC44-CBA5ADACAE2F}" srcOrd="0" destOrd="0" presId="urn:microsoft.com/office/officeart/2005/8/layout/pyramid1"/>
    <dgm:cxn modelId="{96667381-B7B9-49C5-8E61-F4983646A37A}" type="presOf" srcId="{BAA4282B-1819-49F9-80CF-00823A3D1355}" destId="{7F689C96-60B3-422E-8903-E69C93ED99A9}" srcOrd="0" destOrd="0" presId="urn:microsoft.com/office/officeart/2005/8/layout/pyramid1"/>
    <dgm:cxn modelId="{F80169F1-027D-41BD-923D-EA5F2ADE55D1}" type="presOf" srcId="{F8B91B05-C0EA-48B3-8D9C-C1BD438D5AE2}" destId="{61CBA1C3-7DCC-4A71-A299-376DECE91EDD}" srcOrd="0" destOrd="0" presId="urn:microsoft.com/office/officeart/2005/8/layout/pyramid1"/>
    <dgm:cxn modelId="{D6A4D06F-8B9B-4068-8D8E-DEDFCE5A74C4}" type="presOf" srcId="{F8232F8F-98C7-437D-9DB8-BD6079A636A6}" destId="{49C9644B-AA60-43CE-8418-D45C64B665E9}" srcOrd="1" destOrd="0" presId="urn:microsoft.com/office/officeart/2005/8/layout/pyramid1"/>
    <dgm:cxn modelId="{95FC2193-7B49-4BFE-9CE2-A4415642FA5F}" srcId="{17E5D7A7-609A-4128-B102-C9EBC26AD240}" destId="{F8232F8F-98C7-437D-9DB8-BD6079A636A6}" srcOrd="2" destOrd="0" parTransId="{DA3F7512-2E8A-405B-937E-641FD27992EA}" sibTransId="{42FA9B58-5D36-4326-B6C5-97E8361ED557}"/>
    <dgm:cxn modelId="{F7D28D5E-3C46-4581-B972-8FA0C206BD48}" srcId="{17E5D7A7-609A-4128-B102-C9EBC26AD240}" destId="{B1D248AA-FCA3-411C-A09A-2EFE051AA8C4}" srcOrd="1" destOrd="0" parTransId="{66429528-FEE7-4AA4-B32E-CEE5AA073A16}" sibTransId="{4BBDDBB4-F966-4568-87C8-FA2D6970C10F}"/>
    <dgm:cxn modelId="{1F93CCF5-FB88-4905-BB3E-DB43378555A2}" type="presParOf" srcId="{604DB4F3-DEAE-4AD0-8ABC-71DB7BEAECD7}" destId="{85DD93EE-59AF-4A37-8377-DC48784FA3D7}" srcOrd="0" destOrd="0" presId="urn:microsoft.com/office/officeart/2005/8/layout/pyramid1"/>
    <dgm:cxn modelId="{3ADF7B3B-BEC9-4C41-AA1B-77D5A4FF5616}" type="presParOf" srcId="{85DD93EE-59AF-4A37-8377-DC48784FA3D7}" destId="{7F689C96-60B3-422E-8903-E69C93ED99A9}" srcOrd="0" destOrd="0" presId="urn:microsoft.com/office/officeart/2005/8/layout/pyramid1"/>
    <dgm:cxn modelId="{19CFA50B-B357-49F7-8870-EE2ECEC3BD93}" type="presParOf" srcId="{85DD93EE-59AF-4A37-8377-DC48784FA3D7}" destId="{EFAC9D0C-741E-4991-B4DE-5944B06F7B9E}" srcOrd="1" destOrd="0" presId="urn:microsoft.com/office/officeart/2005/8/layout/pyramid1"/>
    <dgm:cxn modelId="{DA952EAD-1944-42E0-8ABA-E77630A31922}" type="presParOf" srcId="{604DB4F3-DEAE-4AD0-8ABC-71DB7BEAECD7}" destId="{8F685CCB-8E38-4FC3-A540-97897367B8E0}" srcOrd="1" destOrd="0" presId="urn:microsoft.com/office/officeart/2005/8/layout/pyramid1"/>
    <dgm:cxn modelId="{249289F3-330B-4B8A-A6A1-B9501C7401C0}" type="presParOf" srcId="{8F685CCB-8E38-4FC3-A540-97897367B8E0}" destId="{360B5F0F-3ADE-4BE5-93FB-93C1B9352DD0}" srcOrd="0" destOrd="0" presId="urn:microsoft.com/office/officeart/2005/8/layout/pyramid1"/>
    <dgm:cxn modelId="{92CA640A-30CA-41C4-AEB2-16144E3AA340}" type="presParOf" srcId="{8F685CCB-8E38-4FC3-A540-97897367B8E0}" destId="{57AE3733-7568-492B-A760-911F20F319F6}" srcOrd="1" destOrd="0" presId="urn:microsoft.com/office/officeart/2005/8/layout/pyramid1"/>
    <dgm:cxn modelId="{90267BA2-5016-4BD7-90FB-EAD7E5E90D9B}" type="presParOf" srcId="{604DB4F3-DEAE-4AD0-8ABC-71DB7BEAECD7}" destId="{773D6E04-C090-4EBC-9B33-677495E5A27F}" srcOrd="2" destOrd="0" presId="urn:microsoft.com/office/officeart/2005/8/layout/pyramid1"/>
    <dgm:cxn modelId="{F071E4D2-593F-4A14-AA2A-241F588A0E7A}" type="presParOf" srcId="{773D6E04-C090-4EBC-9B33-677495E5A27F}" destId="{9866B3B5-EFBE-42B1-8290-1A88FF4E3CF3}" srcOrd="0" destOrd="0" presId="urn:microsoft.com/office/officeart/2005/8/layout/pyramid1"/>
    <dgm:cxn modelId="{E24C309F-7AEA-4C22-966E-A5ADCFFC9D88}" type="presParOf" srcId="{773D6E04-C090-4EBC-9B33-677495E5A27F}" destId="{49C9644B-AA60-43CE-8418-D45C64B665E9}" srcOrd="1" destOrd="0" presId="urn:microsoft.com/office/officeart/2005/8/layout/pyramid1"/>
    <dgm:cxn modelId="{3BE2E9DB-7610-403B-8157-9226037DAC0C}" type="presParOf" srcId="{604DB4F3-DEAE-4AD0-8ABC-71DB7BEAECD7}" destId="{290B07E2-ACCA-415B-9172-813CEEA97494}" srcOrd="3" destOrd="0" presId="urn:microsoft.com/office/officeart/2005/8/layout/pyramid1"/>
    <dgm:cxn modelId="{DFB132D0-2047-4EDC-A586-E2481CD37570}" type="presParOf" srcId="{290B07E2-ACCA-415B-9172-813CEEA97494}" destId="{AAD9937D-7DFD-46F9-BBA1-F23AFF886FAE}" srcOrd="0" destOrd="0" presId="urn:microsoft.com/office/officeart/2005/8/layout/pyramid1"/>
    <dgm:cxn modelId="{B890F3F4-87ED-48EB-94E8-9335367EFF08}" type="presParOf" srcId="{290B07E2-ACCA-415B-9172-813CEEA97494}" destId="{A85D46FF-1B55-44AE-9650-9012E5060BB9}" srcOrd="1" destOrd="0" presId="urn:microsoft.com/office/officeart/2005/8/layout/pyramid1"/>
    <dgm:cxn modelId="{83861EFA-4EC1-4CE2-9FF2-7473DB3EB3B1}" type="presParOf" srcId="{604DB4F3-DEAE-4AD0-8ABC-71DB7BEAECD7}" destId="{EAA4E490-FDAE-4E22-B1B0-6A0BD09D7EB3}" srcOrd="4" destOrd="0" presId="urn:microsoft.com/office/officeart/2005/8/layout/pyramid1"/>
    <dgm:cxn modelId="{059A861D-CE6E-4D4C-AEA5-1629E9157B7E}" type="presParOf" srcId="{EAA4E490-FDAE-4E22-B1B0-6A0BD09D7EB3}" destId="{FAE5C8AA-5793-429F-8C59-777FDECAC864}" srcOrd="0" destOrd="0" presId="urn:microsoft.com/office/officeart/2005/8/layout/pyramid1"/>
    <dgm:cxn modelId="{06887E9B-985E-4D65-9278-2E975C2EF17A}" type="presParOf" srcId="{EAA4E490-FDAE-4E22-B1B0-6A0BD09D7EB3}" destId="{466ED83C-3F8A-47CA-B6C8-778BCD08888A}" srcOrd="1" destOrd="0" presId="urn:microsoft.com/office/officeart/2005/8/layout/pyramid1"/>
    <dgm:cxn modelId="{12FE43F6-90F5-4A6E-AB47-F100C136851B}" type="presParOf" srcId="{604DB4F3-DEAE-4AD0-8ABC-71DB7BEAECD7}" destId="{3143D296-2700-4911-8675-A4B9078F34B1}" srcOrd="5" destOrd="0" presId="urn:microsoft.com/office/officeart/2005/8/layout/pyramid1"/>
    <dgm:cxn modelId="{86EDF231-A41A-4AD2-B5C4-4ED990DFC7EB}" type="presParOf" srcId="{3143D296-2700-4911-8675-A4B9078F34B1}" destId="{DABA6446-4D8F-44D9-BC44-CBA5ADACAE2F}" srcOrd="0" destOrd="0" presId="urn:microsoft.com/office/officeart/2005/8/layout/pyramid1"/>
    <dgm:cxn modelId="{A6351C7D-12BF-4850-A5D0-CB5F913CA681}" type="presParOf" srcId="{3143D296-2700-4911-8675-A4B9078F34B1}" destId="{5EE65A36-59E6-4FCD-8B9E-2CEB121DED59}" srcOrd="1" destOrd="0" presId="urn:microsoft.com/office/officeart/2005/8/layout/pyramid1"/>
    <dgm:cxn modelId="{FE4F531A-7F3F-484D-B282-D6E0A8B399F0}" type="presParOf" srcId="{604DB4F3-DEAE-4AD0-8ABC-71DB7BEAECD7}" destId="{602E64C8-4C23-4BCF-9C58-C4FE91FE121A}" srcOrd="6" destOrd="0" presId="urn:microsoft.com/office/officeart/2005/8/layout/pyramid1"/>
    <dgm:cxn modelId="{C753F472-20BB-4EE3-8DF8-E10579B431B3}" type="presParOf" srcId="{602E64C8-4C23-4BCF-9C58-C4FE91FE121A}" destId="{61CBA1C3-7DCC-4A71-A299-376DECE91EDD}" srcOrd="0" destOrd="0" presId="urn:microsoft.com/office/officeart/2005/8/layout/pyramid1"/>
    <dgm:cxn modelId="{BD87B386-A8F2-4F55-AB04-047E158365E9}" type="presParOf" srcId="{602E64C8-4C23-4BCF-9C58-C4FE91FE121A}" destId="{B486E519-65E0-494F-8F27-14594FAD472F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5B6EE-767F-47A3-9372-2C06C2A976D5}" type="doc">
      <dgm:prSet loTypeId="urn:microsoft.com/office/officeart/2005/8/layout/pyramid3" loCatId="pyramid" qsTypeId="urn:microsoft.com/office/officeart/2009/2/quickstyle/3d8" qsCatId="3D" csTypeId="urn:microsoft.com/office/officeart/2005/8/colors/accent1_2" csCatId="accent1" phldr="1"/>
      <dgm:spPr/>
    </dgm:pt>
    <dgm:pt modelId="{0F725075-4797-4E06-A62A-FEBC5EF1A9B9}">
      <dgm:prSet phldrT="[Text]" custT="1"/>
      <dgm:spPr>
        <a:solidFill>
          <a:srgbClr val="8DA878"/>
        </a:solidFill>
      </dgm:spPr>
      <dgm:t>
        <a:bodyPr/>
        <a:lstStyle/>
        <a:p>
          <a:r>
            <a:rPr lang="en-US" sz="2400" dirty="0" smtClean="0"/>
            <a:t>military terminology</a:t>
          </a:r>
          <a:endParaRPr lang="en-US" sz="2400" dirty="0"/>
        </a:p>
      </dgm:t>
    </dgm:pt>
    <dgm:pt modelId="{F172F772-C46C-4A5A-96E4-6FDD28222EA7}" type="parTrans" cxnId="{2FCD4E0D-64ED-420D-B128-ACB1F0207EF9}">
      <dgm:prSet/>
      <dgm:spPr/>
      <dgm:t>
        <a:bodyPr/>
        <a:lstStyle/>
        <a:p>
          <a:endParaRPr lang="en-US" sz="1800"/>
        </a:p>
      </dgm:t>
    </dgm:pt>
    <dgm:pt modelId="{2A2256A5-DA2C-4535-93DE-FD6FCF836A1B}" type="sibTrans" cxnId="{2FCD4E0D-64ED-420D-B128-ACB1F0207EF9}">
      <dgm:prSet/>
      <dgm:spPr/>
      <dgm:t>
        <a:bodyPr/>
        <a:lstStyle/>
        <a:p>
          <a:endParaRPr lang="en-US" sz="1800"/>
        </a:p>
      </dgm:t>
    </dgm:pt>
    <dgm:pt modelId="{C470577C-8C17-4363-9838-D06ECC87B29C}">
      <dgm:prSet phldrT="[Text]" custT="1"/>
      <dgm:spPr>
        <a:solidFill>
          <a:srgbClr val="8DA878"/>
        </a:solidFill>
      </dgm:spPr>
      <dgm:t>
        <a:bodyPr/>
        <a:lstStyle/>
        <a:p>
          <a:r>
            <a:rPr lang="en-US" sz="2400" dirty="0" smtClean="0"/>
            <a:t>1A</a:t>
          </a:r>
          <a:endParaRPr lang="en-US" sz="2400" dirty="0"/>
        </a:p>
      </dgm:t>
    </dgm:pt>
    <dgm:pt modelId="{D11150A9-1E73-415B-962D-2CE665FFE83C}" type="parTrans" cxnId="{9B867155-2215-438D-BFA0-27F07633DB30}">
      <dgm:prSet/>
      <dgm:spPr/>
      <dgm:t>
        <a:bodyPr/>
        <a:lstStyle/>
        <a:p>
          <a:endParaRPr lang="en-US" sz="1800"/>
        </a:p>
      </dgm:t>
    </dgm:pt>
    <dgm:pt modelId="{41E898E3-8A97-44EA-9F12-996B73E3F893}" type="sibTrans" cxnId="{9B867155-2215-438D-BFA0-27F07633DB30}">
      <dgm:prSet/>
      <dgm:spPr/>
      <dgm:t>
        <a:bodyPr/>
        <a:lstStyle/>
        <a:p>
          <a:endParaRPr lang="en-US" sz="1800"/>
        </a:p>
      </dgm:t>
    </dgm:pt>
    <dgm:pt modelId="{2E61B261-E349-425B-8452-4341A15AA635}">
      <dgm:prSet phldrT="[Text]" custT="1"/>
      <dgm:spPr>
        <a:solidFill>
          <a:srgbClr val="8DA878"/>
        </a:solidFill>
      </dgm:spPr>
      <dgm:t>
        <a:bodyPr/>
        <a:lstStyle/>
        <a:p>
          <a:r>
            <a:rPr lang="en-US" sz="2400" dirty="0" smtClean="0"/>
            <a:t>1B</a:t>
          </a:r>
          <a:endParaRPr lang="en-US" sz="2400" dirty="0"/>
        </a:p>
      </dgm:t>
    </dgm:pt>
    <dgm:pt modelId="{AD984CED-1ACB-4E02-A36D-26E5C8060CA8}" type="parTrans" cxnId="{923827C6-B386-4B45-9C2F-D4729DE5BBD5}">
      <dgm:prSet/>
      <dgm:spPr/>
      <dgm:t>
        <a:bodyPr/>
        <a:lstStyle/>
        <a:p>
          <a:endParaRPr lang="en-US" sz="1800"/>
        </a:p>
      </dgm:t>
    </dgm:pt>
    <dgm:pt modelId="{74A44806-DC2E-475C-AF48-D8F9D0817D57}" type="sibTrans" cxnId="{923827C6-B386-4B45-9C2F-D4729DE5BBD5}">
      <dgm:prSet/>
      <dgm:spPr/>
      <dgm:t>
        <a:bodyPr/>
        <a:lstStyle/>
        <a:p>
          <a:endParaRPr lang="en-US" sz="1800"/>
        </a:p>
      </dgm:t>
    </dgm:pt>
    <dgm:pt modelId="{18E1FD93-47AB-4001-A91A-69ECB81573A4}">
      <dgm:prSet phldrT="[Text]" custT="1"/>
      <dgm:spPr>
        <a:solidFill>
          <a:srgbClr val="8DA878"/>
        </a:solidFill>
      </dgm:spPr>
      <dgm:t>
        <a:bodyPr/>
        <a:lstStyle/>
        <a:p>
          <a:r>
            <a:rPr lang="en-US" sz="2400" dirty="0" smtClean="0"/>
            <a:t>2A</a:t>
          </a:r>
          <a:endParaRPr lang="en-US" sz="2400" dirty="0"/>
        </a:p>
      </dgm:t>
    </dgm:pt>
    <dgm:pt modelId="{11295B71-4FC6-4487-A525-09E49E499651}" type="parTrans" cxnId="{CA9D59CF-3AE8-4001-AF16-2892EFE542A2}">
      <dgm:prSet/>
      <dgm:spPr/>
      <dgm:t>
        <a:bodyPr/>
        <a:lstStyle/>
        <a:p>
          <a:endParaRPr lang="en-US" sz="1800"/>
        </a:p>
      </dgm:t>
    </dgm:pt>
    <dgm:pt modelId="{667798B0-C159-4AF1-B101-78A904978861}" type="sibTrans" cxnId="{CA9D59CF-3AE8-4001-AF16-2892EFE542A2}">
      <dgm:prSet/>
      <dgm:spPr/>
      <dgm:t>
        <a:bodyPr/>
        <a:lstStyle/>
        <a:p>
          <a:endParaRPr lang="en-US" sz="1800"/>
        </a:p>
      </dgm:t>
    </dgm:pt>
    <dgm:pt modelId="{7B2B7773-B1EB-427A-9F61-0530C65F679E}">
      <dgm:prSet phldrT="[Text]" custT="1"/>
      <dgm:spPr>
        <a:solidFill>
          <a:srgbClr val="8DA878"/>
        </a:solidFill>
      </dgm:spPr>
      <dgm:t>
        <a:bodyPr/>
        <a:lstStyle/>
        <a:p>
          <a:r>
            <a:rPr lang="en-US" sz="2400" dirty="0" smtClean="0"/>
            <a:t>2B</a:t>
          </a:r>
          <a:endParaRPr lang="en-US" sz="2400" dirty="0"/>
        </a:p>
      </dgm:t>
    </dgm:pt>
    <dgm:pt modelId="{D4CC6EB3-89D4-477C-8C11-1D12617850F8}" type="parTrans" cxnId="{2731F13B-754C-4ED0-90E6-3A015F2F221B}">
      <dgm:prSet/>
      <dgm:spPr/>
      <dgm:t>
        <a:bodyPr/>
        <a:lstStyle/>
        <a:p>
          <a:endParaRPr lang="en-US" sz="1800"/>
        </a:p>
      </dgm:t>
    </dgm:pt>
    <dgm:pt modelId="{FE3C4BF0-FD40-4F55-ADCD-915853E99ACF}" type="sibTrans" cxnId="{2731F13B-754C-4ED0-90E6-3A015F2F221B}">
      <dgm:prSet/>
      <dgm:spPr/>
      <dgm:t>
        <a:bodyPr/>
        <a:lstStyle/>
        <a:p>
          <a:endParaRPr lang="en-US" sz="1800"/>
        </a:p>
      </dgm:t>
    </dgm:pt>
    <dgm:pt modelId="{20D3BA3C-641B-44E4-8AD1-CC050676C282}">
      <dgm:prSet phldrT="[Text]" custT="1"/>
      <dgm:spPr>
        <a:solidFill>
          <a:srgbClr val="8DA878"/>
        </a:solidFill>
      </dgm:spPr>
      <dgm:t>
        <a:bodyPr/>
        <a:lstStyle/>
        <a:p>
          <a:r>
            <a:rPr lang="en-US" sz="2400" dirty="0" smtClean="0"/>
            <a:t>3A</a:t>
          </a:r>
          <a:endParaRPr lang="en-US" sz="2400" dirty="0"/>
        </a:p>
      </dgm:t>
    </dgm:pt>
    <dgm:pt modelId="{9D70337F-3FD3-4A3A-B04F-D2B49174E451}" type="parTrans" cxnId="{C97C0C13-B8E6-4DA5-934F-227F9F7DF4D6}">
      <dgm:prSet/>
      <dgm:spPr/>
      <dgm:t>
        <a:bodyPr/>
        <a:lstStyle/>
        <a:p>
          <a:endParaRPr lang="en-US" sz="1800"/>
        </a:p>
      </dgm:t>
    </dgm:pt>
    <dgm:pt modelId="{458ACCAD-1863-4C7A-A260-30CCA3F5C9A2}" type="sibTrans" cxnId="{C97C0C13-B8E6-4DA5-934F-227F9F7DF4D6}">
      <dgm:prSet/>
      <dgm:spPr/>
      <dgm:t>
        <a:bodyPr/>
        <a:lstStyle/>
        <a:p>
          <a:endParaRPr lang="en-US" sz="1800"/>
        </a:p>
      </dgm:t>
    </dgm:pt>
    <dgm:pt modelId="{C12FABA9-72AD-41BD-A9F4-979B41C5BD11}">
      <dgm:prSet phldrT="[Text]" custT="1"/>
      <dgm:spPr>
        <a:solidFill>
          <a:srgbClr val="8DA878"/>
        </a:solidFill>
      </dgm:spPr>
      <dgm:t>
        <a:bodyPr/>
        <a:lstStyle/>
        <a:p>
          <a:r>
            <a:rPr lang="en-US" sz="2400" dirty="0" smtClean="0"/>
            <a:t>3B</a:t>
          </a:r>
          <a:endParaRPr lang="en-US" sz="2400" dirty="0"/>
        </a:p>
      </dgm:t>
    </dgm:pt>
    <dgm:pt modelId="{1D2F048F-77D4-46E2-867D-D0DA9C82BBF8}" type="parTrans" cxnId="{18473066-A4A5-4BD9-8B79-FFF169D2995E}">
      <dgm:prSet/>
      <dgm:spPr/>
      <dgm:t>
        <a:bodyPr/>
        <a:lstStyle/>
        <a:p>
          <a:endParaRPr lang="en-US" sz="1800"/>
        </a:p>
      </dgm:t>
    </dgm:pt>
    <dgm:pt modelId="{9BE0F7D5-55F7-43B5-82CB-1F033400D7A8}" type="sibTrans" cxnId="{18473066-A4A5-4BD9-8B79-FFF169D2995E}">
      <dgm:prSet/>
      <dgm:spPr/>
      <dgm:t>
        <a:bodyPr/>
        <a:lstStyle/>
        <a:p>
          <a:endParaRPr lang="en-US" sz="1800"/>
        </a:p>
      </dgm:t>
    </dgm:pt>
    <dgm:pt modelId="{C75F0F81-BA46-4465-8D21-09D3B1B8F3FA}" type="pres">
      <dgm:prSet presAssocID="{95E5B6EE-767F-47A3-9372-2C06C2A976D5}" presName="Name0" presStyleCnt="0">
        <dgm:presLayoutVars>
          <dgm:dir/>
          <dgm:animLvl val="lvl"/>
          <dgm:resizeHandles val="exact"/>
        </dgm:presLayoutVars>
      </dgm:prSet>
      <dgm:spPr/>
    </dgm:pt>
    <dgm:pt modelId="{4E891555-2D99-479A-AB9E-611B6E68E692}" type="pres">
      <dgm:prSet presAssocID="{0F725075-4797-4E06-A62A-FEBC5EF1A9B9}" presName="Name8" presStyleCnt="0"/>
      <dgm:spPr/>
    </dgm:pt>
    <dgm:pt modelId="{5AF133AD-858C-4A61-A52B-2CCDA2CD759D}" type="pres">
      <dgm:prSet presAssocID="{0F725075-4797-4E06-A62A-FEBC5EF1A9B9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2FDB1-A219-494A-9F4F-82A0B4B79113}" type="pres">
      <dgm:prSet presAssocID="{0F725075-4797-4E06-A62A-FEBC5EF1A9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41D87-2AF7-48DD-8204-F97320847084}" type="pres">
      <dgm:prSet presAssocID="{C470577C-8C17-4363-9838-D06ECC87B29C}" presName="Name8" presStyleCnt="0"/>
      <dgm:spPr/>
    </dgm:pt>
    <dgm:pt modelId="{13D95186-30A4-407D-BD33-39552A455786}" type="pres">
      <dgm:prSet presAssocID="{C470577C-8C17-4363-9838-D06ECC87B29C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54F4A-1666-4207-8602-15AC036C4C4F}" type="pres">
      <dgm:prSet presAssocID="{C470577C-8C17-4363-9838-D06ECC87B2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68FCA-7191-4FFD-986C-91C2E877F195}" type="pres">
      <dgm:prSet presAssocID="{2E61B261-E349-425B-8452-4341A15AA635}" presName="Name8" presStyleCnt="0"/>
      <dgm:spPr/>
    </dgm:pt>
    <dgm:pt modelId="{7E566855-8031-4E91-ABB0-D336E6C6A7E1}" type="pres">
      <dgm:prSet presAssocID="{2E61B261-E349-425B-8452-4341A15AA635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3D4D2-ACEE-4D0E-90CA-0860106734CD}" type="pres">
      <dgm:prSet presAssocID="{2E61B261-E349-425B-8452-4341A15AA6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6AC60-0765-468E-BEBF-B27A0F378563}" type="pres">
      <dgm:prSet presAssocID="{18E1FD93-47AB-4001-A91A-69ECB81573A4}" presName="Name8" presStyleCnt="0"/>
      <dgm:spPr/>
    </dgm:pt>
    <dgm:pt modelId="{C805FA9D-EA00-4564-91ED-11FBEB547F3C}" type="pres">
      <dgm:prSet presAssocID="{18E1FD93-47AB-4001-A91A-69ECB81573A4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B5E2E-0BF6-4779-9D69-FD85FB7518EF}" type="pres">
      <dgm:prSet presAssocID="{18E1FD93-47AB-4001-A91A-69ECB81573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01D1C-A523-4BB4-A871-C4D1FDBA57E8}" type="pres">
      <dgm:prSet presAssocID="{7B2B7773-B1EB-427A-9F61-0530C65F679E}" presName="Name8" presStyleCnt="0"/>
      <dgm:spPr/>
    </dgm:pt>
    <dgm:pt modelId="{CB8B8751-43FC-4CB6-8C7E-E08B81ACE7AA}" type="pres">
      <dgm:prSet presAssocID="{7B2B7773-B1EB-427A-9F61-0530C65F679E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9BE6D-060A-42C7-A39B-2B431378D408}" type="pres">
      <dgm:prSet presAssocID="{7B2B7773-B1EB-427A-9F61-0530C65F67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0D7F9-374D-4879-B1F3-0CE8863DDD1C}" type="pres">
      <dgm:prSet presAssocID="{20D3BA3C-641B-44E4-8AD1-CC050676C282}" presName="Name8" presStyleCnt="0"/>
      <dgm:spPr/>
    </dgm:pt>
    <dgm:pt modelId="{9F81EA73-7EBD-409E-8B6F-9BE8CAF5DF5F}" type="pres">
      <dgm:prSet presAssocID="{20D3BA3C-641B-44E4-8AD1-CC050676C282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CBC7A-840C-4FF0-B3AC-2D584FB28F1C}" type="pres">
      <dgm:prSet presAssocID="{20D3BA3C-641B-44E4-8AD1-CC050676C2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7A31C-ABFC-4FF6-81BC-063D37BB9336}" type="pres">
      <dgm:prSet presAssocID="{C12FABA9-72AD-41BD-A9F4-979B41C5BD11}" presName="Name8" presStyleCnt="0"/>
      <dgm:spPr/>
    </dgm:pt>
    <dgm:pt modelId="{CF90B7BC-0E66-4C03-B8B4-8EC12B7CD731}" type="pres">
      <dgm:prSet presAssocID="{C12FABA9-72AD-41BD-A9F4-979B41C5BD11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414B9-D89F-4657-B477-03D77BD5C66C}" type="pres">
      <dgm:prSet presAssocID="{C12FABA9-72AD-41BD-A9F4-979B41C5BD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911C1-ECC5-464A-8A7D-467831D69CCD}" type="presOf" srcId="{C470577C-8C17-4363-9838-D06ECC87B29C}" destId="{13D95186-30A4-407D-BD33-39552A455786}" srcOrd="0" destOrd="0" presId="urn:microsoft.com/office/officeart/2005/8/layout/pyramid3"/>
    <dgm:cxn modelId="{923827C6-B386-4B45-9C2F-D4729DE5BBD5}" srcId="{95E5B6EE-767F-47A3-9372-2C06C2A976D5}" destId="{2E61B261-E349-425B-8452-4341A15AA635}" srcOrd="2" destOrd="0" parTransId="{AD984CED-1ACB-4E02-A36D-26E5C8060CA8}" sibTransId="{74A44806-DC2E-475C-AF48-D8F9D0817D57}"/>
    <dgm:cxn modelId="{659491F7-FE63-4919-9671-7BAE4795B27F}" type="presOf" srcId="{95E5B6EE-767F-47A3-9372-2C06C2A976D5}" destId="{C75F0F81-BA46-4465-8D21-09D3B1B8F3FA}" srcOrd="0" destOrd="0" presId="urn:microsoft.com/office/officeart/2005/8/layout/pyramid3"/>
    <dgm:cxn modelId="{BFD8D923-90F1-4556-A182-82ADB43E8C98}" type="presOf" srcId="{2E61B261-E349-425B-8452-4341A15AA635}" destId="{1C73D4D2-ACEE-4D0E-90CA-0860106734CD}" srcOrd="1" destOrd="0" presId="urn:microsoft.com/office/officeart/2005/8/layout/pyramid3"/>
    <dgm:cxn modelId="{18473066-A4A5-4BD9-8B79-FFF169D2995E}" srcId="{95E5B6EE-767F-47A3-9372-2C06C2A976D5}" destId="{C12FABA9-72AD-41BD-A9F4-979B41C5BD11}" srcOrd="6" destOrd="0" parTransId="{1D2F048F-77D4-46E2-867D-D0DA9C82BBF8}" sibTransId="{9BE0F7D5-55F7-43B5-82CB-1F033400D7A8}"/>
    <dgm:cxn modelId="{AFB98082-E32D-44B5-961C-0395AC7EE946}" type="presOf" srcId="{20D3BA3C-641B-44E4-8AD1-CC050676C282}" destId="{9F81EA73-7EBD-409E-8B6F-9BE8CAF5DF5F}" srcOrd="0" destOrd="0" presId="urn:microsoft.com/office/officeart/2005/8/layout/pyramid3"/>
    <dgm:cxn modelId="{684BE680-EEAD-44A7-837C-56CB172CF08C}" type="presOf" srcId="{18E1FD93-47AB-4001-A91A-69ECB81573A4}" destId="{892B5E2E-0BF6-4779-9D69-FD85FB7518EF}" srcOrd="1" destOrd="0" presId="urn:microsoft.com/office/officeart/2005/8/layout/pyramid3"/>
    <dgm:cxn modelId="{4497471E-F484-4574-8C5B-D8184EC44584}" type="presOf" srcId="{2E61B261-E349-425B-8452-4341A15AA635}" destId="{7E566855-8031-4E91-ABB0-D336E6C6A7E1}" srcOrd="0" destOrd="0" presId="urn:microsoft.com/office/officeart/2005/8/layout/pyramid3"/>
    <dgm:cxn modelId="{3D69A1BB-04E0-42E3-84EB-90873E8CB922}" type="presOf" srcId="{0F725075-4797-4E06-A62A-FEBC5EF1A9B9}" destId="{2B62FDB1-A219-494A-9F4F-82A0B4B79113}" srcOrd="1" destOrd="0" presId="urn:microsoft.com/office/officeart/2005/8/layout/pyramid3"/>
    <dgm:cxn modelId="{8CD0D705-737F-486B-AFA6-71EC27294290}" type="presOf" srcId="{7B2B7773-B1EB-427A-9F61-0530C65F679E}" destId="{CDC9BE6D-060A-42C7-A39B-2B431378D408}" srcOrd="1" destOrd="0" presId="urn:microsoft.com/office/officeart/2005/8/layout/pyramid3"/>
    <dgm:cxn modelId="{CA9D59CF-3AE8-4001-AF16-2892EFE542A2}" srcId="{95E5B6EE-767F-47A3-9372-2C06C2A976D5}" destId="{18E1FD93-47AB-4001-A91A-69ECB81573A4}" srcOrd="3" destOrd="0" parTransId="{11295B71-4FC6-4487-A525-09E49E499651}" sibTransId="{667798B0-C159-4AF1-B101-78A904978861}"/>
    <dgm:cxn modelId="{2FCD4E0D-64ED-420D-B128-ACB1F0207EF9}" srcId="{95E5B6EE-767F-47A3-9372-2C06C2A976D5}" destId="{0F725075-4797-4E06-A62A-FEBC5EF1A9B9}" srcOrd="0" destOrd="0" parTransId="{F172F772-C46C-4A5A-96E4-6FDD28222EA7}" sibTransId="{2A2256A5-DA2C-4535-93DE-FD6FCF836A1B}"/>
    <dgm:cxn modelId="{DF5E6C4A-4CCD-4CFD-A318-8101B18E867D}" type="presOf" srcId="{C470577C-8C17-4363-9838-D06ECC87B29C}" destId="{FD254F4A-1666-4207-8602-15AC036C4C4F}" srcOrd="1" destOrd="0" presId="urn:microsoft.com/office/officeart/2005/8/layout/pyramid3"/>
    <dgm:cxn modelId="{681779AA-9B3B-47E5-A64E-AD890EB9F4AF}" type="presOf" srcId="{18E1FD93-47AB-4001-A91A-69ECB81573A4}" destId="{C805FA9D-EA00-4564-91ED-11FBEB547F3C}" srcOrd="0" destOrd="0" presId="urn:microsoft.com/office/officeart/2005/8/layout/pyramid3"/>
    <dgm:cxn modelId="{2731F13B-754C-4ED0-90E6-3A015F2F221B}" srcId="{95E5B6EE-767F-47A3-9372-2C06C2A976D5}" destId="{7B2B7773-B1EB-427A-9F61-0530C65F679E}" srcOrd="4" destOrd="0" parTransId="{D4CC6EB3-89D4-477C-8C11-1D12617850F8}" sibTransId="{FE3C4BF0-FD40-4F55-ADCD-915853E99ACF}"/>
    <dgm:cxn modelId="{AEFC1175-5856-458E-9ACA-742CD72EB0ED}" type="presOf" srcId="{0F725075-4797-4E06-A62A-FEBC5EF1A9B9}" destId="{5AF133AD-858C-4A61-A52B-2CCDA2CD759D}" srcOrd="0" destOrd="0" presId="urn:microsoft.com/office/officeart/2005/8/layout/pyramid3"/>
    <dgm:cxn modelId="{ED1169CC-F725-4CDD-91E6-5625399A2983}" type="presOf" srcId="{7B2B7773-B1EB-427A-9F61-0530C65F679E}" destId="{CB8B8751-43FC-4CB6-8C7E-E08B81ACE7AA}" srcOrd="0" destOrd="0" presId="urn:microsoft.com/office/officeart/2005/8/layout/pyramid3"/>
    <dgm:cxn modelId="{9D333E84-F0E3-4776-849B-182AD8417419}" type="presOf" srcId="{20D3BA3C-641B-44E4-8AD1-CC050676C282}" destId="{889CBC7A-840C-4FF0-B3AC-2D584FB28F1C}" srcOrd="1" destOrd="0" presId="urn:microsoft.com/office/officeart/2005/8/layout/pyramid3"/>
    <dgm:cxn modelId="{9B867155-2215-438D-BFA0-27F07633DB30}" srcId="{95E5B6EE-767F-47A3-9372-2C06C2A976D5}" destId="{C470577C-8C17-4363-9838-D06ECC87B29C}" srcOrd="1" destOrd="0" parTransId="{D11150A9-1E73-415B-962D-2CE665FFE83C}" sibTransId="{41E898E3-8A97-44EA-9F12-996B73E3F893}"/>
    <dgm:cxn modelId="{35EA07B2-834C-41AD-8A50-64BD3AC0E1A3}" type="presOf" srcId="{C12FABA9-72AD-41BD-A9F4-979B41C5BD11}" destId="{C76414B9-D89F-4657-B477-03D77BD5C66C}" srcOrd="1" destOrd="0" presId="urn:microsoft.com/office/officeart/2005/8/layout/pyramid3"/>
    <dgm:cxn modelId="{C97C0C13-B8E6-4DA5-934F-227F9F7DF4D6}" srcId="{95E5B6EE-767F-47A3-9372-2C06C2A976D5}" destId="{20D3BA3C-641B-44E4-8AD1-CC050676C282}" srcOrd="5" destOrd="0" parTransId="{9D70337F-3FD3-4A3A-B04F-D2B49174E451}" sibTransId="{458ACCAD-1863-4C7A-A260-30CCA3F5C9A2}"/>
    <dgm:cxn modelId="{D80E478A-337E-4DD7-8033-F943EA723348}" type="presOf" srcId="{C12FABA9-72AD-41BD-A9F4-979B41C5BD11}" destId="{CF90B7BC-0E66-4C03-B8B4-8EC12B7CD731}" srcOrd="0" destOrd="0" presId="urn:microsoft.com/office/officeart/2005/8/layout/pyramid3"/>
    <dgm:cxn modelId="{BC549291-22DC-4BF6-AD2D-7844DF2FFCD8}" type="presParOf" srcId="{C75F0F81-BA46-4465-8D21-09D3B1B8F3FA}" destId="{4E891555-2D99-479A-AB9E-611B6E68E692}" srcOrd="0" destOrd="0" presId="urn:microsoft.com/office/officeart/2005/8/layout/pyramid3"/>
    <dgm:cxn modelId="{2694796A-1187-44A2-8408-558519114030}" type="presParOf" srcId="{4E891555-2D99-479A-AB9E-611B6E68E692}" destId="{5AF133AD-858C-4A61-A52B-2CCDA2CD759D}" srcOrd="0" destOrd="0" presId="urn:microsoft.com/office/officeart/2005/8/layout/pyramid3"/>
    <dgm:cxn modelId="{670A3D1D-0D5D-4EBB-BE3F-6C14E2251439}" type="presParOf" srcId="{4E891555-2D99-479A-AB9E-611B6E68E692}" destId="{2B62FDB1-A219-494A-9F4F-82A0B4B79113}" srcOrd="1" destOrd="0" presId="urn:microsoft.com/office/officeart/2005/8/layout/pyramid3"/>
    <dgm:cxn modelId="{0CAFDF52-3E2A-45D7-BD0A-38A7B36F084A}" type="presParOf" srcId="{C75F0F81-BA46-4465-8D21-09D3B1B8F3FA}" destId="{3EF41D87-2AF7-48DD-8204-F97320847084}" srcOrd="1" destOrd="0" presId="urn:microsoft.com/office/officeart/2005/8/layout/pyramid3"/>
    <dgm:cxn modelId="{755159C1-0E1F-43BE-89F7-BDCDB71AA8A7}" type="presParOf" srcId="{3EF41D87-2AF7-48DD-8204-F97320847084}" destId="{13D95186-30A4-407D-BD33-39552A455786}" srcOrd="0" destOrd="0" presId="urn:microsoft.com/office/officeart/2005/8/layout/pyramid3"/>
    <dgm:cxn modelId="{A06CFC3F-5F2E-4768-A5ED-9A1FA5D2A6BD}" type="presParOf" srcId="{3EF41D87-2AF7-48DD-8204-F97320847084}" destId="{FD254F4A-1666-4207-8602-15AC036C4C4F}" srcOrd="1" destOrd="0" presId="urn:microsoft.com/office/officeart/2005/8/layout/pyramid3"/>
    <dgm:cxn modelId="{1851D548-C182-4F44-8F52-B53D1080064A}" type="presParOf" srcId="{C75F0F81-BA46-4465-8D21-09D3B1B8F3FA}" destId="{F3F68FCA-7191-4FFD-986C-91C2E877F195}" srcOrd="2" destOrd="0" presId="urn:microsoft.com/office/officeart/2005/8/layout/pyramid3"/>
    <dgm:cxn modelId="{C9195334-0598-4F61-B6E6-8D5E4273A053}" type="presParOf" srcId="{F3F68FCA-7191-4FFD-986C-91C2E877F195}" destId="{7E566855-8031-4E91-ABB0-D336E6C6A7E1}" srcOrd="0" destOrd="0" presId="urn:microsoft.com/office/officeart/2005/8/layout/pyramid3"/>
    <dgm:cxn modelId="{A718A8F6-6092-4ED4-9DB9-4C85F0108C97}" type="presParOf" srcId="{F3F68FCA-7191-4FFD-986C-91C2E877F195}" destId="{1C73D4D2-ACEE-4D0E-90CA-0860106734CD}" srcOrd="1" destOrd="0" presId="urn:microsoft.com/office/officeart/2005/8/layout/pyramid3"/>
    <dgm:cxn modelId="{936732F0-871B-4994-B413-977ED7E4EE32}" type="presParOf" srcId="{C75F0F81-BA46-4465-8D21-09D3B1B8F3FA}" destId="{0486AC60-0765-468E-BEBF-B27A0F378563}" srcOrd="3" destOrd="0" presId="urn:microsoft.com/office/officeart/2005/8/layout/pyramid3"/>
    <dgm:cxn modelId="{134BD60A-5EE6-4F65-B241-5C1F0B80A0A2}" type="presParOf" srcId="{0486AC60-0765-468E-BEBF-B27A0F378563}" destId="{C805FA9D-EA00-4564-91ED-11FBEB547F3C}" srcOrd="0" destOrd="0" presId="urn:microsoft.com/office/officeart/2005/8/layout/pyramid3"/>
    <dgm:cxn modelId="{137FCA77-70AB-432E-8296-5C674A4C5C21}" type="presParOf" srcId="{0486AC60-0765-468E-BEBF-B27A0F378563}" destId="{892B5E2E-0BF6-4779-9D69-FD85FB7518EF}" srcOrd="1" destOrd="0" presId="urn:microsoft.com/office/officeart/2005/8/layout/pyramid3"/>
    <dgm:cxn modelId="{6EF312B0-3AC0-4C58-846E-C5952E27B001}" type="presParOf" srcId="{C75F0F81-BA46-4465-8D21-09D3B1B8F3FA}" destId="{CFD01D1C-A523-4BB4-A871-C4D1FDBA57E8}" srcOrd="4" destOrd="0" presId="urn:microsoft.com/office/officeart/2005/8/layout/pyramid3"/>
    <dgm:cxn modelId="{ADBDD875-F9A3-486F-940D-F4209A4FF352}" type="presParOf" srcId="{CFD01D1C-A523-4BB4-A871-C4D1FDBA57E8}" destId="{CB8B8751-43FC-4CB6-8C7E-E08B81ACE7AA}" srcOrd="0" destOrd="0" presId="urn:microsoft.com/office/officeart/2005/8/layout/pyramid3"/>
    <dgm:cxn modelId="{9A8410A5-2048-40D4-81F6-DCAA015ACC8B}" type="presParOf" srcId="{CFD01D1C-A523-4BB4-A871-C4D1FDBA57E8}" destId="{CDC9BE6D-060A-42C7-A39B-2B431378D408}" srcOrd="1" destOrd="0" presId="urn:microsoft.com/office/officeart/2005/8/layout/pyramid3"/>
    <dgm:cxn modelId="{8A3467A5-E648-41A3-B36D-8A60E759ADA5}" type="presParOf" srcId="{C75F0F81-BA46-4465-8D21-09D3B1B8F3FA}" destId="{18F0D7F9-374D-4879-B1F3-0CE8863DDD1C}" srcOrd="5" destOrd="0" presId="urn:microsoft.com/office/officeart/2005/8/layout/pyramid3"/>
    <dgm:cxn modelId="{517ADD68-B349-43EC-9A39-9B6F26F8FE90}" type="presParOf" srcId="{18F0D7F9-374D-4879-B1F3-0CE8863DDD1C}" destId="{9F81EA73-7EBD-409E-8B6F-9BE8CAF5DF5F}" srcOrd="0" destOrd="0" presId="urn:microsoft.com/office/officeart/2005/8/layout/pyramid3"/>
    <dgm:cxn modelId="{263D85EB-500A-40CB-816A-6255B793C08D}" type="presParOf" srcId="{18F0D7F9-374D-4879-B1F3-0CE8863DDD1C}" destId="{889CBC7A-840C-4FF0-B3AC-2D584FB28F1C}" srcOrd="1" destOrd="0" presId="urn:microsoft.com/office/officeart/2005/8/layout/pyramid3"/>
    <dgm:cxn modelId="{93359607-41E1-4976-8957-C5C6E624024B}" type="presParOf" srcId="{C75F0F81-BA46-4465-8D21-09D3B1B8F3FA}" destId="{ABF7A31C-ABFC-4FF6-81BC-063D37BB9336}" srcOrd="6" destOrd="0" presId="urn:microsoft.com/office/officeart/2005/8/layout/pyramid3"/>
    <dgm:cxn modelId="{BA6AD0DE-4864-40B1-9869-3A602A0B1C78}" type="presParOf" srcId="{ABF7A31C-ABFC-4FF6-81BC-063D37BB9336}" destId="{CF90B7BC-0E66-4C03-B8B4-8EC12B7CD731}" srcOrd="0" destOrd="0" presId="urn:microsoft.com/office/officeart/2005/8/layout/pyramid3"/>
    <dgm:cxn modelId="{FEB44D47-1622-4E45-91A9-AE0C6455D6CC}" type="presParOf" srcId="{ABF7A31C-ABFC-4FF6-81BC-063D37BB9336}" destId="{C76414B9-D89F-4657-B477-03D77BD5C66C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89C96-60B3-422E-8903-E69C93ED99A9}">
      <dsp:nvSpPr>
        <dsp:cNvPr id="0" name=""/>
        <dsp:cNvSpPr/>
      </dsp:nvSpPr>
      <dsp:spPr>
        <a:xfrm>
          <a:off x="1975076" y="0"/>
          <a:ext cx="658358" cy="545203"/>
        </a:xfrm>
        <a:prstGeom prst="trapezoid">
          <a:avLst>
            <a:gd name="adj" fmla="val 60377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1A</a:t>
          </a:r>
          <a:endParaRPr lang="en-US" sz="1800" kern="1200" dirty="0"/>
        </a:p>
      </dsp:txBody>
      <dsp:txXfrm>
        <a:off x="1975076" y="0"/>
        <a:ext cx="658358" cy="545203"/>
      </dsp:txXfrm>
    </dsp:sp>
    <dsp:sp modelId="{360B5F0F-3ADE-4BE5-93FB-93C1B9352DD0}">
      <dsp:nvSpPr>
        <dsp:cNvPr id="0" name=""/>
        <dsp:cNvSpPr/>
      </dsp:nvSpPr>
      <dsp:spPr>
        <a:xfrm>
          <a:off x="1645897" y="545203"/>
          <a:ext cx="1316717" cy="545203"/>
        </a:xfrm>
        <a:prstGeom prst="trapezoid">
          <a:avLst>
            <a:gd name="adj" fmla="val 60377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1B</a:t>
          </a:r>
          <a:endParaRPr lang="en-US" sz="1800" kern="1200" dirty="0"/>
        </a:p>
      </dsp:txBody>
      <dsp:txXfrm>
        <a:off x="1876322" y="545203"/>
        <a:ext cx="855866" cy="545203"/>
      </dsp:txXfrm>
    </dsp:sp>
    <dsp:sp modelId="{9866B3B5-EFBE-42B1-8290-1A88FF4E3CF3}">
      <dsp:nvSpPr>
        <dsp:cNvPr id="0" name=""/>
        <dsp:cNvSpPr/>
      </dsp:nvSpPr>
      <dsp:spPr>
        <a:xfrm>
          <a:off x="1316717" y="1090406"/>
          <a:ext cx="1975076" cy="545203"/>
        </a:xfrm>
        <a:prstGeom prst="trapezoid">
          <a:avLst>
            <a:gd name="adj" fmla="val 60377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2A</a:t>
          </a:r>
          <a:endParaRPr lang="en-US" sz="1800" kern="1200" dirty="0"/>
        </a:p>
      </dsp:txBody>
      <dsp:txXfrm>
        <a:off x="1662356" y="1090406"/>
        <a:ext cx="1283799" cy="545203"/>
      </dsp:txXfrm>
    </dsp:sp>
    <dsp:sp modelId="{AAD9937D-7DFD-46F9-BBA1-F23AFF886FAE}">
      <dsp:nvSpPr>
        <dsp:cNvPr id="0" name=""/>
        <dsp:cNvSpPr/>
      </dsp:nvSpPr>
      <dsp:spPr>
        <a:xfrm>
          <a:off x="987538" y="1635610"/>
          <a:ext cx="2633435" cy="545203"/>
        </a:xfrm>
        <a:prstGeom prst="trapezoid">
          <a:avLst>
            <a:gd name="adj" fmla="val 60377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2B</a:t>
          </a:r>
          <a:endParaRPr lang="en-US" sz="1800" kern="1200" dirty="0"/>
        </a:p>
      </dsp:txBody>
      <dsp:txXfrm>
        <a:off x="1448389" y="1635610"/>
        <a:ext cx="1711733" cy="545203"/>
      </dsp:txXfrm>
    </dsp:sp>
    <dsp:sp modelId="{FAE5C8AA-5793-429F-8C59-777FDECAC864}">
      <dsp:nvSpPr>
        <dsp:cNvPr id="0" name=""/>
        <dsp:cNvSpPr/>
      </dsp:nvSpPr>
      <dsp:spPr>
        <a:xfrm>
          <a:off x="658358" y="2180813"/>
          <a:ext cx="3291794" cy="545203"/>
        </a:xfrm>
        <a:prstGeom prst="trapezoid">
          <a:avLst>
            <a:gd name="adj" fmla="val 60377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3A</a:t>
          </a:r>
          <a:endParaRPr lang="en-US" sz="1800" kern="1200" dirty="0"/>
        </a:p>
      </dsp:txBody>
      <dsp:txXfrm>
        <a:off x="1234422" y="2180813"/>
        <a:ext cx="2139666" cy="545203"/>
      </dsp:txXfrm>
    </dsp:sp>
    <dsp:sp modelId="{DABA6446-4D8F-44D9-BC44-CBA5ADACAE2F}">
      <dsp:nvSpPr>
        <dsp:cNvPr id="0" name=""/>
        <dsp:cNvSpPr/>
      </dsp:nvSpPr>
      <dsp:spPr>
        <a:xfrm>
          <a:off x="329179" y="2726017"/>
          <a:ext cx="3950153" cy="545203"/>
        </a:xfrm>
        <a:prstGeom prst="trapezoid">
          <a:avLst>
            <a:gd name="adj" fmla="val 60377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3B</a:t>
          </a:r>
          <a:endParaRPr lang="en-US" sz="1800" kern="1200" dirty="0"/>
        </a:p>
      </dsp:txBody>
      <dsp:txXfrm>
        <a:off x="1020456" y="2726017"/>
        <a:ext cx="2567599" cy="545203"/>
      </dsp:txXfrm>
    </dsp:sp>
    <dsp:sp modelId="{61CBA1C3-7DCC-4A71-A299-376DECE91EDD}">
      <dsp:nvSpPr>
        <dsp:cNvPr id="0" name=""/>
        <dsp:cNvSpPr/>
      </dsp:nvSpPr>
      <dsp:spPr>
        <a:xfrm>
          <a:off x="0" y="3271220"/>
          <a:ext cx="4608512" cy="545203"/>
        </a:xfrm>
        <a:prstGeom prst="trapezoid">
          <a:avLst>
            <a:gd name="adj" fmla="val 60377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security-related terminology</a:t>
          </a:r>
          <a:endParaRPr lang="en-US" sz="1800" kern="1200" dirty="0"/>
        </a:p>
      </dsp:txBody>
      <dsp:txXfrm>
        <a:off x="806489" y="3271220"/>
        <a:ext cx="2995532" cy="545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133AD-858C-4A61-A52B-2CCDA2CD759D}">
      <dsp:nvSpPr>
        <dsp:cNvPr id="0" name=""/>
        <dsp:cNvSpPr/>
      </dsp:nvSpPr>
      <dsp:spPr>
        <a:xfrm rot="10800000">
          <a:off x="0" y="0"/>
          <a:ext cx="5724128" cy="576064"/>
        </a:xfrm>
        <a:prstGeom prst="trapezoid">
          <a:avLst>
            <a:gd name="adj" fmla="val 70976"/>
          </a:avLst>
        </a:prstGeom>
        <a:solidFill>
          <a:srgbClr val="8DA8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military terminology</a:t>
          </a:r>
          <a:endParaRPr lang="en-US" sz="2400" kern="1200" dirty="0"/>
        </a:p>
      </dsp:txBody>
      <dsp:txXfrm rot="-10800000">
        <a:off x="1001722" y="0"/>
        <a:ext cx="3720683" cy="576064"/>
      </dsp:txXfrm>
    </dsp:sp>
    <dsp:sp modelId="{13D95186-30A4-407D-BD33-39552A455786}">
      <dsp:nvSpPr>
        <dsp:cNvPr id="0" name=""/>
        <dsp:cNvSpPr/>
      </dsp:nvSpPr>
      <dsp:spPr>
        <a:xfrm rot="10800000">
          <a:off x="408866" y="576064"/>
          <a:ext cx="4906395" cy="576064"/>
        </a:xfrm>
        <a:prstGeom prst="trapezoid">
          <a:avLst>
            <a:gd name="adj" fmla="val 70976"/>
          </a:avLst>
        </a:prstGeom>
        <a:solidFill>
          <a:srgbClr val="8DA8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1A</a:t>
          </a:r>
          <a:endParaRPr lang="en-US" sz="2400" kern="1200" dirty="0"/>
        </a:p>
      </dsp:txBody>
      <dsp:txXfrm rot="-10800000">
        <a:off x="1267485" y="576064"/>
        <a:ext cx="3189157" cy="576064"/>
      </dsp:txXfrm>
    </dsp:sp>
    <dsp:sp modelId="{7E566855-8031-4E91-ABB0-D336E6C6A7E1}">
      <dsp:nvSpPr>
        <dsp:cNvPr id="0" name=""/>
        <dsp:cNvSpPr/>
      </dsp:nvSpPr>
      <dsp:spPr>
        <a:xfrm rot="10800000">
          <a:off x="817732" y="1152128"/>
          <a:ext cx="4088662" cy="576064"/>
        </a:xfrm>
        <a:prstGeom prst="trapezoid">
          <a:avLst>
            <a:gd name="adj" fmla="val 70976"/>
          </a:avLst>
        </a:prstGeom>
        <a:solidFill>
          <a:srgbClr val="8DA8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1B</a:t>
          </a:r>
          <a:endParaRPr lang="en-US" sz="2400" kern="1200" dirty="0"/>
        </a:p>
      </dsp:txBody>
      <dsp:txXfrm rot="-10800000">
        <a:off x="1533248" y="1152128"/>
        <a:ext cx="2657630" cy="576064"/>
      </dsp:txXfrm>
    </dsp:sp>
    <dsp:sp modelId="{C805FA9D-EA00-4564-91ED-11FBEB547F3C}">
      <dsp:nvSpPr>
        <dsp:cNvPr id="0" name=""/>
        <dsp:cNvSpPr/>
      </dsp:nvSpPr>
      <dsp:spPr>
        <a:xfrm rot="10800000">
          <a:off x="1226598" y="1728191"/>
          <a:ext cx="3270930" cy="576064"/>
        </a:xfrm>
        <a:prstGeom prst="trapezoid">
          <a:avLst>
            <a:gd name="adj" fmla="val 70976"/>
          </a:avLst>
        </a:prstGeom>
        <a:solidFill>
          <a:srgbClr val="8DA8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2A</a:t>
          </a:r>
          <a:endParaRPr lang="en-US" sz="2400" kern="1200" dirty="0"/>
        </a:p>
      </dsp:txBody>
      <dsp:txXfrm rot="-10800000">
        <a:off x="1799011" y="1728191"/>
        <a:ext cx="2126104" cy="576064"/>
      </dsp:txXfrm>
    </dsp:sp>
    <dsp:sp modelId="{CB8B8751-43FC-4CB6-8C7E-E08B81ACE7AA}">
      <dsp:nvSpPr>
        <dsp:cNvPr id="0" name=""/>
        <dsp:cNvSpPr/>
      </dsp:nvSpPr>
      <dsp:spPr>
        <a:xfrm rot="10800000">
          <a:off x="1635465" y="2304255"/>
          <a:ext cx="2453197" cy="576064"/>
        </a:xfrm>
        <a:prstGeom prst="trapezoid">
          <a:avLst>
            <a:gd name="adj" fmla="val 70976"/>
          </a:avLst>
        </a:prstGeom>
        <a:solidFill>
          <a:srgbClr val="8DA8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2B</a:t>
          </a:r>
          <a:endParaRPr lang="en-US" sz="2400" kern="1200" dirty="0"/>
        </a:p>
      </dsp:txBody>
      <dsp:txXfrm rot="-10800000">
        <a:off x="2064774" y="2304255"/>
        <a:ext cx="1594578" cy="576064"/>
      </dsp:txXfrm>
    </dsp:sp>
    <dsp:sp modelId="{9F81EA73-7EBD-409E-8B6F-9BE8CAF5DF5F}">
      <dsp:nvSpPr>
        <dsp:cNvPr id="0" name=""/>
        <dsp:cNvSpPr/>
      </dsp:nvSpPr>
      <dsp:spPr>
        <a:xfrm rot="10800000">
          <a:off x="2044331" y="2880319"/>
          <a:ext cx="1635465" cy="576064"/>
        </a:xfrm>
        <a:prstGeom prst="trapezoid">
          <a:avLst>
            <a:gd name="adj" fmla="val 70976"/>
          </a:avLst>
        </a:prstGeom>
        <a:solidFill>
          <a:srgbClr val="8DA8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3A</a:t>
          </a:r>
          <a:endParaRPr lang="en-US" sz="2400" kern="1200" dirty="0"/>
        </a:p>
      </dsp:txBody>
      <dsp:txXfrm rot="-10800000">
        <a:off x="2330537" y="2880319"/>
        <a:ext cx="1063052" cy="576064"/>
      </dsp:txXfrm>
    </dsp:sp>
    <dsp:sp modelId="{CF90B7BC-0E66-4C03-B8B4-8EC12B7CD731}">
      <dsp:nvSpPr>
        <dsp:cNvPr id="0" name=""/>
        <dsp:cNvSpPr/>
      </dsp:nvSpPr>
      <dsp:spPr>
        <a:xfrm rot="10800000">
          <a:off x="2453197" y="3456383"/>
          <a:ext cx="817732" cy="576064"/>
        </a:xfrm>
        <a:prstGeom prst="trapezoid">
          <a:avLst>
            <a:gd name="adj" fmla="val 70976"/>
          </a:avLst>
        </a:prstGeom>
        <a:solidFill>
          <a:srgbClr val="8DA8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3B</a:t>
          </a:r>
          <a:endParaRPr lang="en-US" sz="2400" kern="1200" dirty="0"/>
        </a:p>
      </dsp:txBody>
      <dsp:txXfrm rot="-10800000">
        <a:off x="2453197" y="3456383"/>
        <a:ext cx="817732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21" cy="49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679" y="0"/>
            <a:ext cx="2971321" cy="49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55"/>
            <a:ext cx="2971321" cy="49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679" y="9378455"/>
            <a:ext cx="2971321" cy="49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CA6DF98-F0B5-4CCE-ABB4-E40AABF783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18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490" cy="4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0641" y="0"/>
            <a:ext cx="2913811" cy="4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2663" y="709613"/>
            <a:ext cx="4935537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151" y="4728633"/>
            <a:ext cx="5060830" cy="441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55"/>
            <a:ext cx="2990490" cy="4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0641" y="9378455"/>
            <a:ext cx="2913811" cy="4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012679E-22E6-4221-AC21-A1CE3008B7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0052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9741" indent="-2922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8832" indent="-233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6365" indent="-233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03897" indent="-233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71430" indent="-233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38963" indent="-233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6495" indent="-233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74028" indent="-233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23E444B-6C2A-46CA-8BED-5B89655B5E39}" type="slidenum">
              <a:rPr lang="de-DE" altLang="de-DE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2679E-22E6-4221-AC21-A1CE3008B7D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396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AA… Assembly area</a:t>
            </a:r>
          </a:p>
          <a:p>
            <a:r>
              <a:rPr lang="en-US" dirty="0" smtClean="0"/>
              <a:t>LD… line of departure</a:t>
            </a:r>
          </a:p>
          <a:p>
            <a:r>
              <a:rPr lang="en-US" dirty="0" smtClean="0"/>
              <a:t>FEBA</a:t>
            </a:r>
            <a:r>
              <a:rPr lang="en-US" baseline="0" dirty="0" smtClean="0"/>
              <a:t>… Forward edge of battle area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2679E-22E6-4221-AC21-A1CE3008B7D6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114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9741" indent="-2922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8832" indent="-233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6365" indent="-233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03897" indent="-233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71430" indent="-233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38963" indent="-233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6495" indent="-233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74028" indent="-233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355A634-BADC-4995-B3A5-D9753E6B428F}" type="slidenum">
              <a:rPr lang="de-DE" altLang="de-DE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62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118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115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2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371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422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36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836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669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960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AT" altLang="de-DE" dirty="0"/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268288" y="6524625"/>
            <a:ext cx="171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AT" altLang="de-DE" sz="140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www.bundesheer.at</a:t>
            </a:r>
          </a:p>
        </p:txBody>
      </p:sp>
      <p:pic>
        <p:nvPicPr>
          <p:cNvPr id="1028" name="Picture 9" descr="Logo-Kombi_CD-Leiste_MUST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6532563"/>
            <a:ext cx="727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1258888" y="141288"/>
            <a:ext cx="32686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600" b="1" noProof="0" dirty="0" smtClean="0">
                <a:latin typeface="Franklin Gothic Book" pitchFamily="34" charset="0"/>
                <a:cs typeface="Arial" charset="0"/>
              </a:rPr>
              <a:t>National</a:t>
            </a:r>
            <a:r>
              <a:rPr lang="en-US" altLang="de-DE" sz="1600" b="1" baseline="0" noProof="0" dirty="0" smtClean="0">
                <a:latin typeface="Franklin Gothic Book" pitchFamily="34" charset="0"/>
                <a:cs typeface="Arial" charset="0"/>
              </a:rPr>
              <a:t> </a:t>
            </a:r>
            <a:r>
              <a:rPr lang="en-US" altLang="de-DE" sz="1600" b="1" baseline="0" noProof="0" dirty="0" err="1" smtClean="0">
                <a:latin typeface="Franklin Gothic Book" pitchFamily="34" charset="0"/>
                <a:cs typeface="Arial" charset="0"/>
              </a:rPr>
              <a:t>Defence</a:t>
            </a:r>
            <a:r>
              <a:rPr lang="en-US" altLang="de-DE" sz="1600" b="1" baseline="0" noProof="0" dirty="0" smtClean="0">
                <a:latin typeface="Franklin Gothic Book" pitchFamily="34" charset="0"/>
                <a:cs typeface="Arial" charset="0"/>
              </a:rPr>
              <a:t> Academy</a:t>
            </a:r>
            <a:endParaRPr lang="en-US" altLang="de-DE" sz="1600" b="1" noProof="0" dirty="0" smtClean="0">
              <a:latin typeface="Franklin Gothic Book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de-DE" sz="1600" b="1" noProof="0" dirty="0" smtClean="0">
                <a:solidFill>
                  <a:srgbClr val="808285"/>
                </a:solidFill>
                <a:latin typeface="Franklin Gothic Book" pitchFamily="34" charset="0"/>
                <a:cs typeface="Arial" charset="0"/>
              </a:rPr>
              <a:t>AAF Language</a:t>
            </a:r>
            <a:r>
              <a:rPr lang="en-US" altLang="de-DE" sz="1600" b="1" baseline="0" noProof="0" dirty="0" smtClean="0">
                <a:solidFill>
                  <a:srgbClr val="808285"/>
                </a:solidFill>
                <a:latin typeface="Franklin Gothic Book" pitchFamily="34" charset="0"/>
                <a:cs typeface="Arial" charset="0"/>
              </a:rPr>
              <a:t> Institute</a:t>
            </a:r>
            <a:endParaRPr lang="en-US" altLang="de-DE" sz="1600" b="1" noProof="0" dirty="0" smtClean="0">
              <a:solidFill>
                <a:srgbClr val="808285"/>
              </a:solidFill>
              <a:latin typeface="Franklin Gothic Book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de-DE" sz="1600" b="1" noProof="0" dirty="0" smtClean="0">
                <a:solidFill>
                  <a:srgbClr val="0066FF"/>
                </a:solidFill>
                <a:latin typeface="Franklin Gothic Book" pitchFamily="34" charset="0"/>
                <a:cs typeface="Arial" charset="0"/>
              </a:rPr>
              <a:t>Multilingualism</a:t>
            </a:r>
            <a:r>
              <a:rPr lang="en-US" altLang="de-DE" sz="1600" b="1" baseline="0" noProof="0" dirty="0" smtClean="0">
                <a:solidFill>
                  <a:srgbClr val="0066FF"/>
                </a:solidFill>
                <a:latin typeface="Franklin Gothic Book" pitchFamily="34" charset="0"/>
                <a:cs typeface="Arial" charset="0"/>
              </a:rPr>
              <a:t> – More Security</a:t>
            </a:r>
            <a:endParaRPr lang="en-US" altLang="de-DE" sz="1600" b="1" noProof="0" dirty="0">
              <a:solidFill>
                <a:srgbClr val="0066FF"/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1030" name="Grafik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7788"/>
            <a:ext cx="11176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9850"/>
            <a:ext cx="66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700808"/>
            <a:ext cx="7776864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Security-Related Language/s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</a:t>
            </a: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AAF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pproach To CYBER  English Training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de-AT" alt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Cyber</a:t>
            </a:r>
            <a: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English Seminar</a:t>
            </a:r>
            <a:r>
              <a:rPr lang="de-A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de-A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AT" sz="1000" b="1" dirty="0" smtClean="0"/>
          </a:p>
          <a:p>
            <a:pPr lvl="0"/>
            <a:r>
              <a:rPr lang="de-AT" b="1" dirty="0" smtClean="0"/>
              <a:t> </a:t>
            </a:r>
            <a:r>
              <a:rPr lang="de-AT" b="1" dirty="0" err="1" smtClean="0"/>
              <a:t>work</a:t>
            </a:r>
            <a:r>
              <a:rPr lang="de-AT" b="1" dirty="0" smtClean="0"/>
              <a:t> </a:t>
            </a:r>
            <a:r>
              <a:rPr lang="de-AT" b="1" dirty="0" err="1"/>
              <a:t>ahead</a:t>
            </a:r>
            <a:r>
              <a:rPr lang="de-AT" b="1" dirty="0"/>
              <a:t> </a:t>
            </a:r>
            <a:r>
              <a:rPr lang="de-AT" b="1" dirty="0" err="1"/>
              <a:t>package</a:t>
            </a:r>
            <a:r>
              <a:rPr lang="de-AT" b="1" dirty="0"/>
              <a:t> </a:t>
            </a:r>
            <a:r>
              <a:rPr lang="de-AT" b="1" dirty="0" smtClean="0"/>
              <a:t> </a:t>
            </a:r>
            <a:r>
              <a:rPr lang="de-AT" sz="2000" b="1" dirty="0" err="1"/>
              <a:t>distance</a:t>
            </a:r>
            <a:r>
              <a:rPr lang="de-AT" sz="2000" b="1" dirty="0"/>
              <a:t> </a:t>
            </a:r>
            <a:r>
              <a:rPr lang="de-AT" sz="2000" b="1" dirty="0" err="1" smtClean="0"/>
              <a:t>phase</a:t>
            </a:r>
            <a:endParaRPr lang="de-AT" sz="2000" b="1" dirty="0" smtClean="0"/>
          </a:p>
          <a:p>
            <a:pPr lvl="1"/>
            <a:r>
              <a:rPr lang="de-AT" sz="2000" b="1" dirty="0" err="1"/>
              <a:t>a</a:t>
            </a:r>
            <a:r>
              <a:rPr lang="de-AT" sz="2000" b="1" dirty="0" err="1" smtClean="0"/>
              <a:t>ccredited</a:t>
            </a:r>
            <a:r>
              <a:rPr lang="de-AT" sz="2000" b="1" dirty="0" smtClean="0"/>
              <a:t> MOOC - </a:t>
            </a:r>
            <a:r>
              <a:rPr lang="de-AT" sz="1200" b="1" dirty="0"/>
              <a:t>GCHQ </a:t>
            </a:r>
            <a:r>
              <a:rPr lang="de-AT" sz="1200" b="1" dirty="0" smtClean="0"/>
              <a:t>&amp; IISP</a:t>
            </a:r>
            <a:endParaRPr lang="de-AT" sz="2000" dirty="0"/>
          </a:p>
          <a:p>
            <a:pPr lvl="1"/>
            <a:r>
              <a:rPr lang="de-AT" sz="2000" b="1" dirty="0" err="1"/>
              <a:t>m</a:t>
            </a:r>
            <a:r>
              <a:rPr lang="de-AT" sz="2000" b="1" dirty="0" err="1" smtClean="0"/>
              <a:t>eaningful</a:t>
            </a:r>
            <a:r>
              <a:rPr lang="de-AT" sz="2000" b="1" dirty="0" smtClean="0"/>
              <a:t> </a:t>
            </a:r>
            <a:r>
              <a:rPr lang="de-AT" sz="2000" b="1" dirty="0" err="1"/>
              <a:t>content</a:t>
            </a:r>
            <a:r>
              <a:rPr lang="de-AT" sz="2000" b="1" dirty="0"/>
              <a:t> </a:t>
            </a:r>
            <a:endParaRPr lang="de-AT" sz="2000" b="1" dirty="0" smtClean="0"/>
          </a:p>
          <a:p>
            <a:pPr lvl="1"/>
            <a:r>
              <a:rPr lang="de-AT" sz="2000" b="1" dirty="0" err="1"/>
              <a:t>p</a:t>
            </a:r>
            <a:r>
              <a:rPr lang="de-AT" sz="2000" b="1" dirty="0" err="1" smtClean="0"/>
              <a:t>rogress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reports</a:t>
            </a:r>
            <a:endParaRPr lang="de-AT" sz="2000" dirty="0"/>
          </a:p>
          <a:p>
            <a:pPr lvl="1"/>
            <a:r>
              <a:rPr lang="de-AT" sz="2000" b="1" dirty="0" err="1" smtClean="0"/>
              <a:t>quizzes</a:t>
            </a:r>
            <a:endParaRPr lang="de-AT" sz="2000" dirty="0"/>
          </a:p>
          <a:p>
            <a:r>
              <a:rPr lang="de-AT" b="1" dirty="0" smtClean="0"/>
              <a:t> </a:t>
            </a:r>
            <a:r>
              <a:rPr lang="de-AT" b="1" dirty="0" err="1" smtClean="0"/>
              <a:t>virtual</a:t>
            </a:r>
            <a:r>
              <a:rPr lang="de-AT" b="1" dirty="0" smtClean="0"/>
              <a:t> </a:t>
            </a:r>
            <a:r>
              <a:rPr lang="de-AT" b="1" dirty="0" err="1"/>
              <a:t>o</a:t>
            </a:r>
            <a:r>
              <a:rPr lang="de-AT" b="1" dirty="0" err="1" smtClean="0"/>
              <a:t>ffice</a:t>
            </a:r>
            <a:r>
              <a:rPr lang="de-AT" b="1" dirty="0" smtClean="0"/>
              <a:t> </a:t>
            </a:r>
            <a:r>
              <a:rPr lang="de-AT" b="1" dirty="0" err="1"/>
              <a:t>h</a:t>
            </a:r>
            <a:r>
              <a:rPr lang="de-AT" b="1" dirty="0" err="1" smtClean="0"/>
              <a:t>ours</a:t>
            </a:r>
            <a:r>
              <a:rPr lang="de-AT" b="1" dirty="0" smtClean="0"/>
              <a:t> - </a:t>
            </a:r>
            <a:r>
              <a:rPr lang="de-AT" sz="2000" b="1" dirty="0" err="1" smtClean="0"/>
              <a:t>language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issues</a:t>
            </a:r>
            <a:endParaRPr lang="de-AT" sz="2000" dirty="0"/>
          </a:p>
          <a:p>
            <a:r>
              <a:rPr lang="de-AT" b="1" dirty="0" smtClean="0"/>
              <a:t> </a:t>
            </a:r>
            <a:r>
              <a:rPr lang="de-AT" b="1" dirty="0" err="1" smtClean="0"/>
              <a:t>three</a:t>
            </a:r>
            <a:r>
              <a:rPr lang="de-AT" b="1" dirty="0" smtClean="0"/>
              <a:t> </a:t>
            </a:r>
            <a:r>
              <a:rPr lang="de-AT" b="1" dirty="0" err="1"/>
              <a:t>day</a:t>
            </a:r>
            <a:r>
              <a:rPr lang="de-AT" b="1" dirty="0"/>
              <a:t> </a:t>
            </a:r>
            <a:r>
              <a:rPr lang="de-AT" b="1" dirty="0" err="1"/>
              <a:t>seminar</a:t>
            </a:r>
            <a:r>
              <a:rPr lang="de-AT" b="1" dirty="0"/>
              <a:t> </a:t>
            </a:r>
            <a:r>
              <a:rPr lang="de-AT" b="1" dirty="0" err="1"/>
              <a:t>presence</a:t>
            </a:r>
            <a:r>
              <a:rPr lang="de-AT" b="1" dirty="0"/>
              <a:t> </a:t>
            </a:r>
            <a:r>
              <a:rPr lang="de-AT" b="1" dirty="0" err="1"/>
              <a:t>phase</a:t>
            </a:r>
            <a:endParaRPr lang="de-AT" dirty="0"/>
          </a:p>
          <a:p>
            <a:pPr lvl="0"/>
            <a:endParaRPr lang="de-AT" sz="2000" dirty="0"/>
          </a:p>
          <a:p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3" t="48093" r="31077" b="35875"/>
          <a:stretch/>
        </p:blipFill>
        <p:spPr bwMode="auto">
          <a:xfrm>
            <a:off x="4644008" y="2451750"/>
            <a:ext cx="3672408" cy="129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6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4127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de-AT" altLang="de-DE" sz="3200" b="1" dirty="0" smtClean="0"/>
              <a:t>„MULTILINGUALISM – MORE SECURITY“</a:t>
            </a:r>
            <a:endParaRPr lang="de-AT" altLang="de-DE" sz="3200" b="1" dirty="0"/>
          </a:p>
        </p:txBody>
      </p:sp>
      <p:pic>
        <p:nvPicPr>
          <p:cNvPr id="2051" name="Picture 3" descr="C:\Users\x9xo\Downloads\eprs-aag-542180-internal-security-strate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4629894" cy="264565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45840"/>
            <a:ext cx="8229600" cy="1143000"/>
          </a:xfrm>
        </p:spPr>
        <p:txBody>
          <a:bodyPr/>
          <a:lstStyle/>
          <a:p>
            <a:r>
              <a:rPr lang="de-AT" dirty="0" smtClean="0"/>
              <a:t>SCOPE</a:t>
            </a:r>
            <a:endParaRPr lang="en-GB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299">
            <a:off x="6091369" y="1097287"/>
            <a:ext cx="2639377" cy="1769891"/>
          </a:xfrm>
          <a:prstGeom prst="rect">
            <a:avLst/>
          </a:prstGeom>
        </p:spPr>
      </p:pic>
      <p:pic>
        <p:nvPicPr>
          <p:cNvPr id="5" name="Picture 7" descr="C:\Users\x9xo\Downloads\20151027_163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632">
            <a:off x="218267" y="2157680"/>
            <a:ext cx="3450083" cy="243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15" y="4371960"/>
            <a:ext cx="3101310" cy="1677758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46784"/>
            <a:ext cx="2746579" cy="1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" y="1340768"/>
            <a:ext cx="2539696" cy="103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08" y="3212976"/>
            <a:ext cx="2339752" cy="152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x9xo\Downloads\dro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061">
            <a:off x="5950683" y="2569431"/>
            <a:ext cx="2920750" cy="1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x9xo\Downloads\mumbaiterro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825">
            <a:off x="2148020" y="1828558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9" y="4183363"/>
            <a:ext cx="3048623" cy="22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 descr="C:\Users\x9xo\Downloads\kusem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55" y="4738207"/>
            <a:ext cx="2312805" cy="17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D:\Hptm HINTENBERGER\15_Bilder\IMG-20160903-WA000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13" y="4177138"/>
            <a:ext cx="3431297" cy="19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:\Users\x9xo\Downloads\20080909_05390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49380"/>
            <a:ext cx="2390415" cy="17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31" y="4226702"/>
            <a:ext cx="2759452" cy="216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981">
            <a:off x="3279066" y="2014125"/>
            <a:ext cx="2805641" cy="40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 bwMode="auto">
          <a:xfrm>
            <a:off x="381784" y="76470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dirty="0" smtClean="0"/>
              <a:t>Situation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395536" y="1592248"/>
            <a:ext cx="3456384" cy="1440160"/>
          </a:xfrm>
          <a:prstGeom prst="roundRect">
            <a:avLst/>
          </a:prstGeom>
          <a:solidFill>
            <a:srgbClr val="8DA87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scenarios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5436096" y="1556792"/>
            <a:ext cx="3384376" cy="1440160"/>
          </a:xfrm>
          <a:prstGeom prst="roundRect">
            <a:avLst/>
          </a:prstGeom>
          <a:solidFill>
            <a:srgbClr val="8DA87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altLang="en-US" sz="16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6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ecurity sector reform</a:t>
            </a:r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" name="Pfeil nach links, rechts und oben 3"/>
          <p:cNvSpPr/>
          <p:nvPr/>
        </p:nvSpPr>
        <p:spPr>
          <a:xfrm rot="10800000">
            <a:off x="3879324" y="1916830"/>
            <a:ext cx="1512168" cy="2880321"/>
          </a:xfrm>
          <a:prstGeom prst="leftRightUpArrow">
            <a:avLst/>
          </a:prstGeom>
          <a:solidFill>
            <a:srgbClr val="8DA87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bgerundetes Rechteck 4"/>
          <p:cNvSpPr/>
          <p:nvPr/>
        </p:nvSpPr>
        <p:spPr>
          <a:xfrm>
            <a:off x="1887125" y="4874230"/>
            <a:ext cx="5760639" cy="1368152"/>
          </a:xfrm>
          <a:prstGeom prst="roundRect">
            <a:avLst/>
          </a:prstGeom>
          <a:solidFill>
            <a:srgbClr val="8DA87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value of armed forces for security area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Sechseck 6"/>
          <p:cNvSpPr/>
          <p:nvPr/>
        </p:nvSpPr>
        <p:spPr>
          <a:xfrm rot="19645253">
            <a:off x="1095441" y="2248421"/>
            <a:ext cx="6792880" cy="1642641"/>
          </a:xfrm>
          <a:prstGeom prst="hexagon">
            <a:avLst/>
          </a:prstGeom>
          <a:solidFill>
            <a:srgbClr val="8DA87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Multidimensional</a:t>
            </a:r>
          </a:p>
          <a:p>
            <a:pPr algn="ctr"/>
            <a:r>
              <a:rPr lang="de-A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1100138" y="1120775"/>
            <a:ext cx="7011987" cy="585788"/>
          </a:xfrm>
          <a:prstGeom prst="rect">
            <a:avLst/>
          </a:prstGeom>
          <a:solidFill>
            <a:schemeClr val="bg1">
              <a:alpha val="1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defRPr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  <a:lvl2pPr marL="742950" indent="-285750" algn="ctr">
              <a:defRPr sz="3200" b="1"/>
            </a:lvl2pPr>
            <a:lvl3pPr marL="1143000" indent="-228600" algn="ctr">
              <a:defRPr sz="3200" b="1"/>
            </a:lvl3pPr>
            <a:lvl4pPr marL="1600200" indent="-228600" algn="ctr">
              <a:defRPr sz="3200" b="1"/>
            </a:lvl4pPr>
            <a:lvl5pPr marL="2057400" indent="-228600" algn="ctr">
              <a:defRPr sz="3200" b="1"/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/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/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/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/>
            </a:lvl9pPr>
          </a:lstStyle>
          <a:p>
            <a:pPr>
              <a:defRPr/>
            </a:pPr>
            <a:r>
              <a:rPr lang="de-DE" dirty="0"/>
              <a:t>Institutsimperativ</a:t>
            </a:r>
          </a:p>
        </p:txBody>
      </p:sp>
      <p:grpSp>
        <p:nvGrpSpPr>
          <p:cNvPr id="6147" name="Gruppieren 16"/>
          <p:cNvGrpSpPr>
            <a:grpSpLocks/>
          </p:cNvGrpSpPr>
          <p:nvPr/>
        </p:nvGrpSpPr>
        <p:grpSpPr bwMode="auto">
          <a:xfrm>
            <a:off x="827088" y="1052513"/>
            <a:ext cx="7380287" cy="5440362"/>
            <a:chOff x="828000" y="896336"/>
            <a:chExt cx="7380000" cy="5439664"/>
          </a:xfrm>
        </p:grpSpPr>
        <p:sp>
          <p:nvSpPr>
            <p:cNvPr id="6149" name="Ellipse 6"/>
            <p:cNvSpPr>
              <a:spLocks noChangeArrowheads="1"/>
            </p:cNvSpPr>
            <p:nvPr/>
          </p:nvSpPr>
          <p:spPr bwMode="auto">
            <a:xfrm>
              <a:off x="1669965" y="896336"/>
              <a:ext cx="5722551" cy="4836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AT" altLang="de-DE"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6150" name="Ellipse 3"/>
            <p:cNvSpPr>
              <a:spLocks noChangeArrowheads="1"/>
            </p:cNvSpPr>
            <p:nvPr/>
          </p:nvSpPr>
          <p:spPr bwMode="auto">
            <a:xfrm>
              <a:off x="1669965" y="1840647"/>
              <a:ext cx="3922519" cy="29482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AT" altLang="de-DE"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6151" name="Textfeld 2"/>
            <p:cNvSpPr txBox="1">
              <a:spLocks noChangeArrowheads="1"/>
            </p:cNvSpPr>
            <p:nvPr/>
          </p:nvSpPr>
          <p:spPr bwMode="auto">
            <a:xfrm>
              <a:off x="5275616" y="1836756"/>
              <a:ext cx="3577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AT" altLang="de-DE">
                  <a:solidFill>
                    <a:schemeClr val="bg1"/>
                  </a:solidFill>
                </a:rPr>
                <a:t>…</a:t>
              </a:r>
            </a:p>
          </p:txBody>
        </p:sp>
        <p:pic>
          <p:nvPicPr>
            <p:cNvPr id="6152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" t="8699" r="3586" b="7996"/>
            <a:stretch>
              <a:fillRect/>
            </a:stretch>
          </p:blipFill>
          <p:spPr bwMode="auto">
            <a:xfrm>
              <a:off x="828000" y="900000"/>
              <a:ext cx="7380000" cy="54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Ellipse 8"/>
            <p:cNvSpPr>
              <a:spLocks noChangeArrowheads="1"/>
            </p:cNvSpPr>
            <p:nvPr/>
          </p:nvSpPr>
          <p:spPr bwMode="auto">
            <a:xfrm>
              <a:off x="4037626" y="2944281"/>
              <a:ext cx="1234798" cy="125008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AT" altLang="de-DE"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897501" y="2828015"/>
              <a:ext cx="1571184" cy="871524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0961027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de-AT" dirty="0" err="1">
                  <a:ln cap="rnd">
                    <a:solidFill>
                      <a:schemeClr val="tx1"/>
                    </a:solidFill>
                  </a:ln>
                  <a:latin typeface="Arial" pitchFamily="34" charset="0"/>
                </a:rPr>
                <a:t>m</a:t>
              </a:r>
              <a:r>
                <a:rPr lang="de-AT" dirty="0" err="1" smtClean="0">
                  <a:ln cap="rnd">
                    <a:solidFill>
                      <a:schemeClr val="tx1"/>
                    </a:solidFill>
                  </a:ln>
                  <a:latin typeface="Arial" pitchFamily="34" charset="0"/>
                </a:rPr>
                <a:t>ilitray</a:t>
              </a:r>
              <a:r>
                <a:rPr lang="de-AT" dirty="0" smtClean="0">
                  <a:ln cap="rnd">
                    <a:solidFill>
                      <a:schemeClr val="tx1"/>
                    </a:solidFill>
                  </a:ln>
                  <a:latin typeface="Arial" pitchFamily="34" charset="0"/>
                </a:rPr>
                <a:t> </a:t>
              </a:r>
              <a:r>
                <a:rPr lang="de-AT" dirty="0" err="1" smtClean="0">
                  <a:ln cap="rnd">
                    <a:solidFill>
                      <a:schemeClr val="tx1"/>
                    </a:solidFill>
                  </a:ln>
                  <a:latin typeface="Arial" pitchFamily="34" charset="0"/>
                </a:rPr>
                <a:t>terminology</a:t>
              </a:r>
              <a:endParaRPr lang="de-AT" dirty="0">
                <a:latin typeface="Arial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023454" y="4710336"/>
              <a:ext cx="1431057" cy="105199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202762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de-AT" b="1" dirty="0" err="1" smtClean="0">
                  <a:latin typeface="Arial" pitchFamily="34" charset="0"/>
                </a:rPr>
                <a:t>police-related</a:t>
              </a:r>
              <a:r>
                <a:rPr lang="de-AT" b="1" dirty="0" smtClean="0">
                  <a:latin typeface="Arial" pitchFamily="34" charset="0"/>
                </a:rPr>
                <a:t> </a:t>
              </a:r>
              <a:r>
                <a:rPr lang="de-AT" b="1" dirty="0" err="1" smtClean="0">
                  <a:latin typeface="Arial" pitchFamily="34" charset="0"/>
                </a:rPr>
                <a:t>terminology</a:t>
              </a:r>
              <a:endParaRPr lang="de-AT" b="1" dirty="0">
                <a:latin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4167970" y="4831243"/>
              <a:ext cx="1030247" cy="10412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de-AT" dirty="0"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184950" y="4262713"/>
              <a:ext cx="1484889" cy="1052464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2205882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de-AT" b="1" noProof="1" smtClean="0">
                  <a:latin typeface="Arial" pitchFamily="34" charset="0"/>
                </a:rPr>
                <a:t>cyber-related terminology</a:t>
              </a:r>
              <a:endParaRPr lang="de-AT" b="1" dirty="0">
                <a:latin typeface="Arial" pitchFamily="34" charset="0"/>
              </a:endParaRPr>
            </a:p>
          </p:txBody>
        </p:sp>
        <p:sp>
          <p:nvSpPr>
            <p:cNvPr id="6158" name="Ellipse 19"/>
            <p:cNvSpPr>
              <a:spLocks noChangeArrowheads="1"/>
            </p:cNvSpPr>
            <p:nvPr/>
          </p:nvSpPr>
          <p:spPr bwMode="auto">
            <a:xfrm>
              <a:off x="2412610" y="4381245"/>
              <a:ext cx="1029570" cy="104231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AT" altLang="de-DE"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028448" y="3859818"/>
              <a:ext cx="1030247" cy="10428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de-AT" dirty="0"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750988" y="3660218"/>
              <a:ext cx="1529734" cy="1480269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de-AT" b="1" dirty="0" err="1" smtClean="0">
                  <a:latin typeface="Arial" pitchFamily="34" charset="0"/>
                </a:rPr>
                <a:t>cross-border</a:t>
              </a:r>
              <a:r>
                <a:rPr lang="de-AT" b="1" dirty="0" smtClean="0">
                  <a:latin typeface="Arial" pitchFamily="34" charset="0"/>
                </a:rPr>
                <a:t> </a:t>
              </a:r>
              <a:r>
                <a:rPr lang="de-AT" b="1" dirty="0" err="1" smtClean="0">
                  <a:latin typeface="Arial" pitchFamily="34" charset="0"/>
                </a:rPr>
                <a:t>issues</a:t>
              </a:r>
              <a:r>
                <a:rPr lang="de-AT" b="1" dirty="0" smtClean="0">
                  <a:latin typeface="Arial" pitchFamily="34" charset="0"/>
                </a:rPr>
                <a:t> </a:t>
              </a:r>
              <a:r>
                <a:rPr lang="de-AT" b="1" dirty="0" err="1" smtClean="0">
                  <a:latin typeface="Arial" pitchFamily="34" charset="0"/>
                </a:rPr>
                <a:t>related</a:t>
              </a:r>
              <a:r>
                <a:rPr lang="de-AT" b="1" dirty="0" smtClean="0">
                  <a:latin typeface="Arial" pitchFamily="34" charset="0"/>
                </a:rPr>
                <a:t> </a:t>
              </a:r>
              <a:r>
                <a:rPr lang="de-AT" b="1" dirty="0" err="1" smtClean="0">
                  <a:latin typeface="Arial" pitchFamily="34" charset="0"/>
                </a:rPr>
                <a:t>terminology</a:t>
              </a:r>
              <a:endParaRPr lang="de-AT" b="1" dirty="0">
                <a:latin typeface="Arial" pitchFamily="34" charset="0"/>
              </a:endParaRPr>
            </a:p>
          </p:txBody>
        </p:sp>
        <p:sp>
          <p:nvSpPr>
            <p:cNvPr id="6161" name="Ellipse 24"/>
            <p:cNvSpPr>
              <a:spLocks noChangeArrowheads="1"/>
            </p:cNvSpPr>
            <p:nvPr/>
          </p:nvSpPr>
          <p:spPr bwMode="auto">
            <a:xfrm>
              <a:off x="2182229" y="2525921"/>
              <a:ext cx="1029570" cy="10423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AT" altLang="de-DE"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968009" y="2391956"/>
              <a:ext cx="1524680" cy="1160789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de-AT" sz="900" b="1" dirty="0" err="1" smtClean="0">
                  <a:latin typeface="Arial" pitchFamily="34" charset="0"/>
                </a:rPr>
                <a:t>terrorism</a:t>
              </a:r>
              <a:r>
                <a:rPr lang="de-AT" sz="900" dirty="0" smtClean="0">
                  <a:latin typeface="Arial" pitchFamily="34" charset="0"/>
                </a:rPr>
                <a:t>/</a:t>
              </a:r>
              <a:r>
                <a:rPr lang="de-AT" sz="900" b="1" dirty="0" err="1" smtClean="0">
                  <a:latin typeface="Arial" pitchFamily="34" charset="0"/>
                </a:rPr>
                <a:t>counterterroism-related</a:t>
              </a:r>
              <a:r>
                <a:rPr lang="de-AT" sz="900" b="1" dirty="0" smtClean="0">
                  <a:latin typeface="Arial" pitchFamily="34" charset="0"/>
                </a:rPr>
                <a:t> </a:t>
              </a:r>
              <a:r>
                <a:rPr lang="de-AT" sz="900" b="1" dirty="0" err="1" smtClean="0">
                  <a:latin typeface="Arial" pitchFamily="34" charset="0"/>
                </a:rPr>
                <a:t>terminology</a:t>
              </a:r>
              <a:r>
                <a:rPr lang="de-AT" sz="900" b="1" dirty="0" smtClean="0">
                  <a:latin typeface="Arial" pitchFamily="34" charset="0"/>
                </a:rPr>
                <a:t>.</a:t>
              </a:r>
              <a:endParaRPr lang="de-AT" sz="900" b="1" dirty="0">
                <a:latin typeface="Arial" pitchFamily="34" charset="0"/>
              </a:endParaRPr>
            </a:p>
          </p:txBody>
        </p:sp>
        <p:sp>
          <p:nvSpPr>
            <p:cNvPr id="6163" name="Ellipse 28"/>
            <p:cNvSpPr>
              <a:spLocks noChangeArrowheads="1"/>
            </p:cNvSpPr>
            <p:nvPr/>
          </p:nvSpPr>
          <p:spPr bwMode="auto">
            <a:xfrm>
              <a:off x="6169309" y="2306857"/>
              <a:ext cx="1029570" cy="10423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AT" altLang="de-DE"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982660" y="2206957"/>
              <a:ext cx="1411861" cy="765394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0961027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de-AT" dirty="0" err="1" smtClean="0">
                  <a:ln cap="rnd">
                    <a:solidFill>
                      <a:schemeClr val="tx1"/>
                    </a:solidFill>
                  </a:ln>
                  <a:latin typeface="Arial" pitchFamily="34" charset="0"/>
                </a:rPr>
                <a:t>migration-related</a:t>
              </a:r>
              <a:r>
                <a:rPr lang="de-AT" dirty="0" smtClean="0">
                  <a:ln cap="rnd">
                    <a:solidFill>
                      <a:schemeClr val="tx1"/>
                    </a:solidFill>
                  </a:ln>
                  <a:latin typeface="Arial" pitchFamily="34" charset="0"/>
                </a:rPr>
                <a:t> </a:t>
              </a:r>
              <a:r>
                <a:rPr lang="de-AT" dirty="0" err="1" smtClean="0">
                  <a:ln cap="rnd">
                    <a:solidFill>
                      <a:schemeClr val="tx1"/>
                    </a:solidFill>
                  </a:ln>
                  <a:latin typeface="Arial" pitchFamily="34" charset="0"/>
                </a:rPr>
                <a:t>terminology</a:t>
              </a:r>
              <a:r>
                <a:rPr lang="de-AT" dirty="0" smtClean="0">
                  <a:ln cap="rnd">
                    <a:solidFill>
                      <a:schemeClr val="tx1"/>
                    </a:solidFill>
                  </a:ln>
                  <a:latin typeface="Arial" pitchFamily="34" charset="0"/>
                </a:rPr>
                <a:t>.</a:t>
              </a:r>
              <a:endParaRPr lang="de-AT" dirty="0">
                <a:latin typeface="Arial" pitchFamily="34" charset="0"/>
              </a:endParaRPr>
            </a:p>
          </p:txBody>
        </p:sp>
        <p:sp>
          <p:nvSpPr>
            <p:cNvPr id="6165" name="Ellipse 26"/>
            <p:cNvSpPr>
              <a:spLocks noChangeArrowheads="1"/>
            </p:cNvSpPr>
            <p:nvPr/>
          </p:nvSpPr>
          <p:spPr bwMode="auto">
            <a:xfrm>
              <a:off x="4037626" y="1438410"/>
              <a:ext cx="1029570" cy="10423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AT" altLang="de-DE" sz="2800" b="1">
                  <a:latin typeface="Franklin Gothic Book" pitchFamily="34" charset="0"/>
                  <a:cs typeface="Arial" charset="0"/>
                </a:rPr>
                <a:t>???</a:t>
              </a:r>
            </a:p>
          </p:txBody>
        </p:sp>
      </p:grp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25438" y="989013"/>
            <a:ext cx="8713787" cy="830997"/>
          </a:xfrm>
          <a:prstGeom prst="rect">
            <a:avLst/>
          </a:prstGeom>
          <a:solidFill>
            <a:srgbClr val="92D050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3888" indent="-6238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2000" b="1" dirty="0" smtClean="0">
                <a:sym typeface="Webdings" pitchFamily="18" charset="2"/>
              </a:rPr>
              <a:t>Unique Characteristic: </a:t>
            </a:r>
            <a:r>
              <a:rPr lang="en-US" alt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military terminology</a:t>
            </a:r>
          </a:p>
          <a:p>
            <a:pPr algn="ctr" eaLnBrk="1" hangingPunct="1"/>
            <a:r>
              <a:rPr lang="en-US" altLang="de-DE" sz="2000" b="1" dirty="0" smtClean="0">
                <a:sym typeface="Webdings" pitchFamily="18" charset="2"/>
              </a:rPr>
              <a:t>Necessity: </a:t>
            </a:r>
            <a:r>
              <a:rPr lang="en-US" alt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excellence in security-related terminology</a:t>
            </a:r>
            <a:endParaRPr lang="en-US" alt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Ellipse 26"/>
          <p:cNvSpPr>
            <a:spLocks noChangeArrowheads="1"/>
          </p:cNvSpPr>
          <p:nvPr/>
        </p:nvSpPr>
        <p:spPr bwMode="auto">
          <a:xfrm>
            <a:off x="3264156" y="3716274"/>
            <a:ext cx="659772" cy="63469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AT" altLang="de-DE" sz="700" b="1" dirty="0">
                <a:latin typeface="Franklin Gothic Book" pitchFamily="34" charset="0"/>
                <a:cs typeface="Arial" charset="0"/>
              </a:rPr>
              <a:t>???</a:t>
            </a:r>
          </a:p>
        </p:txBody>
      </p:sp>
      <p:sp>
        <p:nvSpPr>
          <p:cNvPr id="25" name="Ellipse 26"/>
          <p:cNvSpPr>
            <a:spLocks noChangeArrowheads="1"/>
          </p:cNvSpPr>
          <p:nvPr/>
        </p:nvSpPr>
        <p:spPr bwMode="auto">
          <a:xfrm>
            <a:off x="5333880" y="2463215"/>
            <a:ext cx="534264" cy="5212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AT" altLang="de-DE" sz="700" b="1" dirty="0">
                <a:latin typeface="Franklin Gothic Book" pitchFamily="34" charset="0"/>
                <a:cs typeface="Arial" charset="0"/>
              </a:rPr>
              <a:t>???</a:t>
            </a:r>
          </a:p>
        </p:txBody>
      </p:sp>
      <p:sp>
        <p:nvSpPr>
          <p:cNvPr id="26" name="Ellipse 26"/>
          <p:cNvSpPr>
            <a:spLocks noChangeArrowheads="1"/>
          </p:cNvSpPr>
          <p:nvPr/>
        </p:nvSpPr>
        <p:spPr bwMode="auto">
          <a:xfrm>
            <a:off x="7133982" y="3217056"/>
            <a:ext cx="606370" cy="60239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AT" altLang="de-DE" sz="700" b="1" dirty="0">
                <a:latin typeface="Franklin Gothic Book" pitchFamily="34" charset="0"/>
                <a:cs typeface="Arial" charset="0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84872" y="1091768"/>
            <a:ext cx="8105775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de-DE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ESP but also security-related terminology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1270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11" y="5084763"/>
            <a:ext cx="3314700" cy="138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513799" y="1628775"/>
            <a:ext cx="4513262" cy="3378200"/>
            <a:chOff x="563563" y="1628775"/>
            <a:chExt cx="4513262" cy="3378200"/>
          </a:xfrm>
        </p:grpSpPr>
        <p:sp>
          <p:nvSpPr>
            <p:cNvPr id="11268" name="CasellaDiTesto 10"/>
            <p:cNvSpPr txBox="1">
              <a:spLocks noChangeArrowheads="1"/>
            </p:cNvSpPr>
            <p:nvPr/>
          </p:nvSpPr>
          <p:spPr bwMode="auto">
            <a:xfrm>
              <a:off x="563563" y="1628775"/>
              <a:ext cx="4513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it-IT" altLang="de-DE" b="1" dirty="0" err="1" smtClean="0"/>
                <a:t>Aviation</a:t>
              </a:r>
              <a:r>
                <a:rPr lang="it-IT" altLang="de-DE" b="1" dirty="0" smtClean="0"/>
                <a:t> </a:t>
              </a:r>
              <a:r>
                <a:rPr lang="it-IT" altLang="de-DE" b="1" dirty="0"/>
                <a:t>English</a:t>
              </a:r>
            </a:p>
          </p:txBody>
        </p:sp>
        <p:pic>
          <p:nvPicPr>
            <p:cNvPr id="11271" name="Grafi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988" y="2598738"/>
              <a:ext cx="2879725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Grafik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8" y="3395663"/>
              <a:ext cx="3006725" cy="1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3" name="AutoShape 8" descr="Getty Images"/>
          <p:cNvSpPr>
            <a:spLocks noChangeAspect="1" noChangeArrowheads="1"/>
          </p:cNvSpPr>
          <p:nvPr/>
        </p:nvSpPr>
        <p:spPr bwMode="auto">
          <a:xfrm>
            <a:off x="2157413" y="1819275"/>
            <a:ext cx="4829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322585" y="1643639"/>
            <a:ext cx="3271093" cy="4804442"/>
            <a:chOff x="5701457" y="1648746"/>
            <a:chExt cx="3271093" cy="4804442"/>
          </a:xfrm>
        </p:grpSpPr>
        <p:pic>
          <p:nvPicPr>
            <p:cNvPr id="1126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700" y="1919288"/>
              <a:ext cx="3117850" cy="264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CasellaDiTesto 10"/>
            <p:cNvSpPr txBox="1">
              <a:spLocks noChangeArrowheads="1"/>
            </p:cNvSpPr>
            <p:nvPr/>
          </p:nvSpPr>
          <p:spPr bwMode="auto">
            <a:xfrm>
              <a:off x="5701457" y="1648746"/>
              <a:ext cx="321711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it-IT" altLang="de-DE" b="1" dirty="0"/>
                <a:t>Cyber English</a:t>
              </a:r>
            </a:p>
          </p:txBody>
        </p:sp>
        <p:pic>
          <p:nvPicPr>
            <p:cNvPr id="11274" name="Grafik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563" y="4440238"/>
              <a:ext cx="3021012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Pfeil in vier Richtungen 5"/>
          <p:cNvSpPr/>
          <p:nvPr/>
        </p:nvSpPr>
        <p:spPr>
          <a:xfrm rot="18868666">
            <a:off x="2449439" y="2294482"/>
            <a:ext cx="3689773" cy="3497907"/>
          </a:xfrm>
          <a:prstGeom prst="quadArrow">
            <a:avLst/>
          </a:prstGeom>
          <a:solidFill>
            <a:srgbClr val="8DA87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177244" y="1340768"/>
            <a:ext cx="6779132" cy="4176464"/>
          </a:xfrm>
          <a:prstGeom prst="rect">
            <a:avLst/>
          </a:prstGeom>
          <a:gradFill>
            <a:gsLst>
              <a:gs pos="73000">
                <a:schemeClr val="accent2">
                  <a:shade val="51000"/>
                  <a:satMod val="130000"/>
                  <a:alpha val="24000"/>
                </a:schemeClr>
              </a:gs>
              <a:gs pos="100000">
                <a:schemeClr val="accent2">
                  <a:shade val="93000"/>
                  <a:satMod val="130000"/>
                  <a:alpha val="43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en-US" sz="3600" dirty="0"/>
              <a:t>E</a:t>
            </a:r>
            <a:r>
              <a:rPr lang="en-US" sz="3600" dirty="0" smtClean="0"/>
              <a:t>xecution</a:t>
            </a:r>
            <a:endParaRPr lang="en-US" sz="36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161342946"/>
              </p:ext>
            </p:extLst>
          </p:nvPr>
        </p:nvGraphicFramePr>
        <p:xfrm>
          <a:off x="3635896" y="1484784"/>
          <a:ext cx="46085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603641896"/>
              </p:ext>
            </p:extLst>
          </p:nvPr>
        </p:nvGraphicFramePr>
        <p:xfrm>
          <a:off x="1043608" y="1268760"/>
          <a:ext cx="57241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rapezoid 6"/>
          <p:cNvSpPr/>
          <p:nvPr/>
        </p:nvSpPr>
        <p:spPr>
          <a:xfrm>
            <a:off x="-10380" y="5378896"/>
            <a:ext cx="9154380" cy="945224"/>
          </a:xfrm>
          <a:prstGeom prst="trapezoid">
            <a:avLst>
              <a:gd name="adj" fmla="val 132734"/>
            </a:avLst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78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 of military and security-related terminology</a:t>
            </a:r>
          </a:p>
        </p:txBody>
      </p:sp>
    </p:spTree>
    <p:extLst>
      <p:ext uri="{BB962C8B-B14F-4D97-AF65-F5344CB8AC3E}">
        <p14:creationId xmlns:p14="http://schemas.microsoft.com/office/powerpoint/2010/main" val="2391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AsOne/>
      </p:bldGraphic>
      <p:bldGraphic spid="5" grpId="0">
        <p:bldAsOne/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86102" y="116632"/>
            <a:ext cx="4654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de-DE"/>
            </a:defPPr>
            <a:lvl1pPr algn="ctr">
              <a:lnSpc>
                <a:spcPct val="80000"/>
              </a:lnSpc>
              <a:defRPr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AT" altLang="de-DE" dirty="0" err="1" smtClean="0"/>
              <a:t>Cyber</a:t>
            </a:r>
            <a:r>
              <a:rPr lang="de-AT" altLang="de-DE" dirty="0" smtClean="0"/>
              <a:t> English</a:t>
            </a:r>
            <a:endParaRPr lang="it-IT" altLang="de-DE" dirty="0"/>
          </a:p>
        </p:txBody>
      </p:sp>
      <p:sp>
        <p:nvSpPr>
          <p:cNvPr id="11" name="Ellipse 10"/>
          <p:cNvSpPr/>
          <p:nvPr/>
        </p:nvSpPr>
        <p:spPr>
          <a:xfrm rot="2220336">
            <a:off x="366488" y="718639"/>
            <a:ext cx="3157827" cy="4777336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Clr>
                <a:srgbClr val="FF0000"/>
              </a:buClr>
              <a:buFontTx/>
              <a:buNone/>
              <a:defRPr/>
            </a:pPr>
            <a:endParaRPr lang="de-AT" altLang="de-DE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165430" y="1401745"/>
            <a:ext cx="1080120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Zombie</a:t>
            </a:r>
            <a:endParaRPr lang="en-GB" dirty="0"/>
          </a:p>
        </p:txBody>
      </p:sp>
      <p:sp>
        <p:nvSpPr>
          <p:cNvPr id="15" name="Rechteck 14"/>
          <p:cNvSpPr/>
          <p:nvPr/>
        </p:nvSpPr>
        <p:spPr>
          <a:xfrm>
            <a:off x="35496" y="3909591"/>
            <a:ext cx="1080120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PUA</a:t>
            </a:r>
            <a:endParaRPr lang="en-GB" dirty="0"/>
          </a:p>
        </p:txBody>
      </p:sp>
      <p:sp>
        <p:nvSpPr>
          <p:cNvPr id="16" name="Rechteck 15"/>
          <p:cNvSpPr/>
          <p:nvPr/>
        </p:nvSpPr>
        <p:spPr>
          <a:xfrm>
            <a:off x="843085" y="1701614"/>
            <a:ext cx="1343000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Keylogging</a:t>
            </a:r>
            <a:endParaRPr lang="en-GB" dirty="0"/>
          </a:p>
        </p:txBody>
      </p:sp>
      <p:sp>
        <p:nvSpPr>
          <p:cNvPr id="18" name="Rechteck 17"/>
          <p:cNvSpPr/>
          <p:nvPr/>
        </p:nvSpPr>
        <p:spPr>
          <a:xfrm>
            <a:off x="1544034" y="1057046"/>
            <a:ext cx="1188132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Spoofing</a:t>
            </a:r>
            <a:endParaRPr lang="en-GB" dirty="0"/>
          </a:p>
        </p:txBody>
      </p:sp>
      <p:sp>
        <p:nvSpPr>
          <p:cNvPr id="19" name="Rechteck 18"/>
          <p:cNvSpPr/>
          <p:nvPr/>
        </p:nvSpPr>
        <p:spPr>
          <a:xfrm>
            <a:off x="323528" y="2757463"/>
            <a:ext cx="1899828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Browser  </a:t>
            </a:r>
            <a:r>
              <a:rPr lang="de-AT" dirty="0" err="1" smtClean="0"/>
              <a:t>hijack</a:t>
            </a:r>
            <a:endParaRPr lang="en-GB" dirty="0"/>
          </a:p>
        </p:txBody>
      </p:sp>
      <p:sp>
        <p:nvSpPr>
          <p:cNvPr id="20" name="Rechteck 19"/>
          <p:cNvSpPr/>
          <p:nvPr/>
        </p:nvSpPr>
        <p:spPr>
          <a:xfrm>
            <a:off x="179512" y="4557663"/>
            <a:ext cx="1188132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Malware</a:t>
            </a:r>
            <a:endParaRPr lang="en-GB" dirty="0"/>
          </a:p>
        </p:txBody>
      </p:sp>
      <p:sp>
        <p:nvSpPr>
          <p:cNvPr id="21" name="Rechteck 20"/>
          <p:cNvSpPr/>
          <p:nvPr/>
        </p:nvSpPr>
        <p:spPr>
          <a:xfrm>
            <a:off x="481436" y="3117503"/>
            <a:ext cx="1786308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Spearphising</a:t>
            </a:r>
            <a:endParaRPr lang="en-GB" dirty="0"/>
          </a:p>
        </p:txBody>
      </p:sp>
      <p:sp>
        <p:nvSpPr>
          <p:cNvPr id="22" name="Rechteck 21"/>
          <p:cNvSpPr/>
          <p:nvPr/>
        </p:nvSpPr>
        <p:spPr>
          <a:xfrm>
            <a:off x="-508" y="3477543"/>
            <a:ext cx="1188132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Botnet</a:t>
            </a:r>
            <a:endParaRPr lang="en-GB" dirty="0"/>
          </a:p>
        </p:txBody>
      </p:sp>
      <p:sp>
        <p:nvSpPr>
          <p:cNvPr id="23" name="Rechteck 22"/>
          <p:cNvSpPr/>
          <p:nvPr/>
        </p:nvSpPr>
        <p:spPr>
          <a:xfrm>
            <a:off x="874816" y="4197623"/>
            <a:ext cx="1896984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Backdoor</a:t>
            </a:r>
            <a:r>
              <a:rPr lang="de-AT" dirty="0" smtClean="0"/>
              <a:t> </a:t>
            </a:r>
            <a:r>
              <a:rPr lang="de-AT" dirty="0" err="1" smtClean="0"/>
              <a:t>trojan</a:t>
            </a:r>
            <a:endParaRPr lang="en-GB" dirty="0"/>
          </a:p>
        </p:txBody>
      </p:sp>
      <p:sp>
        <p:nvSpPr>
          <p:cNvPr id="25" name="Rechteck 24"/>
          <p:cNvSpPr/>
          <p:nvPr/>
        </p:nvSpPr>
        <p:spPr>
          <a:xfrm>
            <a:off x="2807804" y="2181399"/>
            <a:ext cx="1188132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Rootkit</a:t>
            </a:r>
            <a:endParaRPr lang="en-GB" dirty="0"/>
          </a:p>
        </p:txBody>
      </p:sp>
      <p:sp>
        <p:nvSpPr>
          <p:cNvPr id="26" name="Rechteck 25"/>
          <p:cNvSpPr/>
          <p:nvPr/>
        </p:nvSpPr>
        <p:spPr>
          <a:xfrm>
            <a:off x="2411760" y="1543237"/>
            <a:ext cx="1188132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DDoS</a:t>
            </a:r>
            <a:endParaRPr lang="en-GB" dirty="0"/>
          </a:p>
        </p:txBody>
      </p:sp>
      <p:sp>
        <p:nvSpPr>
          <p:cNvPr id="27" name="Rechteck 26"/>
          <p:cNvSpPr/>
          <p:nvPr/>
        </p:nvSpPr>
        <p:spPr>
          <a:xfrm>
            <a:off x="2123728" y="1893367"/>
            <a:ext cx="1376160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Hacktivism</a:t>
            </a:r>
            <a:endParaRPr lang="en-GB" dirty="0"/>
          </a:p>
        </p:txBody>
      </p:sp>
      <p:sp>
        <p:nvSpPr>
          <p:cNvPr id="28" name="Rechteck 27"/>
          <p:cNvSpPr/>
          <p:nvPr/>
        </p:nvSpPr>
        <p:spPr>
          <a:xfrm>
            <a:off x="1777686" y="3429000"/>
            <a:ext cx="1570178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SQL </a:t>
            </a:r>
            <a:r>
              <a:rPr lang="de-AT" dirty="0" err="1" smtClean="0"/>
              <a:t>injection</a:t>
            </a:r>
            <a:endParaRPr lang="en-GB" dirty="0"/>
          </a:p>
        </p:txBody>
      </p:sp>
      <p:sp>
        <p:nvSpPr>
          <p:cNvPr id="29" name="Rechteck 28"/>
          <p:cNvSpPr/>
          <p:nvPr/>
        </p:nvSpPr>
        <p:spPr>
          <a:xfrm>
            <a:off x="2178658" y="2636912"/>
            <a:ext cx="1680960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DNS </a:t>
            </a:r>
            <a:r>
              <a:rPr lang="de-AT" dirty="0" err="1" smtClean="0"/>
              <a:t>hijack</a:t>
            </a:r>
            <a:endParaRPr lang="en-GB" dirty="0"/>
          </a:p>
        </p:txBody>
      </p:sp>
      <p:sp>
        <p:nvSpPr>
          <p:cNvPr id="30" name="Rechteck 29"/>
          <p:cNvSpPr/>
          <p:nvPr/>
        </p:nvSpPr>
        <p:spPr>
          <a:xfrm>
            <a:off x="2195736" y="2996952"/>
            <a:ext cx="1188132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Drive-</a:t>
            </a:r>
            <a:r>
              <a:rPr lang="de-AT" dirty="0" err="1" smtClean="0"/>
              <a:t>by</a:t>
            </a:r>
            <a:endParaRPr lang="en-GB" dirty="0"/>
          </a:p>
        </p:txBody>
      </p:sp>
      <p:sp>
        <p:nvSpPr>
          <p:cNvPr id="31" name="Rechteck 30"/>
          <p:cNvSpPr/>
          <p:nvPr/>
        </p:nvSpPr>
        <p:spPr>
          <a:xfrm>
            <a:off x="1007604" y="3765575"/>
            <a:ext cx="1188132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download</a:t>
            </a:r>
            <a:endParaRPr lang="en-GB" dirty="0"/>
          </a:p>
        </p:txBody>
      </p:sp>
      <p:sp>
        <p:nvSpPr>
          <p:cNvPr id="36" name="Freihandform 35"/>
          <p:cNvSpPr/>
          <p:nvPr/>
        </p:nvSpPr>
        <p:spPr>
          <a:xfrm>
            <a:off x="974934" y="980728"/>
            <a:ext cx="3959788" cy="4984451"/>
          </a:xfrm>
          <a:custGeom>
            <a:avLst/>
            <a:gdLst>
              <a:gd name="connsiteX0" fmla="*/ 4471416 w 4471416"/>
              <a:gd name="connsiteY0" fmla="*/ 0 h 5751576"/>
              <a:gd name="connsiteX1" fmla="*/ 2478024 w 4471416"/>
              <a:gd name="connsiteY1" fmla="*/ 4425696 h 5751576"/>
              <a:gd name="connsiteX2" fmla="*/ 0 w 4471416"/>
              <a:gd name="connsiteY2" fmla="*/ 5751576 h 5751576"/>
              <a:gd name="connsiteX3" fmla="*/ 0 w 4471416"/>
              <a:gd name="connsiteY3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416" h="5751576">
                <a:moveTo>
                  <a:pt x="4471416" y="0"/>
                </a:moveTo>
                <a:cubicBezTo>
                  <a:pt x="3847338" y="1733550"/>
                  <a:pt x="3223260" y="3467100"/>
                  <a:pt x="2478024" y="4425696"/>
                </a:cubicBezTo>
                <a:cubicBezTo>
                  <a:pt x="1732788" y="5384292"/>
                  <a:pt x="0" y="5751576"/>
                  <a:pt x="0" y="5751576"/>
                </a:cubicBezTo>
                <a:lnTo>
                  <a:pt x="0" y="5751576"/>
                </a:lnTo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feld 36"/>
          <p:cNvSpPr txBox="1"/>
          <p:nvPr/>
        </p:nvSpPr>
        <p:spPr>
          <a:xfrm rot="6758934">
            <a:off x="4783323" y="57995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 rot="9179917">
            <a:off x="472354" y="591302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Freihandform 38"/>
          <p:cNvSpPr/>
          <p:nvPr/>
        </p:nvSpPr>
        <p:spPr>
          <a:xfrm>
            <a:off x="3721608" y="914400"/>
            <a:ext cx="2590743" cy="5394960"/>
          </a:xfrm>
          <a:custGeom>
            <a:avLst/>
            <a:gdLst>
              <a:gd name="connsiteX0" fmla="*/ 2176272 w 2590743"/>
              <a:gd name="connsiteY0" fmla="*/ 0 h 5394960"/>
              <a:gd name="connsiteX1" fmla="*/ 2496312 w 2590743"/>
              <a:gd name="connsiteY1" fmla="*/ 1965960 h 5394960"/>
              <a:gd name="connsiteX2" fmla="*/ 694944 w 2590743"/>
              <a:gd name="connsiteY2" fmla="*/ 4133088 h 5394960"/>
              <a:gd name="connsiteX3" fmla="*/ 0 w 2590743"/>
              <a:gd name="connsiteY3" fmla="*/ 5394960 h 5394960"/>
              <a:gd name="connsiteX4" fmla="*/ 0 w 2590743"/>
              <a:gd name="connsiteY4" fmla="*/ 5394960 h 5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743" h="5394960">
                <a:moveTo>
                  <a:pt x="2176272" y="0"/>
                </a:moveTo>
                <a:cubicBezTo>
                  <a:pt x="2459736" y="638556"/>
                  <a:pt x="2743200" y="1277112"/>
                  <a:pt x="2496312" y="1965960"/>
                </a:cubicBezTo>
                <a:cubicBezTo>
                  <a:pt x="2249424" y="2654808"/>
                  <a:pt x="1110996" y="3561588"/>
                  <a:pt x="694944" y="4133088"/>
                </a:cubicBezTo>
                <a:cubicBezTo>
                  <a:pt x="278892" y="4704588"/>
                  <a:pt x="0" y="5394960"/>
                  <a:pt x="0" y="5394960"/>
                </a:cubicBezTo>
                <a:lnTo>
                  <a:pt x="0" y="53949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ihandform 39"/>
          <p:cNvSpPr/>
          <p:nvPr/>
        </p:nvSpPr>
        <p:spPr>
          <a:xfrm>
            <a:off x="5980176" y="1115568"/>
            <a:ext cx="2788920" cy="548689"/>
          </a:xfrm>
          <a:custGeom>
            <a:avLst/>
            <a:gdLst>
              <a:gd name="connsiteX0" fmla="*/ 0 w 2788920"/>
              <a:gd name="connsiteY0" fmla="*/ 539496 h 548689"/>
              <a:gd name="connsiteX1" fmla="*/ 576072 w 2788920"/>
              <a:gd name="connsiteY1" fmla="*/ 475488 h 548689"/>
              <a:gd name="connsiteX2" fmla="*/ 2788920 w 2788920"/>
              <a:gd name="connsiteY2" fmla="*/ 0 h 548689"/>
              <a:gd name="connsiteX3" fmla="*/ 2788920 w 2788920"/>
              <a:gd name="connsiteY3" fmla="*/ 0 h 54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920" h="548689">
                <a:moveTo>
                  <a:pt x="0" y="539496"/>
                </a:moveTo>
                <a:cubicBezTo>
                  <a:pt x="55626" y="552450"/>
                  <a:pt x="111252" y="565404"/>
                  <a:pt x="576072" y="475488"/>
                </a:cubicBezTo>
                <a:cubicBezTo>
                  <a:pt x="1040892" y="385572"/>
                  <a:pt x="2788920" y="0"/>
                  <a:pt x="2788920" y="0"/>
                </a:cubicBezTo>
                <a:lnTo>
                  <a:pt x="278892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ihandform 41"/>
          <p:cNvSpPr/>
          <p:nvPr/>
        </p:nvSpPr>
        <p:spPr>
          <a:xfrm>
            <a:off x="4215384" y="4901184"/>
            <a:ext cx="2825496" cy="1591056"/>
          </a:xfrm>
          <a:custGeom>
            <a:avLst/>
            <a:gdLst>
              <a:gd name="connsiteX0" fmla="*/ 0 w 2825496"/>
              <a:gd name="connsiteY0" fmla="*/ 0 h 1591056"/>
              <a:gd name="connsiteX1" fmla="*/ 1188720 w 2825496"/>
              <a:gd name="connsiteY1" fmla="*/ 1152144 h 1591056"/>
              <a:gd name="connsiteX2" fmla="*/ 2825496 w 2825496"/>
              <a:gd name="connsiteY2" fmla="*/ 1591056 h 1591056"/>
              <a:gd name="connsiteX3" fmla="*/ 2825496 w 2825496"/>
              <a:gd name="connsiteY3" fmla="*/ 1591056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496" h="1591056">
                <a:moveTo>
                  <a:pt x="0" y="0"/>
                </a:moveTo>
                <a:cubicBezTo>
                  <a:pt x="358902" y="443484"/>
                  <a:pt x="717804" y="886968"/>
                  <a:pt x="1188720" y="1152144"/>
                </a:cubicBezTo>
                <a:cubicBezTo>
                  <a:pt x="1659636" y="1417320"/>
                  <a:pt x="2825496" y="1591056"/>
                  <a:pt x="2825496" y="1591056"/>
                </a:cubicBezTo>
                <a:lnTo>
                  <a:pt x="2825496" y="159105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ihandform 43"/>
          <p:cNvSpPr/>
          <p:nvPr/>
        </p:nvSpPr>
        <p:spPr>
          <a:xfrm>
            <a:off x="5431536" y="3163824"/>
            <a:ext cx="3127248" cy="817885"/>
          </a:xfrm>
          <a:custGeom>
            <a:avLst/>
            <a:gdLst>
              <a:gd name="connsiteX0" fmla="*/ 0 w 3127248"/>
              <a:gd name="connsiteY0" fmla="*/ 0 h 817885"/>
              <a:gd name="connsiteX1" fmla="*/ 1271016 w 3127248"/>
              <a:gd name="connsiteY1" fmla="*/ 713232 h 817885"/>
              <a:gd name="connsiteX2" fmla="*/ 3127248 w 3127248"/>
              <a:gd name="connsiteY2" fmla="*/ 813816 h 817885"/>
              <a:gd name="connsiteX3" fmla="*/ 3127248 w 3127248"/>
              <a:gd name="connsiteY3" fmla="*/ 813816 h 817885"/>
              <a:gd name="connsiteX4" fmla="*/ 3127248 w 3127248"/>
              <a:gd name="connsiteY4" fmla="*/ 813816 h 81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48" h="817885">
                <a:moveTo>
                  <a:pt x="0" y="0"/>
                </a:moveTo>
                <a:cubicBezTo>
                  <a:pt x="374904" y="288798"/>
                  <a:pt x="749808" y="577596"/>
                  <a:pt x="1271016" y="713232"/>
                </a:cubicBezTo>
                <a:cubicBezTo>
                  <a:pt x="1792224" y="848868"/>
                  <a:pt x="3127248" y="813816"/>
                  <a:pt x="3127248" y="813816"/>
                </a:cubicBezTo>
                <a:lnTo>
                  <a:pt x="3127248" y="813816"/>
                </a:lnTo>
                <a:lnTo>
                  <a:pt x="3127248" y="81381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ihandform 44"/>
          <p:cNvSpPr/>
          <p:nvPr/>
        </p:nvSpPr>
        <p:spPr>
          <a:xfrm>
            <a:off x="6355080" y="3950208"/>
            <a:ext cx="1252728" cy="2395728"/>
          </a:xfrm>
          <a:custGeom>
            <a:avLst/>
            <a:gdLst>
              <a:gd name="connsiteX0" fmla="*/ 1252728 w 1252728"/>
              <a:gd name="connsiteY0" fmla="*/ 0 h 2395728"/>
              <a:gd name="connsiteX1" fmla="*/ 0 w 1252728"/>
              <a:gd name="connsiteY1" fmla="*/ 2395728 h 2395728"/>
              <a:gd name="connsiteX2" fmla="*/ 0 w 1252728"/>
              <a:gd name="connsiteY2" fmla="*/ 2395728 h 239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728" h="2395728">
                <a:moveTo>
                  <a:pt x="1252728" y="0"/>
                </a:moveTo>
                <a:lnTo>
                  <a:pt x="0" y="2395728"/>
                </a:lnTo>
                <a:lnTo>
                  <a:pt x="0" y="23957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Gleichschenkliges Dreieck 45"/>
          <p:cNvSpPr/>
          <p:nvPr/>
        </p:nvSpPr>
        <p:spPr>
          <a:xfrm rot="18900420">
            <a:off x="4890813" y="3864760"/>
            <a:ext cx="307116" cy="38350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bgerundetes Rechteck 46"/>
          <p:cNvSpPr/>
          <p:nvPr/>
        </p:nvSpPr>
        <p:spPr>
          <a:xfrm>
            <a:off x="6596436" y="5696712"/>
            <a:ext cx="1944216" cy="630105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End </a:t>
            </a:r>
            <a:r>
              <a:rPr lang="de-AT" dirty="0" err="1" smtClean="0"/>
              <a:t>point</a:t>
            </a:r>
            <a:r>
              <a:rPr lang="de-AT" dirty="0" smtClean="0"/>
              <a:t> </a:t>
            </a:r>
            <a:r>
              <a:rPr lang="de-AT" dirty="0" err="1" smtClean="0"/>
              <a:t>security</a:t>
            </a:r>
            <a:endParaRPr lang="en-GB" dirty="0"/>
          </a:p>
        </p:txBody>
      </p:sp>
      <p:sp>
        <p:nvSpPr>
          <p:cNvPr id="48" name="Abgerundetes Rechteck 47"/>
          <p:cNvSpPr/>
          <p:nvPr/>
        </p:nvSpPr>
        <p:spPr>
          <a:xfrm>
            <a:off x="6394218" y="1960645"/>
            <a:ext cx="1431948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IP Sec</a:t>
            </a:r>
            <a:endParaRPr lang="en-GB" dirty="0"/>
          </a:p>
        </p:txBody>
      </p:sp>
      <p:sp>
        <p:nvSpPr>
          <p:cNvPr id="49" name="Abgerundetes Rechteck 48"/>
          <p:cNvSpPr/>
          <p:nvPr/>
        </p:nvSpPr>
        <p:spPr>
          <a:xfrm>
            <a:off x="5882865" y="4732616"/>
            <a:ext cx="858972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NAC</a:t>
            </a:r>
            <a:endParaRPr lang="en-GB" dirty="0"/>
          </a:p>
        </p:txBody>
      </p:sp>
      <p:sp>
        <p:nvSpPr>
          <p:cNvPr id="50" name="Abgerundetes Rechteck 49"/>
          <p:cNvSpPr/>
          <p:nvPr/>
        </p:nvSpPr>
        <p:spPr>
          <a:xfrm>
            <a:off x="5920014" y="4198951"/>
            <a:ext cx="858972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IPS</a:t>
            </a:r>
            <a:endParaRPr lang="en-GB" dirty="0"/>
          </a:p>
        </p:txBody>
      </p:sp>
      <p:sp>
        <p:nvSpPr>
          <p:cNvPr id="51" name="Abgerundetes Rechteck 50"/>
          <p:cNvSpPr/>
          <p:nvPr/>
        </p:nvSpPr>
        <p:spPr>
          <a:xfrm>
            <a:off x="7826166" y="4373448"/>
            <a:ext cx="1190772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Sandbox</a:t>
            </a:r>
            <a:endParaRPr lang="en-GB" dirty="0"/>
          </a:p>
        </p:txBody>
      </p:sp>
      <p:sp>
        <p:nvSpPr>
          <p:cNvPr id="52" name="Abgerundetes Rechteck 51"/>
          <p:cNvSpPr/>
          <p:nvPr/>
        </p:nvSpPr>
        <p:spPr>
          <a:xfrm>
            <a:off x="4157712" y="5824279"/>
            <a:ext cx="1470420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Honeypot</a:t>
            </a:r>
            <a:endParaRPr lang="en-GB" dirty="0"/>
          </a:p>
        </p:txBody>
      </p:sp>
      <p:sp>
        <p:nvSpPr>
          <p:cNvPr id="53" name="Abgerundetes Rechteck 52"/>
          <p:cNvSpPr/>
          <p:nvPr/>
        </p:nvSpPr>
        <p:spPr>
          <a:xfrm>
            <a:off x="7915482" y="5013176"/>
            <a:ext cx="1190772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UTM</a:t>
            </a:r>
            <a:endParaRPr lang="en-GB" dirty="0"/>
          </a:p>
        </p:txBody>
      </p:sp>
      <p:sp>
        <p:nvSpPr>
          <p:cNvPr id="54" name="Abgerundetes Rechteck 53"/>
          <p:cNvSpPr/>
          <p:nvPr/>
        </p:nvSpPr>
        <p:spPr>
          <a:xfrm>
            <a:off x="7345860" y="1546325"/>
            <a:ext cx="1190772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BCC </a:t>
            </a:r>
            <a:r>
              <a:rPr lang="de-AT" dirty="0" err="1" smtClean="0"/>
              <a:t>field</a:t>
            </a:r>
            <a:endParaRPr lang="en-GB" dirty="0"/>
          </a:p>
        </p:txBody>
      </p:sp>
      <p:sp>
        <p:nvSpPr>
          <p:cNvPr id="55" name="Abgerundetes Rechteck 54"/>
          <p:cNvSpPr/>
          <p:nvPr/>
        </p:nvSpPr>
        <p:spPr>
          <a:xfrm>
            <a:off x="7801422" y="3796056"/>
            <a:ext cx="1190772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WAF</a:t>
            </a:r>
            <a:endParaRPr lang="en-GB" dirty="0"/>
          </a:p>
        </p:txBody>
      </p:sp>
      <p:sp>
        <p:nvSpPr>
          <p:cNvPr id="56" name="Abgerundetes Rechteck 55"/>
          <p:cNvSpPr/>
          <p:nvPr/>
        </p:nvSpPr>
        <p:spPr>
          <a:xfrm>
            <a:off x="6596436" y="2563920"/>
            <a:ext cx="2257400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Runtime</a:t>
            </a:r>
            <a:r>
              <a:rPr lang="de-AT" dirty="0" smtClean="0"/>
              <a:t> </a:t>
            </a:r>
            <a:r>
              <a:rPr lang="de-AT" dirty="0" err="1" smtClean="0"/>
              <a:t>connection</a:t>
            </a:r>
            <a:endParaRPr lang="en-GB" dirty="0"/>
          </a:p>
        </p:txBody>
      </p:sp>
      <p:sp>
        <p:nvSpPr>
          <p:cNvPr id="57" name="Abgerundetes Rechteck 56"/>
          <p:cNvSpPr/>
          <p:nvPr/>
        </p:nvSpPr>
        <p:spPr>
          <a:xfrm>
            <a:off x="6001050" y="1196025"/>
            <a:ext cx="1190772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Firewall</a:t>
            </a:r>
            <a:endParaRPr lang="en-GB" dirty="0"/>
          </a:p>
        </p:txBody>
      </p:sp>
      <p:sp>
        <p:nvSpPr>
          <p:cNvPr id="58" name="Abgerundetes Rechteck 57"/>
          <p:cNvSpPr/>
          <p:nvPr/>
        </p:nvSpPr>
        <p:spPr>
          <a:xfrm>
            <a:off x="5920014" y="3472953"/>
            <a:ext cx="1258260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Education</a:t>
            </a:r>
            <a:endParaRPr lang="en-GB" dirty="0"/>
          </a:p>
        </p:txBody>
      </p:sp>
      <p:sp>
        <p:nvSpPr>
          <p:cNvPr id="59" name="Abgerundetes Rechteck 58"/>
          <p:cNvSpPr/>
          <p:nvPr/>
        </p:nvSpPr>
        <p:spPr>
          <a:xfrm>
            <a:off x="4784312" y="5120389"/>
            <a:ext cx="1190772" cy="387773"/>
          </a:xfrm>
          <a:prstGeom prst="round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Vigilance</a:t>
            </a:r>
            <a:endParaRPr lang="en-GB" dirty="0"/>
          </a:p>
        </p:txBody>
      </p:sp>
      <p:sp>
        <p:nvSpPr>
          <p:cNvPr id="14" name="Rechteck 13"/>
          <p:cNvSpPr/>
          <p:nvPr/>
        </p:nvSpPr>
        <p:spPr>
          <a:xfrm>
            <a:off x="2138100" y="3798189"/>
            <a:ext cx="1080120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Adware</a:t>
            </a:r>
            <a:endParaRPr lang="en-GB" dirty="0"/>
          </a:p>
        </p:txBody>
      </p:sp>
      <p:sp>
        <p:nvSpPr>
          <p:cNvPr id="2" name="Nach unten gekrümmter Pfeil 1"/>
          <p:cNvSpPr/>
          <p:nvPr/>
        </p:nvSpPr>
        <p:spPr>
          <a:xfrm>
            <a:off x="932978" y="1018404"/>
            <a:ext cx="8059216" cy="1630105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27584" y="2325415"/>
            <a:ext cx="1772580" cy="383505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Ransomware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 rot="19100401">
            <a:off x="1048773" y="1877275"/>
            <a:ext cx="9326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recent attack</a:t>
            </a:r>
            <a:endParaRPr lang="en-US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Sechseck 62"/>
          <p:cNvSpPr/>
          <p:nvPr/>
        </p:nvSpPr>
        <p:spPr>
          <a:xfrm>
            <a:off x="1228838" y="2675467"/>
            <a:ext cx="6792880" cy="1704786"/>
          </a:xfrm>
          <a:prstGeom prst="hexagon">
            <a:avLst/>
          </a:prstGeom>
          <a:solidFill>
            <a:srgbClr val="8DA87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de-D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Cyber-Security also relies </a:t>
            </a:r>
            <a:r>
              <a:rPr lang="en-US" altLang="de-DE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l</a:t>
            </a:r>
            <a:r>
              <a:rPr lang="en-US" altLang="de-D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 </a:t>
            </a:r>
            <a:r>
              <a:rPr lang="en-US" altLang="de-DE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de-D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kills! </a:t>
            </a:r>
            <a:endParaRPr lang="en-US" altLang="de-D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5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4" grpId="0" animBg="1"/>
      <p:bldP spid="2" grpId="0" animBg="1"/>
      <p:bldP spid="17" grpId="0" animBg="1"/>
      <p:bldP spid="17" grpId="1"/>
      <p:bldP spid="3" grpId="0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</a:t>
            </a:r>
            <a:r>
              <a:rPr lang="en-US" dirty="0" smtClean="0"/>
              <a:t> </a:t>
            </a:r>
            <a:r>
              <a:rPr lang="en-GB" dirty="0" smtClean="0"/>
              <a:t>Gain </a:t>
            </a:r>
            <a:r>
              <a:rPr lang="en-GB" dirty="0"/>
              <a:t>essential cyber security </a:t>
            </a:r>
            <a:r>
              <a:rPr lang="en-GB" dirty="0" smtClean="0"/>
              <a:t>			 language skills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					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audience: </a:t>
            </a:r>
          </a:p>
          <a:p>
            <a:pPr marL="0" indent="0" algn="r">
              <a:buNone/>
            </a:pPr>
            <a:r>
              <a:rPr lang="en-US" dirty="0" smtClean="0"/>
              <a:t>AAF signals and cyber </a:t>
            </a:r>
            <a:r>
              <a:rPr lang="en-US" dirty="0" err="1" smtClean="0"/>
              <a:t>defence</a:t>
            </a:r>
            <a:r>
              <a:rPr lang="en-US" dirty="0" smtClean="0"/>
              <a:t> specialists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de-AT" alt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Cyber</a:t>
            </a:r>
            <a: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English Seminar</a:t>
            </a:r>
            <a:r>
              <a:rPr lang="de-A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de-A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de-AT" dirty="0"/>
          </a:p>
        </p:txBody>
      </p:sp>
      <p:pic>
        <p:nvPicPr>
          <p:cNvPr id="7" name="Picture 2" descr="C:\Users\x9xo\Downloads\cyber-war-905x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13421"/>
            <a:ext cx="2490603" cy="157967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x9xo\Downloads\1579904691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25771"/>
            <a:ext cx="2462932" cy="153933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9031" r="19450"/>
          <a:stretch/>
        </p:blipFill>
        <p:spPr bwMode="auto">
          <a:xfrm>
            <a:off x="3840472" y="4150622"/>
            <a:ext cx="1864280" cy="1973182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lvl="0" indent="0">
              <a:buNone/>
            </a:pPr>
            <a:r>
              <a:rPr lang="de-AT" b="1" dirty="0" err="1"/>
              <a:t>Blended</a:t>
            </a:r>
            <a:endParaRPr lang="de-AT" dirty="0"/>
          </a:p>
          <a:p>
            <a:pPr marL="0" lvl="0" indent="0">
              <a:buNone/>
            </a:pPr>
            <a:r>
              <a:rPr lang="de-AT" b="1" dirty="0" smtClean="0"/>
              <a:t>	Interactive </a:t>
            </a:r>
            <a:endParaRPr lang="de-AT" b="1" dirty="0"/>
          </a:p>
          <a:p>
            <a:pPr marL="0" lvl="0" indent="0">
              <a:buNone/>
            </a:pPr>
            <a:r>
              <a:rPr lang="de-AT" b="1" dirty="0" smtClean="0"/>
              <a:t>		</a:t>
            </a:r>
            <a:r>
              <a:rPr lang="de-AT" b="1" dirty="0" err="1" smtClean="0"/>
              <a:t>Flipped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de-AT" alt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Cyber</a:t>
            </a:r>
            <a:r>
              <a:rPr lang="de-AT" alt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English Seminar</a:t>
            </a:r>
            <a:r>
              <a:rPr lang="de-A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de-A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7766" r="6400" b="-1968"/>
          <a:stretch/>
        </p:blipFill>
        <p:spPr bwMode="auto">
          <a:xfrm>
            <a:off x="251520" y="4150622"/>
            <a:ext cx="2265694" cy="1822903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9" t="16266" r="16953" b="3203"/>
          <a:stretch/>
        </p:blipFill>
        <p:spPr bwMode="auto">
          <a:xfrm>
            <a:off x="2267744" y="4392875"/>
            <a:ext cx="1860760" cy="1833627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5469" r="18325" b="2875"/>
          <a:stretch/>
        </p:blipFill>
        <p:spPr bwMode="auto">
          <a:xfrm>
            <a:off x="5396064" y="4225025"/>
            <a:ext cx="2034980" cy="1907931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23250" r="29275"/>
          <a:stretch/>
        </p:blipFill>
        <p:spPr bwMode="auto">
          <a:xfrm>
            <a:off x="5010268" y="1632253"/>
            <a:ext cx="1962560" cy="2760623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8681" r="29103" b="-3013"/>
          <a:stretch/>
        </p:blipFill>
        <p:spPr bwMode="auto">
          <a:xfrm>
            <a:off x="6972828" y="1562229"/>
            <a:ext cx="2042249" cy="2830647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1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</Words>
  <Application>Microsoft Office PowerPoint</Application>
  <PresentationFormat>Bildschirmpräsentation (4:3)</PresentationFormat>
  <Paragraphs>109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Webdings</vt:lpstr>
      <vt:lpstr>Franklin Gothic Book</vt:lpstr>
      <vt:lpstr>Times New Roman</vt:lpstr>
      <vt:lpstr>Standarddesign</vt:lpstr>
      <vt:lpstr>PowerPoint-Präsentation</vt:lpstr>
      <vt:lpstr>SCOPE</vt:lpstr>
      <vt:lpstr>Situation</vt:lpstr>
      <vt:lpstr>PowerPoint-Präsentation</vt:lpstr>
      <vt:lpstr>PowerPoint-Präsentation</vt:lpstr>
      <vt:lpstr>Execution</vt:lpstr>
      <vt:lpstr>PowerPoint-Präsentation</vt:lpstr>
      <vt:lpstr> Cyber English Seminar </vt:lpstr>
      <vt:lpstr> Cyber English Seminar </vt:lpstr>
      <vt:lpstr> Cyber English Seminar </vt:lpstr>
      <vt:lpstr>PowerPoint-Präsentation</vt:lpstr>
    </vt:vector>
  </TitlesOfParts>
  <Company>amoldoamoldurt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Walther Horst</dc:creator>
  <cp:lastModifiedBy>x9xo</cp:lastModifiedBy>
  <cp:revision>418</cp:revision>
  <cp:lastPrinted>2017-05-16T11:10:16Z</cp:lastPrinted>
  <dcterms:created xsi:type="dcterms:W3CDTF">2007-10-01T13:43:47Z</dcterms:created>
  <dcterms:modified xsi:type="dcterms:W3CDTF">2017-05-17T06:29:32Z</dcterms:modified>
</cp:coreProperties>
</file>